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1664" r:id="rId2"/>
    <p:sldId id="307" r:id="rId3"/>
    <p:sldId id="308" r:id="rId4"/>
    <p:sldId id="309" r:id="rId5"/>
    <p:sldId id="665" r:id="rId6"/>
    <p:sldId id="667" r:id="rId7"/>
    <p:sldId id="666" r:id="rId8"/>
    <p:sldId id="668" r:id="rId9"/>
    <p:sldId id="669" r:id="rId10"/>
    <p:sldId id="702" r:id="rId11"/>
    <p:sldId id="689" r:id="rId12"/>
    <p:sldId id="311" r:id="rId13"/>
    <p:sldId id="312" r:id="rId14"/>
    <p:sldId id="314" r:id="rId15"/>
    <p:sldId id="313" r:id="rId16"/>
    <p:sldId id="343" r:id="rId17"/>
    <p:sldId id="315" r:id="rId18"/>
    <p:sldId id="1724" r:id="rId19"/>
    <p:sldId id="1725" r:id="rId20"/>
    <p:sldId id="319" r:id="rId21"/>
    <p:sldId id="320" r:id="rId22"/>
    <p:sldId id="323" r:id="rId23"/>
    <p:sldId id="321" r:id="rId24"/>
    <p:sldId id="1715" r:id="rId25"/>
    <p:sldId id="1722" r:id="rId26"/>
    <p:sldId id="310" r:id="rId27"/>
    <p:sldId id="341" r:id="rId28"/>
    <p:sldId id="316" r:id="rId29"/>
    <p:sldId id="317" r:id="rId30"/>
    <p:sldId id="1712" r:id="rId31"/>
    <p:sldId id="1713" r:id="rId32"/>
    <p:sldId id="1714" r:id="rId33"/>
    <p:sldId id="638" r:id="rId34"/>
    <p:sldId id="1723" r:id="rId35"/>
    <p:sldId id="670" r:id="rId36"/>
    <p:sldId id="708" r:id="rId37"/>
    <p:sldId id="671" r:id="rId38"/>
    <p:sldId id="322"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994"/>
  </p:normalViewPr>
  <p:slideViewPr>
    <p:cSldViewPr snapToGrid="0" snapToObjects="1" showGuides="1">
      <p:cViewPr varScale="1">
        <p:scale>
          <a:sx n="88" d="100"/>
          <a:sy n="88" d="100"/>
        </p:scale>
        <p:origin x="138"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72A5A2-4EC3-2246-9601-BF96DEDEB828}" type="datetimeFigureOut">
              <a:rPr lang="en-US" smtClean="0"/>
              <a:t>2/19/2021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C29C64-DFD7-A542-9E5F-4312304F7A30}" type="slidenum">
              <a:rPr lang="en-US" smtClean="0"/>
              <a:t>‹#›</a:t>
            </a:fld>
            <a:endParaRPr lang="en-US"/>
          </a:p>
        </p:txBody>
      </p:sp>
    </p:spTree>
    <p:extLst>
      <p:ext uri="{BB962C8B-B14F-4D97-AF65-F5344CB8AC3E}">
        <p14:creationId xmlns:p14="http://schemas.microsoft.com/office/powerpoint/2010/main" val="1589642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4" name="Slide Image Placeholder 1">
            <a:extLst>
              <a:ext uri="{FF2B5EF4-FFF2-40B4-BE49-F238E27FC236}">
                <a16:creationId xmlns:a16="http://schemas.microsoft.com/office/drawing/2014/main" id="{2A6DD544-095F-6440-A4B6-623EE14B3BF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8755" name="Notes Placeholder 2">
            <a:extLst>
              <a:ext uri="{FF2B5EF4-FFF2-40B4-BE49-F238E27FC236}">
                <a16:creationId xmlns:a16="http://schemas.microsoft.com/office/drawing/2014/main" id="{F545F492-26FB-3A4C-A7EA-7FB97D6043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458756" name="Slide Number Placeholder 3">
            <a:extLst>
              <a:ext uri="{FF2B5EF4-FFF2-40B4-BE49-F238E27FC236}">
                <a16:creationId xmlns:a16="http://schemas.microsoft.com/office/drawing/2014/main" id="{02214DC1-E841-DE43-B864-B145DD6152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EF548754-0E1E-6B48-A0E5-725D91595674}" type="slidenum">
              <a:rPr lang="en-US" altLang="en-US"/>
              <a:pPr/>
              <a:t>29</a:t>
            </a:fld>
            <a:endParaRPr lang="en-US" altLang="en-US"/>
          </a:p>
        </p:txBody>
      </p:sp>
    </p:spTree>
    <p:extLst>
      <p:ext uri="{BB962C8B-B14F-4D97-AF65-F5344CB8AC3E}">
        <p14:creationId xmlns:p14="http://schemas.microsoft.com/office/powerpoint/2010/main" val="2010375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3A2C2-5970-9148-8B90-2CA44300E4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458D21-9BBA-D441-B12E-0F7BB20827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21D2263-432F-1C4C-8B19-9ABA25345057}"/>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3CBCAA40-FDCF-8F4B-BB36-867538110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7A3598-6387-1745-A3E6-A2BCF5E3239F}"/>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72646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1B439-C89A-F64B-A07A-9D97F7A8A90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A19272E-E2E6-6640-B2E6-10D793A7B9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71278D-1424-AA4B-9BBD-5C94ADF30D28}"/>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0F3BEA1C-9F9C-2649-B2A5-B012AFDF99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2C80F9-A245-F546-958E-BA21A23A976D}"/>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3769497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828691-C408-0745-B9BD-ABD838254E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51FF1C-395E-1C40-B1D3-B1E95DFD69A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DC8F93-8124-344F-BB43-6B4AF2B358DC}"/>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55898755-0A8C-7C41-9BA2-9E5568C509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67445C-0431-1A4E-9403-20B0A40F7DF7}"/>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27257407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3_Title Slide">
    <p:spTree>
      <p:nvGrpSpPr>
        <p:cNvPr id="1" name=""/>
        <p:cNvGrpSpPr/>
        <p:nvPr/>
      </p:nvGrpSpPr>
      <p:grpSpPr>
        <a:xfrm>
          <a:off x="0" y="0"/>
          <a:ext cx="0" cy="0"/>
          <a:chOff x="0" y="0"/>
          <a:chExt cx="0" cy="0"/>
        </a:xfrm>
      </p:grpSpPr>
      <p:sp>
        <p:nvSpPr>
          <p:cNvPr id="3" name="Title 1"/>
          <p:cNvSpPr>
            <a:spLocks noGrp="1"/>
          </p:cNvSpPr>
          <p:nvPr>
            <p:ph type="title"/>
          </p:nvPr>
        </p:nvSpPr>
        <p:spPr>
          <a:xfrm>
            <a:off x="838200" y="735829"/>
            <a:ext cx="10515600" cy="623414"/>
          </a:xfrm>
          <a:prstGeom prst="rect">
            <a:avLst/>
          </a:prstGeom>
        </p:spPr>
        <p:txBody>
          <a:bodyPr/>
          <a:lstStyle>
            <a:lvl1pPr>
              <a:defRPr sz="4000" b="1" i="0">
                <a:latin typeface="Source Sans Pro Black" charset="0"/>
                <a:ea typeface="Source Sans Pro Black" charset="0"/>
                <a:cs typeface="Source Sans Pro Black" charset="0"/>
              </a:defRPr>
            </a:lvl1pPr>
          </a:lstStyle>
          <a:p>
            <a:r>
              <a:rPr lang="en-US"/>
              <a:t>Click to edit Master title style</a:t>
            </a:r>
          </a:p>
        </p:txBody>
      </p:sp>
      <p:sp>
        <p:nvSpPr>
          <p:cNvPr id="4" name="Picture Placeholder 2"/>
          <p:cNvSpPr>
            <a:spLocks noGrp="1"/>
          </p:cNvSpPr>
          <p:nvPr>
            <p:ph type="pic" sz="quarter" idx="13"/>
          </p:nvPr>
        </p:nvSpPr>
        <p:spPr>
          <a:xfrm>
            <a:off x="5398953" y="1701235"/>
            <a:ext cx="1394093" cy="1394093"/>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5" name="Picture Placeholder 2"/>
          <p:cNvSpPr>
            <a:spLocks noGrp="1"/>
          </p:cNvSpPr>
          <p:nvPr>
            <p:ph type="pic" sz="quarter" idx="14"/>
          </p:nvPr>
        </p:nvSpPr>
        <p:spPr>
          <a:xfrm>
            <a:off x="1188391" y="3986562"/>
            <a:ext cx="1394093" cy="1394093"/>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6" name="Picture Placeholder 2"/>
          <p:cNvSpPr>
            <a:spLocks noGrp="1"/>
          </p:cNvSpPr>
          <p:nvPr>
            <p:ph type="pic" sz="quarter" idx="15"/>
          </p:nvPr>
        </p:nvSpPr>
        <p:spPr>
          <a:xfrm>
            <a:off x="3293672" y="3986562"/>
            <a:ext cx="1394093" cy="1394093"/>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7" name="Picture Placeholder 2"/>
          <p:cNvSpPr>
            <a:spLocks noGrp="1"/>
          </p:cNvSpPr>
          <p:nvPr>
            <p:ph type="pic" sz="quarter" idx="16"/>
          </p:nvPr>
        </p:nvSpPr>
        <p:spPr>
          <a:xfrm>
            <a:off x="5398953" y="3986562"/>
            <a:ext cx="1394093" cy="1394093"/>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8" name="Picture Placeholder 2"/>
          <p:cNvSpPr>
            <a:spLocks noGrp="1"/>
          </p:cNvSpPr>
          <p:nvPr>
            <p:ph type="pic" sz="quarter" idx="17"/>
          </p:nvPr>
        </p:nvSpPr>
        <p:spPr>
          <a:xfrm>
            <a:off x="7504234" y="3986562"/>
            <a:ext cx="1394093" cy="1394093"/>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11" name="Picture Placeholder 2"/>
          <p:cNvSpPr>
            <a:spLocks noGrp="1"/>
          </p:cNvSpPr>
          <p:nvPr>
            <p:ph type="pic" sz="quarter" idx="18"/>
          </p:nvPr>
        </p:nvSpPr>
        <p:spPr>
          <a:xfrm>
            <a:off x="9609515" y="3986562"/>
            <a:ext cx="1394093" cy="1394093"/>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31450712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4_Title Slide">
    <p:spTree>
      <p:nvGrpSpPr>
        <p:cNvPr id="1" name=""/>
        <p:cNvGrpSpPr/>
        <p:nvPr/>
      </p:nvGrpSpPr>
      <p:grpSpPr>
        <a:xfrm>
          <a:off x="0" y="0"/>
          <a:ext cx="0" cy="0"/>
          <a:chOff x="0" y="0"/>
          <a:chExt cx="0" cy="0"/>
        </a:xfrm>
      </p:grpSpPr>
      <p:sp>
        <p:nvSpPr>
          <p:cNvPr id="3" name="Title 1"/>
          <p:cNvSpPr>
            <a:spLocks noGrp="1"/>
          </p:cNvSpPr>
          <p:nvPr>
            <p:ph type="title"/>
          </p:nvPr>
        </p:nvSpPr>
        <p:spPr>
          <a:xfrm>
            <a:off x="838200" y="735829"/>
            <a:ext cx="10515600" cy="623414"/>
          </a:xfrm>
          <a:prstGeom prst="rect">
            <a:avLst/>
          </a:prstGeom>
        </p:spPr>
        <p:txBody>
          <a:bodyPr/>
          <a:lstStyle>
            <a:lvl1pPr>
              <a:defRPr sz="4000" b="1" i="0">
                <a:latin typeface="Source Sans Pro Black" charset="0"/>
                <a:ea typeface="Source Sans Pro Black" charset="0"/>
                <a:cs typeface="Source Sans Pro Black" charset="0"/>
              </a:defRPr>
            </a:lvl1pPr>
          </a:lstStyle>
          <a:p>
            <a:r>
              <a:rPr lang="en-US"/>
              <a:t>Click to edit Master title style</a:t>
            </a:r>
          </a:p>
        </p:txBody>
      </p:sp>
      <p:sp>
        <p:nvSpPr>
          <p:cNvPr id="4" name="Picture Placeholder 2"/>
          <p:cNvSpPr>
            <a:spLocks noGrp="1"/>
          </p:cNvSpPr>
          <p:nvPr>
            <p:ph type="pic" sz="quarter" idx="13"/>
          </p:nvPr>
        </p:nvSpPr>
        <p:spPr>
          <a:xfrm>
            <a:off x="5398953" y="1701235"/>
            <a:ext cx="1394093" cy="1394093"/>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6" name="Picture Placeholder 2"/>
          <p:cNvSpPr>
            <a:spLocks noGrp="1"/>
          </p:cNvSpPr>
          <p:nvPr>
            <p:ph type="pic" sz="quarter" idx="14"/>
          </p:nvPr>
        </p:nvSpPr>
        <p:spPr>
          <a:xfrm>
            <a:off x="2711509" y="3250294"/>
            <a:ext cx="1394093" cy="1394093"/>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7" name="Picture Placeholder 2"/>
          <p:cNvSpPr>
            <a:spLocks noGrp="1"/>
          </p:cNvSpPr>
          <p:nvPr>
            <p:ph type="pic" sz="quarter" idx="15"/>
          </p:nvPr>
        </p:nvSpPr>
        <p:spPr>
          <a:xfrm>
            <a:off x="1709227" y="4722025"/>
            <a:ext cx="1047403" cy="1047403"/>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8" name="Picture Placeholder 2"/>
          <p:cNvSpPr>
            <a:spLocks noGrp="1"/>
          </p:cNvSpPr>
          <p:nvPr>
            <p:ph type="pic" sz="quarter" idx="16"/>
          </p:nvPr>
        </p:nvSpPr>
        <p:spPr>
          <a:xfrm>
            <a:off x="4050983" y="4722025"/>
            <a:ext cx="1047403" cy="1047403"/>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9" name="Picture Placeholder 2"/>
          <p:cNvSpPr>
            <a:spLocks noGrp="1"/>
          </p:cNvSpPr>
          <p:nvPr>
            <p:ph type="pic" sz="quarter" idx="17"/>
          </p:nvPr>
        </p:nvSpPr>
        <p:spPr>
          <a:xfrm>
            <a:off x="8253665" y="3250294"/>
            <a:ext cx="1394093" cy="1394093"/>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10" name="Picture Placeholder 2"/>
          <p:cNvSpPr>
            <a:spLocks noGrp="1"/>
          </p:cNvSpPr>
          <p:nvPr>
            <p:ph type="pic" sz="quarter" idx="18"/>
          </p:nvPr>
        </p:nvSpPr>
        <p:spPr>
          <a:xfrm>
            <a:off x="7251383" y="4722025"/>
            <a:ext cx="1047403" cy="1047403"/>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11" name="Picture Placeholder 2"/>
          <p:cNvSpPr>
            <a:spLocks noGrp="1"/>
          </p:cNvSpPr>
          <p:nvPr>
            <p:ph type="pic" sz="quarter" idx="19"/>
          </p:nvPr>
        </p:nvSpPr>
        <p:spPr>
          <a:xfrm>
            <a:off x="9593139" y="4722025"/>
            <a:ext cx="1047403" cy="1047403"/>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1277963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5_Title Slide">
    <p:spTree>
      <p:nvGrpSpPr>
        <p:cNvPr id="1" name=""/>
        <p:cNvGrpSpPr/>
        <p:nvPr/>
      </p:nvGrpSpPr>
      <p:grpSpPr>
        <a:xfrm>
          <a:off x="0" y="0"/>
          <a:ext cx="0" cy="0"/>
          <a:chOff x="0" y="0"/>
          <a:chExt cx="0" cy="0"/>
        </a:xfrm>
      </p:grpSpPr>
      <p:sp>
        <p:nvSpPr>
          <p:cNvPr id="3" name="Picture Placeholder 2"/>
          <p:cNvSpPr>
            <a:spLocks noGrp="1"/>
          </p:cNvSpPr>
          <p:nvPr>
            <p:ph type="pic" sz="quarter" idx="15"/>
          </p:nvPr>
        </p:nvSpPr>
        <p:spPr>
          <a:xfrm>
            <a:off x="1709227" y="785645"/>
            <a:ext cx="1047403" cy="1047403"/>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4" name="Picture Placeholder 2"/>
          <p:cNvSpPr>
            <a:spLocks noGrp="1"/>
          </p:cNvSpPr>
          <p:nvPr>
            <p:ph type="pic" sz="quarter" idx="16"/>
          </p:nvPr>
        </p:nvSpPr>
        <p:spPr>
          <a:xfrm>
            <a:off x="4050983" y="785645"/>
            <a:ext cx="1047403" cy="1047403"/>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5" name="Picture Placeholder 2"/>
          <p:cNvSpPr>
            <a:spLocks noGrp="1"/>
          </p:cNvSpPr>
          <p:nvPr>
            <p:ph type="pic" sz="quarter" idx="17"/>
          </p:nvPr>
        </p:nvSpPr>
        <p:spPr>
          <a:xfrm>
            <a:off x="1709227" y="2608869"/>
            <a:ext cx="1047403" cy="1047403"/>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6" name="Picture Placeholder 2"/>
          <p:cNvSpPr>
            <a:spLocks noGrp="1"/>
          </p:cNvSpPr>
          <p:nvPr>
            <p:ph type="pic" sz="quarter" idx="18"/>
          </p:nvPr>
        </p:nvSpPr>
        <p:spPr>
          <a:xfrm>
            <a:off x="4050983" y="2608869"/>
            <a:ext cx="1047403" cy="1047403"/>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7" name="Picture Placeholder 2"/>
          <p:cNvSpPr>
            <a:spLocks noGrp="1"/>
          </p:cNvSpPr>
          <p:nvPr>
            <p:ph type="pic" sz="quarter" idx="19"/>
          </p:nvPr>
        </p:nvSpPr>
        <p:spPr>
          <a:xfrm>
            <a:off x="1709227" y="4432093"/>
            <a:ext cx="1047403" cy="1047403"/>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8" name="Picture Placeholder 2"/>
          <p:cNvSpPr>
            <a:spLocks noGrp="1"/>
          </p:cNvSpPr>
          <p:nvPr>
            <p:ph type="pic" sz="quarter" idx="20"/>
          </p:nvPr>
        </p:nvSpPr>
        <p:spPr>
          <a:xfrm>
            <a:off x="4050983" y="4432093"/>
            <a:ext cx="1047403" cy="1047403"/>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11" name="Picture Placeholder 2"/>
          <p:cNvSpPr>
            <a:spLocks noGrp="1"/>
          </p:cNvSpPr>
          <p:nvPr>
            <p:ph type="pic" sz="quarter" idx="21"/>
          </p:nvPr>
        </p:nvSpPr>
        <p:spPr>
          <a:xfrm>
            <a:off x="7251383" y="785645"/>
            <a:ext cx="1047403" cy="1047403"/>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12" name="Picture Placeholder 2"/>
          <p:cNvSpPr>
            <a:spLocks noGrp="1"/>
          </p:cNvSpPr>
          <p:nvPr>
            <p:ph type="pic" sz="quarter" idx="22"/>
          </p:nvPr>
        </p:nvSpPr>
        <p:spPr>
          <a:xfrm>
            <a:off x="7251383" y="2608869"/>
            <a:ext cx="1047403" cy="1047403"/>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13" name="Picture Placeholder 2"/>
          <p:cNvSpPr>
            <a:spLocks noGrp="1"/>
          </p:cNvSpPr>
          <p:nvPr>
            <p:ph type="pic" sz="quarter" idx="23"/>
          </p:nvPr>
        </p:nvSpPr>
        <p:spPr>
          <a:xfrm>
            <a:off x="9593139" y="2608869"/>
            <a:ext cx="1047403" cy="1047403"/>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33747243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4" name="Date Placeholder 3"/>
          <p:cNvSpPr>
            <a:spLocks noGrp="1"/>
          </p:cNvSpPr>
          <p:nvPr>
            <p:ph type="dt" sz="half" idx="10"/>
          </p:nvPr>
        </p:nvSpPr>
        <p:spPr>
          <a:xfrm>
            <a:off x="609600" y="8333734"/>
            <a:ext cx="2844800" cy="365125"/>
          </a:xfrm>
          <a:prstGeom prst="rect">
            <a:avLst/>
          </a:prstGeom>
        </p:spPr>
        <p:txBody>
          <a:bodyPr/>
          <a:lstStyle/>
          <a:p>
            <a:r>
              <a:rPr lang="en-US" dirty="0"/>
              <a:t>www.bestppt.com</a:t>
            </a:r>
          </a:p>
        </p:txBody>
      </p:sp>
      <p:sp>
        <p:nvSpPr>
          <p:cNvPr id="6" name="Slide Number Placeholder 5"/>
          <p:cNvSpPr>
            <a:spLocks noGrp="1"/>
          </p:cNvSpPr>
          <p:nvPr>
            <p:ph type="sldNum" sz="quarter" idx="12"/>
          </p:nvPr>
        </p:nvSpPr>
        <p:spPr/>
        <p:txBody>
          <a:bodyPr/>
          <a:lstStyle/>
          <a:p>
            <a:fld id="{D60D1EDE-7116-2443-9BDD-368CE5B37660}" type="slidenum">
              <a:rPr lang="en-US" smtClean="0"/>
              <a:t>‹#›</a:t>
            </a:fld>
            <a:endParaRPr lang="en-US" dirty="0"/>
          </a:p>
        </p:txBody>
      </p:sp>
    </p:spTree>
    <p:extLst>
      <p:ext uri="{BB962C8B-B14F-4D97-AF65-F5344CB8AC3E}">
        <p14:creationId xmlns:p14="http://schemas.microsoft.com/office/powerpoint/2010/main" val="5120091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609600" y="8333734"/>
            <a:ext cx="2844800" cy="365125"/>
          </a:xfrm>
          <a:prstGeom prst="rect">
            <a:avLst/>
          </a:prstGeom>
        </p:spPr>
        <p:txBody>
          <a:bodyPr/>
          <a:lstStyle/>
          <a:p>
            <a:r>
              <a:rPr lang="en-US" dirty="0"/>
              <a:t>www.bestppt.com</a:t>
            </a:r>
          </a:p>
        </p:txBody>
      </p:sp>
      <p:sp>
        <p:nvSpPr>
          <p:cNvPr id="9" name="Rectangle 8"/>
          <p:cNvSpPr/>
          <p:nvPr userDrawn="1"/>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29805693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9_Title Slide">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373811" y="1908132"/>
            <a:ext cx="2286000" cy="228600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7" name="Title 1"/>
          <p:cNvSpPr>
            <a:spLocks noGrp="1"/>
          </p:cNvSpPr>
          <p:nvPr>
            <p:ph type="title"/>
          </p:nvPr>
        </p:nvSpPr>
        <p:spPr>
          <a:xfrm>
            <a:off x="838200" y="735829"/>
            <a:ext cx="10515600" cy="623414"/>
          </a:xfrm>
          <a:prstGeom prst="rect">
            <a:avLst/>
          </a:prstGeom>
        </p:spPr>
        <p:txBody>
          <a:bodyPr/>
          <a:lstStyle>
            <a:lvl1pPr>
              <a:defRPr sz="4000" b="1" i="0">
                <a:latin typeface="Source Sans Pro Black" charset="0"/>
                <a:ea typeface="Source Sans Pro Black" charset="0"/>
                <a:cs typeface="Source Sans Pro Black" charset="0"/>
              </a:defRPr>
            </a:lvl1pPr>
          </a:lstStyle>
          <a:p>
            <a:r>
              <a:rPr lang="en-US"/>
              <a:t>Click to edit Master title style</a:t>
            </a:r>
          </a:p>
        </p:txBody>
      </p:sp>
      <p:sp>
        <p:nvSpPr>
          <p:cNvPr id="18" name="Picture Placeholder 2"/>
          <p:cNvSpPr>
            <a:spLocks noGrp="1"/>
          </p:cNvSpPr>
          <p:nvPr>
            <p:ph type="pic" sz="quarter" idx="14"/>
          </p:nvPr>
        </p:nvSpPr>
        <p:spPr>
          <a:xfrm>
            <a:off x="2665989" y="1908132"/>
            <a:ext cx="2286000" cy="228600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19" name="Picture Placeholder 2"/>
          <p:cNvSpPr>
            <a:spLocks noGrp="1"/>
          </p:cNvSpPr>
          <p:nvPr>
            <p:ph type="pic" sz="quarter" idx="15"/>
          </p:nvPr>
        </p:nvSpPr>
        <p:spPr>
          <a:xfrm>
            <a:off x="4958167" y="1908132"/>
            <a:ext cx="2286000" cy="228600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20" name="Picture Placeholder 2"/>
          <p:cNvSpPr>
            <a:spLocks noGrp="1"/>
          </p:cNvSpPr>
          <p:nvPr>
            <p:ph type="pic" sz="quarter" idx="16"/>
          </p:nvPr>
        </p:nvSpPr>
        <p:spPr>
          <a:xfrm>
            <a:off x="7250345" y="1908132"/>
            <a:ext cx="2286000" cy="228600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21" name="Picture Placeholder 2"/>
          <p:cNvSpPr>
            <a:spLocks noGrp="1"/>
          </p:cNvSpPr>
          <p:nvPr>
            <p:ph type="pic" sz="quarter" idx="17"/>
          </p:nvPr>
        </p:nvSpPr>
        <p:spPr>
          <a:xfrm>
            <a:off x="9542524" y="1908132"/>
            <a:ext cx="2286000" cy="2286000"/>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3565032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7_Title Slide">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1498276" y="2088351"/>
            <a:ext cx="1855537" cy="1855537"/>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4" name="Picture Placeholder 2"/>
          <p:cNvSpPr>
            <a:spLocks noGrp="1"/>
          </p:cNvSpPr>
          <p:nvPr>
            <p:ph type="pic" sz="quarter" idx="14"/>
          </p:nvPr>
        </p:nvSpPr>
        <p:spPr>
          <a:xfrm>
            <a:off x="3895487" y="2088351"/>
            <a:ext cx="1855537" cy="1855537"/>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5" name="Picture Placeholder 2"/>
          <p:cNvSpPr>
            <a:spLocks noGrp="1"/>
          </p:cNvSpPr>
          <p:nvPr>
            <p:ph type="pic" sz="quarter" idx="15"/>
          </p:nvPr>
        </p:nvSpPr>
        <p:spPr>
          <a:xfrm>
            <a:off x="6292698" y="2088351"/>
            <a:ext cx="1855537" cy="1855537"/>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6" name="Picture Placeholder 2"/>
          <p:cNvSpPr>
            <a:spLocks noGrp="1"/>
          </p:cNvSpPr>
          <p:nvPr>
            <p:ph type="pic" sz="quarter" idx="16"/>
          </p:nvPr>
        </p:nvSpPr>
        <p:spPr>
          <a:xfrm>
            <a:off x="8689908" y="2088351"/>
            <a:ext cx="1855537" cy="1855537"/>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7" name="Title 1"/>
          <p:cNvSpPr>
            <a:spLocks noGrp="1"/>
          </p:cNvSpPr>
          <p:nvPr>
            <p:ph type="title"/>
          </p:nvPr>
        </p:nvSpPr>
        <p:spPr>
          <a:xfrm>
            <a:off x="838200" y="735829"/>
            <a:ext cx="10515600" cy="623414"/>
          </a:xfrm>
          <a:prstGeom prst="rect">
            <a:avLst/>
          </a:prstGeom>
        </p:spPr>
        <p:txBody>
          <a:bodyPr/>
          <a:lstStyle>
            <a:lvl1pPr>
              <a:defRPr sz="4000" b="1" i="0">
                <a:latin typeface="Source Sans Pro Black" charset="0"/>
                <a:ea typeface="Source Sans Pro Black" charset="0"/>
                <a:cs typeface="Source Sans Pro Black" charset="0"/>
              </a:defRPr>
            </a:lvl1pPr>
          </a:lstStyle>
          <a:p>
            <a:r>
              <a:rPr lang="en-US"/>
              <a:t>Click to edit Master title style</a:t>
            </a:r>
          </a:p>
        </p:txBody>
      </p:sp>
    </p:spTree>
    <p:extLst>
      <p:ext uri="{BB962C8B-B14F-4D97-AF65-F5344CB8AC3E}">
        <p14:creationId xmlns:p14="http://schemas.microsoft.com/office/powerpoint/2010/main" val="21079116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0_Title Slide">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1659293" y="1087833"/>
            <a:ext cx="1533502" cy="1533502"/>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4" name="Picture Placeholder 2"/>
          <p:cNvSpPr>
            <a:spLocks noGrp="1"/>
          </p:cNvSpPr>
          <p:nvPr>
            <p:ph type="pic" sz="quarter" idx="14"/>
          </p:nvPr>
        </p:nvSpPr>
        <p:spPr>
          <a:xfrm>
            <a:off x="4056504" y="1087833"/>
            <a:ext cx="1533502" cy="1533502"/>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5" name="Picture Placeholder 2"/>
          <p:cNvSpPr>
            <a:spLocks noGrp="1"/>
          </p:cNvSpPr>
          <p:nvPr>
            <p:ph type="pic" sz="quarter" idx="15"/>
          </p:nvPr>
        </p:nvSpPr>
        <p:spPr>
          <a:xfrm>
            <a:off x="6453715" y="1087833"/>
            <a:ext cx="1533502" cy="1533502"/>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6" name="Picture Placeholder 2"/>
          <p:cNvSpPr>
            <a:spLocks noGrp="1"/>
          </p:cNvSpPr>
          <p:nvPr>
            <p:ph type="pic" sz="quarter" idx="16"/>
          </p:nvPr>
        </p:nvSpPr>
        <p:spPr>
          <a:xfrm>
            <a:off x="8850925" y="1087833"/>
            <a:ext cx="1533502" cy="1533502"/>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8" name="Picture Placeholder 2"/>
          <p:cNvSpPr>
            <a:spLocks noGrp="1"/>
          </p:cNvSpPr>
          <p:nvPr>
            <p:ph type="pic" sz="quarter" idx="17"/>
          </p:nvPr>
        </p:nvSpPr>
        <p:spPr>
          <a:xfrm>
            <a:off x="1659293" y="3658038"/>
            <a:ext cx="1533502" cy="1533502"/>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9" name="Picture Placeholder 2"/>
          <p:cNvSpPr>
            <a:spLocks noGrp="1"/>
          </p:cNvSpPr>
          <p:nvPr>
            <p:ph type="pic" sz="quarter" idx="18"/>
          </p:nvPr>
        </p:nvSpPr>
        <p:spPr>
          <a:xfrm>
            <a:off x="4056504" y="3658038"/>
            <a:ext cx="1533502" cy="1533502"/>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10" name="Picture Placeholder 2"/>
          <p:cNvSpPr>
            <a:spLocks noGrp="1"/>
          </p:cNvSpPr>
          <p:nvPr>
            <p:ph type="pic" sz="quarter" idx="19"/>
          </p:nvPr>
        </p:nvSpPr>
        <p:spPr>
          <a:xfrm>
            <a:off x="6453715" y="3658038"/>
            <a:ext cx="1533502" cy="1533502"/>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11" name="Picture Placeholder 2"/>
          <p:cNvSpPr>
            <a:spLocks noGrp="1"/>
          </p:cNvSpPr>
          <p:nvPr>
            <p:ph type="pic" sz="quarter" idx="20"/>
          </p:nvPr>
        </p:nvSpPr>
        <p:spPr>
          <a:xfrm>
            <a:off x="8850925" y="3658038"/>
            <a:ext cx="1533502" cy="1533502"/>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2991204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8E548-23A1-0241-BF54-897F046D32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58D148-4CA4-B241-BA45-10B99FAB96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A0A814-40B7-5F49-956A-4AE91E9E307F}"/>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7AA0EA4A-677B-174E-9601-0395C2E6E1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A11534-0841-404B-9734-6EB60122D1A0}"/>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12271850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53_Title Slide">
    <p:spTree>
      <p:nvGrpSpPr>
        <p:cNvPr id="1" name=""/>
        <p:cNvGrpSpPr/>
        <p:nvPr/>
      </p:nvGrpSpPr>
      <p:grpSpPr>
        <a:xfrm>
          <a:off x="0" y="0"/>
          <a:ext cx="0" cy="0"/>
          <a:chOff x="0" y="0"/>
          <a:chExt cx="0" cy="0"/>
        </a:xfrm>
      </p:grpSpPr>
      <p:sp>
        <p:nvSpPr>
          <p:cNvPr id="7" name="Title 1"/>
          <p:cNvSpPr>
            <a:spLocks noGrp="1"/>
          </p:cNvSpPr>
          <p:nvPr>
            <p:ph type="title"/>
          </p:nvPr>
        </p:nvSpPr>
        <p:spPr>
          <a:xfrm>
            <a:off x="838200" y="735829"/>
            <a:ext cx="10515600" cy="623414"/>
          </a:xfrm>
          <a:prstGeom prst="rect">
            <a:avLst/>
          </a:prstGeom>
        </p:spPr>
        <p:txBody>
          <a:bodyPr/>
          <a:lstStyle>
            <a:lvl1pPr>
              <a:defRPr sz="4000" b="1" i="0">
                <a:latin typeface="Source Sans Pro Black" charset="0"/>
                <a:ea typeface="Source Sans Pro Black" charset="0"/>
                <a:cs typeface="Source Sans Pro Black" charset="0"/>
              </a:defRPr>
            </a:lvl1pPr>
          </a:lstStyle>
          <a:p>
            <a:r>
              <a:rPr lang="en-US"/>
              <a:t>Click to edit Master title style</a:t>
            </a:r>
          </a:p>
        </p:txBody>
      </p:sp>
      <p:sp>
        <p:nvSpPr>
          <p:cNvPr id="8" name="Picture Placeholder 7"/>
          <p:cNvSpPr>
            <a:spLocks noGrp="1"/>
          </p:cNvSpPr>
          <p:nvPr>
            <p:ph type="pic" sz="quarter" idx="10"/>
          </p:nvPr>
        </p:nvSpPr>
        <p:spPr>
          <a:xfrm>
            <a:off x="1540262" y="1862643"/>
            <a:ext cx="1771562" cy="2032207"/>
          </a:xfrm>
          <a:custGeom>
            <a:avLst/>
            <a:gdLst>
              <a:gd name="connsiteX0" fmla="*/ 809474 w 1610511"/>
              <a:gd name="connsiteY0" fmla="*/ 0 h 1847461"/>
              <a:gd name="connsiteX1" fmla="*/ 1610511 w 1610511"/>
              <a:gd name="connsiteY1" fmla="*/ 466908 h 1847461"/>
              <a:gd name="connsiteX2" fmla="*/ 1610511 w 1610511"/>
              <a:gd name="connsiteY2" fmla="*/ 1381309 h 1847461"/>
              <a:gd name="connsiteX3" fmla="*/ 814139 w 1610511"/>
              <a:gd name="connsiteY3" fmla="*/ 1847461 h 1847461"/>
              <a:gd name="connsiteX4" fmla="*/ 0 w 1610511"/>
              <a:gd name="connsiteY4" fmla="*/ 1381309 h 1847461"/>
              <a:gd name="connsiteX5" fmla="*/ 0 w 1610511"/>
              <a:gd name="connsiteY5" fmla="*/ 466908 h 1847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0511" h="1847461">
                <a:moveTo>
                  <a:pt x="809474" y="0"/>
                </a:moveTo>
                <a:lnTo>
                  <a:pt x="1610511" y="466908"/>
                </a:lnTo>
                <a:lnTo>
                  <a:pt x="1610511" y="1381309"/>
                </a:lnTo>
                <a:lnTo>
                  <a:pt x="814139" y="1847461"/>
                </a:lnTo>
                <a:lnTo>
                  <a:pt x="0" y="1381309"/>
                </a:lnTo>
                <a:lnTo>
                  <a:pt x="0" y="466908"/>
                </a:lnTo>
                <a:close/>
              </a:path>
            </a:pathLst>
          </a:custGeom>
          <a:pattFill prst="lgCheck">
            <a:fgClr>
              <a:schemeClr val="bg2">
                <a:lumMod val="90000"/>
              </a:schemeClr>
            </a:fgClr>
            <a:bgClr>
              <a:schemeClr val="bg1"/>
            </a:bgClr>
          </a:pattFill>
        </p:spPr>
        <p:txBody>
          <a:bodyPr wrap="square" anchor="ctr">
            <a:noAutofit/>
          </a:bodyP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9" name="Picture Placeholder 8"/>
          <p:cNvSpPr>
            <a:spLocks noGrp="1"/>
          </p:cNvSpPr>
          <p:nvPr>
            <p:ph type="pic" sz="quarter" idx="17"/>
          </p:nvPr>
        </p:nvSpPr>
        <p:spPr>
          <a:xfrm>
            <a:off x="3937473" y="1862643"/>
            <a:ext cx="1771562" cy="2032207"/>
          </a:xfrm>
          <a:custGeom>
            <a:avLst/>
            <a:gdLst>
              <a:gd name="connsiteX0" fmla="*/ 809474 w 1610511"/>
              <a:gd name="connsiteY0" fmla="*/ 0 h 1847461"/>
              <a:gd name="connsiteX1" fmla="*/ 1610511 w 1610511"/>
              <a:gd name="connsiteY1" fmla="*/ 466908 h 1847461"/>
              <a:gd name="connsiteX2" fmla="*/ 1610511 w 1610511"/>
              <a:gd name="connsiteY2" fmla="*/ 1381309 h 1847461"/>
              <a:gd name="connsiteX3" fmla="*/ 814139 w 1610511"/>
              <a:gd name="connsiteY3" fmla="*/ 1847461 h 1847461"/>
              <a:gd name="connsiteX4" fmla="*/ 0 w 1610511"/>
              <a:gd name="connsiteY4" fmla="*/ 1381309 h 1847461"/>
              <a:gd name="connsiteX5" fmla="*/ 0 w 1610511"/>
              <a:gd name="connsiteY5" fmla="*/ 466908 h 1847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0511" h="1847461">
                <a:moveTo>
                  <a:pt x="809474" y="0"/>
                </a:moveTo>
                <a:lnTo>
                  <a:pt x="1610511" y="466908"/>
                </a:lnTo>
                <a:lnTo>
                  <a:pt x="1610511" y="1381309"/>
                </a:lnTo>
                <a:lnTo>
                  <a:pt x="814139" y="1847461"/>
                </a:lnTo>
                <a:lnTo>
                  <a:pt x="0" y="1381309"/>
                </a:lnTo>
                <a:lnTo>
                  <a:pt x="0" y="466908"/>
                </a:lnTo>
                <a:close/>
              </a:path>
            </a:pathLst>
          </a:custGeom>
          <a:pattFill prst="lgCheck">
            <a:fgClr>
              <a:schemeClr val="bg2">
                <a:lumMod val="90000"/>
              </a:schemeClr>
            </a:fgClr>
            <a:bgClr>
              <a:schemeClr val="bg1"/>
            </a:bgClr>
          </a:pattFill>
        </p:spPr>
        <p:txBody>
          <a:bodyPr wrap="square" anchor="ctr">
            <a:noAutofit/>
          </a:bodyP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10" name="Picture Placeholder 9"/>
          <p:cNvSpPr>
            <a:spLocks noGrp="1"/>
          </p:cNvSpPr>
          <p:nvPr>
            <p:ph type="pic" sz="quarter" idx="18"/>
          </p:nvPr>
        </p:nvSpPr>
        <p:spPr>
          <a:xfrm>
            <a:off x="6334684" y="1862643"/>
            <a:ext cx="1771562" cy="2032207"/>
          </a:xfrm>
          <a:custGeom>
            <a:avLst/>
            <a:gdLst>
              <a:gd name="connsiteX0" fmla="*/ 809474 w 1610511"/>
              <a:gd name="connsiteY0" fmla="*/ 0 h 1847461"/>
              <a:gd name="connsiteX1" fmla="*/ 1610511 w 1610511"/>
              <a:gd name="connsiteY1" fmla="*/ 466908 h 1847461"/>
              <a:gd name="connsiteX2" fmla="*/ 1610511 w 1610511"/>
              <a:gd name="connsiteY2" fmla="*/ 1381309 h 1847461"/>
              <a:gd name="connsiteX3" fmla="*/ 814139 w 1610511"/>
              <a:gd name="connsiteY3" fmla="*/ 1847461 h 1847461"/>
              <a:gd name="connsiteX4" fmla="*/ 0 w 1610511"/>
              <a:gd name="connsiteY4" fmla="*/ 1381309 h 1847461"/>
              <a:gd name="connsiteX5" fmla="*/ 0 w 1610511"/>
              <a:gd name="connsiteY5" fmla="*/ 466908 h 1847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0511" h="1847461">
                <a:moveTo>
                  <a:pt x="809474" y="0"/>
                </a:moveTo>
                <a:lnTo>
                  <a:pt x="1610511" y="466908"/>
                </a:lnTo>
                <a:lnTo>
                  <a:pt x="1610511" y="1381309"/>
                </a:lnTo>
                <a:lnTo>
                  <a:pt x="814139" y="1847461"/>
                </a:lnTo>
                <a:lnTo>
                  <a:pt x="0" y="1381309"/>
                </a:lnTo>
                <a:lnTo>
                  <a:pt x="0" y="466908"/>
                </a:lnTo>
                <a:close/>
              </a:path>
            </a:pathLst>
          </a:custGeom>
          <a:pattFill prst="lgCheck">
            <a:fgClr>
              <a:schemeClr val="bg2">
                <a:lumMod val="90000"/>
              </a:schemeClr>
            </a:fgClr>
            <a:bgClr>
              <a:schemeClr val="bg1"/>
            </a:bgClr>
          </a:pattFill>
        </p:spPr>
        <p:txBody>
          <a:bodyPr wrap="square" anchor="ctr">
            <a:noAutofit/>
          </a:bodyP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11" name="Picture Placeholder 10"/>
          <p:cNvSpPr>
            <a:spLocks noGrp="1"/>
          </p:cNvSpPr>
          <p:nvPr>
            <p:ph type="pic" sz="quarter" idx="19"/>
          </p:nvPr>
        </p:nvSpPr>
        <p:spPr>
          <a:xfrm>
            <a:off x="8731894" y="1862643"/>
            <a:ext cx="1771562" cy="2032207"/>
          </a:xfrm>
          <a:custGeom>
            <a:avLst/>
            <a:gdLst>
              <a:gd name="connsiteX0" fmla="*/ 809474 w 1610511"/>
              <a:gd name="connsiteY0" fmla="*/ 0 h 1847461"/>
              <a:gd name="connsiteX1" fmla="*/ 1610511 w 1610511"/>
              <a:gd name="connsiteY1" fmla="*/ 466908 h 1847461"/>
              <a:gd name="connsiteX2" fmla="*/ 1610511 w 1610511"/>
              <a:gd name="connsiteY2" fmla="*/ 1381309 h 1847461"/>
              <a:gd name="connsiteX3" fmla="*/ 814139 w 1610511"/>
              <a:gd name="connsiteY3" fmla="*/ 1847461 h 1847461"/>
              <a:gd name="connsiteX4" fmla="*/ 0 w 1610511"/>
              <a:gd name="connsiteY4" fmla="*/ 1381309 h 1847461"/>
              <a:gd name="connsiteX5" fmla="*/ 0 w 1610511"/>
              <a:gd name="connsiteY5" fmla="*/ 466908 h 1847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0511" h="1847461">
                <a:moveTo>
                  <a:pt x="809474" y="0"/>
                </a:moveTo>
                <a:lnTo>
                  <a:pt x="1610511" y="466908"/>
                </a:lnTo>
                <a:lnTo>
                  <a:pt x="1610511" y="1381309"/>
                </a:lnTo>
                <a:lnTo>
                  <a:pt x="814139" y="1847461"/>
                </a:lnTo>
                <a:lnTo>
                  <a:pt x="0" y="1381309"/>
                </a:lnTo>
                <a:lnTo>
                  <a:pt x="0" y="466908"/>
                </a:lnTo>
                <a:close/>
              </a:path>
            </a:pathLst>
          </a:custGeom>
          <a:pattFill prst="lgCheck">
            <a:fgClr>
              <a:schemeClr val="bg2">
                <a:lumMod val="90000"/>
              </a:schemeClr>
            </a:fgClr>
            <a:bgClr>
              <a:schemeClr val="bg1"/>
            </a:bgClr>
          </a:pattFill>
        </p:spPr>
        <p:txBody>
          <a:bodyPr wrap="square" anchor="ctr">
            <a:noAutofit/>
          </a:bodyP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29329328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1_Title Slide">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373752" y="1197623"/>
            <a:ext cx="3437261" cy="3437261"/>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4" name="Picture Placeholder 2"/>
          <p:cNvSpPr>
            <a:spLocks noGrp="1"/>
          </p:cNvSpPr>
          <p:nvPr>
            <p:ph type="pic" sz="quarter" idx="14"/>
          </p:nvPr>
        </p:nvSpPr>
        <p:spPr>
          <a:xfrm>
            <a:off x="3811013" y="2779347"/>
            <a:ext cx="1855537" cy="185553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5" name="Picture Placeholder 2"/>
          <p:cNvSpPr>
            <a:spLocks noGrp="1"/>
          </p:cNvSpPr>
          <p:nvPr>
            <p:ph type="pic" sz="quarter" idx="15"/>
          </p:nvPr>
        </p:nvSpPr>
        <p:spPr>
          <a:xfrm>
            <a:off x="1955476" y="4634884"/>
            <a:ext cx="1855537" cy="185553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6" name="Picture Placeholder 2"/>
          <p:cNvSpPr>
            <a:spLocks noGrp="1"/>
          </p:cNvSpPr>
          <p:nvPr>
            <p:ph type="pic" sz="quarter" idx="16"/>
          </p:nvPr>
        </p:nvSpPr>
        <p:spPr>
          <a:xfrm>
            <a:off x="6861108" y="4634883"/>
            <a:ext cx="1855537" cy="1855537"/>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33517805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6" name="Slide Number Placeholder 9"/>
          <p:cNvSpPr>
            <a:spLocks noGrp="1"/>
          </p:cNvSpPr>
          <p:nvPr>
            <p:ph type="sldNum" sz="quarter" idx="4"/>
          </p:nvPr>
        </p:nvSpPr>
        <p:spPr>
          <a:xfrm>
            <a:off x="11382375" y="-15871"/>
            <a:ext cx="430181" cy="360388"/>
          </a:xfrm>
          <a:prstGeom prst="rect">
            <a:avLst/>
          </a:prstGeom>
        </p:spPr>
        <p:txBody>
          <a:bodyPr vert="horz" lIns="91440" tIns="45720" rIns="91440" bIns="45720" rtlCol="0" anchor="ctr"/>
          <a:lstStyle>
            <a:lvl1pPr algn="ctr">
              <a:defRPr sz="1067">
                <a:solidFill>
                  <a:schemeClr val="bg1"/>
                </a:solidFill>
              </a:defRPr>
            </a:lvl1pPr>
          </a:lstStyle>
          <a:p>
            <a:fld id="{4A8454CE-A017-41A1-B2AF-6CF4C99720F1}" type="slidenum">
              <a:rPr lang="en-US" smtClean="0"/>
              <a:pPr/>
              <a:t>‹#›</a:t>
            </a:fld>
            <a:endParaRPr lang="en-US" dirty="0"/>
          </a:p>
        </p:txBody>
      </p:sp>
    </p:spTree>
    <p:extLst>
      <p:ext uri="{BB962C8B-B14F-4D97-AF65-F5344CB8AC3E}">
        <p14:creationId xmlns:p14="http://schemas.microsoft.com/office/powerpoint/2010/main" val="3498922133"/>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6_Title Slide">
    <p:spTree>
      <p:nvGrpSpPr>
        <p:cNvPr id="1" name=""/>
        <p:cNvGrpSpPr/>
        <p:nvPr/>
      </p:nvGrpSpPr>
      <p:grpSpPr>
        <a:xfrm>
          <a:off x="0" y="0"/>
          <a:ext cx="0" cy="0"/>
          <a:chOff x="0" y="0"/>
          <a:chExt cx="0" cy="0"/>
        </a:xfrm>
      </p:grpSpPr>
      <p:sp>
        <p:nvSpPr>
          <p:cNvPr id="12" name="Picture Placeholder 2"/>
          <p:cNvSpPr>
            <a:spLocks noGrp="1"/>
          </p:cNvSpPr>
          <p:nvPr>
            <p:ph type="pic" sz="quarter" idx="10"/>
          </p:nvPr>
        </p:nvSpPr>
        <p:spPr>
          <a:xfrm>
            <a:off x="1581666" y="2038867"/>
            <a:ext cx="1742302" cy="3571102"/>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4" name="Picture Placeholder 2"/>
          <p:cNvSpPr>
            <a:spLocks noGrp="1"/>
          </p:cNvSpPr>
          <p:nvPr>
            <p:ph type="pic" sz="quarter" idx="11"/>
          </p:nvPr>
        </p:nvSpPr>
        <p:spPr>
          <a:xfrm>
            <a:off x="3395020" y="1631094"/>
            <a:ext cx="1742302" cy="3571102"/>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5" name="Picture Placeholder 2"/>
          <p:cNvSpPr>
            <a:spLocks noGrp="1"/>
          </p:cNvSpPr>
          <p:nvPr>
            <p:ph type="pic" sz="quarter" idx="12"/>
          </p:nvPr>
        </p:nvSpPr>
        <p:spPr>
          <a:xfrm>
            <a:off x="5208374" y="2187148"/>
            <a:ext cx="1742302" cy="3571102"/>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6" name="Picture Placeholder 2"/>
          <p:cNvSpPr>
            <a:spLocks noGrp="1"/>
          </p:cNvSpPr>
          <p:nvPr>
            <p:ph type="pic" sz="quarter" idx="13"/>
          </p:nvPr>
        </p:nvSpPr>
        <p:spPr>
          <a:xfrm>
            <a:off x="7021728" y="1581666"/>
            <a:ext cx="1742302" cy="3571102"/>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
        <p:nvSpPr>
          <p:cNvPr id="7" name="Picture Placeholder 2"/>
          <p:cNvSpPr>
            <a:spLocks noGrp="1"/>
          </p:cNvSpPr>
          <p:nvPr>
            <p:ph type="pic" sz="quarter" idx="14"/>
          </p:nvPr>
        </p:nvSpPr>
        <p:spPr>
          <a:xfrm>
            <a:off x="8835082" y="1927655"/>
            <a:ext cx="1742302" cy="3571102"/>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36253294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6_Title Slide">
    <p:spTree>
      <p:nvGrpSpPr>
        <p:cNvPr id="1" name=""/>
        <p:cNvGrpSpPr/>
        <p:nvPr/>
      </p:nvGrpSpPr>
      <p:grpSpPr>
        <a:xfrm>
          <a:off x="0" y="0"/>
          <a:ext cx="0" cy="0"/>
          <a:chOff x="0" y="0"/>
          <a:chExt cx="0" cy="0"/>
        </a:xfrm>
      </p:grpSpPr>
      <p:sp>
        <p:nvSpPr>
          <p:cNvPr id="2" name="Picture Placeholder 2"/>
          <p:cNvSpPr>
            <a:spLocks noGrp="1"/>
          </p:cNvSpPr>
          <p:nvPr>
            <p:ph type="pic" sz="quarter" idx="10"/>
          </p:nvPr>
        </p:nvSpPr>
        <p:spPr>
          <a:xfrm>
            <a:off x="370703" y="370703"/>
            <a:ext cx="5548184" cy="6116594"/>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10931236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2_Title Slide">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168232" y="2501232"/>
            <a:ext cx="1855537" cy="1855537"/>
          </a:xfrm>
          <a:prstGeom prst="ellips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15441820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2" name="Picture Placeholder 2"/>
          <p:cNvSpPr>
            <a:spLocks noGrp="1"/>
          </p:cNvSpPr>
          <p:nvPr>
            <p:ph type="pic" sz="quarter" idx="10"/>
          </p:nvPr>
        </p:nvSpPr>
        <p:spPr>
          <a:xfrm>
            <a:off x="370703" y="370703"/>
            <a:ext cx="11454713" cy="6116594"/>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16379752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2" name="Picture Placeholder 2"/>
          <p:cNvSpPr>
            <a:spLocks noGrp="1"/>
          </p:cNvSpPr>
          <p:nvPr>
            <p:ph type="pic" sz="quarter" idx="10"/>
          </p:nvPr>
        </p:nvSpPr>
        <p:spPr>
          <a:xfrm>
            <a:off x="1248032" y="1134585"/>
            <a:ext cx="5288692" cy="4045134"/>
          </a:xfrm>
          <a:prstGeom prst="triangle">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1595180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18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670854" y="1186248"/>
            <a:ext cx="5375189" cy="4473146"/>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18625907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19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383956" y="1186248"/>
            <a:ext cx="5375189" cy="4473146"/>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200536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4F50F-AFE9-9C47-A135-7B53D03F1B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C6586C6-7B70-6C47-B0AC-FCE5B758E3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5D7380-FA38-8D41-BDD4-35C8444C928B}"/>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3EFB0850-EB32-634C-A7AC-14CA00B4E2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9F91FF-9C7D-C248-8FFD-BE5C476EF5C9}"/>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8523010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51984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20_Title Slide">
    <p:spTree>
      <p:nvGrpSpPr>
        <p:cNvPr id="1" name=""/>
        <p:cNvGrpSpPr/>
        <p:nvPr/>
      </p:nvGrpSpPr>
      <p:grpSpPr>
        <a:xfrm>
          <a:off x="0" y="0"/>
          <a:ext cx="0" cy="0"/>
          <a:chOff x="0" y="0"/>
          <a:chExt cx="0" cy="0"/>
        </a:xfrm>
      </p:grpSpPr>
      <p:sp>
        <p:nvSpPr>
          <p:cNvPr id="12" name="Picture Placeholder 2"/>
          <p:cNvSpPr>
            <a:spLocks noGrp="1"/>
          </p:cNvSpPr>
          <p:nvPr>
            <p:ph type="pic" sz="quarter" idx="10"/>
          </p:nvPr>
        </p:nvSpPr>
        <p:spPr>
          <a:xfrm>
            <a:off x="370703" y="370703"/>
            <a:ext cx="4065374" cy="6128951"/>
          </a:xfrm>
          <a:prstGeom prst="rect">
            <a:avLst/>
          </a:prstGeom>
          <a:pattFill prst="lgCheck">
            <a:fgClr>
              <a:schemeClr val="bg2">
                <a:lumMod val="90000"/>
              </a:schemeClr>
            </a:fgClr>
            <a:bgClr>
              <a:schemeClr val="bg1"/>
            </a:bgClr>
          </a:pattFill>
        </p:spPr>
        <p:txBody>
          <a:bodyPr anchor="ctr"/>
          <a:lstStyle>
            <a:lvl1pPr marL="0" indent="0" algn="ctr">
              <a:buNone/>
              <a:defRPr sz="1600" b="1" i="0" baseline="0">
                <a:latin typeface="Source Sans Pro" charset="0"/>
                <a:ea typeface="Source Sans Pro" charset="0"/>
                <a:cs typeface="Source Sans Pro" charset="0"/>
              </a:defRPr>
            </a:lvl1pPr>
          </a:lstStyle>
          <a:p>
            <a:pPr lvl="0"/>
            <a:r>
              <a:rPr lang="ru-RU" noProof="0"/>
              <a:t>Вставка рисунка</a:t>
            </a:r>
            <a:endParaRPr lang="en-US" noProof="0"/>
          </a:p>
        </p:txBody>
      </p:sp>
    </p:spTree>
    <p:extLst>
      <p:ext uri="{BB962C8B-B14F-4D97-AF65-F5344CB8AC3E}">
        <p14:creationId xmlns:p14="http://schemas.microsoft.com/office/powerpoint/2010/main" val="1731962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51129-B542-B845-803E-9174030FF6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72F364-3151-B54A-9D7B-4DFB0CF2A65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3791C2-4D5D-364C-90BD-9A6E4B3AC2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11B38EF-A7E6-F04B-86C2-418FAA544831}"/>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6" name="Footer Placeholder 5">
            <a:extLst>
              <a:ext uri="{FF2B5EF4-FFF2-40B4-BE49-F238E27FC236}">
                <a16:creationId xmlns:a16="http://schemas.microsoft.com/office/drawing/2014/main" id="{0A39CE48-238A-5B41-A672-9E452AEAAC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EB91A2-5241-7544-8846-52D5B599D579}"/>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616858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E7B65-9BD4-B143-B75B-95F0AF430BE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95DC8DC-7A2A-584A-BD33-58985695B3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D8A927-5908-A047-915B-5EBA8DC0ED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A4BCFF-8410-AB44-B08F-CA8793F534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E12852-F08C-F142-BF96-68A23A672A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D6C074-F679-4149-B195-F1E088ABA7EC}"/>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8" name="Footer Placeholder 7">
            <a:extLst>
              <a:ext uri="{FF2B5EF4-FFF2-40B4-BE49-F238E27FC236}">
                <a16:creationId xmlns:a16="http://schemas.microsoft.com/office/drawing/2014/main" id="{8779252E-3B20-5C43-ABB5-C2190BB18C0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0076E6A-7D3C-A747-9C40-BD806A12E542}"/>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2349164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159C4-2C51-7746-8599-B84368D8238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CACE41-43B7-E84B-AB19-9D83E7BDF556}"/>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4" name="Footer Placeholder 3">
            <a:extLst>
              <a:ext uri="{FF2B5EF4-FFF2-40B4-BE49-F238E27FC236}">
                <a16:creationId xmlns:a16="http://schemas.microsoft.com/office/drawing/2014/main" id="{F165F53D-45BA-2D47-889B-5B53006913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AC5E49-FA59-C147-9AB5-C9E3B982C9F8}"/>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2233605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FAFD41-424E-1846-B8BF-67EF16A69F4F}"/>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3" name="Footer Placeholder 2">
            <a:extLst>
              <a:ext uri="{FF2B5EF4-FFF2-40B4-BE49-F238E27FC236}">
                <a16:creationId xmlns:a16="http://schemas.microsoft.com/office/drawing/2014/main" id="{CBB3B46B-69AE-3441-851D-5ECEBDE0DA7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D121D23-376A-B04F-87F4-875891F771F8}"/>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630877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83786-C2E3-574B-8DA7-28F91F9F4C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A48368-18B3-7C48-B36A-B6F3C87031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8128FEA-1832-4244-AD1A-9F14B00D1C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7E0FA5-FAB6-0043-91B7-8963AFD7E061}"/>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6" name="Footer Placeholder 5">
            <a:extLst>
              <a:ext uri="{FF2B5EF4-FFF2-40B4-BE49-F238E27FC236}">
                <a16:creationId xmlns:a16="http://schemas.microsoft.com/office/drawing/2014/main" id="{D08327DE-FAF2-C34A-BDFE-FE132B6CFE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858F51-328C-7349-847F-B2FB4578CA13}"/>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3616363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E6B27-B63E-AE48-902D-7244F3392A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A777494-E0E5-DE43-B754-AB97578DE1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26E82B-99BF-DE4D-BA80-F6C38447F6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DB14EC-A16B-5847-9E9E-97C445ECD6FD}"/>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6" name="Footer Placeholder 5">
            <a:extLst>
              <a:ext uri="{FF2B5EF4-FFF2-40B4-BE49-F238E27FC236}">
                <a16:creationId xmlns:a16="http://schemas.microsoft.com/office/drawing/2014/main" id="{7427A779-D97A-6E43-A260-68906DB502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39EE51-0BC0-B043-9AB0-571BE8A6E891}"/>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53993182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3">
            <a:alphaModFix amt="20000"/>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360D7B-9197-AA43-9CD1-F058A2A7D5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F8D0E4-E272-BF41-A473-03CFF9FE84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5B5BD-F31F-0E4B-9051-BF6E6763E0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CE0C1533-8B51-B047-9CBC-88D6401E69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DC19450-D38E-1840-8507-246AE1AB9D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503F98-6F2A-8848-9747-CD3C0AC3E447}" type="slidenum">
              <a:rPr lang="en-US" smtClean="0"/>
              <a:t>‹#›</a:t>
            </a:fld>
            <a:endParaRPr lang="en-US"/>
          </a:p>
        </p:txBody>
      </p:sp>
    </p:spTree>
    <p:extLst>
      <p:ext uri="{BB962C8B-B14F-4D97-AF65-F5344CB8AC3E}">
        <p14:creationId xmlns:p14="http://schemas.microsoft.com/office/powerpoint/2010/main" val="201987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9" r:id="rId22"/>
    <p:sldLayoutId id="2147483680" r:id="rId23"/>
    <p:sldLayoutId id="2147483681" r:id="rId24"/>
    <p:sldLayoutId id="2147483682" r:id="rId25"/>
    <p:sldLayoutId id="2147483683" r:id="rId26"/>
    <p:sldLayoutId id="2147483684" r:id="rId27"/>
    <p:sldLayoutId id="2147483685" r:id="rId28"/>
    <p:sldLayoutId id="2147483686" r:id="rId29"/>
    <p:sldLayoutId id="2147483687" r:id="rId30"/>
    <p:sldLayoutId id="2147483688" r:id="rId3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6.jpeg"/><Relationship Id="rId7" Type="http://schemas.openxmlformats.org/officeDocument/2006/relationships/image" Target="../media/image60.jpeg"/><Relationship Id="rId2" Type="http://schemas.openxmlformats.org/officeDocument/2006/relationships/image" Target="../media/image55.jpeg"/><Relationship Id="rId1" Type="http://schemas.openxmlformats.org/officeDocument/2006/relationships/slideLayout" Target="../slideLayouts/slideLayout15.xml"/><Relationship Id="rId6" Type="http://schemas.openxmlformats.org/officeDocument/2006/relationships/image" Target="../media/image59.jpeg"/><Relationship Id="rId11" Type="http://schemas.openxmlformats.org/officeDocument/2006/relationships/image" Target="../media/image64.jpeg"/><Relationship Id="rId5" Type="http://schemas.openxmlformats.org/officeDocument/2006/relationships/image" Target="../media/image58.jpeg"/><Relationship Id="rId10" Type="http://schemas.openxmlformats.org/officeDocument/2006/relationships/image" Target="../media/image63.jpeg"/><Relationship Id="rId4" Type="http://schemas.openxmlformats.org/officeDocument/2006/relationships/image" Target="../media/image57.jpeg"/><Relationship Id="rId9" Type="http://schemas.openxmlformats.org/officeDocument/2006/relationships/image" Target="../media/image62.jpeg"/></Relationships>
</file>

<file path=ppt/slides/_rels/slide1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15.xml"/><Relationship Id="rId4" Type="http://schemas.openxmlformats.org/officeDocument/2006/relationships/image" Target="../media/image67.jpe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2.jpeg"/><Relationship Id="rId2" Type="http://schemas.openxmlformats.org/officeDocument/2006/relationships/image" Target="../media/image68.jpeg"/><Relationship Id="rId1" Type="http://schemas.openxmlformats.org/officeDocument/2006/relationships/slideLayout" Target="../slideLayouts/slideLayout17.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3.jpeg"/><Relationship Id="rId1" Type="http://schemas.openxmlformats.org/officeDocument/2006/relationships/slideLayout" Target="../slideLayouts/slideLayout18.xml"/><Relationship Id="rId6" Type="http://schemas.openxmlformats.org/officeDocument/2006/relationships/image" Target="../media/image57.jpeg"/><Relationship Id="rId5" Type="http://schemas.openxmlformats.org/officeDocument/2006/relationships/image" Target="../media/image75.jpeg"/><Relationship Id="rId4" Type="http://schemas.openxmlformats.org/officeDocument/2006/relationships/image" Target="../media/image74.jpeg"/></Relationships>
</file>

<file path=ppt/slides/_rels/slide14.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5.png"/><Relationship Id="rId7" Type="http://schemas.openxmlformats.org/officeDocument/2006/relationships/image" Target="../media/image80.jpeg"/><Relationship Id="rId2" Type="http://schemas.openxmlformats.org/officeDocument/2006/relationships/image" Target="../media/image76.jpeg"/><Relationship Id="rId1" Type="http://schemas.openxmlformats.org/officeDocument/2006/relationships/slideLayout" Target="../slideLayouts/slideLayout19.xml"/><Relationship Id="rId6" Type="http://schemas.openxmlformats.org/officeDocument/2006/relationships/image" Target="../media/image79.jpeg"/><Relationship Id="rId5" Type="http://schemas.openxmlformats.org/officeDocument/2006/relationships/image" Target="../media/image78.jpeg"/><Relationship Id="rId10" Type="http://schemas.openxmlformats.org/officeDocument/2006/relationships/image" Target="../media/image83.jpeg"/><Relationship Id="rId4" Type="http://schemas.openxmlformats.org/officeDocument/2006/relationships/image" Target="../media/image77.jpeg"/><Relationship Id="rId9" Type="http://schemas.openxmlformats.org/officeDocument/2006/relationships/image" Target="../media/image82.jpe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4.jpeg"/><Relationship Id="rId1" Type="http://schemas.openxmlformats.org/officeDocument/2006/relationships/slideLayout" Target="../slideLayouts/slideLayout18.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85.jpeg"/></Relationships>
</file>

<file path=ppt/slides/_rels/slide16.xml.rels><?xml version="1.0" encoding="UTF-8" standalone="yes"?>
<Relationships xmlns="http://schemas.openxmlformats.org/package/2006/relationships"><Relationship Id="rId3" Type="http://schemas.openxmlformats.org/officeDocument/2006/relationships/image" Target="../media/image89.jpeg"/><Relationship Id="rId7" Type="http://schemas.openxmlformats.org/officeDocument/2006/relationships/image" Target="../media/image91.jpeg"/><Relationship Id="rId2" Type="http://schemas.openxmlformats.org/officeDocument/2006/relationships/image" Target="../media/image88.jpg"/><Relationship Id="rId1" Type="http://schemas.openxmlformats.org/officeDocument/2006/relationships/slideLayout" Target="../slideLayouts/slideLayout20.xml"/><Relationship Id="rId6" Type="http://schemas.openxmlformats.org/officeDocument/2006/relationships/image" Target="../media/image90.jpeg"/><Relationship Id="rId5" Type="http://schemas.openxmlformats.org/officeDocument/2006/relationships/image" Target="../media/image27.jpe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2.jpeg"/><Relationship Id="rId1" Type="http://schemas.openxmlformats.org/officeDocument/2006/relationships/slideLayout" Target="../slideLayouts/slideLayout21.xml"/><Relationship Id="rId6" Type="http://schemas.openxmlformats.org/officeDocument/2006/relationships/image" Target="../media/image73.jpeg"/><Relationship Id="rId5" Type="http://schemas.openxmlformats.org/officeDocument/2006/relationships/image" Target="../media/image94.jpeg"/><Relationship Id="rId4" Type="http://schemas.openxmlformats.org/officeDocument/2006/relationships/image" Target="../media/image93.jpeg"/></Relationships>
</file>

<file path=ppt/slides/_rels/slide1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22.xml"/><Relationship Id="rId4" Type="http://schemas.openxmlformats.org/officeDocument/2006/relationships/image" Target="../media/image97.jpeg"/></Relationships>
</file>

<file path=ppt/slides/_rels/slide19.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2.xml"/><Relationship Id="rId5" Type="http://schemas.openxmlformats.org/officeDocument/2006/relationships/image" Target="../media/image101.jpeg"/><Relationship Id="rId4" Type="http://schemas.openxmlformats.org/officeDocument/2006/relationships/image" Target="../media/image100.jpeg"/></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1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 Id="rId9" Type="http://schemas.openxmlformats.org/officeDocument/2006/relationships/image" Target="../media/image10.jpeg"/></Relationships>
</file>

<file path=ppt/slides/_rels/slide20.xml.rels><?xml version="1.0" encoding="UTF-8" standalone="yes"?>
<Relationships xmlns="http://schemas.openxmlformats.org/package/2006/relationships"><Relationship Id="rId8" Type="http://schemas.openxmlformats.org/officeDocument/2006/relationships/image" Target="../media/image108.jpeg"/><Relationship Id="rId3" Type="http://schemas.openxmlformats.org/officeDocument/2006/relationships/image" Target="../media/image103.jpeg"/><Relationship Id="rId7" Type="http://schemas.openxmlformats.org/officeDocument/2006/relationships/image" Target="../media/image107.jpeg"/><Relationship Id="rId2" Type="http://schemas.openxmlformats.org/officeDocument/2006/relationships/image" Target="../media/image102.jpeg"/><Relationship Id="rId1" Type="http://schemas.openxmlformats.org/officeDocument/2006/relationships/slideLayout" Target="../slideLayouts/slideLayout22.xml"/><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image" Target="../media/image104.jpeg"/></Relationships>
</file>

<file path=ppt/slides/_rels/slide21.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109.jpeg"/><Relationship Id="rId1" Type="http://schemas.openxmlformats.org/officeDocument/2006/relationships/slideLayout" Target="../slideLayouts/slideLayout22.xml"/><Relationship Id="rId5" Type="http://schemas.openxmlformats.org/officeDocument/2006/relationships/image" Target="../media/image27.jpeg"/><Relationship Id="rId4" Type="http://schemas.openxmlformats.org/officeDocument/2006/relationships/image" Target="../media/image111.jpeg"/></Relationships>
</file>

<file path=ppt/slides/_rels/slide22.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22.xml"/><Relationship Id="rId5" Type="http://schemas.openxmlformats.org/officeDocument/2006/relationships/image" Target="../media/image115.jpeg"/><Relationship Id="rId4" Type="http://schemas.openxmlformats.org/officeDocument/2006/relationships/image" Target="../media/image114.jpeg"/></Relationships>
</file>

<file path=ppt/slides/_rels/slide23.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22.jpeg"/><Relationship Id="rId2" Type="http://schemas.openxmlformats.org/officeDocument/2006/relationships/image" Target="../media/image118.jpeg"/><Relationship Id="rId1" Type="http://schemas.openxmlformats.org/officeDocument/2006/relationships/slideLayout" Target="../slideLayouts/slideLayout23.xml"/><Relationship Id="rId6" Type="http://schemas.openxmlformats.org/officeDocument/2006/relationships/image" Target="../media/image121.jpeg"/><Relationship Id="rId5" Type="http://schemas.openxmlformats.org/officeDocument/2006/relationships/image" Target="../media/image120.jpeg"/><Relationship Id="rId4" Type="http://schemas.openxmlformats.org/officeDocument/2006/relationships/image" Target="../media/image119.jpeg"/></Relationships>
</file>

<file path=ppt/slides/_rels/slide25.xml.rels><?xml version="1.0" encoding="UTF-8" standalone="yes"?>
<Relationships xmlns="http://schemas.openxmlformats.org/package/2006/relationships"><Relationship Id="rId8" Type="http://schemas.openxmlformats.org/officeDocument/2006/relationships/image" Target="../media/image129.jpeg"/><Relationship Id="rId13" Type="http://schemas.openxmlformats.org/officeDocument/2006/relationships/image" Target="../media/image134.jpeg"/><Relationship Id="rId18" Type="http://schemas.openxmlformats.org/officeDocument/2006/relationships/image" Target="../media/image139.jpeg"/><Relationship Id="rId3" Type="http://schemas.openxmlformats.org/officeDocument/2006/relationships/image" Target="../media/image124.jpeg"/><Relationship Id="rId7" Type="http://schemas.openxmlformats.org/officeDocument/2006/relationships/image" Target="../media/image128.jpeg"/><Relationship Id="rId12" Type="http://schemas.openxmlformats.org/officeDocument/2006/relationships/image" Target="../media/image133.jpeg"/><Relationship Id="rId17" Type="http://schemas.openxmlformats.org/officeDocument/2006/relationships/image" Target="../media/image138.jpeg"/><Relationship Id="rId2" Type="http://schemas.openxmlformats.org/officeDocument/2006/relationships/image" Target="../media/image123.jpeg"/><Relationship Id="rId16" Type="http://schemas.openxmlformats.org/officeDocument/2006/relationships/image" Target="../media/image137.jpeg"/><Relationship Id="rId1" Type="http://schemas.openxmlformats.org/officeDocument/2006/relationships/slideLayout" Target="../slideLayouts/slideLayout22.xml"/><Relationship Id="rId6" Type="http://schemas.openxmlformats.org/officeDocument/2006/relationships/image" Target="../media/image127.jpeg"/><Relationship Id="rId11" Type="http://schemas.openxmlformats.org/officeDocument/2006/relationships/image" Target="../media/image132.jpeg"/><Relationship Id="rId5" Type="http://schemas.openxmlformats.org/officeDocument/2006/relationships/image" Target="../media/image126.jpeg"/><Relationship Id="rId15" Type="http://schemas.openxmlformats.org/officeDocument/2006/relationships/image" Target="../media/image136.jpeg"/><Relationship Id="rId10" Type="http://schemas.openxmlformats.org/officeDocument/2006/relationships/image" Target="../media/image131.jpeg"/><Relationship Id="rId19" Type="http://schemas.openxmlformats.org/officeDocument/2006/relationships/image" Target="../media/image140.png"/><Relationship Id="rId4" Type="http://schemas.openxmlformats.org/officeDocument/2006/relationships/image" Target="../media/image125.jpeg"/><Relationship Id="rId9" Type="http://schemas.openxmlformats.org/officeDocument/2006/relationships/image" Target="../media/image130.jpeg"/><Relationship Id="rId14" Type="http://schemas.openxmlformats.org/officeDocument/2006/relationships/image" Target="../media/image135.jpe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1.jpe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3.jpg"/><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1.xml"/><Relationship Id="rId1" Type="http://schemas.openxmlformats.org/officeDocument/2006/relationships/slideLayout" Target="../slideLayouts/slideLayout27.xml"/><Relationship Id="rId4" Type="http://schemas.openxmlformats.org/officeDocument/2006/relationships/image" Target="../media/image145.jpeg"/></Relationships>
</file>

<file path=ppt/slides/_rels/slide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5.png"/><Relationship Id="rId7" Type="http://schemas.openxmlformats.org/officeDocument/2006/relationships/image" Target="../media/image15.jpeg"/><Relationship Id="rId2" Type="http://schemas.openxmlformats.org/officeDocument/2006/relationships/image" Target="../media/image11.jpeg"/><Relationship Id="rId1" Type="http://schemas.openxmlformats.org/officeDocument/2006/relationships/slideLayout" Target="../slideLayouts/slideLayout13.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6.jpeg"/><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9.jpeg"/><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image" Target="../media/image153.jpe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5.png"/><Relationship Id="rId7" Type="http://schemas.openxmlformats.org/officeDocument/2006/relationships/image" Target="../media/image22.jpeg"/><Relationship Id="rId2" Type="http://schemas.openxmlformats.org/officeDocument/2006/relationships/image" Target="../media/image18.jpeg"/><Relationship Id="rId1" Type="http://schemas.openxmlformats.org/officeDocument/2006/relationships/slideLayout" Target="../slideLayouts/slideLayout14.xml"/><Relationship Id="rId6" Type="http://schemas.openxmlformats.org/officeDocument/2006/relationships/image" Target="../media/image21.jpeg"/><Relationship Id="rId11" Type="http://schemas.openxmlformats.org/officeDocument/2006/relationships/image" Target="../media/image26.jpeg"/><Relationship Id="rId5" Type="http://schemas.openxmlformats.org/officeDocument/2006/relationships/image" Target="../media/image20.jpeg"/><Relationship Id="rId10" Type="http://schemas.openxmlformats.org/officeDocument/2006/relationships/image" Target="../media/image25.jpeg"/><Relationship Id="rId4" Type="http://schemas.openxmlformats.org/officeDocument/2006/relationships/image" Target="../media/image19.jpeg"/><Relationship Id="rId9" Type="http://schemas.openxmlformats.org/officeDocument/2006/relationships/image" Target="../media/image24.jpeg"/></Relationships>
</file>

<file path=ppt/slides/_rels/slide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5.xml"/><Relationship Id="rId5" Type="http://schemas.openxmlformats.org/officeDocument/2006/relationships/image" Target="../media/image30.jpeg"/><Relationship Id="rId4" Type="http://schemas.openxmlformats.org/officeDocument/2006/relationships/image" Target="../media/image29.jpeg"/></Relationships>
</file>

<file path=ppt/slides/_rels/slide6.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15.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 Id="rId9" Type="http://schemas.openxmlformats.org/officeDocument/2006/relationships/image" Target="../media/image38.jpeg"/></Relationships>
</file>

<file path=ppt/slides/_rels/slide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5.xml"/><Relationship Id="rId5" Type="http://schemas.openxmlformats.org/officeDocument/2006/relationships/image" Target="../media/image42.jpeg"/><Relationship Id="rId4" Type="http://schemas.openxmlformats.org/officeDocument/2006/relationships/image" Target="../media/image41.jpeg"/></Relationships>
</file>

<file path=ppt/slides/_rels/slide8.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4.jpeg"/><Relationship Id="rId7" Type="http://schemas.openxmlformats.org/officeDocument/2006/relationships/image" Target="../media/image48.jpeg"/><Relationship Id="rId2" Type="http://schemas.openxmlformats.org/officeDocument/2006/relationships/image" Target="../media/image43.jpeg"/><Relationship Id="rId1" Type="http://schemas.openxmlformats.org/officeDocument/2006/relationships/slideLayout" Target="../slideLayouts/slideLayout15.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 Id="rId9" Type="http://schemas.openxmlformats.org/officeDocument/2006/relationships/image" Target="../media/image50.jpe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51.jpeg"/><Relationship Id="rId1" Type="http://schemas.openxmlformats.org/officeDocument/2006/relationships/slideLayout" Target="../slideLayouts/slideLayout16.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25559-8725-7046-A660-11E8201E9411}"/>
              </a:ext>
            </a:extLst>
          </p:cNvPr>
          <p:cNvSpPr>
            <a:spLocks noGrp="1"/>
          </p:cNvSpPr>
          <p:nvPr>
            <p:ph type="ctrTitle"/>
          </p:nvPr>
        </p:nvSpPr>
        <p:spPr/>
        <p:txBody>
          <a:bodyPr/>
          <a:lstStyle/>
          <a:p>
            <a:r>
              <a:rPr lang="en-US" b="1" dirty="0">
                <a:solidFill>
                  <a:schemeClr val="tx2">
                    <a:lumMod val="60000"/>
                    <a:lumOff val="40000"/>
                  </a:schemeClr>
                </a:solidFill>
                <a:latin typeface="Arial" panose="020B0604020202020204" pitchFamily="34" charset="0"/>
                <a:cs typeface="Arial" panose="020B0604020202020204" pitchFamily="34" charset="0"/>
              </a:rPr>
              <a:t>OUR TEAM</a:t>
            </a: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B8FC64DD-11A6-DE4C-949B-173EB6A77B8B}"/>
              </a:ext>
            </a:extLst>
          </p:cNvPr>
          <p:cNvSpPr>
            <a:spLocks noGrp="1"/>
          </p:cNvSpPr>
          <p:nvPr>
            <p:ph type="subTitle" idx="1"/>
          </p:nvPr>
        </p:nvSpPr>
        <p:spPr/>
        <p:txBody>
          <a:bodyPr>
            <a:normAutofit/>
          </a:bodyPr>
          <a:lstStyle/>
          <a:p>
            <a:r>
              <a:rPr lang="en-US" sz="1600" dirty="0">
                <a:solidFill>
                  <a:schemeClr val="tx2">
                    <a:lumMod val="60000"/>
                    <a:lumOff val="40000"/>
                  </a:schemeClr>
                </a:solidFill>
                <a:latin typeface="Arial" panose="020B0604020202020204" pitchFamily="34" charset="0"/>
                <a:cs typeface="Arial" panose="020B0604020202020204" pitchFamily="34" charset="0"/>
              </a:rPr>
              <a:t>SMART SLIDE 2.0</a:t>
            </a:r>
          </a:p>
        </p:txBody>
      </p:sp>
      <p:sp>
        <p:nvSpPr>
          <p:cNvPr id="4" name="Arrow: Chevron 3">
            <a:extLst>
              <a:ext uri="{FF2B5EF4-FFF2-40B4-BE49-F238E27FC236}">
                <a16:creationId xmlns:a16="http://schemas.microsoft.com/office/drawing/2014/main" id="{0DDACB65-3A77-4036-85E2-1A09B48890B7}"/>
              </a:ext>
            </a:extLst>
          </p:cNvPr>
          <p:cNvSpPr/>
          <p:nvPr/>
        </p:nvSpPr>
        <p:spPr>
          <a:xfrm>
            <a:off x="-1390388" y="0"/>
            <a:ext cx="4045906" cy="5622903"/>
          </a:xfrm>
          <a:prstGeom prst="chevron">
            <a:avLst>
              <a:gd name="adj" fmla="val 65534"/>
            </a:avLst>
          </a:prstGeom>
          <a:gradFill flip="none" rotWithShape="1">
            <a:gsLst>
              <a:gs pos="0">
                <a:schemeClr val="accent1"/>
              </a:gs>
              <a:gs pos="100000">
                <a:schemeClr val="accent2">
                  <a:lumMod val="7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5" name="Arrow: Chevron 4">
            <a:extLst>
              <a:ext uri="{FF2B5EF4-FFF2-40B4-BE49-F238E27FC236}">
                <a16:creationId xmlns:a16="http://schemas.microsoft.com/office/drawing/2014/main" id="{0CFB8851-A3D7-413F-A1A3-30A3DB0087E0}"/>
              </a:ext>
            </a:extLst>
          </p:cNvPr>
          <p:cNvSpPr/>
          <p:nvPr/>
        </p:nvSpPr>
        <p:spPr>
          <a:xfrm flipH="1">
            <a:off x="9536483" y="1352227"/>
            <a:ext cx="4045905" cy="5622903"/>
          </a:xfrm>
          <a:prstGeom prst="chevron">
            <a:avLst>
              <a:gd name="adj" fmla="val 65534"/>
            </a:avLst>
          </a:prstGeom>
          <a:gradFill flip="none" rotWithShape="1">
            <a:gsLst>
              <a:gs pos="0">
                <a:schemeClr val="accent6"/>
              </a:gs>
              <a:gs pos="100000">
                <a:schemeClr val="accent5"/>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6" name="Rectangle 5">
            <a:extLst>
              <a:ext uri="{FF2B5EF4-FFF2-40B4-BE49-F238E27FC236}">
                <a16:creationId xmlns:a16="http://schemas.microsoft.com/office/drawing/2014/main" id="{DC979FBB-BF1B-4E9E-908F-78B47088E3A7}"/>
              </a:ext>
            </a:extLst>
          </p:cNvPr>
          <p:cNvSpPr/>
          <p:nvPr/>
        </p:nvSpPr>
        <p:spPr>
          <a:xfrm>
            <a:off x="5559574" y="4986818"/>
            <a:ext cx="1272170" cy="1272170"/>
          </a:xfrm>
          <a:prstGeom prst="rect">
            <a:avLst/>
          </a:prstGeom>
          <a:blipFill>
            <a:blip r:embed="rId2" cstate="hqprint">
              <a:duotone>
                <a:prstClr val="black"/>
                <a:schemeClr val="accent2">
                  <a:tint val="45000"/>
                  <a:satMod val="400000"/>
                </a:schemeClr>
              </a:duotone>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363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4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decel="8400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53" presetClass="entr" presetSubtype="16"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ppt_w</p:attrName>
                                        </p:attrNameLst>
                                      </p:cBhvr>
                                      <p:tavLst>
                                        <p:tav tm="0">
                                          <p:val>
                                            <p:fltVal val="0"/>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animEffect transition="in" filter="fade">
                                      <p:cBhvr>
                                        <p:cTn id="18" dur="500"/>
                                        <p:tgtEl>
                                          <p:spTgt spid="6"/>
                                        </p:tgtEl>
                                      </p:cBhvr>
                                    </p:animEffect>
                                  </p:childTnLst>
                                </p:cTn>
                              </p:par>
                            </p:childTnLst>
                          </p:cTn>
                        </p:par>
                        <p:par>
                          <p:cTn id="19" fill="hold">
                            <p:stCondLst>
                              <p:cond delay="1000"/>
                            </p:stCondLst>
                            <p:childTnLst>
                              <p:par>
                                <p:cTn id="20" presetID="2" presetClass="entr" presetSubtype="1" decel="92000"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ppt_x"/>
                                          </p:val>
                                        </p:tav>
                                        <p:tav tm="100000">
                                          <p:val>
                                            <p:strVal val="#ppt_x"/>
                                          </p:val>
                                        </p:tav>
                                      </p:tavLst>
                                    </p:anim>
                                    <p:anim calcmode="lin" valueType="num">
                                      <p:cBhvr additive="base">
                                        <p:cTn id="23" dur="500" fill="hold"/>
                                        <p:tgtEl>
                                          <p:spTgt spid="2"/>
                                        </p:tgtEl>
                                        <p:attrNameLst>
                                          <p:attrName>ppt_y</p:attrName>
                                        </p:attrNameLst>
                                      </p:cBhvr>
                                      <p:tavLst>
                                        <p:tav tm="0">
                                          <p:val>
                                            <p:strVal val="0-#ppt_h/2"/>
                                          </p:val>
                                        </p:tav>
                                        <p:tav tm="100000">
                                          <p:val>
                                            <p:strVal val="#ppt_y"/>
                                          </p:val>
                                        </p:tav>
                                      </p:tavLst>
                                    </p:anim>
                                  </p:childTnLst>
                                </p:cTn>
                              </p:par>
                              <p:par>
                                <p:cTn id="24" presetID="2" presetClass="entr" presetSubtype="4" decel="92000" fill="hold" grpId="0" nodeType="with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 calcmode="lin" valueType="num">
                                      <p:cBhvr additive="base">
                                        <p:cTn id="2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P spid="5"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solidFill>
            <a:schemeClr val="bg1">
              <a:lumMod val="85000"/>
            </a:schemeClr>
          </a:solidFill>
        </p:spPr>
        <p:txBody>
          <a:bodyPr/>
          <a:lstStyle/>
          <a:p>
            <a:fld id="{D60D1EDE-7116-2443-9BDD-368CE5B37660}" type="slidenum">
              <a:rPr lang="en-US" smtClean="0">
                <a:solidFill>
                  <a:schemeClr val="bg1"/>
                </a:solidFill>
              </a:rPr>
              <a:t>10</a:t>
            </a:fld>
            <a:endParaRPr lang="en-US" dirty="0">
              <a:solidFill>
                <a:schemeClr val="bg1"/>
              </a:solidFill>
            </a:endParaRPr>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bg1"/>
              </a:solidFill>
            </a:endParaRPr>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bg1"/>
              </a:solidFill>
            </a:endParaRPr>
          </a:p>
        </p:txBody>
      </p:sp>
      <p:sp>
        <p:nvSpPr>
          <p:cNvPr id="60" name="Rectangle 59"/>
          <p:cNvSpPr/>
          <p:nvPr/>
        </p:nvSpPr>
        <p:spPr>
          <a:xfrm>
            <a:off x="0" y="2285275"/>
            <a:ext cx="2446475" cy="2285869"/>
          </a:xfrm>
          <a:prstGeom prst="rect">
            <a:avLst/>
          </a:prstGeom>
          <a:blipFill>
            <a:blip r:embed="rId2" cstate="hqprint">
              <a:extLst>
                <a:ext uri="{28A0092B-C50C-407E-A947-70E740481C1C}">
                  <a14:useLocalDpi xmlns:a14="http://schemas.microsoft.com/office/drawing/2010/main"/>
                </a:ext>
              </a:extLst>
            </a:blip>
            <a:srcRect/>
            <a:stretch>
              <a:fillRect t="-30153" b="-30153"/>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63" name="Rectangle 62"/>
          <p:cNvSpPr/>
          <p:nvPr/>
        </p:nvSpPr>
        <p:spPr>
          <a:xfrm>
            <a:off x="2446475" y="4571934"/>
            <a:ext cx="2446475" cy="2285869"/>
          </a:xfrm>
          <a:prstGeom prst="rect">
            <a:avLst/>
          </a:prstGeom>
          <a:blipFill>
            <a:blip r:embed="rId3" cstate="hqprint">
              <a:extLst>
                <a:ext uri="{28A0092B-C50C-407E-A947-70E740481C1C}">
                  <a14:useLocalDpi xmlns:a14="http://schemas.microsoft.com/office/drawing/2010/main"/>
                </a:ext>
              </a:extLst>
            </a:blip>
            <a:srcRect/>
            <a:stretch>
              <a:fillRect l="-20063" r="-20063"/>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65" name="Rectangle 64"/>
          <p:cNvSpPr/>
          <p:nvPr/>
        </p:nvSpPr>
        <p:spPr>
          <a:xfrm>
            <a:off x="2446475" y="-199"/>
            <a:ext cx="2446475" cy="2285869"/>
          </a:xfrm>
          <a:prstGeom prst="rect">
            <a:avLst/>
          </a:prstGeom>
          <a:blipFill dpi="0" rotWithShape="1">
            <a:blip r:embed="rId4" cstate="hqprint">
              <a:extLst>
                <a:ext uri="{28A0092B-C50C-407E-A947-70E740481C1C}">
                  <a14:useLocalDpi xmlns:a14="http://schemas.microsoft.com/office/drawing/2010/main"/>
                </a:ext>
              </a:extLst>
            </a:blip>
            <a:srcRect/>
            <a:stretch>
              <a:fillRect t="-2766" b="-57772"/>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67" name="Rectangle 66"/>
          <p:cNvSpPr/>
          <p:nvPr/>
        </p:nvSpPr>
        <p:spPr>
          <a:xfrm>
            <a:off x="9785899" y="4571934"/>
            <a:ext cx="2446475" cy="2285869"/>
          </a:xfrm>
          <a:prstGeom prst="rect">
            <a:avLst/>
          </a:prstGeom>
          <a:blipFill>
            <a:blip r:embed="rId5" cstate="hqprint">
              <a:extLst>
                <a:ext uri="{28A0092B-C50C-407E-A947-70E740481C1C}">
                  <a14:useLocalDpi xmlns:a14="http://schemas.microsoft.com/office/drawing/2010/main"/>
                </a:ext>
              </a:extLst>
            </a:blip>
            <a:srcRect/>
            <a:stretch>
              <a:fillRect l="-20076" r="-20076"/>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68" name="Rectangle 67"/>
          <p:cNvSpPr/>
          <p:nvPr/>
        </p:nvSpPr>
        <p:spPr>
          <a:xfrm>
            <a:off x="9785899" y="2286063"/>
            <a:ext cx="2446475" cy="2285869"/>
          </a:xfrm>
          <a:prstGeom prst="rect">
            <a:avLst/>
          </a:prstGeom>
          <a:blipFill>
            <a:blip r:embed="rId6" cstate="hqprint">
              <a:extLst>
                <a:ext uri="{28A0092B-C50C-407E-A947-70E740481C1C}">
                  <a14:useLocalDpi xmlns:a14="http://schemas.microsoft.com/office/drawing/2010/main"/>
                </a:ext>
              </a:extLst>
            </a:blip>
            <a:srcRect/>
            <a:stretch>
              <a:fillRect t="-741" b="-59797"/>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70" name="Rectangle 69"/>
          <p:cNvSpPr/>
          <p:nvPr/>
        </p:nvSpPr>
        <p:spPr>
          <a:xfrm>
            <a:off x="4892949" y="4571538"/>
            <a:ext cx="2446475" cy="2285869"/>
          </a:xfrm>
          <a:prstGeom prst="rect">
            <a:avLst/>
          </a:prstGeom>
          <a:blipFill>
            <a:blip r:embed="rId7" cstate="hqprint">
              <a:extLst>
                <a:ext uri="{28A0092B-C50C-407E-A947-70E740481C1C}">
                  <a14:useLocalDpi xmlns:a14="http://schemas.microsoft.com/office/drawing/2010/main"/>
                </a:ext>
              </a:extLst>
            </a:blip>
            <a:srcRect/>
            <a:stretch>
              <a:fillRect t="-37954" b="-22602"/>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71" name="Rectangle 70"/>
          <p:cNvSpPr/>
          <p:nvPr/>
        </p:nvSpPr>
        <p:spPr>
          <a:xfrm>
            <a:off x="7339424" y="195"/>
            <a:ext cx="2446475" cy="2285869"/>
          </a:xfrm>
          <a:prstGeom prst="rect">
            <a:avLst/>
          </a:prstGeom>
          <a:blipFill>
            <a:blip r:embed="rId8" cstate="hqprint">
              <a:extLst>
                <a:ext uri="{28A0092B-C50C-407E-A947-70E740481C1C}">
                  <a14:useLocalDpi xmlns:a14="http://schemas.microsoft.com/office/drawing/2010/main"/>
                </a:ext>
              </a:extLst>
            </a:blip>
            <a:stretch>
              <a:fillRect t="-1227" b="-1227"/>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72" name="Rectangle 71"/>
          <p:cNvSpPr/>
          <p:nvPr/>
        </p:nvSpPr>
        <p:spPr>
          <a:xfrm>
            <a:off x="7339424" y="2286065"/>
            <a:ext cx="2446475" cy="2285869"/>
          </a:xfrm>
          <a:prstGeom prst="rect">
            <a:avLst/>
          </a:prstGeom>
          <a:blipFill>
            <a:blip r:embed="rId9" cstate="hqprint">
              <a:extLst>
                <a:ext uri="{28A0092B-C50C-407E-A947-70E740481C1C}">
                  <a14:useLocalDpi xmlns:a14="http://schemas.microsoft.com/office/drawing/2010/main"/>
                </a:ext>
              </a:extLst>
            </a:blip>
            <a:srcRect/>
            <a:stretch>
              <a:fillRect t="-20472" b="-4039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75" name="Rectangle 74"/>
          <p:cNvSpPr/>
          <p:nvPr/>
        </p:nvSpPr>
        <p:spPr>
          <a:xfrm>
            <a:off x="4892949" y="195"/>
            <a:ext cx="2446475" cy="2285869"/>
          </a:xfrm>
          <a:prstGeom prst="rect">
            <a:avLst/>
          </a:prstGeom>
          <a:blipFill>
            <a:blip r:embed="rId10" cstate="hqprint">
              <a:extLst>
                <a:ext uri="{28A0092B-C50C-407E-A947-70E740481C1C}">
                  <a14:useLocalDpi xmlns:a14="http://schemas.microsoft.com/office/drawing/2010/main"/>
                </a:ext>
              </a:extLst>
            </a:blip>
            <a:srcRect/>
            <a:stretch>
              <a:fillRect l="-20076" r="-20076"/>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76" name="Rectangle 75"/>
          <p:cNvSpPr/>
          <p:nvPr/>
        </p:nvSpPr>
        <p:spPr>
          <a:xfrm>
            <a:off x="0" y="4570553"/>
            <a:ext cx="2446475" cy="2285869"/>
          </a:xfrm>
          <a:prstGeom prst="rect">
            <a:avLst/>
          </a:prstGeom>
          <a:blipFill>
            <a:blip r:embed="rId11" cstate="hqprint">
              <a:extLst>
                <a:ext uri="{28A0092B-C50C-407E-A947-70E740481C1C}">
                  <a14:useLocalDpi xmlns:a14="http://schemas.microsoft.com/office/drawing/2010/main"/>
                </a:ext>
              </a:extLst>
            </a:blip>
            <a:srcRect/>
            <a:stretch>
              <a:fillRect l="-34248" t="-17" r="-5904" b="17"/>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grpSp>
        <p:nvGrpSpPr>
          <p:cNvPr id="2" name="Group 1">
            <a:extLst>
              <a:ext uri="{FF2B5EF4-FFF2-40B4-BE49-F238E27FC236}">
                <a16:creationId xmlns:a16="http://schemas.microsoft.com/office/drawing/2014/main" id="{4BB1D130-FA50-4C1E-B8B5-5E34CF928FDB}"/>
              </a:ext>
            </a:extLst>
          </p:cNvPr>
          <p:cNvGrpSpPr/>
          <p:nvPr/>
        </p:nvGrpSpPr>
        <p:grpSpPr>
          <a:xfrm>
            <a:off x="0" y="393"/>
            <a:ext cx="2446475" cy="2285869"/>
            <a:chOff x="0" y="986"/>
            <a:chExt cx="2446475" cy="2285869"/>
          </a:xfrm>
        </p:grpSpPr>
        <p:sp>
          <p:nvSpPr>
            <p:cNvPr id="37" name="Rectangle 36"/>
            <p:cNvSpPr/>
            <p:nvPr/>
          </p:nvSpPr>
          <p:spPr>
            <a:xfrm>
              <a:off x="0" y="986"/>
              <a:ext cx="2446475" cy="2285869"/>
            </a:xfrm>
            <a:prstGeom prst="rect">
              <a:avLst/>
            </a:prstGeom>
            <a:solidFill>
              <a:schemeClr val="accent1">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38" name="Textfeld 38"/>
            <p:cNvSpPr txBox="1"/>
            <p:nvPr/>
          </p:nvSpPr>
          <p:spPr>
            <a:xfrm>
              <a:off x="389742" y="474672"/>
              <a:ext cx="1666993" cy="830997"/>
            </a:xfrm>
            <a:prstGeom prst="rect">
              <a:avLst/>
            </a:prstGeom>
          </p:spPr>
          <p:txBody>
            <a:bodyPr vert="horz" wrap="square" lIns="0" rtlCol="0">
              <a:spAutoFit/>
            </a:bodyPr>
            <a:lstStyle/>
            <a:p>
              <a:pPr algn="ctr"/>
              <a:r>
                <a:rPr lang="en-US" sz="1600" b="1" kern="900" dirty="0">
                  <a:solidFill>
                    <a:schemeClr val="bg1"/>
                  </a:solidFill>
                  <a:latin typeface="Raleway"/>
                  <a:cs typeface="Raleway"/>
                </a:rPr>
                <a:t>PERSON ONE</a:t>
              </a:r>
            </a:p>
            <a:p>
              <a:pPr algn="ctr"/>
              <a:endParaRPr lang="en-US" sz="1600" b="1" kern="900" dirty="0">
                <a:solidFill>
                  <a:schemeClr val="bg1"/>
                </a:solidFill>
                <a:latin typeface="Raleway"/>
                <a:cs typeface="Raleway"/>
              </a:endParaRPr>
            </a:p>
            <a:p>
              <a:pPr algn="ctr"/>
              <a:endParaRPr lang="en-US" sz="1600" b="1" kern="900" dirty="0">
                <a:solidFill>
                  <a:schemeClr val="bg1"/>
                </a:solidFill>
                <a:latin typeface="Raleway"/>
                <a:cs typeface="Raleway"/>
              </a:endParaRPr>
            </a:p>
          </p:txBody>
        </p:sp>
        <p:sp>
          <p:nvSpPr>
            <p:cNvPr id="39" name="TextBox 38"/>
            <p:cNvSpPr txBox="1"/>
            <p:nvPr/>
          </p:nvSpPr>
          <p:spPr>
            <a:xfrm>
              <a:off x="290671" y="823485"/>
              <a:ext cx="1865135" cy="995401"/>
            </a:xfrm>
            <a:prstGeom prst="rect">
              <a:avLst/>
            </a:prstGeom>
            <a:noFill/>
          </p:spPr>
          <p:txBody>
            <a:bodyPr wrap="square" rtlCol="0">
              <a:spAutoFit/>
            </a:bodyPr>
            <a:lstStyle/>
            <a:p>
              <a:pPr algn="ctr"/>
              <a:r>
                <a:rPr lang="en-US" sz="1467" dirty="0">
                  <a:solidFill>
                    <a:schemeClr val="bg1"/>
                  </a:solidFill>
                  <a:latin typeface="Calibri Light" panose="020F0302020204030204" pitchFamily="34" charset="0"/>
                  <a:ea typeface="Roboto Light" panose="02000000000000000000" pitchFamily="2" charset="0"/>
                </a:rPr>
                <a:t>Sugar plum gummi bears candy canes </a:t>
              </a:r>
              <a:r>
                <a:rPr lang="en-US" sz="1467" dirty="0" err="1">
                  <a:solidFill>
                    <a:schemeClr val="bg1"/>
                  </a:solidFill>
                  <a:latin typeface="Calibri Light" panose="020F0302020204030204" pitchFamily="34" charset="0"/>
                  <a:ea typeface="Roboto Light" panose="02000000000000000000" pitchFamily="2" charset="0"/>
                </a:rPr>
                <a:t>danish</a:t>
              </a:r>
              <a:r>
                <a:rPr lang="en-US" sz="1467" dirty="0">
                  <a:solidFill>
                    <a:schemeClr val="bg1"/>
                  </a:solidFill>
                  <a:latin typeface="Calibri Light" panose="020F0302020204030204" pitchFamily="34" charset="0"/>
                  <a:ea typeface="Roboto Light" panose="02000000000000000000" pitchFamily="2" charset="0"/>
                </a:rPr>
                <a:t> cake bear claw cake.</a:t>
              </a:r>
              <a:endParaRPr lang="en-US" sz="1467" kern="900" dirty="0">
                <a:solidFill>
                  <a:schemeClr val="bg1"/>
                </a:solidFill>
                <a:latin typeface="Calibri Light" panose="020F0302020204030204" pitchFamily="34" charset="0"/>
                <a:cs typeface="Raleway"/>
              </a:endParaRPr>
            </a:p>
          </p:txBody>
        </p:sp>
      </p:grpSp>
      <p:grpSp>
        <p:nvGrpSpPr>
          <p:cNvPr id="5" name="Group 4">
            <a:extLst>
              <a:ext uri="{FF2B5EF4-FFF2-40B4-BE49-F238E27FC236}">
                <a16:creationId xmlns:a16="http://schemas.microsoft.com/office/drawing/2014/main" id="{C7038422-D0DF-4E3C-A52C-D84B71BEA39F}"/>
              </a:ext>
            </a:extLst>
          </p:cNvPr>
          <p:cNvGrpSpPr/>
          <p:nvPr/>
        </p:nvGrpSpPr>
        <p:grpSpPr>
          <a:xfrm>
            <a:off x="2446475" y="2286065"/>
            <a:ext cx="2446475" cy="2285869"/>
            <a:chOff x="2446475" y="2286658"/>
            <a:chExt cx="2446475" cy="2285869"/>
          </a:xfrm>
        </p:grpSpPr>
        <p:sp>
          <p:nvSpPr>
            <p:cNvPr id="40" name="Rectangle 39"/>
            <p:cNvSpPr/>
            <p:nvPr/>
          </p:nvSpPr>
          <p:spPr>
            <a:xfrm>
              <a:off x="2446475" y="2286658"/>
              <a:ext cx="2446475" cy="2285869"/>
            </a:xfrm>
            <a:prstGeom prst="rect">
              <a:avLst/>
            </a:prstGeom>
            <a:solidFill>
              <a:schemeClr val="accent2">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41" name="Textfeld 38"/>
            <p:cNvSpPr txBox="1"/>
            <p:nvPr/>
          </p:nvSpPr>
          <p:spPr>
            <a:xfrm>
              <a:off x="2836217" y="2760344"/>
              <a:ext cx="1666993" cy="830997"/>
            </a:xfrm>
            <a:prstGeom prst="rect">
              <a:avLst/>
            </a:prstGeom>
          </p:spPr>
          <p:txBody>
            <a:bodyPr vert="horz" wrap="square" lIns="0" rtlCol="0">
              <a:spAutoFit/>
            </a:bodyPr>
            <a:lstStyle/>
            <a:p>
              <a:pPr algn="ctr"/>
              <a:r>
                <a:rPr lang="en-US" sz="1600" b="1" kern="900" dirty="0">
                  <a:solidFill>
                    <a:schemeClr val="bg1"/>
                  </a:solidFill>
                  <a:latin typeface="Raleway"/>
                  <a:cs typeface="Raleway"/>
                </a:rPr>
                <a:t>ANOTHER ONE</a:t>
              </a:r>
            </a:p>
            <a:p>
              <a:pPr algn="ctr"/>
              <a:endParaRPr lang="en-US" sz="1600" b="1" kern="900" dirty="0">
                <a:solidFill>
                  <a:schemeClr val="bg1"/>
                </a:solidFill>
                <a:latin typeface="Raleway"/>
                <a:cs typeface="Raleway"/>
              </a:endParaRPr>
            </a:p>
            <a:p>
              <a:pPr algn="ctr"/>
              <a:endParaRPr lang="en-US" sz="1600" b="1" kern="900" dirty="0">
                <a:solidFill>
                  <a:schemeClr val="bg1"/>
                </a:solidFill>
                <a:latin typeface="Raleway"/>
                <a:cs typeface="Raleway"/>
              </a:endParaRPr>
            </a:p>
          </p:txBody>
        </p:sp>
        <p:sp>
          <p:nvSpPr>
            <p:cNvPr id="42" name="TextBox 41"/>
            <p:cNvSpPr txBox="1"/>
            <p:nvPr/>
          </p:nvSpPr>
          <p:spPr>
            <a:xfrm>
              <a:off x="2737146" y="3109157"/>
              <a:ext cx="1865135" cy="995401"/>
            </a:xfrm>
            <a:prstGeom prst="rect">
              <a:avLst/>
            </a:prstGeom>
            <a:noFill/>
          </p:spPr>
          <p:txBody>
            <a:bodyPr wrap="square" rtlCol="0">
              <a:spAutoFit/>
            </a:bodyPr>
            <a:lstStyle/>
            <a:p>
              <a:pPr algn="ctr"/>
              <a:r>
                <a:rPr lang="en-US" sz="1467" dirty="0">
                  <a:solidFill>
                    <a:schemeClr val="bg1"/>
                  </a:solidFill>
                  <a:latin typeface="Calibri Light" panose="020F0302020204030204" pitchFamily="34" charset="0"/>
                  <a:ea typeface="Roboto Light" panose="02000000000000000000" pitchFamily="2" charset="0"/>
                </a:rPr>
                <a:t>Sugar plum gummi bears candy canes </a:t>
              </a:r>
              <a:r>
                <a:rPr lang="en-US" sz="1467" dirty="0" err="1">
                  <a:solidFill>
                    <a:schemeClr val="bg1"/>
                  </a:solidFill>
                  <a:latin typeface="Calibri Light" panose="020F0302020204030204" pitchFamily="34" charset="0"/>
                  <a:ea typeface="Roboto Light" panose="02000000000000000000" pitchFamily="2" charset="0"/>
                </a:rPr>
                <a:t>danish</a:t>
              </a:r>
              <a:r>
                <a:rPr lang="en-US" sz="1467" dirty="0">
                  <a:solidFill>
                    <a:schemeClr val="bg1"/>
                  </a:solidFill>
                  <a:latin typeface="Calibri Light" panose="020F0302020204030204" pitchFamily="34" charset="0"/>
                  <a:ea typeface="Roboto Light" panose="02000000000000000000" pitchFamily="2" charset="0"/>
                </a:rPr>
                <a:t> cake bear claw cake.</a:t>
              </a:r>
              <a:endParaRPr lang="en-US" sz="1467" kern="900" dirty="0">
                <a:solidFill>
                  <a:schemeClr val="bg1"/>
                </a:solidFill>
                <a:latin typeface="Calibri Light" panose="020F0302020204030204" pitchFamily="34" charset="0"/>
                <a:cs typeface="Raleway"/>
              </a:endParaRPr>
            </a:p>
          </p:txBody>
        </p:sp>
      </p:grpSp>
      <p:grpSp>
        <p:nvGrpSpPr>
          <p:cNvPr id="6" name="Group 5">
            <a:extLst>
              <a:ext uri="{FF2B5EF4-FFF2-40B4-BE49-F238E27FC236}">
                <a16:creationId xmlns:a16="http://schemas.microsoft.com/office/drawing/2014/main" id="{5EC7E104-0DF7-4AE9-848A-2CD6F99FA9E0}"/>
              </a:ext>
            </a:extLst>
          </p:cNvPr>
          <p:cNvGrpSpPr/>
          <p:nvPr/>
        </p:nvGrpSpPr>
        <p:grpSpPr>
          <a:xfrm>
            <a:off x="4892949" y="2287446"/>
            <a:ext cx="2446475" cy="2285869"/>
            <a:chOff x="4892949" y="2288039"/>
            <a:chExt cx="2446475" cy="2285869"/>
          </a:xfrm>
        </p:grpSpPr>
        <p:sp>
          <p:nvSpPr>
            <p:cNvPr id="43" name="Rectangle 42"/>
            <p:cNvSpPr/>
            <p:nvPr/>
          </p:nvSpPr>
          <p:spPr>
            <a:xfrm>
              <a:off x="4892949" y="2288039"/>
              <a:ext cx="2446475" cy="2285869"/>
            </a:xfrm>
            <a:prstGeom prst="rect">
              <a:avLst/>
            </a:prstGeom>
            <a:solidFill>
              <a:schemeClr val="accent3">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46" name="Textfeld 38"/>
            <p:cNvSpPr txBox="1"/>
            <p:nvPr/>
          </p:nvSpPr>
          <p:spPr>
            <a:xfrm>
              <a:off x="4892949" y="2761726"/>
              <a:ext cx="2446475" cy="830997"/>
            </a:xfrm>
            <a:prstGeom prst="rect">
              <a:avLst/>
            </a:prstGeom>
          </p:spPr>
          <p:txBody>
            <a:bodyPr vert="horz" wrap="square" lIns="0" rtlCol="0">
              <a:spAutoFit/>
            </a:bodyPr>
            <a:lstStyle/>
            <a:p>
              <a:pPr algn="ctr"/>
              <a:r>
                <a:rPr lang="en-US" sz="1600" b="1" kern="900" dirty="0">
                  <a:solidFill>
                    <a:schemeClr val="bg1"/>
                  </a:solidFill>
                  <a:latin typeface="Raleway"/>
                  <a:cs typeface="Raleway"/>
                </a:rPr>
                <a:t>MR. CEO</a:t>
              </a:r>
            </a:p>
            <a:p>
              <a:pPr algn="ctr"/>
              <a:endParaRPr lang="en-US" sz="1600" b="1" kern="900" dirty="0">
                <a:solidFill>
                  <a:schemeClr val="bg1"/>
                </a:solidFill>
                <a:latin typeface="Raleway"/>
                <a:cs typeface="Raleway"/>
              </a:endParaRPr>
            </a:p>
            <a:p>
              <a:pPr algn="ctr"/>
              <a:endParaRPr lang="en-US" sz="1600" b="1" kern="900" dirty="0">
                <a:solidFill>
                  <a:schemeClr val="bg1"/>
                </a:solidFill>
                <a:latin typeface="Raleway"/>
                <a:cs typeface="Raleway"/>
              </a:endParaRPr>
            </a:p>
          </p:txBody>
        </p:sp>
        <p:sp>
          <p:nvSpPr>
            <p:cNvPr id="47" name="TextBox 46"/>
            <p:cNvSpPr txBox="1"/>
            <p:nvPr/>
          </p:nvSpPr>
          <p:spPr>
            <a:xfrm>
              <a:off x="5183621" y="3110539"/>
              <a:ext cx="1865135" cy="995401"/>
            </a:xfrm>
            <a:prstGeom prst="rect">
              <a:avLst/>
            </a:prstGeom>
            <a:noFill/>
          </p:spPr>
          <p:txBody>
            <a:bodyPr wrap="square" rtlCol="0">
              <a:spAutoFit/>
            </a:bodyPr>
            <a:lstStyle/>
            <a:p>
              <a:pPr algn="ctr"/>
              <a:r>
                <a:rPr lang="en-US" sz="1467" dirty="0">
                  <a:solidFill>
                    <a:schemeClr val="bg1"/>
                  </a:solidFill>
                  <a:latin typeface="Calibri Light" panose="020F0302020204030204" pitchFamily="34" charset="0"/>
                  <a:ea typeface="Roboto Light" panose="02000000000000000000" pitchFamily="2" charset="0"/>
                </a:rPr>
                <a:t>Sugar plum gummi bears candy canes </a:t>
              </a:r>
              <a:r>
                <a:rPr lang="en-US" sz="1467" dirty="0" err="1">
                  <a:solidFill>
                    <a:schemeClr val="bg1"/>
                  </a:solidFill>
                  <a:latin typeface="Calibri Light" panose="020F0302020204030204" pitchFamily="34" charset="0"/>
                  <a:ea typeface="Roboto Light" panose="02000000000000000000" pitchFamily="2" charset="0"/>
                </a:rPr>
                <a:t>danish</a:t>
              </a:r>
              <a:r>
                <a:rPr lang="en-US" sz="1467" dirty="0">
                  <a:solidFill>
                    <a:schemeClr val="bg1"/>
                  </a:solidFill>
                  <a:latin typeface="Calibri Light" panose="020F0302020204030204" pitchFamily="34" charset="0"/>
                  <a:ea typeface="Roboto Light" panose="02000000000000000000" pitchFamily="2" charset="0"/>
                </a:rPr>
                <a:t> cake bear claw cake.</a:t>
              </a:r>
              <a:endParaRPr lang="en-US" sz="1467" kern="900" dirty="0">
                <a:solidFill>
                  <a:schemeClr val="bg1"/>
                </a:solidFill>
                <a:latin typeface="Calibri Light" panose="020F0302020204030204" pitchFamily="34" charset="0"/>
                <a:cs typeface="Raleway"/>
              </a:endParaRPr>
            </a:p>
          </p:txBody>
        </p:sp>
      </p:grpSp>
      <p:grpSp>
        <p:nvGrpSpPr>
          <p:cNvPr id="7" name="Group 6">
            <a:extLst>
              <a:ext uri="{FF2B5EF4-FFF2-40B4-BE49-F238E27FC236}">
                <a16:creationId xmlns:a16="http://schemas.microsoft.com/office/drawing/2014/main" id="{9BC15922-0A81-4FB8-9894-B323A63AD41A}"/>
              </a:ext>
            </a:extLst>
          </p:cNvPr>
          <p:cNvGrpSpPr/>
          <p:nvPr/>
        </p:nvGrpSpPr>
        <p:grpSpPr>
          <a:xfrm>
            <a:off x="7339424" y="4573315"/>
            <a:ext cx="2446475" cy="2285869"/>
            <a:chOff x="7339424" y="4573908"/>
            <a:chExt cx="2446475" cy="2285869"/>
          </a:xfrm>
        </p:grpSpPr>
        <p:sp>
          <p:nvSpPr>
            <p:cNvPr id="48" name="Rectangle 47"/>
            <p:cNvSpPr/>
            <p:nvPr/>
          </p:nvSpPr>
          <p:spPr>
            <a:xfrm>
              <a:off x="7339424" y="4573908"/>
              <a:ext cx="2446475" cy="2285869"/>
            </a:xfrm>
            <a:prstGeom prst="rect">
              <a:avLst/>
            </a:prstGeom>
            <a:solidFill>
              <a:schemeClr val="accent4">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49" name="Textfeld 38"/>
            <p:cNvSpPr txBox="1"/>
            <p:nvPr/>
          </p:nvSpPr>
          <p:spPr>
            <a:xfrm>
              <a:off x="7339424" y="5047595"/>
              <a:ext cx="2446475" cy="830997"/>
            </a:xfrm>
            <a:prstGeom prst="rect">
              <a:avLst/>
            </a:prstGeom>
          </p:spPr>
          <p:txBody>
            <a:bodyPr vert="horz" wrap="square" lIns="0" rtlCol="0">
              <a:spAutoFit/>
            </a:bodyPr>
            <a:lstStyle/>
            <a:p>
              <a:pPr algn="ctr"/>
              <a:r>
                <a:rPr lang="en-US" sz="1600" b="1" kern="900" dirty="0">
                  <a:solidFill>
                    <a:schemeClr val="bg1"/>
                  </a:solidFill>
                  <a:latin typeface="Raleway"/>
                  <a:cs typeface="Raleway"/>
                </a:rPr>
                <a:t>FOURTH</a:t>
              </a:r>
            </a:p>
            <a:p>
              <a:pPr algn="ctr"/>
              <a:endParaRPr lang="en-US" sz="1600" b="1" kern="900" dirty="0">
                <a:solidFill>
                  <a:schemeClr val="bg1"/>
                </a:solidFill>
                <a:latin typeface="Raleway"/>
                <a:cs typeface="Raleway"/>
              </a:endParaRPr>
            </a:p>
            <a:p>
              <a:pPr algn="ctr"/>
              <a:endParaRPr lang="en-US" sz="1600" b="1" kern="900" dirty="0">
                <a:solidFill>
                  <a:schemeClr val="bg1"/>
                </a:solidFill>
                <a:latin typeface="Raleway"/>
                <a:cs typeface="Raleway"/>
              </a:endParaRPr>
            </a:p>
          </p:txBody>
        </p:sp>
        <p:sp>
          <p:nvSpPr>
            <p:cNvPr id="50" name="TextBox 49"/>
            <p:cNvSpPr txBox="1"/>
            <p:nvPr/>
          </p:nvSpPr>
          <p:spPr>
            <a:xfrm>
              <a:off x="7630095" y="5396408"/>
              <a:ext cx="1865135" cy="995401"/>
            </a:xfrm>
            <a:prstGeom prst="rect">
              <a:avLst/>
            </a:prstGeom>
            <a:noFill/>
          </p:spPr>
          <p:txBody>
            <a:bodyPr wrap="square" rtlCol="0">
              <a:spAutoFit/>
            </a:bodyPr>
            <a:lstStyle/>
            <a:p>
              <a:pPr algn="ctr"/>
              <a:r>
                <a:rPr lang="en-US" sz="1467" dirty="0">
                  <a:solidFill>
                    <a:schemeClr val="bg1"/>
                  </a:solidFill>
                  <a:latin typeface="Calibri Light" panose="020F0302020204030204" pitchFamily="34" charset="0"/>
                  <a:ea typeface="Roboto Light" panose="02000000000000000000" pitchFamily="2" charset="0"/>
                </a:rPr>
                <a:t>Sugar plum gummi bears candy canes </a:t>
              </a:r>
              <a:r>
                <a:rPr lang="en-US" sz="1467" dirty="0" err="1">
                  <a:solidFill>
                    <a:schemeClr val="bg1"/>
                  </a:solidFill>
                  <a:latin typeface="Calibri Light" panose="020F0302020204030204" pitchFamily="34" charset="0"/>
                  <a:ea typeface="Roboto Light" panose="02000000000000000000" pitchFamily="2" charset="0"/>
                </a:rPr>
                <a:t>danish</a:t>
              </a:r>
              <a:r>
                <a:rPr lang="en-US" sz="1467" dirty="0">
                  <a:solidFill>
                    <a:schemeClr val="bg1"/>
                  </a:solidFill>
                  <a:latin typeface="Calibri Light" panose="020F0302020204030204" pitchFamily="34" charset="0"/>
                  <a:ea typeface="Roboto Light" panose="02000000000000000000" pitchFamily="2" charset="0"/>
                </a:rPr>
                <a:t> cake bear claw cake.</a:t>
              </a:r>
              <a:endParaRPr lang="en-US" sz="1467" kern="900" dirty="0">
                <a:solidFill>
                  <a:schemeClr val="bg1"/>
                </a:solidFill>
                <a:latin typeface="Calibri Light" panose="020F0302020204030204" pitchFamily="34" charset="0"/>
                <a:cs typeface="Raleway"/>
              </a:endParaRPr>
            </a:p>
          </p:txBody>
        </p:sp>
      </p:grpSp>
      <p:grpSp>
        <p:nvGrpSpPr>
          <p:cNvPr id="3" name="Group 2">
            <a:extLst>
              <a:ext uri="{FF2B5EF4-FFF2-40B4-BE49-F238E27FC236}">
                <a16:creationId xmlns:a16="http://schemas.microsoft.com/office/drawing/2014/main" id="{2279F267-52B8-489D-B97E-06821E0E9983}"/>
              </a:ext>
            </a:extLst>
          </p:cNvPr>
          <p:cNvGrpSpPr/>
          <p:nvPr/>
        </p:nvGrpSpPr>
        <p:grpSpPr>
          <a:xfrm>
            <a:off x="9785899" y="195"/>
            <a:ext cx="2446475" cy="2285869"/>
            <a:chOff x="9785899" y="788"/>
            <a:chExt cx="2446475" cy="2285869"/>
          </a:xfrm>
        </p:grpSpPr>
        <p:sp>
          <p:nvSpPr>
            <p:cNvPr id="51" name="Rectangle 50"/>
            <p:cNvSpPr/>
            <p:nvPr/>
          </p:nvSpPr>
          <p:spPr>
            <a:xfrm>
              <a:off x="9785899" y="788"/>
              <a:ext cx="2446475" cy="2285869"/>
            </a:xfrm>
            <a:prstGeom prst="rect">
              <a:avLst/>
            </a:prstGeom>
            <a:solidFill>
              <a:schemeClr val="accent6">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52" name="Textfeld 38"/>
            <p:cNvSpPr txBox="1"/>
            <p:nvPr/>
          </p:nvSpPr>
          <p:spPr>
            <a:xfrm>
              <a:off x="10175641" y="474475"/>
              <a:ext cx="1666993" cy="830997"/>
            </a:xfrm>
            <a:prstGeom prst="rect">
              <a:avLst/>
            </a:prstGeom>
          </p:spPr>
          <p:txBody>
            <a:bodyPr vert="horz" wrap="square" lIns="0" rtlCol="0">
              <a:spAutoFit/>
            </a:bodyPr>
            <a:lstStyle/>
            <a:p>
              <a:pPr algn="ctr"/>
              <a:r>
                <a:rPr lang="en-US" sz="1600" b="1" kern="900" dirty="0">
                  <a:solidFill>
                    <a:schemeClr val="bg1"/>
                  </a:solidFill>
                  <a:latin typeface="Raleway"/>
                  <a:cs typeface="Raleway"/>
                </a:rPr>
                <a:t>DESIGNER</a:t>
              </a:r>
            </a:p>
            <a:p>
              <a:pPr algn="ctr"/>
              <a:endParaRPr lang="en-US" sz="1600" b="1" kern="900" dirty="0">
                <a:solidFill>
                  <a:schemeClr val="bg1"/>
                </a:solidFill>
                <a:latin typeface="Raleway"/>
                <a:cs typeface="Raleway"/>
              </a:endParaRPr>
            </a:p>
            <a:p>
              <a:pPr algn="ctr"/>
              <a:endParaRPr lang="en-US" sz="1600" b="1" kern="900" dirty="0">
                <a:solidFill>
                  <a:schemeClr val="bg1"/>
                </a:solidFill>
                <a:latin typeface="Raleway"/>
                <a:cs typeface="Raleway"/>
              </a:endParaRPr>
            </a:p>
          </p:txBody>
        </p:sp>
        <p:sp>
          <p:nvSpPr>
            <p:cNvPr id="53" name="TextBox 52"/>
            <p:cNvSpPr txBox="1"/>
            <p:nvPr/>
          </p:nvSpPr>
          <p:spPr>
            <a:xfrm>
              <a:off x="10076570" y="823288"/>
              <a:ext cx="1865135" cy="995401"/>
            </a:xfrm>
            <a:prstGeom prst="rect">
              <a:avLst/>
            </a:prstGeom>
            <a:noFill/>
          </p:spPr>
          <p:txBody>
            <a:bodyPr wrap="square" rtlCol="0">
              <a:spAutoFit/>
            </a:bodyPr>
            <a:lstStyle/>
            <a:p>
              <a:pPr algn="ctr"/>
              <a:r>
                <a:rPr lang="en-US" sz="1467" dirty="0">
                  <a:solidFill>
                    <a:schemeClr val="bg1"/>
                  </a:solidFill>
                  <a:latin typeface="Calibri Light" panose="020F0302020204030204" pitchFamily="34" charset="0"/>
                  <a:ea typeface="Roboto Light" panose="02000000000000000000" pitchFamily="2" charset="0"/>
                </a:rPr>
                <a:t>Sugar plum gummi bears candy canes </a:t>
              </a:r>
              <a:r>
                <a:rPr lang="en-US" sz="1467" dirty="0" err="1">
                  <a:solidFill>
                    <a:schemeClr val="bg1"/>
                  </a:solidFill>
                  <a:latin typeface="Calibri Light" panose="020F0302020204030204" pitchFamily="34" charset="0"/>
                  <a:ea typeface="Roboto Light" panose="02000000000000000000" pitchFamily="2" charset="0"/>
                </a:rPr>
                <a:t>danish</a:t>
              </a:r>
              <a:r>
                <a:rPr lang="en-US" sz="1467" dirty="0">
                  <a:solidFill>
                    <a:schemeClr val="bg1"/>
                  </a:solidFill>
                  <a:latin typeface="Calibri Light" panose="020F0302020204030204" pitchFamily="34" charset="0"/>
                  <a:ea typeface="Roboto Light" panose="02000000000000000000" pitchFamily="2" charset="0"/>
                </a:rPr>
                <a:t> cake bear claw cake.</a:t>
              </a:r>
              <a:endParaRPr lang="en-US" sz="1467" kern="900" dirty="0">
                <a:solidFill>
                  <a:schemeClr val="bg1"/>
                </a:solidFill>
                <a:latin typeface="Calibri Light" panose="020F0302020204030204" pitchFamily="34" charset="0"/>
                <a:cs typeface="Raleway"/>
              </a:endParaRPr>
            </a:p>
          </p:txBody>
        </p:sp>
      </p:grpSp>
    </p:spTree>
    <p:extLst>
      <p:ext uri="{BB962C8B-B14F-4D97-AF65-F5344CB8AC3E}">
        <p14:creationId xmlns:p14="http://schemas.microsoft.com/office/powerpoint/2010/main" val="31081403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65"/>
                                        </p:tgtEl>
                                        <p:attrNameLst>
                                          <p:attrName>style.visibility</p:attrName>
                                        </p:attrNameLst>
                                      </p:cBhvr>
                                      <p:to>
                                        <p:strVal val="visible"/>
                                      </p:to>
                                    </p:set>
                                    <p:anim calcmode="lin" valueType="num">
                                      <p:cBhvr>
                                        <p:cTn id="12" dur="500" fill="hold"/>
                                        <p:tgtEl>
                                          <p:spTgt spid="65"/>
                                        </p:tgtEl>
                                        <p:attrNameLst>
                                          <p:attrName>ppt_w</p:attrName>
                                        </p:attrNameLst>
                                      </p:cBhvr>
                                      <p:tavLst>
                                        <p:tav tm="0">
                                          <p:val>
                                            <p:fltVal val="0"/>
                                          </p:val>
                                        </p:tav>
                                        <p:tav tm="100000">
                                          <p:val>
                                            <p:strVal val="#ppt_w"/>
                                          </p:val>
                                        </p:tav>
                                      </p:tavLst>
                                    </p:anim>
                                    <p:anim calcmode="lin" valueType="num">
                                      <p:cBhvr>
                                        <p:cTn id="13" dur="500" fill="hold"/>
                                        <p:tgtEl>
                                          <p:spTgt spid="65"/>
                                        </p:tgtEl>
                                        <p:attrNameLst>
                                          <p:attrName>ppt_h</p:attrName>
                                        </p:attrNameLst>
                                      </p:cBhvr>
                                      <p:tavLst>
                                        <p:tav tm="0">
                                          <p:val>
                                            <p:fltVal val="0"/>
                                          </p:val>
                                        </p:tav>
                                        <p:tav tm="100000">
                                          <p:val>
                                            <p:strVal val="#ppt_h"/>
                                          </p:val>
                                        </p:tav>
                                      </p:tavLst>
                                    </p:anim>
                                    <p:animEffect transition="in" filter="fade">
                                      <p:cBhvr>
                                        <p:cTn id="14" dur="500"/>
                                        <p:tgtEl>
                                          <p:spTgt spid="65"/>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75"/>
                                        </p:tgtEl>
                                        <p:attrNameLst>
                                          <p:attrName>style.visibility</p:attrName>
                                        </p:attrNameLst>
                                      </p:cBhvr>
                                      <p:to>
                                        <p:strVal val="visible"/>
                                      </p:to>
                                    </p:set>
                                    <p:anim calcmode="lin" valueType="num">
                                      <p:cBhvr>
                                        <p:cTn id="18" dur="500" fill="hold"/>
                                        <p:tgtEl>
                                          <p:spTgt spid="75"/>
                                        </p:tgtEl>
                                        <p:attrNameLst>
                                          <p:attrName>ppt_w</p:attrName>
                                        </p:attrNameLst>
                                      </p:cBhvr>
                                      <p:tavLst>
                                        <p:tav tm="0">
                                          <p:val>
                                            <p:fltVal val="0"/>
                                          </p:val>
                                        </p:tav>
                                        <p:tav tm="100000">
                                          <p:val>
                                            <p:strVal val="#ppt_w"/>
                                          </p:val>
                                        </p:tav>
                                      </p:tavLst>
                                    </p:anim>
                                    <p:anim calcmode="lin" valueType="num">
                                      <p:cBhvr>
                                        <p:cTn id="19" dur="500" fill="hold"/>
                                        <p:tgtEl>
                                          <p:spTgt spid="75"/>
                                        </p:tgtEl>
                                        <p:attrNameLst>
                                          <p:attrName>ppt_h</p:attrName>
                                        </p:attrNameLst>
                                      </p:cBhvr>
                                      <p:tavLst>
                                        <p:tav tm="0">
                                          <p:val>
                                            <p:fltVal val="0"/>
                                          </p:val>
                                        </p:tav>
                                        <p:tav tm="100000">
                                          <p:val>
                                            <p:strVal val="#ppt_h"/>
                                          </p:val>
                                        </p:tav>
                                      </p:tavLst>
                                    </p:anim>
                                    <p:animEffect transition="in" filter="fade">
                                      <p:cBhvr>
                                        <p:cTn id="20" dur="500"/>
                                        <p:tgtEl>
                                          <p:spTgt spid="75"/>
                                        </p:tgtEl>
                                      </p:cBhvr>
                                    </p:animEffect>
                                  </p:childTnLst>
                                </p:cTn>
                              </p:par>
                            </p:childTnLst>
                          </p:cTn>
                        </p:par>
                        <p:par>
                          <p:cTn id="21" fill="hold">
                            <p:stCondLst>
                              <p:cond delay="1500"/>
                            </p:stCondLst>
                            <p:childTnLst>
                              <p:par>
                                <p:cTn id="22" presetID="53" presetClass="entr" presetSubtype="16" fill="hold" grpId="0" nodeType="afterEffect">
                                  <p:stCondLst>
                                    <p:cond delay="0"/>
                                  </p:stCondLst>
                                  <p:childTnLst>
                                    <p:set>
                                      <p:cBhvr>
                                        <p:cTn id="23" dur="1" fill="hold">
                                          <p:stCondLst>
                                            <p:cond delay="0"/>
                                          </p:stCondLst>
                                        </p:cTn>
                                        <p:tgtEl>
                                          <p:spTgt spid="71"/>
                                        </p:tgtEl>
                                        <p:attrNameLst>
                                          <p:attrName>style.visibility</p:attrName>
                                        </p:attrNameLst>
                                      </p:cBhvr>
                                      <p:to>
                                        <p:strVal val="visible"/>
                                      </p:to>
                                    </p:set>
                                    <p:anim calcmode="lin" valueType="num">
                                      <p:cBhvr>
                                        <p:cTn id="24" dur="500" fill="hold"/>
                                        <p:tgtEl>
                                          <p:spTgt spid="71"/>
                                        </p:tgtEl>
                                        <p:attrNameLst>
                                          <p:attrName>ppt_w</p:attrName>
                                        </p:attrNameLst>
                                      </p:cBhvr>
                                      <p:tavLst>
                                        <p:tav tm="0">
                                          <p:val>
                                            <p:fltVal val="0"/>
                                          </p:val>
                                        </p:tav>
                                        <p:tav tm="100000">
                                          <p:val>
                                            <p:strVal val="#ppt_w"/>
                                          </p:val>
                                        </p:tav>
                                      </p:tavLst>
                                    </p:anim>
                                    <p:anim calcmode="lin" valueType="num">
                                      <p:cBhvr>
                                        <p:cTn id="25" dur="500" fill="hold"/>
                                        <p:tgtEl>
                                          <p:spTgt spid="71"/>
                                        </p:tgtEl>
                                        <p:attrNameLst>
                                          <p:attrName>ppt_h</p:attrName>
                                        </p:attrNameLst>
                                      </p:cBhvr>
                                      <p:tavLst>
                                        <p:tav tm="0">
                                          <p:val>
                                            <p:fltVal val="0"/>
                                          </p:val>
                                        </p:tav>
                                        <p:tav tm="100000">
                                          <p:val>
                                            <p:strVal val="#ppt_h"/>
                                          </p:val>
                                        </p:tav>
                                      </p:tavLst>
                                    </p:anim>
                                    <p:animEffect transition="in" filter="fade">
                                      <p:cBhvr>
                                        <p:cTn id="26" dur="500"/>
                                        <p:tgtEl>
                                          <p:spTgt spid="71"/>
                                        </p:tgtEl>
                                      </p:cBhvr>
                                    </p:animEffect>
                                  </p:childTnLst>
                                </p:cTn>
                              </p:par>
                            </p:childTnLst>
                          </p:cTn>
                        </p:par>
                        <p:par>
                          <p:cTn id="27" fill="hold">
                            <p:stCondLst>
                              <p:cond delay="2000"/>
                            </p:stCondLst>
                            <p:childTnLst>
                              <p:par>
                                <p:cTn id="28" presetID="2" presetClass="entr" presetSubtype="4"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additive="base">
                                        <p:cTn id="30" dur="500" fill="hold"/>
                                        <p:tgtEl>
                                          <p:spTgt spid="3"/>
                                        </p:tgtEl>
                                        <p:attrNameLst>
                                          <p:attrName>ppt_x</p:attrName>
                                        </p:attrNameLst>
                                      </p:cBhvr>
                                      <p:tavLst>
                                        <p:tav tm="0">
                                          <p:val>
                                            <p:strVal val="#ppt_x"/>
                                          </p:val>
                                        </p:tav>
                                        <p:tav tm="100000">
                                          <p:val>
                                            <p:strVal val="#ppt_x"/>
                                          </p:val>
                                        </p:tav>
                                      </p:tavLst>
                                    </p:anim>
                                    <p:anim calcmode="lin" valueType="num">
                                      <p:cBhvr additive="base">
                                        <p:cTn id="31" dur="500" fill="hold"/>
                                        <p:tgtEl>
                                          <p:spTgt spid="3"/>
                                        </p:tgtEl>
                                        <p:attrNameLst>
                                          <p:attrName>ppt_y</p:attrName>
                                        </p:attrNameLst>
                                      </p:cBhvr>
                                      <p:tavLst>
                                        <p:tav tm="0">
                                          <p:val>
                                            <p:strVal val="1+#ppt_h/2"/>
                                          </p:val>
                                        </p:tav>
                                        <p:tav tm="100000">
                                          <p:val>
                                            <p:strVal val="#ppt_y"/>
                                          </p:val>
                                        </p:tav>
                                      </p:tavLst>
                                    </p:anim>
                                  </p:childTnLst>
                                </p:cTn>
                              </p:par>
                            </p:childTnLst>
                          </p:cTn>
                        </p:par>
                        <p:par>
                          <p:cTn id="32" fill="hold">
                            <p:stCondLst>
                              <p:cond delay="2500"/>
                            </p:stCondLst>
                            <p:childTnLst>
                              <p:par>
                                <p:cTn id="33" presetID="53" presetClass="entr" presetSubtype="16" fill="hold" grpId="0" nodeType="afterEffect">
                                  <p:stCondLst>
                                    <p:cond delay="0"/>
                                  </p:stCondLst>
                                  <p:childTnLst>
                                    <p:set>
                                      <p:cBhvr>
                                        <p:cTn id="34" dur="1" fill="hold">
                                          <p:stCondLst>
                                            <p:cond delay="0"/>
                                          </p:stCondLst>
                                        </p:cTn>
                                        <p:tgtEl>
                                          <p:spTgt spid="60"/>
                                        </p:tgtEl>
                                        <p:attrNameLst>
                                          <p:attrName>style.visibility</p:attrName>
                                        </p:attrNameLst>
                                      </p:cBhvr>
                                      <p:to>
                                        <p:strVal val="visible"/>
                                      </p:to>
                                    </p:set>
                                    <p:anim calcmode="lin" valueType="num">
                                      <p:cBhvr>
                                        <p:cTn id="35" dur="500" fill="hold"/>
                                        <p:tgtEl>
                                          <p:spTgt spid="60"/>
                                        </p:tgtEl>
                                        <p:attrNameLst>
                                          <p:attrName>ppt_w</p:attrName>
                                        </p:attrNameLst>
                                      </p:cBhvr>
                                      <p:tavLst>
                                        <p:tav tm="0">
                                          <p:val>
                                            <p:fltVal val="0"/>
                                          </p:val>
                                        </p:tav>
                                        <p:tav tm="100000">
                                          <p:val>
                                            <p:strVal val="#ppt_w"/>
                                          </p:val>
                                        </p:tav>
                                      </p:tavLst>
                                    </p:anim>
                                    <p:anim calcmode="lin" valueType="num">
                                      <p:cBhvr>
                                        <p:cTn id="36" dur="500" fill="hold"/>
                                        <p:tgtEl>
                                          <p:spTgt spid="60"/>
                                        </p:tgtEl>
                                        <p:attrNameLst>
                                          <p:attrName>ppt_h</p:attrName>
                                        </p:attrNameLst>
                                      </p:cBhvr>
                                      <p:tavLst>
                                        <p:tav tm="0">
                                          <p:val>
                                            <p:fltVal val="0"/>
                                          </p:val>
                                        </p:tav>
                                        <p:tav tm="100000">
                                          <p:val>
                                            <p:strVal val="#ppt_h"/>
                                          </p:val>
                                        </p:tav>
                                      </p:tavLst>
                                    </p:anim>
                                    <p:animEffect transition="in" filter="fade">
                                      <p:cBhvr>
                                        <p:cTn id="37" dur="500"/>
                                        <p:tgtEl>
                                          <p:spTgt spid="60"/>
                                        </p:tgtEl>
                                      </p:cBhvr>
                                    </p:animEffect>
                                  </p:childTnLst>
                                </p:cTn>
                              </p:par>
                            </p:childTnLst>
                          </p:cTn>
                        </p:par>
                        <p:par>
                          <p:cTn id="38" fill="hold">
                            <p:stCondLst>
                              <p:cond delay="3000"/>
                            </p:stCondLst>
                            <p:childTnLst>
                              <p:par>
                                <p:cTn id="39" presetID="2" presetClass="entr" presetSubtype="4" fill="hold" nodeType="after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additive="base">
                                        <p:cTn id="41" dur="500" fill="hold"/>
                                        <p:tgtEl>
                                          <p:spTgt spid="5"/>
                                        </p:tgtEl>
                                        <p:attrNameLst>
                                          <p:attrName>ppt_x</p:attrName>
                                        </p:attrNameLst>
                                      </p:cBhvr>
                                      <p:tavLst>
                                        <p:tav tm="0">
                                          <p:val>
                                            <p:strVal val="#ppt_x"/>
                                          </p:val>
                                        </p:tav>
                                        <p:tav tm="100000">
                                          <p:val>
                                            <p:strVal val="#ppt_x"/>
                                          </p:val>
                                        </p:tav>
                                      </p:tavLst>
                                    </p:anim>
                                    <p:anim calcmode="lin" valueType="num">
                                      <p:cBhvr additive="base">
                                        <p:cTn id="42" dur="500" fill="hold"/>
                                        <p:tgtEl>
                                          <p:spTgt spid="5"/>
                                        </p:tgtEl>
                                        <p:attrNameLst>
                                          <p:attrName>ppt_y</p:attrName>
                                        </p:attrNameLst>
                                      </p:cBhvr>
                                      <p:tavLst>
                                        <p:tav tm="0">
                                          <p:val>
                                            <p:strVal val="1+#ppt_h/2"/>
                                          </p:val>
                                        </p:tav>
                                        <p:tav tm="100000">
                                          <p:val>
                                            <p:strVal val="#ppt_y"/>
                                          </p:val>
                                        </p:tav>
                                      </p:tavLst>
                                    </p:anim>
                                  </p:childTnLst>
                                </p:cTn>
                              </p:par>
                            </p:childTnLst>
                          </p:cTn>
                        </p:par>
                        <p:par>
                          <p:cTn id="43" fill="hold">
                            <p:stCondLst>
                              <p:cond delay="3500"/>
                            </p:stCondLst>
                            <p:childTnLst>
                              <p:par>
                                <p:cTn id="44" presetID="2" presetClass="entr" presetSubtype="4" fill="hold" nodeType="afterEffect">
                                  <p:stCondLst>
                                    <p:cond delay="0"/>
                                  </p:stCondLst>
                                  <p:childTnLst>
                                    <p:set>
                                      <p:cBhvr>
                                        <p:cTn id="45" dur="1" fill="hold">
                                          <p:stCondLst>
                                            <p:cond delay="0"/>
                                          </p:stCondLst>
                                        </p:cTn>
                                        <p:tgtEl>
                                          <p:spTgt spid="6"/>
                                        </p:tgtEl>
                                        <p:attrNameLst>
                                          <p:attrName>style.visibility</p:attrName>
                                        </p:attrNameLst>
                                      </p:cBhvr>
                                      <p:to>
                                        <p:strVal val="visible"/>
                                      </p:to>
                                    </p:set>
                                    <p:anim calcmode="lin" valueType="num">
                                      <p:cBhvr additive="base">
                                        <p:cTn id="46" dur="500" fill="hold"/>
                                        <p:tgtEl>
                                          <p:spTgt spid="6"/>
                                        </p:tgtEl>
                                        <p:attrNameLst>
                                          <p:attrName>ppt_x</p:attrName>
                                        </p:attrNameLst>
                                      </p:cBhvr>
                                      <p:tavLst>
                                        <p:tav tm="0">
                                          <p:val>
                                            <p:strVal val="#ppt_x"/>
                                          </p:val>
                                        </p:tav>
                                        <p:tav tm="100000">
                                          <p:val>
                                            <p:strVal val="#ppt_x"/>
                                          </p:val>
                                        </p:tav>
                                      </p:tavLst>
                                    </p:anim>
                                    <p:anim calcmode="lin" valueType="num">
                                      <p:cBhvr additive="base">
                                        <p:cTn id="47" dur="500" fill="hold"/>
                                        <p:tgtEl>
                                          <p:spTgt spid="6"/>
                                        </p:tgtEl>
                                        <p:attrNameLst>
                                          <p:attrName>ppt_y</p:attrName>
                                        </p:attrNameLst>
                                      </p:cBhvr>
                                      <p:tavLst>
                                        <p:tav tm="0">
                                          <p:val>
                                            <p:strVal val="1+#ppt_h/2"/>
                                          </p:val>
                                        </p:tav>
                                        <p:tav tm="100000">
                                          <p:val>
                                            <p:strVal val="#ppt_y"/>
                                          </p:val>
                                        </p:tav>
                                      </p:tavLst>
                                    </p:anim>
                                  </p:childTnLst>
                                </p:cTn>
                              </p:par>
                            </p:childTnLst>
                          </p:cTn>
                        </p:par>
                        <p:par>
                          <p:cTn id="48" fill="hold">
                            <p:stCondLst>
                              <p:cond delay="4000"/>
                            </p:stCondLst>
                            <p:childTnLst>
                              <p:par>
                                <p:cTn id="49" presetID="53" presetClass="entr" presetSubtype="16" fill="hold" grpId="0" nodeType="afterEffect">
                                  <p:stCondLst>
                                    <p:cond delay="0"/>
                                  </p:stCondLst>
                                  <p:childTnLst>
                                    <p:set>
                                      <p:cBhvr>
                                        <p:cTn id="50" dur="1" fill="hold">
                                          <p:stCondLst>
                                            <p:cond delay="0"/>
                                          </p:stCondLst>
                                        </p:cTn>
                                        <p:tgtEl>
                                          <p:spTgt spid="72"/>
                                        </p:tgtEl>
                                        <p:attrNameLst>
                                          <p:attrName>style.visibility</p:attrName>
                                        </p:attrNameLst>
                                      </p:cBhvr>
                                      <p:to>
                                        <p:strVal val="visible"/>
                                      </p:to>
                                    </p:set>
                                    <p:anim calcmode="lin" valueType="num">
                                      <p:cBhvr>
                                        <p:cTn id="51" dur="500" fill="hold"/>
                                        <p:tgtEl>
                                          <p:spTgt spid="72"/>
                                        </p:tgtEl>
                                        <p:attrNameLst>
                                          <p:attrName>ppt_w</p:attrName>
                                        </p:attrNameLst>
                                      </p:cBhvr>
                                      <p:tavLst>
                                        <p:tav tm="0">
                                          <p:val>
                                            <p:fltVal val="0"/>
                                          </p:val>
                                        </p:tav>
                                        <p:tav tm="100000">
                                          <p:val>
                                            <p:strVal val="#ppt_w"/>
                                          </p:val>
                                        </p:tav>
                                      </p:tavLst>
                                    </p:anim>
                                    <p:anim calcmode="lin" valueType="num">
                                      <p:cBhvr>
                                        <p:cTn id="52" dur="500" fill="hold"/>
                                        <p:tgtEl>
                                          <p:spTgt spid="72"/>
                                        </p:tgtEl>
                                        <p:attrNameLst>
                                          <p:attrName>ppt_h</p:attrName>
                                        </p:attrNameLst>
                                      </p:cBhvr>
                                      <p:tavLst>
                                        <p:tav tm="0">
                                          <p:val>
                                            <p:fltVal val="0"/>
                                          </p:val>
                                        </p:tav>
                                        <p:tav tm="100000">
                                          <p:val>
                                            <p:strVal val="#ppt_h"/>
                                          </p:val>
                                        </p:tav>
                                      </p:tavLst>
                                    </p:anim>
                                    <p:animEffect transition="in" filter="fade">
                                      <p:cBhvr>
                                        <p:cTn id="53" dur="500"/>
                                        <p:tgtEl>
                                          <p:spTgt spid="72"/>
                                        </p:tgtEl>
                                      </p:cBhvr>
                                    </p:animEffect>
                                  </p:childTnLst>
                                </p:cTn>
                              </p:par>
                            </p:childTnLst>
                          </p:cTn>
                        </p:par>
                        <p:par>
                          <p:cTn id="54" fill="hold">
                            <p:stCondLst>
                              <p:cond delay="4500"/>
                            </p:stCondLst>
                            <p:childTnLst>
                              <p:par>
                                <p:cTn id="55" presetID="53" presetClass="entr" presetSubtype="16" fill="hold" grpId="0" nodeType="afterEffect">
                                  <p:stCondLst>
                                    <p:cond delay="0"/>
                                  </p:stCondLst>
                                  <p:childTnLst>
                                    <p:set>
                                      <p:cBhvr>
                                        <p:cTn id="56" dur="1" fill="hold">
                                          <p:stCondLst>
                                            <p:cond delay="0"/>
                                          </p:stCondLst>
                                        </p:cTn>
                                        <p:tgtEl>
                                          <p:spTgt spid="68"/>
                                        </p:tgtEl>
                                        <p:attrNameLst>
                                          <p:attrName>style.visibility</p:attrName>
                                        </p:attrNameLst>
                                      </p:cBhvr>
                                      <p:to>
                                        <p:strVal val="visible"/>
                                      </p:to>
                                    </p:set>
                                    <p:anim calcmode="lin" valueType="num">
                                      <p:cBhvr>
                                        <p:cTn id="57" dur="500" fill="hold"/>
                                        <p:tgtEl>
                                          <p:spTgt spid="68"/>
                                        </p:tgtEl>
                                        <p:attrNameLst>
                                          <p:attrName>ppt_w</p:attrName>
                                        </p:attrNameLst>
                                      </p:cBhvr>
                                      <p:tavLst>
                                        <p:tav tm="0">
                                          <p:val>
                                            <p:fltVal val="0"/>
                                          </p:val>
                                        </p:tav>
                                        <p:tav tm="100000">
                                          <p:val>
                                            <p:strVal val="#ppt_w"/>
                                          </p:val>
                                        </p:tav>
                                      </p:tavLst>
                                    </p:anim>
                                    <p:anim calcmode="lin" valueType="num">
                                      <p:cBhvr>
                                        <p:cTn id="58" dur="500" fill="hold"/>
                                        <p:tgtEl>
                                          <p:spTgt spid="68"/>
                                        </p:tgtEl>
                                        <p:attrNameLst>
                                          <p:attrName>ppt_h</p:attrName>
                                        </p:attrNameLst>
                                      </p:cBhvr>
                                      <p:tavLst>
                                        <p:tav tm="0">
                                          <p:val>
                                            <p:fltVal val="0"/>
                                          </p:val>
                                        </p:tav>
                                        <p:tav tm="100000">
                                          <p:val>
                                            <p:strVal val="#ppt_h"/>
                                          </p:val>
                                        </p:tav>
                                      </p:tavLst>
                                    </p:anim>
                                    <p:animEffect transition="in" filter="fade">
                                      <p:cBhvr>
                                        <p:cTn id="59" dur="500"/>
                                        <p:tgtEl>
                                          <p:spTgt spid="68"/>
                                        </p:tgtEl>
                                      </p:cBhvr>
                                    </p:animEffect>
                                  </p:childTnLst>
                                </p:cTn>
                              </p:par>
                            </p:childTnLst>
                          </p:cTn>
                        </p:par>
                        <p:par>
                          <p:cTn id="60" fill="hold">
                            <p:stCondLst>
                              <p:cond delay="5000"/>
                            </p:stCondLst>
                            <p:childTnLst>
                              <p:par>
                                <p:cTn id="61" presetID="53" presetClass="entr" presetSubtype="16" fill="hold" grpId="0" nodeType="afterEffect">
                                  <p:stCondLst>
                                    <p:cond delay="0"/>
                                  </p:stCondLst>
                                  <p:childTnLst>
                                    <p:set>
                                      <p:cBhvr>
                                        <p:cTn id="62" dur="1" fill="hold">
                                          <p:stCondLst>
                                            <p:cond delay="0"/>
                                          </p:stCondLst>
                                        </p:cTn>
                                        <p:tgtEl>
                                          <p:spTgt spid="76"/>
                                        </p:tgtEl>
                                        <p:attrNameLst>
                                          <p:attrName>style.visibility</p:attrName>
                                        </p:attrNameLst>
                                      </p:cBhvr>
                                      <p:to>
                                        <p:strVal val="visible"/>
                                      </p:to>
                                    </p:set>
                                    <p:anim calcmode="lin" valueType="num">
                                      <p:cBhvr>
                                        <p:cTn id="63" dur="500" fill="hold"/>
                                        <p:tgtEl>
                                          <p:spTgt spid="76"/>
                                        </p:tgtEl>
                                        <p:attrNameLst>
                                          <p:attrName>ppt_w</p:attrName>
                                        </p:attrNameLst>
                                      </p:cBhvr>
                                      <p:tavLst>
                                        <p:tav tm="0">
                                          <p:val>
                                            <p:fltVal val="0"/>
                                          </p:val>
                                        </p:tav>
                                        <p:tav tm="100000">
                                          <p:val>
                                            <p:strVal val="#ppt_w"/>
                                          </p:val>
                                        </p:tav>
                                      </p:tavLst>
                                    </p:anim>
                                    <p:anim calcmode="lin" valueType="num">
                                      <p:cBhvr>
                                        <p:cTn id="64" dur="500" fill="hold"/>
                                        <p:tgtEl>
                                          <p:spTgt spid="76"/>
                                        </p:tgtEl>
                                        <p:attrNameLst>
                                          <p:attrName>ppt_h</p:attrName>
                                        </p:attrNameLst>
                                      </p:cBhvr>
                                      <p:tavLst>
                                        <p:tav tm="0">
                                          <p:val>
                                            <p:fltVal val="0"/>
                                          </p:val>
                                        </p:tav>
                                        <p:tav tm="100000">
                                          <p:val>
                                            <p:strVal val="#ppt_h"/>
                                          </p:val>
                                        </p:tav>
                                      </p:tavLst>
                                    </p:anim>
                                    <p:animEffect transition="in" filter="fade">
                                      <p:cBhvr>
                                        <p:cTn id="65" dur="500"/>
                                        <p:tgtEl>
                                          <p:spTgt spid="76"/>
                                        </p:tgtEl>
                                      </p:cBhvr>
                                    </p:animEffect>
                                  </p:childTnLst>
                                </p:cTn>
                              </p:par>
                            </p:childTnLst>
                          </p:cTn>
                        </p:par>
                        <p:par>
                          <p:cTn id="66" fill="hold">
                            <p:stCondLst>
                              <p:cond delay="5500"/>
                            </p:stCondLst>
                            <p:childTnLst>
                              <p:par>
                                <p:cTn id="67" presetID="53" presetClass="entr" presetSubtype="16" fill="hold" grpId="0" nodeType="afterEffect">
                                  <p:stCondLst>
                                    <p:cond delay="0"/>
                                  </p:stCondLst>
                                  <p:childTnLst>
                                    <p:set>
                                      <p:cBhvr>
                                        <p:cTn id="68" dur="1" fill="hold">
                                          <p:stCondLst>
                                            <p:cond delay="0"/>
                                          </p:stCondLst>
                                        </p:cTn>
                                        <p:tgtEl>
                                          <p:spTgt spid="63"/>
                                        </p:tgtEl>
                                        <p:attrNameLst>
                                          <p:attrName>style.visibility</p:attrName>
                                        </p:attrNameLst>
                                      </p:cBhvr>
                                      <p:to>
                                        <p:strVal val="visible"/>
                                      </p:to>
                                    </p:set>
                                    <p:anim calcmode="lin" valueType="num">
                                      <p:cBhvr>
                                        <p:cTn id="69" dur="500" fill="hold"/>
                                        <p:tgtEl>
                                          <p:spTgt spid="63"/>
                                        </p:tgtEl>
                                        <p:attrNameLst>
                                          <p:attrName>ppt_w</p:attrName>
                                        </p:attrNameLst>
                                      </p:cBhvr>
                                      <p:tavLst>
                                        <p:tav tm="0">
                                          <p:val>
                                            <p:fltVal val="0"/>
                                          </p:val>
                                        </p:tav>
                                        <p:tav tm="100000">
                                          <p:val>
                                            <p:strVal val="#ppt_w"/>
                                          </p:val>
                                        </p:tav>
                                      </p:tavLst>
                                    </p:anim>
                                    <p:anim calcmode="lin" valueType="num">
                                      <p:cBhvr>
                                        <p:cTn id="70" dur="500" fill="hold"/>
                                        <p:tgtEl>
                                          <p:spTgt spid="63"/>
                                        </p:tgtEl>
                                        <p:attrNameLst>
                                          <p:attrName>ppt_h</p:attrName>
                                        </p:attrNameLst>
                                      </p:cBhvr>
                                      <p:tavLst>
                                        <p:tav tm="0">
                                          <p:val>
                                            <p:fltVal val="0"/>
                                          </p:val>
                                        </p:tav>
                                        <p:tav tm="100000">
                                          <p:val>
                                            <p:strVal val="#ppt_h"/>
                                          </p:val>
                                        </p:tav>
                                      </p:tavLst>
                                    </p:anim>
                                    <p:animEffect transition="in" filter="fade">
                                      <p:cBhvr>
                                        <p:cTn id="71" dur="500"/>
                                        <p:tgtEl>
                                          <p:spTgt spid="63"/>
                                        </p:tgtEl>
                                      </p:cBhvr>
                                    </p:animEffect>
                                  </p:childTnLst>
                                </p:cTn>
                              </p:par>
                            </p:childTnLst>
                          </p:cTn>
                        </p:par>
                        <p:par>
                          <p:cTn id="72" fill="hold">
                            <p:stCondLst>
                              <p:cond delay="6000"/>
                            </p:stCondLst>
                            <p:childTnLst>
                              <p:par>
                                <p:cTn id="73" presetID="53" presetClass="entr" presetSubtype="16" fill="hold" grpId="0" nodeType="afterEffect">
                                  <p:stCondLst>
                                    <p:cond delay="0"/>
                                  </p:stCondLst>
                                  <p:childTnLst>
                                    <p:set>
                                      <p:cBhvr>
                                        <p:cTn id="74" dur="1" fill="hold">
                                          <p:stCondLst>
                                            <p:cond delay="0"/>
                                          </p:stCondLst>
                                        </p:cTn>
                                        <p:tgtEl>
                                          <p:spTgt spid="70"/>
                                        </p:tgtEl>
                                        <p:attrNameLst>
                                          <p:attrName>style.visibility</p:attrName>
                                        </p:attrNameLst>
                                      </p:cBhvr>
                                      <p:to>
                                        <p:strVal val="visible"/>
                                      </p:to>
                                    </p:set>
                                    <p:anim calcmode="lin" valueType="num">
                                      <p:cBhvr>
                                        <p:cTn id="75" dur="500" fill="hold"/>
                                        <p:tgtEl>
                                          <p:spTgt spid="70"/>
                                        </p:tgtEl>
                                        <p:attrNameLst>
                                          <p:attrName>ppt_w</p:attrName>
                                        </p:attrNameLst>
                                      </p:cBhvr>
                                      <p:tavLst>
                                        <p:tav tm="0">
                                          <p:val>
                                            <p:fltVal val="0"/>
                                          </p:val>
                                        </p:tav>
                                        <p:tav tm="100000">
                                          <p:val>
                                            <p:strVal val="#ppt_w"/>
                                          </p:val>
                                        </p:tav>
                                      </p:tavLst>
                                    </p:anim>
                                    <p:anim calcmode="lin" valueType="num">
                                      <p:cBhvr>
                                        <p:cTn id="76" dur="500" fill="hold"/>
                                        <p:tgtEl>
                                          <p:spTgt spid="70"/>
                                        </p:tgtEl>
                                        <p:attrNameLst>
                                          <p:attrName>ppt_h</p:attrName>
                                        </p:attrNameLst>
                                      </p:cBhvr>
                                      <p:tavLst>
                                        <p:tav tm="0">
                                          <p:val>
                                            <p:fltVal val="0"/>
                                          </p:val>
                                        </p:tav>
                                        <p:tav tm="100000">
                                          <p:val>
                                            <p:strVal val="#ppt_h"/>
                                          </p:val>
                                        </p:tav>
                                      </p:tavLst>
                                    </p:anim>
                                    <p:animEffect transition="in" filter="fade">
                                      <p:cBhvr>
                                        <p:cTn id="77" dur="500"/>
                                        <p:tgtEl>
                                          <p:spTgt spid="70"/>
                                        </p:tgtEl>
                                      </p:cBhvr>
                                    </p:animEffect>
                                  </p:childTnLst>
                                </p:cTn>
                              </p:par>
                            </p:childTnLst>
                          </p:cTn>
                        </p:par>
                        <p:par>
                          <p:cTn id="78" fill="hold">
                            <p:stCondLst>
                              <p:cond delay="6500"/>
                            </p:stCondLst>
                            <p:childTnLst>
                              <p:par>
                                <p:cTn id="79" presetID="2" presetClass="entr" presetSubtype="4" fill="hold" nodeType="afterEffect">
                                  <p:stCondLst>
                                    <p:cond delay="0"/>
                                  </p:stCondLst>
                                  <p:childTnLst>
                                    <p:set>
                                      <p:cBhvr>
                                        <p:cTn id="80" dur="1" fill="hold">
                                          <p:stCondLst>
                                            <p:cond delay="0"/>
                                          </p:stCondLst>
                                        </p:cTn>
                                        <p:tgtEl>
                                          <p:spTgt spid="7"/>
                                        </p:tgtEl>
                                        <p:attrNameLst>
                                          <p:attrName>style.visibility</p:attrName>
                                        </p:attrNameLst>
                                      </p:cBhvr>
                                      <p:to>
                                        <p:strVal val="visible"/>
                                      </p:to>
                                    </p:set>
                                    <p:anim calcmode="lin" valueType="num">
                                      <p:cBhvr additive="base">
                                        <p:cTn id="81" dur="500" fill="hold"/>
                                        <p:tgtEl>
                                          <p:spTgt spid="7"/>
                                        </p:tgtEl>
                                        <p:attrNameLst>
                                          <p:attrName>ppt_x</p:attrName>
                                        </p:attrNameLst>
                                      </p:cBhvr>
                                      <p:tavLst>
                                        <p:tav tm="0">
                                          <p:val>
                                            <p:strVal val="#ppt_x"/>
                                          </p:val>
                                        </p:tav>
                                        <p:tav tm="100000">
                                          <p:val>
                                            <p:strVal val="#ppt_x"/>
                                          </p:val>
                                        </p:tav>
                                      </p:tavLst>
                                    </p:anim>
                                    <p:anim calcmode="lin" valueType="num">
                                      <p:cBhvr additive="base">
                                        <p:cTn id="82" dur="500" fill="hold"/>
                                        <p:tgtEl>
                                          <p:spTgt spid="7"/>
                                        </p:tgtEl>
                                        <p:attrNameLst>
                                          <p:attrName>ppt_y</p:attrName>
                                        </p:attrNameLst>
                                      </p:cBhvr>
                                      <p:tavLst>
                                        <p:tav tm="0">
                                          <p:val>
                                            <p:strVal val="1+#ppt_h/2"/>
                                          </p:val>
                                        </p:tav>
                                        <p:tav tm="100000">
                                          <p:val>
                                            <p:strVal val="#ppt_y"/>
                                          </p:val>
                                        </p:tav>
                                      </p:tavLst>
                                    </p:anim>
                                  </p:childTnLst>
                                </p:cTn>
                              </p:par>
                            </p:childTnLst>
                          </p:cTn>
                        </p:par>
                        <p:par>
                          <p:cTn id="83" fill="hold">
                            <p:stCondLst>
                              <p:cond delay="7000"/>
                            </p:stCondLst>
                            <p:childTnLst>
                              <p:par>
                                <p:cTn id="84" presetID="53" presetClass="entr" presetSubtype="16" fill="hold" grpId="0" nodeType="afterEffect">
                                  <p:stCondLst>
                                    <p:cond delay="0"/>
                                  </p:stCondLst>
                                  <p:childTnLst>
                                    <p:set>
                                      <p:cBhvr>
                                        <p:cTn id="85" dur="1" fill="hold">
                                          <p:stCondLst>
                                            <p:cond delay="0"/>
                                          </p:stCondLst>
                                        </p:cTn>
                                        <p:tgtEl>
                                          <p:spTgt spid="67"/>
                                        </p:tgtEl>
                                        <p:attrNameLst>
                                          <p:attrName>style.visibility</p:attrName>
                                        </p:attrNameLst>
                                      </p:cBhvr>
                                      <p:to>
                                        <p:strVal val="visible"/>
                                      </p:to>
                                    </p:set>
                                    <p:anim calcmode="lin" valueType="num">
                                      <p:cBhvr>
                                        <p:cTn id="86" dur="500" fill="hold"/>
                                        <p:tgtEl>
                                          <p:spTgt spid="67"/>
                                        </p:tgtEl>
                                        <p:attrNameLst>
                                          <p:attrName>ppt_w</p:attrName>
                                        </p:attrNameLst>
                                      </p:cBhvr>
                                      <p:tavLst>
                                        <p:tav tm="0">
                                          <p:val>
                                            <p:fltVal val="0"/>
                                          </p:val>
                                        </p:tav>
                                        <p:tav tm="100000">
                                          <p:val>
                                            <p:strVal val="#ppt_w"/>
                                          </p:val>
                                        </p:tav>
                                      </p:tavLst>
                                    </p:anim>
                                    <p:anim calcmode="lin" valueType="num">
                                      <p:cBhvr>
                                        <p:cTn id="87" dur="500" fill="hold"/>
                                        <p:tgtEl>
                                          <p:spTgt spid="67"/>
                                        </p:tgtEl>
                                        <p:attrNameLst>
                                          <p:attrName>ppt_h</p:attrName>
                                        </p:attrNameLst>
                                      </p:cBhvr>
                                      <p:tavLst>
                                        <p:tav tm="0">
                                          <p:val>
                                            <p:fltVal val="0"/>
                                          </p:val>
                                        </p:tav>
                                        <p:tav tm="100000">
                                          <p:val>
                                            <p:strVal val="#ppt_h"/>
                                          </p:val>
                                        </p:tav>
                                      </p:tavLst>
                                    </p:anim>
                                    <p:animEffect transition="in" filter="fade">
                                      <p:cBhvr>
                                        <p:cTn id="88"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3" grpId="0" animBg="1"/>
      <p:bldP spid="65" grpId="0" animBg="1"/>
      <p:bldP spid="67" grpId="0" animBg="1"/>
      <p:bldP spid="68" grpId="0" animBg="1"/>
      <p:bldP spid="70" grpId="0" animBg="1"/>
      <p:bldP spid="71" grpId="0" animBg="1"/>
      <p:bldP spid="72" grpId="0" animBg="1"/>
      <p:bldP spid="75" grpId="0" animBg="1"/>
      <p:bldP spid="7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11</a:t>
            </a:fld>
            <a:endParaRPr lang="en-US" dirty="0">
              <a:solidFill>
                <a:schemeClr val="tx2">
                  <a:lumMod val="60000"/>
                  <a:lumOff val="40000"/>
                </a:schemeClr>
              </a:solidFill>
            </a:endParaRPr>
          </a:p>
        </p:txBody>
      </p:sp>
      <p:sp>
        <p:nvSpPr>
          <p:cNvPr id="37" name="Textfeld 38"/>
          <p:cNvSpPr txBox="1"/>
          <p:nvPr/>
        </p:nvSpPr>
        <p:spPr>
          <a:xfrm>
            <a:off x="597057" y="4120617"/>
            <a:ext cx="3488656" cy="1035925"/>
          </a:xfrm>
          <a:prstGeom prst="rect">
            <a:avLst/>
          </a:prstGeom>
        </p:spPr>
        <p:txBody>
          <a:bodyPr vert="horz" wrap="square" lIns="0" rtlCol="0">
            <a:spAutoFit/>
          </a:bodyPr>
          <a:lstStyle/>
          <a:p>
            <a:r>
              <a:rPr lang="en-US" sz="2133" b="1" kern="900" dirty="0">
                <a:solidFill>
                  <a:schemeClr val="tx2">
                    <a:lumMod val="60000"/>
                    <a:lumOff val="40000"/>
                  </a:schemeClr>
                </a:solidFill>
                <a:latin typeface="Raleway"/>
                <a:cs typeface="Raleway"/>
              </a:rPr>
              <a:t>JOSH DOE</a:t>
            </a:r>
          </a:p>
          <a:p>
            <a:endParaRPr lang="en-US" sz="1333" kern="900" dirty="0">
              <a:solidFill>
                <a:schemeClr val="tx2">
                  <a:lumMod val="60000"/>
                  <a:lumOff val="40000"/>
                </a:schemeClr>
              </a:solidFill>
              <a:latin typeface="Raleway"/>
              <a:cs typeface="Raleway"/>
            </a:endParaRPr>
          </a:p>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a:t>
            </a:r>
            <a:endParaRPr lang="en-US" sz="1333" kern="900" dirty="0">
              <a:solidFill>
                <a:schemeClr val="tx2">
                  <a:lumMod val="60000"/>
                  <a:lumOff val="40000"/>
                </a:schemeClr>
              </a:solidFill>
              <a:latin typeface="Calibri Light" panose="020F0302020204030204" pitchFamily="34" charset="0"/>
              <a:cs typeface="Raleway"/>
            </a:endParaRPr>
          </a:p>
        </p:txBody>
      </p:sp>
      <p:sp>
        <p:nvSpPr>
          <p:cNvPr id="38" name="Textfeld 39"/>
          <p:cNvSpPr txBox="1"/>
          <p:nvPr/>
        </p:nvSpPr>
        <p:spPr>
          <a:xfrm>
            <a:off x="4341671" y="4120616"/>
            <a:ext cx="3488656" cy="1046248"/>
          </a:xfrm>
          <a:prstGeom prst="rect">
            <a:avLst/>
          </a:prstGeom>
        </p:spPr>
        <p:txBody>
          <a:bodyPr vert="horz" wrap="square" lIns="0" rtlCol="0">
            <a:spAutoFit/>
          </a:bodyPr>
          <a:lstStyle/>
          <a:p>
            <a:r>
              <a:rPr lang="de-DE" sz="2133" b="1" kern="900" dirty="0">
                <a:solidFill>
                  <a:schemeClr val="tx2">
                    <a:lumMod val="60000"/>
                    <a:lumOff val="40000"/>
                  </a:schemeClr>
                </a:solidFill>
                <a:latin typeface="Raleway"/>
                <a:cs typeface="Raleway"/>
              </a:rPr>
              <a:t>MARCOS HER</a:t>
            </a:r>
          </a:p>
          <a:p>
            <a:endParaRPr lang="de-DE" sz="1400" kern="900" dirty="0">
              <a:solidFill>
                <a:schemeClr val="tx2">
                  <a:lumMod val="60000"/>
                  <a:lumOff val="40000"/>
                </a:schemeClr>
              </a:solidFill>
              <a:latin typeface="Raleway"/>
              <a:cs typeface="Raleway"/>
            </a:endParaRPr>
          </a:p>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a:t>
            </a:r>
            <a:endParaRPr lang="en-US" sz="1333" kern="900" dirty="0">
              <a:solidFill>
                <a:schemeClr val="tx2">
                  <a:lumMod val="60000"/>
                  <a:lumOff val="40000"/>
                </a:schemeClr>
              </a:solidFill>
              <a:latin typeface="Calibri Light" panose="020F0302020204030204" pitchFamily="34" charset="0"/>
              <a:cs typeface="Raleway"/>
            </a:endParaRPr>
          </a:p>
        </p:txBody>
      </p:sp>
      <p:sp>
        <p:nvSpPr>
          <p:cNvPr id="39" name="Textfeld 40"/>
          <p:cNvSpPr txBox="1"/>
          <p:nvPr/>
        </p:nvSpPr>
        <p:spPr>
          <a:xfrm>
            <a:off x="8086282" y="4120617"/>
            <a:ext cx="3496116" cy="1035925"/>
          </a:xfrm>
          <a:prstGeom prst="rect">
            <a:avLst/>
          </a:prstGeom>
        </p:spPr>
        <p:txBody>
          <a:bodyPr vert="horz" wrap="square" lIns="0" rtlCol="0">
            <a:spAutoFit/>
          </a:bodyPr>
          <a:lstStyle/>
          <a:p>
            <a:r>
              <a:rPr lang="en-US" sz="2133" b="1" kern="900" dirty="0">
                <a:solidFill>
                  <a:schemeClr val="tx2">
                    <a:lumMod val="60000"/>
                    <a:lumOff val="40000"/>
                  </a:schemeClr>
                </a:solidFill>
                <a:latin typeface="Raleway"/>
                <a:cs typeface="Raleway"/>
              </a:rPr>
              <a:t>SIMON KONK</a:t>
            </a:r>
          </a:p>
          <a:p>
            <a:endParaRPr lang="en-US" sz="1333" kern="900" dirty="0">
              <a:solidFill>
                <a:schemeClr val="tx2">
                  <a:lumMod val="60000"/>
                  <a:lumOff val="40000"/>
                </a:schemeClr>
              </a:solidFill>
              <a:latin typeface="Raleway"/>
              <a:cs typeface="Raleway"/>
            </a:endParaRPr>
          </a:p>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a:t>
            </a:r>
            <a:endParaRPr lang="en-US" sz="1333" kern="900" dirty="0">
              <a:solidFill>
                <a:schemeClr val="tx2">
                  <a:lumMod val="60000"/>
                  <a:lumOff val="40000"/>
                </a:schemeClr>
              </a:solidFill>
              <a:latin typeface="Calibri Light" panose="020F0302020204030204" pitchFamily="34" charset="0"/>
              <a:cs typeface="Raleway"/>
            </a:endParaRPr>
          </a:p>
        </p:txBody>
      </p:sp>
      <p:grpSp>
        <p:nvGrpSpPr>
          <p:cNvPr id="44" name="Group 43"/>
          <p:cNvGrpSpPr/>
          <p:nvPr/>
        </p:nvGrpSpPr>
        <p:grpSpPr>
          <a:xfrm>
            <a:off x="4341671" y="5367257"/>
            <a:ext cx="1281496" cy="379075"/>
            <a:chOff x="3040203" y="4020683"/>
            <a:chExt cx="961122" cy="284306"/>
          </a:xfrm>
          <a:solidFill>
            <a:schemeClr val="tx2">
              <a:lumMod val="60000"/>
              <a:lumOff val="40000"/>
            </a:schemeClr>
          </a:solidFill>
        </p:grpSpPr>
        <p:sp>
          <p:nvSpPr>
            <p:cNvPr id="46" name="Freeform 312"/>
            <p:cNvSpPr>
              <a:spLocks noEditPoints="1"/>
            </p:cNvSpPr>
            <p:nvPr/>
          </p:nvSpPr>
          <p:spPr bwMode="auto">
            <a:xfrm>
              <a:off x="3040203" y="4022363"/>
              <a:ext cx="282626" cy="282626"/>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7" name="Freeform 316"/>
            <p:cNvSpPr>
              <a:spLocks noEditPoints="1"/>
            </p:cNvSpPr>
            <p:nvPr/>
          </p:nvSpPr>
          <p:spPr bwMode="auto">
            <a:xfrm>
              <a:off x="3379454" y="4020684"/>
              <a:ext cx="284303" cy="284303"/>
            </a:xfrm>
            <a:custGeom>
              <a:avLst/>
              <a:gdLst>
                <a:gd name="T0" fmla="*/ 93 w 186"/>
                <a:gd name="T1" fmla="*/ 0 h 186"/>
                <a:gd name="T2" fmla="*/ 0 w 186"/>
                <a:gd name="T3" fmla="*/ 93 h 186"/>
                <a:gd name="T4" fmla="*/ 93 w 186"/>
                <a:gd name="T5" fmla="*/ 186 h 186"/>
                <a:gd name="T6" fmla="*/ 186 w 186"/>
                <a:gd name="T7" fmla="*/ 93 h 186"/>
                <a:gd name="T8" fmla="*/ 93 w 186"/>
                <a:gd name="T9" fmla="*/ 0 h 186"/>
                <a:gd name="T10" fmla="*/ 93 w 186"/>
                <a:gd name="T11" fmla="*/ 177 h 186"/>
                <a:gd name="T12" fmla="*/ 9 w 186"/>
                <a:gd name="T13" fmla="*/ 93 h 186"/>
                <a:gd name="T14" fmla="*/ 93 w 186"/>
                <a:gd name="T15" fmla="*/ 8 h 186"/>
                <a:gd name="T16" fmla="*/ 177 w 186"/>
                <a:gd name="T17" fmla="*/ 93 h 186"/>
                <a:gd name="T18" fmla="*/ 93 w 186"/>
                <a:gd name="T19" fmla="*/ 177 h 186"/>
                <a:gd name="T20" fmla="*/ 127 w 186"/>
                <a:gd name="T21" fmla="*/ 63 h 186"/>
                <a:gd name="T22" fmla="*/ 118 w 186"/>
                <a:gd name="T23" fmla="*/ 63 h 186"/>
                <a:gd name="T24" fmla="*/ 118 w 186"/>
                <a:gd name="T25" fmla="*/ 76 h 186"/>
                <a:gd name="T26" fmla="*/ 106 w 186"/>
                <a:gd name="T27" fmla="*/ 76 h 186"/>
                <a:gd name="T28" fmla="*/ 106 w 186"/>
                <a:gd name="T29" fmla="*/ 84 h 186"/>
                <a:gd name="T30" fmla="*/ 118 w 186"/>
                <a:gd name="T31" fmla="*/ 84 h 186"/>
                <a:gd name="T32" fmla="*/ 118 w 186"/>
                <a:gd name="T33" fmla="*/ 97 h 186"/>
                <a:gd name="T34" fmla="*/ 127 w 186"/>
                <a:gd name="T35" fmla="*/ 97 h 186"/>
                <a:gd name="T36" fmla="*/ 127 w 186"/>
                <a:gd name="T37" fmla="*/ 84 h 186"/>
                <a:gd name="T38" fmla="*/ 140 w 186"/>
                <a:gd name="T39" fmla="*/ 84 h 186"/>
                <a:gd name="T40" fmla="*/ 140 w 186"/>
                <a:gd name="T41" fmla="*/ 76 h 186"/>
                <a:gd name="T42" fmla="*/ 127 w 186"/>
                <a:gd name="T43" fmla="*/ 76 h 186"/>
                <a:gd name="T44" fmla="*/ 127 w 186"/>
                <a:gd name="T45" fmla="*/ 63 h 186"/>
                <a:gd name="T46" fmla="*/ 93 w 186"/>
                <a:gd name="T47" fmla="*/ 96 h 186"/>
                <a:gd name="T48" fmla="*/ 89 w 186"/>
                <a:gd name="T49" fmla="*/ 91 h 186"/>
                <a:gd name="T50" fmla="*/ 92 w 186"/>
                <a:gd name="T51" fmla="*/ 87 h 186"/>
                <a:gd name="T52" fmla="*/ 98 w 186"/>
                <a:gd name="T53" fmla="*/ 75 h 186"/>
                <a:gd name="T54" fmla="*/ 95 w 186"/>
                <a:gd name="T55" fmla="*/ 66 h 186"/>
                <a:gd name="T56" fmla="*/ 97 w 186"/>
                <a:gd name="T57" fmla="*/ 66 h 186"/>
                <a:gd name="T58" fmla="*/ 106 w 186"/>
                <a:gd name="T59" fmla="*/ 59 h 186"/>
                <a:gd name="T60" fmla="*/ 82 w 186"/>
                <a:gd name="T61" fmla="*/ 59 h 186"/>
                <a:gd name="T62" fmla="*/ 63 w 186"/>
                <a:gd name="T63" fmla="*/ 75 h 186"/>
                <a:gd name="T64" fmla="*/ 79 w 186"/>
                <a:gd name="T65" fmla="*/ 91 h 186"/>
                <a:gd name="T66" fmla="*/ 79 w 186"/>
                <a:gd name="T67" fmla="*/ 93 h 186"/>
                <a:gd name="T68" fmla="*/ 80 w 186"/>
                <a:gd name="T69" fmla="*/ 97 h 186"/>
                <a:gd name="T70" fmla="*/ 59 w 186"/>
                <a:gd name="T71" fmla="*/ 113 h 186"/>
                <a:gd name="T72" fmla="*/ 80 w 186"/>
                <a:gd name="T73" fmla="*/ 126 h 186"/>
                <a:gd name="T74" fmla="*/ 101 w 186"/>
                <a:gd name="T75" fmla="*/ 110 h 186"/>
                <a:gd name="T76" fmla="*/ 93 w 186"/>
                <a:gd name="T77" fmla="*/ 96 h 186"/>
                <a:gd name="T78" fmla="*/ 74 w 186"/>
                <a:gd name="T79" fmla="*/ 75 h 186"/>
                <a:gd name="T80" fmla="*/ 76 w 186"/>
                <a:gd name="T81" fmla="*/ 67 h 186"/>
                <a:gd name="T82" fmla="*/ 79 w 186"/>
                <a:gd name="T83" fmla="*/ 65 h 186"/>
                <a:gd name="T84" fmla="*/ 79 w 186"/>
                <a:gd name="T85" fmla="*/ 64 h 186"/>
                <a:gd name="T86" fmla="*/ 79 w 186"/>
                <a:gd name="T87" fmla="*/ 64 h 186"/>
                <a:gd name="T88" fmla="*/ 79 w 186"/>
                <a:gd name="T89" fmla="*/ 65 h 186"/>
                <a:gd name="T90" fmla="*/ 88 w 186"/>
                <a:gd name="T91" fmla="*/ 76 h 186"/>
                <a:gd name="T92" fmla="*/ 86 w 186"/>
                <a:gd name="T93" fmla="*/ 84 h 186"/>
                <a:gd name="T94" fmla="*/ 82 w 186"/>
                <a:gd name="T95" fmla="*/ 86 h 186"/>
                <a:gd name="T96" fmla="*/ 82 w 186"/>
                <a:gd name="T97" fmla="*/ 86 h 186"/>
                <a:gd name="T98" fmla="*/ 74 w 186"/>
                <a:gd name="T99" fmla="*/ 75 h 186"/>
                <a:gd name="T100" fmla="*/ 80 w 186"/>
                <a:gd name="T101" fmla="*/ 120 h 186"/>
                <a:gd name="T102" fmla="*/ 70 w 186"/>
                <a:gd name="T103" fmla="*/ 111 h 186"/>
                <a:gd name="T104" fmla="*/ 81 w 186"/>
                <a:gd name="T105" fmla="*/ 102 h 186"/>
                <a:gd name="T106" fmla="*/ 81 w 186"/>
                <a:gd name="T107" fmla="*/ 101 h 186"/>
                <a:gd name="T108" fmla="*/ 81 w 186"/>
                <a:gd name="T109" fmla="*/ 101 h 186"/>
                <a:gd name="T110" fmla="*/ 82 w 186"/>
                <a:gd name="T111" fmla="*/ 102 h 186"/>
                <a:gd name="T112" fmla="*/ 86 w 186"/>
                <a:gd name="T113" fmla="*/ 103 h 186"/>
                <a:gd name="T114" fmla="*/ 87 w 186"/>
                <a:gd name="T115" fmla="*/ 104 h 186"/>
                <a:gd name="T116" fmla="*/ 92 w 186"/>
                <a:gd name="T117" fmla="*/ 110 h 186"/>
                <a:gd name="T118" fmla="*/ 92 w 186"/>
                <a:gd name="T119" fmla="*/ 111 h 186"/>
                <a:gd name="T120" fmla="*/ 80 w 186"/>
                <a:gd name="T121" fmla="*/ 12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6" h="186">
                  <a:moveTo>
                    <a:pt x="93" y="0"/>
                  </a:moveTo>
                  <a:cubicBezTo>
                    <a:pt x="42" y="0"/>
                    <a:pt x="0" y="41"/>
                    <a:pt x="0" y="93"/>
                  </a:cubicBezTo>
                  <a:cubicBezTo>
                    <a:pt x="0" y="144"/>
                    <a:pt x="42" y="186"/>
                    <a:pt x="93" y="186"/>
                  </a:cubicBezTo>
                  <a:cubicBezTo>
                    <a:pt x="144" y="186"/>
                    <a:pt x="186" y="144"/>
                    <a:pt x="186" y="93"/>
                  </a:cubicBezTo>
                  <a:cubicBezTo>
                    <a:pt x="186" y="41"/>
                    <a:pt x="144" y="0"/>
                    <a:pt x="93" y="0"/>
                  </a:cubicBezTo>
                  <a:close/>
                  <a:moveTo>
                    <a:pt x="93" y="177"/>
                  </a:moveTo>
                  <a:cubicBezTo>
                    <a:pt x="47" y="177"/>
                    <a:pt x="9" y="139"/>
                    <a:pt x="9" y="93"/>
                  </a:cubicBezTo>
                  <a:cubicBezTo>
                    <a:pt x="9" y="46"/>
                    <a:pt x="47" y="8"/>
                    <a:pt x="93" y="8"/>
                  </a:cubicBezTo>
                  <a:cubicBezTo>
                    <a:pt x="140" y="8"/>
                    <a:pt x="177" y="46"/>
                    <a:pt x="177" y="93"/>
                  </a:cubicBezTo>
                  <a:cubicBezTo>
                    <a:pt x="177" y="139"/>
                    <a:pt x="140" y="177"/>
                    <a:pt x="93" y="177"/>
                  </a:cubicBezTo>
                  <a:close/>
                  <a:moveTo>
                    <a:pt x="127" y="63"/>
                  </a:moveTo>
                  <a:cubicBezTo>
                    <a:pt x="118" y="63"/>
                    <a:pt x="118" y="63"/>
                    <a:pt x="118" y="63"/>
                  </a:cubicBezTo>
                  <a:cubicBezTo>
                    <a:pt x="118" y="76"/>
                    <a:pt x="118" y="76"/>
                    <a:pt x="118" y="76"/>
                  </a:cubicBezTo>
                  <a:cubicBezTo>
                    <a:pt x="106" y="76"/>
                    <a:pt x="106" y="76"/>
                    <a:pt x="106" y="76"/>
                  </a:cubicBezTo>
                  <a:cubicBezTo>
                    <a:pt x="106" y="84"/>
                    <a:pt x="106" y="84"/>
                    <a:pt x="106" y="84"/>
                  </a:cubicBezTo>
                  <a:cubicBezTo>
                    <a:pt x="118" y="84"/>
                    <a:pt x="118" y="84"/>
                    <a:pt x="118" y="84"/>
                  </a:cubicBezTo>
                  <a:cubicBezTo>
                    <a:pt x="118" y="97"/>
                    <a:pt x="118" y="97"/>
                    <a:pt x="118" y="97"/>
                  </a:cubicBezTo>
                  <a:cubicBezTo>
                    <a:pt x="127" y="97"/>
                    <a:pt x="127" y="97"/>
                    <a:pt x="127" y="97"/>
                  </a:cubicBezTo>
                  <a:cubicBezTo>
                    <a:pt x="127" y="84"/>
                    <a:pt x="127" y="84"/>
                    <a:pt x="127" y="84"/>
                  </a:cubicBezTo>
                  <a:cubicBezTo>
                    <a:pt x="140" y="84"/>
                    <a:pt x="140" y="84"/>
                    <a:pt x="140" y="84"/>
                  </a:cubicBezTo>
                  <a:cubicBezTo>
                    <a:pt x="140" y="76"/>
                    <a:pt x="140" y="76"/>
                    <a:pt x="140" y="76"/>
                  </a:cubicBezTo>
                  <a:cubicBezTo>
                    <a:pt x="127" y="76"/>
                    <a:pt x="127" y="76"/>
                    <a:pt x="127" y="76"/>
                  </a:cubicBezTo>
                  <a:lnTo>
                    <a:pt x="127" y="63"/>
                  </a:lnTo>
                  <a:close/>
                  <a:moveTo>
                    <a:pt x="93" y="96"/>
                  </a:moveTo>
                  <a:cubicBezTo>
                    <a:pt x="91" y="95"/>
                    <a:pt x="89" y="92"/>
                    <a:pt x="89" y="91"/>
                  </a:cubicBezTo>
                  <a:cubicBezTo>
                    <a:pt x="89" y="90"/>
                    <a:pt x="89" y="90"/>
                    <a:pt x="92" y="87"/>
                  </a:cubicBezTo>
                  <a:cubicBezTo>
                    <a:pt x="96" y="84"/>
                    <a:pt x="98" y="80"/>
                    <a:pt x="98" y="75"/>
                  </a:cubicBezTo>
                  <a:cubicBezTo>
                    <a:pt x="98" y="72"/>
                    <a:pt x="97" y="68"/>
                    <a:pt x="95" y="66"/>
                  </a:cubicBezTo>
                  <a:cubicBezTo>
                    <a:pt x="97" y="66"/>
                    <a:pt x="97" y="66"/>
                    <a:pt x="97" y="66"/>
                  </a:cubicBezTo>
                  <a:cubicBezTo>
                    <a:pt x="106" y="59"/>
                    <a:pt x="106" y="59"/>
                    <a:pt x="106" y="59"/>
                  </a:cubicBezTo>
                  <a:cubicBezTo>
                    <a:pt x="82" y="59"/>
                    <a:pt x="82" y="59"/>
                    <a:pt x="82" y="59"/>
                  </a:cubicBezTo>
                  <a:cubicBezTo>
                    <a:pt x="72" y="59"/>
                    <a:pt x="63" y="67"/>
                    <a:pt x="63" y="75"/>
                  </a:cubicBezTo>
                  <a:cubicBezTo>
                    <a:pt x="63" y="84"/>
                    <a:pt x="70" y="91"/>
                    <a:pt x="79" y="91"/>
                  </a:cubicBezTo>
                  <a:cubicBezTo>
                    <a:pt x="79" y="92"/>
                    <a:pt x="79" y="93"/>
                    <a:pt x="79" y="93"/>
                  </a:cubicBezTo>
                  <a:cubicBezTo>
                    <a:pt x="79" y="95"/>
                    <a:pt x="79" y="96"/>
                    <a:pt x="80" y="97"/>
                  </a:cubicBezTo>
                  <a:cubicBezTo>
                    <a:pt x="69" y="97"/>
                    <a:pt x="59" y="104"/>
                    <a:pt x="59" y="113"/>
                  </a:cubicBezTo>
                  <a:cubicBezTo>
                    <a:pt x="59" y="121"/>
                    <a:pt x="68" y="126"/>
                    <a:pt x="80" y="126"/>
                  </a:cubicBezTo>
                  <a:cubicBezTo>
                    <a:pt x="94" y="126"/>
                    <a:pt x="101" y="118"/>
                    <a:pt x="101" y="110"/>
                  </a:cubicBezTo>
                  <a:cubicBezTo>
                    <a:pt x="101" y="104"/>
                    <a:pt x="99" y="100"/>
                    <a:pt x="93" y="96"/>
                  </a:cubicBezTo>
                  <a:close/>
                  <a:moveTo>
                    <a:pt x="74" y="75"/>
                  </a:moveTo>
                  <a:cubicBezTo>
                    <a:pt x="73" y="72"/>
                    <a:pt x="74" y="69"/>
                    <a:pt x="76" y="67"/>
                  </a:cubicBezTo>
                  <a:cubicBezTo>
                    <a:pt x="76" y="66"/>
                    <a:pt x="78" y="65"/>
                    <a:pt x="79" y="65"/>
                  </a:cubicBezTo>
                  <a:cubicBezTo>
                    <a:pt x="79" y="64"/>
                    <a:pt x="79" y="64"/>
                    <a:pt x="79" y="64"/>
                  </a:cubicBezTo>
                  <a:cubicBezTo>
                    <a:pt x="79" y="64"/>
                    <a:pt x="79" y="64"/>
                    <a:pt x="79" y="64"/>
                  </a:cubicBezTo>
                  <a:cubicBezTo>
                    <a:pt x="79" y="65"/>
                    <a:pt x="79" y="65"/>
                    <a:pt x="79" y="65"/>
                  </a:cubicBezTo>
                  <a:cubicBezTo>
                    <a:pt x="83" y="65"/>
                    <a:pt x="87" y="70"/>
                    <a:pt x="88" y="76"/>
                  </a:cubicBezTo>
                  <a:cubicBezTo>
                    <a:pt x="88" y="79"/>
                    <a:pt x="88" y="82"/>
                    <a:pt x="86" y="84"/>
                  </a:cubicBezTo>
                  <a:cubicBezTo>
                    <a:pt x="85" y="85"/>
                    <a:pt x="84" y="86"/>
                    <a:pt x="82" y="86"/>
                  </a:cubicBezTo>
                  <a:cubicBezTo>
                    <a:pt x="82" y="86"/>
                    <a:pt x="82" y="86"/>
                    <a:pt x="82" y="86"/>
                  </a:cubicBezTo>
                  <a:cubicBezTo>
                    <a:pt x="78" y="86"/>
                    <a:pt x="74" y="81"/>
                    <a:pt x="74" y="75"/>
                  </a:cubicBezTo>
                  <a:close/>
                  <a:moveTo>
                    <a:pt x="80" y="120"/>
                  </a:moveTo>
                  <a:cubicBezTo>
                    <a:pt x="74" y="120"/>
                    <a:pt x="70" y="116"/>
                    <a:pt x="70" y="111"/>
                  </a:cubicBezTo>
                  <a:cubicBezTo>
                    <a:pt x="70" y="106"/>
                    <a:pt x="75" y="102"/>
                    <a:pt x="81" y="102"/>
                  </a:cubicBezTo>
                  <a:cubicBezTo>
                    <a:pt x="81" y="101"/>
                    <a:pt x="81" y="101"/>
                    <a:pt x="81" y="101"/>
                  </a:cubicBezTo>
                  <a:cubicBezTo>
                    <a:pt x="81" y="101"/>
                    <a:pt x="81" y="101"/>
                    <a:pt x="81" y="101"/>
                  </a:cubicBezTo>
                  <a:cubicBezTo>
                    <a:pt x="82" y="102"/>
                    <a:pt x="82" y="102"/>
                    <a:pt x="82" y="102"/>
                  </a:cubicBezTo>
                  <a:cubicBezTo>
                    <a:pt x="83" y="102"/>
                    <a:pt x="84" y="103"/>
                    <a:pt x="86" y="103"/>
                  </a:cubicBezTo>
                  <a:cubicBezTo>
                    <a:pt x="87" y="104"/>
                    <a:pt x="87" y="104"/>
                    <a:pt x="87" y="104"/>
                  </a:cubicBezTo>
                  <a:cubicBezTo>
                    <a:pt x="90" y="106"/>
                    <a:pt x="92" y="108"/>
                    <a:pt x="92" y="110"/>
                  </a:cubicBezTo>
                  <a:cubicBezTo>
                    <a:pt x="92" y="110"/>
                    <a:pt x="92" y="111"/>
                    <a:pt x="92" y="111"/>
                  </a:cubicBezTo>
                  <a:cubicBezTo>
                    <a:pt x="92" y="117"/>
                    <a:pt x="88" y="120"/>
                    <a:pt x="80" y="12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52" name="Freeform 317"/>
            <p:cNvSpPr>
              <a:spLocks noEditPoints="1"/>
            </p:cNvSpPr>
            <p:nvPr/>
          </p:nvSpPr>
          <p:spPr bwMode="auto">
            <a:xfrm>
              <a:off x="3718699" y="4020683"/>
              <a:ext cx="282626" cy="284303"/>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53" name="Group 52"/>
          <p:cNvGrpSpPr/>
          <p:nvPr/>
        </p:nvGrpSpPr>
        <p:grpSpPr>
          <a:xfrm>
            <a:off x="599032" y="5355899"/>
            <a:ext cx="1281496" cy="379075"/>
            <a:chOff x="3040203" y="4020683"/>
            <a:chExt cx="961122" cy="284306"/>
          </a:xfrm>
          <a:solidFill>
            <a:schemeClr val="tx2">
              <a:lumMod val="60000"/>
              <a:lumOff val="40000"/>
            </a:schemeClr>
          </a:solidFill>
        </p:grpSpPr>
        <p:sp>
          <p:nvSpPr>
            <p:cNvPr id="54" name="Freeform 312"/>
            <p:cNvSpPr>
              <a:spLocks noEditPoints="1"/>
            </p:cNvSpPr>
            <p:nvPr/>
          </p:nvSpPr>
          <p:spPr bwMode="auto">
            <a:xfrm>
              <a:off x="3040203" y="4022363"/>
              <a:ext cx="282626" cy="282626"/>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55" name="Freeform 316"/>
            <p:cNvSpPr>
              <a:spLocks noEditPoints="1"/>
            </p:cNvSpPr>
            <p:nvPr/>
          </p:nvSpPr>
          <p:spPr bwMode="auto">
            <a:xfrm>
              <a:off x="3379454" y="4020684"/>
              <a:ext cx="284303" cy="284303"/>
            </a:xfrm>
            <a:custGeom>
              <a:avLst/>
              <a:gdLst>
                <a:gd name="T0" fmla="*/ 93 w 186"/>
                <a:gd name="T1" fmla="*/ 0 h 186"/>
                <a:gd name="T2" fmla="*/ 0 w 186"/>
                <a:gd name="T3" fmla="*/ 93 h 186"/>
                <a:gd name="T4" fmla="*/ 93 w 186"/>
                <a:gd name="T5" fmla="*/ 186 h 186"/>
                <a:gd name="T6" fmla="*/ 186 w 186"/>
                <a:gd name="T7" fmla="*/ 93 h 186"/>
                <a:gd name="T8" fmla="*/ 93 w 186"/>
                <a:gd name="T9" fmla="*/ 0 h 186"/>
                <a:gd name="T10" fmla="*/ 93 w 186"/>
                <a:gd name="T11" fmla="*/ 177 h 186"/>
                <a:gd name="T12" fmla="*/ 9 w 186"/>
                <a:gd name="T13" fmla="*/ 93 h 186"/>
                <a:gd name="T14" fmla="*/ 93 w 186"/>
                <a:gd name="T15" fmla="*/ 8 h 186"/>
                <a:gd name="T16" fmla="*/ 177 w 186"/>
                <a:gd name="T17" fmla="*/ 93 h 186"/>
                <a:gd name="T18" fmla="*/ 93 w 186"/>
                <a:gd name="T19" fmla="*/ 177 h 186"/>
                <a:gd name="T20" fmla="*/ 127 w 186"/>
                <a:gd name="T21" fmla="*/ 63 h 186"/>
                <a:gd name="T22" fmla="*/ 118 w 186"/>
                <a:gd name="T23" fmla="*/ 63 h 186"/>
                <a:gd name="T24" fmla="*/ 118 w 186"/>
                <a:gd name="T25" fmla="*/ 76 h 186"/>
                <a:gd name="T26" fmla="*/ 106 w 186"/>
                <a:gd name="T27" fmla="*/ 76 h 186"/>
                <a:gd name="T28" fmla="*/ 106 w 186"/>
                <a:gd name="T29" fmla="*/ 84 h 186"/>
                <a:gd name="T30" fmla="*/ 118 w 186"/>
                <a:gd name="T31" fmla="*/ 84 h 186"/>
                <a:gd name="T32" fmla="*/ 118 w 186"/>
                <a:gd name="T33" fmla="*/ 97 h 186"/>
                <a:gd name="T34" fmla="*/ 127 w 186"/>
                <a:gd name="T35" fmla="*/ 97 h 186"/>
                <a:gd name="T36" fmla="*/ 127 w 186"/>
                <a:gd name="T37" fmla="*/ 84 h 186"/>
                <a:gd name="T38" fmla="*/ 140 w 186"/>
                <a:gd name="T39" fmla="*/ 84 h 186"/>
                <a:gd name="T40" fmla="*/ 140 w 186"/>
                <a:gd name="T41" fmla="*/ 76 h 186"/>
                <a:gd name="T42" fmla="*/ 127 w 186"/>
                <a:gd name="T43" fmla="*/ 76 h 186"/>
                <a:gd name="T44" fmla="*/ 127 w 186"/>
                <a:gd name="T45" fmla="*/ 63 h 186"/>
                <a:gd name="T46" fmla="*/ 93 w 186"/>
                <a:gd name="T47" fmla="*/ 96 h 186"/>
                <a:gd name="T48" fmla="*/ 89 w 186"/>
                <a:gd name="T49" fmla="*/ 91 h 186"/>
                <a:gd name="T50" fmla="*/ 92 w 186"/>
                <a:gd name="T51" fmla="*/ 87 h 186"/>
                <a:gd name="T52" fmla="*/ 98 w 186"/>
                <a:gd name="T53" fmla="*/ 75 h 186"/>
                <a:gd name="T54" fmla="*/ 95 w 186"/>
                <a:gd name="T55" fmla="*/ 66 h 186"/>
                <a:gd name="T56" fmla="*/ 97 w 186"/>
                <a:gd name="T57" fmla="*/ 66 h 186"/>
                <a:gd name="T58" fmla="*/ 106 w 186"/>
                <a:gd name="T59" fmla="*/ 59 h 186"/>
                <a:gd name="T60" fmla="*/ 82 w 186"/>
                <a:gd name="T61" fmla="*/ 59 h 186"/>
                <a:gd name="T62" fmla="*/ 63 w 186"/>
                <a:gd name="T63" fmla="*/ 75 h 186"/>
                <a:gd name="T64" fmla="*/ 79 w 186"/>
                <a:gd name="T65" fmla="*/ 91 h 186"/>
                <a:gd name="T66" fmla="*/ 79 w 186"/>
                <a:gd name="T67" fmla="*/ 93 h 186"/>
                <a:gd name="T68" fmla="*/ 80 w 186"/>
                <a:gd name="T69" fmla="*/ 97 h 186"/>
                <a:gd name="T70" fmla="*/ 59 w 186"/>
                <a:gd name="T71" fmla="*/ 113 h 186"/>
                <a:gd name="T72" fmla="*/ 80 w 186"/>
                <a:gd name="T73" fmla="*/ 126 h 186"/>
                <a:gd name="T74" fmla="*/ 101 w 186"/>
                <a:gd name="T75" fmla="*/ 110 h 186"/>
                <a:gd name="T76" fmla="*/ 93 w 186"/>
                <a:gd name="T77" fmla="*/ 96 h 186"/>
                <a:gd name="T78" fmla="*/ 74 w 186"/>
                <a:gd name="T79" fmla="*/ 75 h 186"/>
                <a:gd name="T80" fmla="*/ 76 w 186"/>
                <a:gd name="T81" fmla="*/ 67 h 186"/>
                <a:gd name="T82" fmla="*/ 79 w 186"/>
                <a:gd name="T83" fmla="*/ 65 h 186"/>
                <a:gd name="T84" fmla="*/ 79 w 186"/>
                <a:gd name="T85" fmla="*/ 64 h 186"/>
                <a:gd name="T86" fmla="*/ 79 w 186"/>
                <a:gd name="T87" fmla="*/ 64 h 186"/>
                <a:gd name="T88" fmla="*/ 79 w 186"/>
                <a:gd name="T89" fmla="*/ 65 h 186"/>
                <a:gd name="T90" fmla="*/ 88 w 186"/>
                <a:gd name="T91" fmla="*/ 76 h 186"/>
                <a:gd name="T92" fmla="*/ 86 w 186"/>
                <a:gd name="T93" fmla="*/ 84 h 186"/>
                <a:gd name="T94" fmla="*/ 82 w 186"/>
                <a:gd name="T95" fmla="*/ 86 h 186"/>
                <a:gd name="T96" fmla="*/ 82 w 186"/>
                <a:gd name="T97" fmla="*/ 86 h 186"/>
                <a:gd name="T98" fmla="*/ 74 w 186"/>
                <a:gd name="T99" fmla="*/ 75 h 186"/>
                <a:gd name="T100" fmla="*/ 80 w 186"/>
                <a:gd name="T101" fmla="*/ 120 h 186"/>
                <a:gd name="T102" fmla="*/ 70 w 186"/>
                <a:gd name="T103" fmla="*/ 111 h 186"/>
                <a:gd name="T104" fmla="*/ 81 w 186"/>
                <a:gd name="T105" fmla="*/ 102 h 186"/>
                <a:gd name="T106" fmla="*/ 81 w 186"/>
                <a:gd name="T107" fmla="*/ 101 h 186"/>
                <a:gd name="T108" fmla="*/ 81 w 186"/>
                <a:gd name="T109" fmla="*/ 101 h 186"/>
                <a:gd name="T110" fmla="*/ 82 w 186"/>
                <a:gd name="T111" fmla="*/ 102 h 186"/>
                <a:gd name="T112" fmla="*/ 86 w 186"/>
                <a:gd name="T113" fmla="*/ 103 h 186"/>
                <a:gd name="T114" fmla="*/ 87 w 186"/>
                <a:gd name="T115" fmla="*/ 104 h 186"/>
                <a:gd name="T116" fmla="*/ 92 w 186"/>
                <a:gd name="T117" fmla="*/ 110 h 186"/>
                <a:gd name="T118" fmla="*/ 92 w 186"/>
                <a:gd name="T119" fmla="*/ 111 h 186"/>
                <a:gd name="T120" fmla="*/ 80 w 186"/>
                <a:gd name="T121" fmla="*/ 12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6" h="186">
                  <a:moveTo>
                    <a:pt x="93" y="0"/>
                  </a:moveTo>
                  <a:cubicBezTo>
                    <a:pt x="42" y="0"/>
                    <a:pt x="0" y="41"/>
                    <a:pt x="0" y="93"/>
                  </a:cubicBezTo>
                  <a:cubicBezTo>
                    <a:pt x="0" y="144"/>
                    <a:pt x="42" y="186"/>
                    <a:pt x="93" y="186"/>
                  </a:cubicBezTo>
                  <a:cubicBezTo>
                    <a:pt x="144" y="186"/>
                    <a:pt x="186" y="144"/>
                    <a:pt x="186" y="93"/>
                  </a:cubicBezTo>
                  <a:cubicBezTo>
                    <a:pt x="186" y="41"/>
                    <a:pt x="144" y="0"/>
                    <a:pt x="93" y="0"/>
                  </a:cubicBezTo>
                  <a:close/>
                  <a:moveTo>
                    <a:pt x="93" y="177"/>
                  </a:moveTo>
                  <a:cubicBezTo>
                    <a:pt x="47" y="177"/>
                    <a:pt x="9" y="139"/>
                    <a:pt x="9" y="93"/>
                  </a:cubicBezTo>
                  <a:cubicBezTo>
                    <a:pt x="9" y="46"/>
                    <a:pt x="47" y="8"/>
                    <a:pt x="93" y="8"/>
                  </a:cubicBezTo>
                  <a:cubicBezTo>
                    <a:pt x="140" y="8"/>
                    <a:pt x="177" y="46"/>
                    <a:pt x="177" y="93"/>
                  </a:cubicBezTo>
                  <a:cubicBezTo>
                    <a:pt x="177" y="139"/>
                    <a:pt x="140" y="177"/>
                    <a:pt x="93" y="177"/>
                  </a:cubicBezTo>
                  <a:close/>
                  <a:moveTo>
                    <a:pt x="127" y="63"/>
                  </a:moveTo>
                  <a:cubicBezTo>
                    <a:pt x="118" y="63"/>
                    <a:pt x="118" y="63"/>
                    <a:pt x="118" y="63"/>
                  </a:cubicBezTo>
                  <a:cubicBezTo>
                    <a:pt x="118" y="76"/>
                    <a:pt x="118" y="76"/>
                    <a:pt x="118" y="76"/>
                  </a:cubicBezTo>
                  <a:cubicBezTo>
                    <a:pt x="106" y="76"/>
                    <a:pt x="106" y="76"/>
                    <a:pt x="106" y="76"/>
                  </a:cubicBezTo>
                  <a:cubicBezTo>
                    <a:pt x="106" y="84"/>
                    <a:pt x="106" y="84"/>
                    <a:pt x="106" y="84"/>
                  </a:cubicBezTo>
                  <a:cubicBezTo>
                    <a:pt x="118" y="84"/>
                    <a:pt x="118" y="84"/>
                    <a:pt x="118" y="84"/>
                  </a:cubicBezTo>
                  <a:cubicBezTo>
                    <a:pt x="118" y="97"/>
                    <a:pt x="118" y="97"/>
                    <a:pt x="118" y="97"/>
                  </a:cubicBezTo>
                  <a:cubicBezTo>
                    <a:pt x="127" y="97"/>
                    <a:pt x="127" y="97"/>
                    <a:pt x="127" y="97"/>
                  </a:cubicBezTo>
                  <a:cubicBezTo>
                    <a:pt x="127" y="84"/>
                    <a:pt x="127" y="84"/>
                    <a:pt x="127" y="84"/>
                  </a:cubicBezTo>
                  <a:cubicBezTo>
                    <a:pt x="140" y="84"/>
                    <a:pt x="140" y="84"/>
                    <a:pt x="140" y="84"/>
                  </a:cubicBezTo>
                  <a:cubicBezTo>
                    <a:pt x="140" y="76"/>
                    <a:pt x="140" y="76"/>
                    <a:pt x="140" y="76"/>
                  </a:cubicBezTo>
                  <a:cubicBezTo>
                    <a:pt x="127" y="76"/>
                    <a:pt x="127" y="76"/>
                    <a:pt x="127" y="76"/>
                  </a:cubicBezTo>
                  <a:lnTo>
                    <a:pt x="127" y="63"/>
                  </a:lnTo>
                  <a:close/>
                  <a:moveTo>
                    <a:pt x="93" y="96"/>
                  </a:moveTo>
                  <a:cubicBezTo>
                    <a:pt x="91" y="95"/>
                    <a:pt x="89" y="92"/>
                    <a:pt x="89" y="91"/>
                  </a:cubicBezTo>
                  <a:cubicBezTo>
                    <a:pt x="89" y="90"/>
                    <a:pt x="89" y="90"/>
                    <a:pt x="92" y="87"/>
                  </a:cubicBezTo>
                  <a:cubicBezTo>
                    <a:pt x="96" y="84"/>
                    <a:pt x="98" y="80"/>
                    <a:pt x="98" y="75"/>
                  </a:cubicBezTo>
                  <a:cubicBezTo>
                    <a:pt x="98" y="72"/>
                    <a:pt x="97" y="68"/>
                    <a:pt x="95" y="66"/>
                  </a:cubicBezTo>
                  <a:cubicBezTo>
                    <a:pt x="97" y="66"/>
                    <a:pt x="97" y="66"/>
                    <a:pt x="97" y="66"/>
                  </a:cubicBezTo>
                  <a:cubicBezTo>
                    <a:pt x="106" y="59"/>
                    <a:pt x="106" y="59"/>
                    <a:pt x="106" y="59"/>
                  </a:cubicBezTo>
                  <a:cubicBezTo>
                    <a:pt x="82" y="59"/>
                    <a:pt x="82" y="59"/>
                    <a:pt x="82" y="59"/>
                  </a:cubicBezTo>
                  <a:cubicBezTo>
                    <a:pt x="72" y="59"/>
                    <a:pt x="63" y="67"/>
                    <a:pt x="63" y="75"/>
                  </a:cubicBezTo>
                  <a:cubicBezTo>
                    <a:pt x="63" y="84"/>
                    <a:pt x="70" y="91"/>
                    <a:pt x="79" y="91"/>
                  </a:cubicBezTo>
                  <a:cubicBezTo>
                    <a:pt x="79" y="92"/>
                    <a:pt x="79" y="93"/>
                    <a:pt x="79" y="93"/>
                  </a:cubicBezTo>
                  <a:cubicBezTo>
                    <a:pt x="79" y="95"/>
                    <a:pt x="79" y="96"/>
                    <a:pt x="80" y="97"/>
                  </a:cubicBezTo>
                  <a:cubicBezTo>
                    <a:pt x="69" y="97"/>
                    <a:pt x="59" y="104"/>
                    <a:pt x="59" y="113"/>
                  </a:cubicBezTo>
                  <a:cubicBezTo>
                    <a:pt x="59" y="121"/>
                    <a:pt x="68" y="126"/>
                    <a:pt x="80" y="126"/>
                  </a:cubicBezTo>
                  <a:cubicBezTo>
                    <a:pt x="94" y="126"/>
                    <a:pt x="101" y="118"/>
                    <a:pt x="101" y="110"/>
                  </a:cubicBezTo>
                  <a:cubicBezTo>
                    <a:pt x="101" y="104"/>
                    <a:pt x="99" y="100"/>
                    <a:pt x="93" y="96"/>
                  </a:cubicBezTo>
                  <a:close/>
                  <a:moveTo>
                    <a:pt x="74" y="75"/>
                  </a:moveTo>
                  <a:cubicBezTo>
                    <a:pt x="73" y="72"/>
                    <a:pt x="74" y="69"/>
                    <a:pt x="76" y="67"/>
                  </a:cubicBezTo>
                  <a:cubicBezTo>
                    <a:pt x="76" y="66"/>
                    <a:pt x="78" y="65"/>
                    <a:pt x="79" y="65"/>
                  </a:cubicBezTo>
                  <a:cubicBezTo>
                    <a:pt x="79" y="64"/>
                    <a:pt x="79" y="64"/>
                    <a:pt x="79" y="64"/>
                  </a:cubicBezTo>
                  <a:cubicBezTo>
                    <a:pt x="79" y="64"/>
                    <a:pt x="79" y="64"/>
                    <a:pt x="79" y="64"/>
                  </a:cubicBezTo>
                  <a:cubicBezTo>
                    <a:pt x="79" y="65"/>
                    <a:pt x="79" y="65"/>
                    <a:pt x="79" y="65"/>
                  </a:cubicBezTo>
                  <a:cubicBezTo>
                    <a:pt x="83" y="65"/>
                    <a:pt x="87" y="70"/>
                    <a:pt x="88" y="76"/>
                  </a:cubicBezTo>
                  <a:cubicBezTo>
                    <a:pt x="88" y="79"/>
                    <a:pt x="88" y="82"/>
                    <a:pt x="86" y="84"/>
                  </a:cubicBezTo>
                  <a:cubicBezTo>
                    <a:pt x="85" y="85"/>
                    <a:pt x="84" y="86"/>
                    <a:pt x="82" y="86"/>
                  </a:cubicBezTo>
                  <a:cubicBezTo>
                    <a:pt x="82" y="86"/>
                    <a:pt x="82" y="86"/>
                    <a:pt x="82" y="86"/>
                  </a:cubicBezTo>
                  <a:cubicBezTo>
                    <a:pt x="78" y="86"/>
                    <a:pt x="74" y="81"/>
                    <a:pt x="74" y="75"/>
                  </a:cubicBezTo>
                  <a:close/>
                  <a:moveTo>
                    <a:pt x="80" y="120"/>
                  </a:moveTo>
                  <a:cubicBezTo>
                    <a:pt x="74" y="120"/>
                    <a:pt x="70" y="116"/>
                    <a:pt x="70" y="111"/>
                  </a:cubicBezTo>
                  <a:cubicBezTo>
                    <a:pt x="70" y="106"/>
                    <a:pt x="75" y="102"/>
                    <a:pt x="81" y="102"/>
                  </a:cubicBezTo>
                  <a:cubicBezTo>
                    <a:pt x="81" y="101"/>
                    <a:pt x="81" y="101"/>
                    <a:pt x="81" y="101"/>
                  </a:cubicBezTo>
                  <a:cubicBezTo>
                    <a:pt x="81" y="101"/>
                    <a:pt x="81" y="101"/>
                    <a:pt x="81" y="101"/>
                  </a:cubicBezTo>
                  <a:cubicBezTo>
                    <a:pt x="82" y="102"/>
                    <a:pt x="82" y="102"/>
                    <a:pt x="82" y="102"/>
                  </a:cubicBezTo>
                  <a:cubicBezTo>
                    <a:pt x="83" y="102"/>
                    <a:pt x="84" y="103"/>
                    <a:pt x="86" y="103"/>
                  </a:cubicBezTo>
                  <a:cubicBezTo>
                    <a:pt x="87" y="104"/>
                    <a:pt x="87" y="104"/>
                    <a:pt x="87" y="104"/>
                  </a:cubicBezTo>
                  <a:cubicBezTo>
                    <a:pt x="90" y="106"/>
                    <a:pt x="92" y="108"/>
                    <a:pt x="92" y="110"/>
                  </a:cubicBezTo>
                  <a:cubicBezTo>
                    <a:pt x="92" y="110"/>
                    <a:pt x="92" y="111"/>
                    <a:pt x="92" y="111"/>
                  </a:cubicBezTo>
                  <a:cubicBezTo>
                    <a:pt x="92" y="117"/>
                    <a:pt x="88" y="120"/>
                    <a:pt x="80" y="12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57" name="Freeform 317"/>
            <p:cNvSpPr>
              <a:spLocks noEditPoints="1"/>
            </p:cNvSpPr>
            <p:nvPr/>
          </p:nvSpPr>
          <p:spPr bwMode="auto">
            <a:xfrm>
              <a:off x="3718699" y="4020683"/>
              <a:ext cx="282626" cy="284303"/>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58" name="Group 57"/>
          <p:cNvGrpSpPr/>
          <p:nvPr/>
        </p:nvGrpSpPr>
        <p:grpSpPr>
          <a:xfrm>
            <a:off x="8084309" y="5363925"/>
            <a:ext cx="1281496" cy="379075"/>
            <a:chOff x="3040203" y="4020683"/>
            <a:chExt cx="961122" cy="284306"/>
          </a:xfrm>
          <a:solidFill>
            <a:schemeClr val="tx2">
              <a:lumMod val="60000"/>
              <a:lumOff val="40000"/>
            </a:schemeClr>
          </a:solidFill>
        </p:grpSpPr>
        <p:sp>
          <p:nvSpPr>
            <p:cNvPr id="60" name="Freeform 312"/>
            <p:cNvSpPr>
              <a:spLocks noEditPoints="1"/>
            </p:cNvSpPr>
            <p:nvPr/>
          </p:nvSpPr>
          <p:spPr bwMode="auto">
            <a:xfrm>
              <a:off x="3040203" y="4022363"/>
              <a:ext cx="282626" cy="282626"/>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61" name="Freeform 316"/>
            <p:cNvSpPr>
              <a:spLocks noEditPoints="1"/>
            </p:cNvSpPr>
            <p:nvPr/>
          </p:nvSpPr>
          <p:spPr bwMode="auto">
            <a:xfrm>
              <a:off x="3379454" y="4020684"/>
              <a:ext cx="284303" cy="284303"/>
            </a:xfrm>
            <a:custGeom>
              <a:avLst/>
              <a:gdLst>
                <a:gd name="T0" fmla="*/ 93 w 186"/>
                <a:gd name="T1" fmla="*/ 0 h 186"/>
                <a:gd name="T2" fmla="*/ 0 w 186"/>
                <a:gd name="T3" fmla="*/ 93 h 186"/>
                <a:gd name="T4" fmla="*/ 93 w 186"/>
                <a:gd name="T5" fmla="*/ 186 h 186"/>
                <a:gd name="T6" fmla="*/ 186 w 186"/>
                <a:gd name="T7" fmla="*/ 93 h 186"/>
                <a:gd name="T8" fmla="*/ 93 w 186"/>
                <a:gd name="T9" fmla="*/ 0 h 186"/>
                <a:gd name="T10" fmla="*/ 93 w 186"/>
                <a:gd name="T11" fmla="*/ 177 h 186"/>
                <a:gd name="T12" fmla="*/ 9 w 186"/>
                <a:gd name="T13" fmla="*/ 93 h 186"/>
                <a:gd name="T14" fmla="*/ 93 w 186"/>
                <a:gd name="T15" fmla="*/ 8 h 186"/>
                <a:gd name="T16" fmla="*/ 177 w 186"/>
                <a:gd name="T17" fmla="*/ 93 h 186"/>
                <a:gd name="T18" fmla="*/ 93 w 186"/>
                <a:gd name="T19" fmla="*/ 177 h 186"/>
                <a:gd name="T20" fmla="*/ 127 w 186"/>
                <a:gd name="T21" fmla="*/ 63 h 186"/>
                <a:gd name="T22" fmla="*/ 118 w 186"/>
                <a:gd name="T23" fmla="*/ 63 h 186"/>
                <a:gd name="T24" fmla="*/ 118 w 186"/>
                <a:gd name="T25" fmla="*/ 76 h 186"/>
                <a:gd name="T26" fmla="*/ 106 w 186"/>
                <a:gd name="T27" fmla="*/ 76 h 186"/>
                <a:gd name="T28" fmla="*/ 106 w 186"/>
                <a:gd name="T29" fmla="*/ 84 h 186"/>
                <a:gd name="T30" fmla="*/ 118 w 186"/>
                <a:gd name="T31" fmla="*/ 84 h 186"/>
                <a:gd name="T32" fmla="*/ 118 w 186"/>
                <a:gd name="T33" fmla="*/ 97 h 186"/>
                <a:gd name="T34" fmla="*/ 127 w 186"/>
                <a:gd name="T35" fmla="*/ 97 h 186"/>
                <a:gd name="T36" fmla="*/ 127 w 186"/>
                <a:gd name="T37" fmla="*/ 84 h 186"/>
                <a:gd name="T38" fmla="*/ 140 w 186"/>
                <a:gd name="T39" fmla="*/ 84 h 186"/>
                <a:gd name="T40" fmla="*/ 140 w 186"/>
                <a:gd name="T41" fmla="*/ 76 h 186"/>
                <a:gd name="T42" fmla="*/ 127 w 186"/>
                <a:gd name="T43" fmla="*/ 76 h 186"/>
                <a:gd name="T44" fmla="*/ 127 w 186"/>
                <a:gd name="T45" fmla="*/ 63 h 186"/>
                <a:gd name="T46" fmla="*/ 93 w 186"/>
                <a:gd name="T47" fmla="*/ 96 h 186"/>
                <a:gd name="T48" fmla="*/ 89 w 186"/>
                <a:gd name="T49" fmla="*/ 91 h 186"/>
                <a:gd name="T50" fmla="*/ 92 w 186"/>
                <a:gd name="T51" fmla="*/ 87 h 186"/>
                <a:gd name="T52" fmla="*/ 98 w 186"/>
                <a:gd name="T53" fmla="*/ 75 h 186"/>
                <a:gd name="T54" fmla="*/ 95 w 186"/>
                <a:gd name="T55" fmla="*/ 66 h 186"/>
                <a:gd name="T56" fmla="*/ 97 w 186"/>
                <a:gd name="T57" fmla="*/ 66 h 186"/>
                <a:gd name="T58" fmla="*/ 106 w 186"/>
                <a:gd name="T59" fmla="*/ 59 h 186"/>
                <a:gd name="T60" fmla="*/ 82 w 186"/>
                <a:gd name="T61" fmla="*/ 59 h 186"/>
                <a:gd name="T62" fmla="*/ 63 w 186"/>
                <a:gd name="T63" fmla="*/ 75 h 186"/>
                <a:gd name="T64" fmla="*/ 79 w 186"/>
                <a:gd name="T65" fmla="*/ 91 h 186"/>
                <a:gd name="T66" fmla="*/ 79 w 186"/>
                <a:gd name="T67" fmla="*/ 93 h 186"/>
                <a:gd name="T68" fmla="*/ 80 w 186"/>
                <a:gd name="T69" fmla="*/ 97 h 186"/>
                <a:gd name="T70" fmla="*/ 59 w 186"/>
                <a:gd name="T71" fmla="*/ 113 h 186"/>
                <a:gd name="T72" fmla="*/ 80 w 186"/>
                <a:gd name="T73" fmla="*/ 126 h 186"/>
                <a:gd name="T74" fmla="*/ 101 w 186"/>
                <a:gd name="T75" fmla="*/ 110 h 186"/>
                <a:gd name="T76" fmla="*/ 93 w 186"/>
                <a:gd name="T77" fmla="*/ 96 h 186"/>
                <a:gd name="T78" fmla="*/ 74 w 186"/>
                <a:gd name="T79" fmla="*/ 75 h 186"/>
                <a:gd name="T80" fmla="*/ 76 w 186"/>
                <a:gd name="T81" fmla="*/ 67 h 186"/>
                <a:gd name="T82" fmla="*/ 79 w 186"/>
                <a:gd name="T83" fmla="*/ 65 h 186"/>
                <a:gd name="T84" fmla="*/ 79 w 186"/>
                <a:gd name="T85" fmla="*/ 64 h 186"/>
                <a:gd name="T86" fmla="*/ 79 w 186"/>
                <a:gd name="T87" fmla="*/ 64 h 186"/>
                <a:gd name="T88" fmla="*/ 79 w 186"/>
                <a:gd name="T89" fmla="*/ 65 h 186"/>
                <a:gd name="T90" fmla="*/ 88 w 186"/>
                <a:gd name="T91" fmla="*/ 76 h 186"/>
                <a:gd name="T92" fmla="*/ 86 w 186"/>
                <a:gd name="T93" fmla="*/ 84 h 186"/>
                <a:gd name="T94" fmla="*/ 82 w 186"/>
                <a:gd name="T95" fmla="*/ 86 h 186"/>
                <a:gd name="T96" fmla="*/ 82 w 186"/>
                <a:gd name="T97" fmla="*/ 86 h 186"/>
                <a:gd name="T98" fmla="*/ 74 w 186"/>
                <a:gd name="T99" fmla="*/ 75 h 186"/>
                <a:gd name="T100" fmla="*/ 80 w 186"/>
                <a:gd name="T101" fmla="*/ 120 h 186"/>
                <a:gd name="T102" fmla="*/ 70 w 186"/>
                <a:gd name="T103" fmla="*/ 111 h 186"/>
                <a:gd name="T104" fmla="*/ 81 w 186"/>
                <a:gd name="T105" fmla="*/ 102 h 186"/>
                <a:gd name="T106" fmla="*/ 81 w 186"/>
                <a:gd name="T107" fmla="*/ 101 h 186"/>
                <a:gd name="T108" fmla="*/ 81 w 186"/>
                <a:gd name="T109" fmla="*/ 101 h 186"/>
                <a:gd name="T110" fmla="*/ 82 w 186"/>
                <a:gd name="T111" fmla="*/ 102 h 186"/>
                <a:gd name="T112" fmla="*/ 86 w 186"/>
                <a:gd name="T113" fmla="*/ 103 h 186"/>
                <a:gd name="T114" fmla="*/ 87 w 186"/>
                <a:gd name="T115" fmla="*/ 104 h 186"/>
                <a:gd name="T116" fmla="*/ 92 w 186"/>
                <a:gd name="T117" fmla="*/ 110 h 186"/>
                <a:gd name="T118" fmla="*/ 92 w 186"/>
                <a:gd name="T119" fmla="*/ 111 h 186"/>
                <a:gd name="T120" fmla="*/ 80 w 186"/>
                <a:gd name="T121" fmla="*/ 12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6" h="186">
                  <a:moveTo>
                    <a:pt x="93" y="0"/>
                  </a:moveTo>
                  <a:cubicBezTo>
                    <a:pt x="42" y="0"/>
                    <a:pt x="0" y="41"/>
                    <a:pt x="0" y="93"/>
                  </a:cubicBezTo>
                  <a:cubicBezTo>
                    <a:pt x="0" y="144"/>
                    <a:pt x="42" y="186"/>
                    <a:pt x="93" y="186"/>
                  </a:cubicBezTo>
                  <a:cubicBezTo>
                    <a:pt x="144" y="186"/>
                    <a:pt x="186" y="144"/>
                    <a:pt x="186" y="93"/>
                  </a:cubicBezTo>
                  <a:cubicBezTo>
                    <a:pt x="186" y="41"/>
                    <a:pt x="144" y="0"/>
                    <a:pt x="93" y="0"/>
                  </a:cubicBezTo>
                  <a:close/>
                  <a:moveTo>
                    <a:pt x="93" y="177"/>
                  </a:moveTo>
                  <a:cubicBezTo>
                    <a:pt x="47" y="177"/>
                    <a:pt x="9" y="139"/>
                    <a:pt x="9" y="93"/>
                  </a:cubicBezTo>
                  <a:cubicBezTo>
                    <a:pt x="9" y="46"/>
                    <a:pt x="47" y="8"/>
                    <a:pt x="93" y="8"/>
                  </a:cubicBezTo>
                  <a:cubicBezTo>
                    <a:pt x="140" y="8"/>
                    <a:pt x="177" y="46"/>
                    <a:pt x="177" y="93"/>
                  </a:cubicBezTo>
                  <a:cubicBezTo>
                    <a:pt x="177" y="139"/>
                    <a:pt x="140" y="177"/>
                    <a:pt x="93" y="177"/>
                  </a:cubicBezTo>
                  <a:close/>
                  <a:moveTo>
                    <a:pt x="127" y="63"/>
                  </a:moveTo>
                  <a:cubicBezTo>
                    <a:pt x="118" y="63"/>
                    <a:pt x="118" y="63"/>
                    <a:pt x="118" y="63"/>
                  </a:cubicBezTo>
                  <a:cubicBezTo>
                    <a:pt x="118" y="76"/>
                    <a:pt x="118" y="76"/>
                    <a:pt x="118" y="76"/>
                  </a:cubicBezTo>
                  <a:cubicBezTo>
                    <a:pt x="106" y="76"/>
                    <a:pt x="106" y="76"/>
                    <a:pt x="106" y="76"/>
                  </a:cubicBezTo>
                  <a:cubicBezTo>
                    <a:pt x="106" y="84"/>
                    <a:pt x="106" y="84"/>
                    <a:pt x="106" y="84"/>
                  </a:cubicBezTo>
                  <a:cubicBezTo>
                    <a:pt x="118" y="84"/>
                    <a:pt x="118" y="84"/>
                    <a:pt x="118" y="84"/>
                  </a:cubicBezTo>
                  <a:cubicBezTo>
                    <a:pt x="118" y="97"/>
                    <a:pt x="118" y="97"/>
                    <a:pt x="118" y="97"/>
                  </a:cubicBezTo>
                  <a:cubicBezTo>
                    <a:pt x="127" y="97"/>
                    <a:pt x="127" y="97"/>
                    <a:pt x="127" y="97"/>
                  </a:cubicBezTo>
                  <a:cubicBezTo>
                    <a:pt x="127" y="84"/>
                    <a:pt x="127" y="84"/>
                    <a:pt x="127" y="84"/>
                  </a:cubicBezTo>
                  <a:cubicBezTo>
                    <a:pt x="140" y="84"/>
                    <a:pt x="140" y="84"/>
                    <a:pt x="140" y="84"/>
                  </a:cubicBezTo>
                  <a:cubicBezTo>
                    <a:pt x="140" y="76"/>
                    <a:pt x="140" y="76"/>
                    <a:pt x="140" y="76"/>
                  </a:cubicBezTo>
                  <a:cubicBezTo>
                    <a:pt x="127" y="76"/>
                    <a:pt x="127" y="76"/>
                    <a:pt x="127" y="76"/>
                  </a:cubicBezTo>
                  <a:lnTo>
                    <a:pt x="127" y="63"/>
                  </a:lnTo>
                  <a:close/>
                  <a:moveTo>
                    <a:pt x="93" y="96"/>
                  </a:moveTo>
                  <a:cubicBezTo>
                    <a:pt x="91" y="95"/>
                    <a:pt x="89" y="92"/>
                    <a:pt x="89" y="91"/>
                  </a:cubicBezTo>
                  <a:cubicBezTo>
                    <a:pt x="89" y="90"/>
                    <a:pt x="89" y="90"/>
                    <a:pt x="92" y="87"/>
                  </a:cubicBezTo>
                  <a:cubicBezTo>
                    <a:pt x="96" y="84"/>
                    <a:pt x="98" y="80"/>
                    <a:pt x="98" y="75"/>
                  </a:cubicBezTo>
                  <a:cubicBezTo>
                    <a:pt x="98" y="72"/>
                    <a:pt x="97" y="68"/>
                    <a:pt x="95" y="66"/>
                  </a:cubicBezTo>
                  <a:cubicBezTo>
                    <a:pt x="97" y="66"/>
                    <a:pt x="97" y="66"/>
                    <a:pt x="97" y="66"/>
                  </a:cubicBezTo>
                  <a:cubicBezTo>
                    <a:pt x="106" y="59"/>
                    <a:pt x="106" y="59"/>
                    <a:pt x="106" y="59"/>
                  </a:cubicBezTo>
                  <a:cubicBezTo>
                    <a:pt x="82" y="59"/>
                    <a:pt x="82" y="59"/>
                    <a:pt x="82" y="59"/>
                  </a:cubicBezTo>
                  <a:cubicBezTo>
                    <a:pt x="72" y="59"/>
                    <a:pt x="63" y="67"/>
                    <a:pt x="63" y="75"/>
                  </a:cubicBezTo>
                  <a:cubicBezTo>
                    <a:pt x="63" y="84"/>
                    <a:pt x="70" y="91"/>
                    <a:pt x="79" y="91"/>
                  </a:cubicBezTo>
                  <a:cubicBezTo>
                    <a:pt x="79" y="92"/>
                    <a:pt x="79" y="93"/>
                    <a:pt x="79" y="93"/>
                  </a:cubicBezTo>
                  <a:cubicBezTo>
                    <a:pt x="79" y="95"/>
                    <a:pt x="79" y="96"/>
                    <a:pt x="80" y="97"/>
                  </a:cubicBezTo>
                  <a:cubicBezTo>
                    <a:pt x="69" y="97"/>
                    <a:pt x="59" y="104"/>
                    <a:pt x="59" y="113"/>
                  </a:cubicBezTo>
                  <a:cubicBezTo>
                    <a:pt x="59" y="121"/>
                    <a:pt x="68" y="126"/>
                    <a:pt x="80" y="126"/>
                  </a:cubicBezTo>
                  <a:cubicBezTo>
                    <a:pt x="94" y="126"/>
                    <a:pt x="101" y="118"/>
                    <a:pt x="101" y="110"/>
                  </a:cubicBezTo>
                  <a:cubicBezTo>
                    <a:pt x="101" y="104"/>
                    <a:pt x="99" y="100"/>
                    <a:pt x="93" y="96"/>
                  </a:cubicBezTo>
                  <a:close/>
                  <a:moveTo>
                    <a:pt x="74" y="75"/>
                  </a:moveTo>
                  <a:cubicBezTo>
                    <a:pt x="73" y="72"/>
                    <a:pt x="74" y="69"/>
                    <a:pt x="76" y="67"/>
                  </a:cubicBezTo>
                  <a:cubicBezTo>
                    <a:pt x="76" y="66"/>
                    <a:pt x="78" y="65"/>
                    <a:pt x="79" y="65"/>
                  </a:cubicBezTo>
                  <a:cubicBezTo>
                    <a:pt x="79" y="64"/>
                    <a:pt x="79" y="64"/>
                    <a:pt x="79" y="64"/>
                  </a:cubicBezTo>
                  <a:cubicBezTo>
                    <a:pt x="79" y="64"/>
                    <a:pt x="79" y="64"/>
                    <a:pt x="79" y="64"/>
                  </a:cubicBezTo>
                  <a:cubicBezTo>
                    <a:pt x="79" y="65"/>
                    <a:pt x="79" y="65"/>
                    <a:pt x="79" y="65"/>
                  </a:cubicBezTo>
                  <a:cubicBezTo>
                    <a:pt x="83" y="65"/>
                    <a:pt x="87" y="70"/>
                    <a:pt x="88" y="76"/>
                  </a:cubicBezTo>
                  <a:cubicBezTo>
                    <a:pt x="88" y="79"/>
                    <a:pt x="88" y="82"/>
                    <a:pt x="86" y="84"/>
                  </a:cubicBezTo>
                  <a:cubicBezTo>
                    <a:pt x="85" y="85"/>
                    <a:pt x="84" y="86"/>
                    <a:pt x="82" y="86"/>
                  </a:cubicBezTo>
                  <a:cubicBezTo>
                    <a:pt x="82" y="86"/>
                    <a:pt x="82" y="86"/>
                    <a:pt x="82" y="86"/>
                  </a:cubicBezTo>
                  <a:cubicBezTo>
                    <a:pt x="78" y="86"/>
                    <a:pt x="74" y="81"/>
                    <a:pt x="74" y="75"/>
                  </a:cubicBezTo>
                  <a:close/>
                  <a:moveTo>
                    <a:pt x="80" y="120"/>
                  </a:moveTo>
                  <a:cubicBezTo>
                    <a:pt x="74" y="120"/>
                    <a:pt x="70" y="116"/>
                    <a:pt x="70" y="111"/>
                  </a:cubicBezTo>
                  <a:cubicBezTo>
                    <a:pt x="70" y="106"/>
                    <a:pt x="75" y="102"/>
                    <a:pt x="81" y="102"/>
                  </a:cubicBezTo>
                  <a:cubicBezTo>
                    <a:pt x="81" y="101"/>
                    <a:pt x="81" y="101"/>
                    <a:pt x="81" y="101"/>
                  </a:cubicBezTo>
                  <a:cubicBezTo>
                    <a:pt x="81" y="101"/>
                    <a:pt x="81" y="101"/>
                    <a:pt x="81" y="101"/>
                  </a:cubicBezTo>
                  <a:cubicBezTo>
                    <a:pt x="82" y="102"/>
                    <a:pt x="82" y="102"/>
                    <a:pt x="82" y="102"/>
                  </a:cubicBezTo>
                  <a:cubicBezTo>
                    <a:pt x="83" y="102"/>
                    <a:pt x="84" y="103"/>
                    <a:pt x="86" y="103"/>
                  </a:cubicBezTo>
                  <a:cubicBezTo>
                    <a:pt x="87" y="104"/>
                    <a:pt x="87" y="104"/>
                    <a:pt x="87" y="104"/>
                  </a:cubicBezTo>
                  <a:cubicBezTo>
                    <a:pt x="90" y="106"/>
                    <a:pt x="92" y="108"/>
                    <a:pt x="92" y="110"/>
                  </a:cubicBezTo>
                  <a:cubicBezTo>
                    <a:pt x="92" y="110"/>
                    <a:pt x="92" y="111"/>
                    <a:pt x="92" y="111"/>
                  </a:cubicBezTo>
                  <a:cubicBezTo>
                    <a:pt x="92" y="117"/>
                    <a:pt x="88" y="120"/>
                    <a:pt x="80" y="12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63" name="Freeform 317"/>
            <p:cNvSpPr>
              <a:spLocks noEditPoints="1"/>
            </p:cNvSpPr>
            <p:nvPr/>
          </p:nvSpPr>
          <p:spPr bwMode="auto">
            <a:xfrm>
              <a:off x="3718699" y="4020683"/>
              <a:ext cx="282626" cy="284303"/>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sp>
        <p:nvSpPr>
          <p:cNvPr id="22" name="Shape 1833"/>
          <p:cNvSpPr/>
          <p:nvPr/>
        </p:nvSpPr>
        <p:spPr>
          <a:xfrm>
            <a:off x="4341669" y="1415001"/>
            <a:ext cx="3488656" cy="2555495"/>
          </a:xfrm>
          <a:prstGeom prst="rect">
            <a:avLst/>
          </a:prstGeom>
          <a:blipFill dpi="0" rotWithShape="1">
            <a:blip r:embed="rId2" cstate="hqprint">
              <a:extLst>
                <a:ext uri="{28A0092B-C50C-407E-A947-70E740481C1C}">
                  <a14:useLocalDpi xmlns:a14="http://schemas.microsoft.com/office/drawing/2010/main"/>
                </a:ext>
              </a:extLst>
            </a:blip>
            <a:srcRect/>
            <a:stretch>
              <a:fillRect l="-4939" r="-4939"/>
            </a:stretch>
          </a:blipFill>
          <a:ln w="12700">
            <a:miter lim="400000"/>
          </a:ln>
        </p:spPr>
        <p:txBody>
          <a:bodyPr lIns="0" tIns="0" rIns="0" bIns="0" anchor="ctr"/>
          <a:lstStyle/>
          <a:p>
            <a:pPr lvl="0" algn="ctr">
              <a:defRPr sz="3200">
                <a:solidFill>
                  <a:srgbClr val="FFFFFF"/>
                </a:solidFill>
              </a:defRPr>
            </a:pPr>
            <a:endParaRPr sz="4267">
              <a:solidFill>
                <a:schemeClr val="tx2">
                  <a:lumMod val="60000"/>
                  <a:lumOff val="40000"/>
                </a:schemeClr>
              </a:solidFill>
              <a:latin typeface="Raleway"/>
              <a:cs typeface="Raleway"/>
            </a:endParaRPr>
          </a:p>
        </p:txBody>
      </p:sp>
      <p:sp>
        <p:nvSpPr>
          <p:cNvPr id="23" name="Shape 1833"/>
          <p:cNvSpPr/>
          <p:nvPr/>
        </p:nvSpPr>
        <p:spPr>
          <a:xfrm>
            <a:off x="597057" y="1420029"/>
            <a:ext cx="3488656" cy="2555495"/>
          </a:xfrm>
          <a:prstGeom prst="rect">
            <a:avLst/>
          </a:prstGeom>
          <a:blipFill dpi="0" rotWithShape="1">
            <a:blip r:embed="rId3" cstate="hqprint">
              <a:extLst>
                <a:ext uri="{28A0092B-C50C-407E-A947-70E740481C1C}">
                  <a14:useLocalDpi xmlns:a14="http://schemas.microsoft.com/office/drawing/2010/main"/>
                </a:ext>
              </a:extLst>
            </a:blip>
            <a:srcRect/>
            <a:stretch>
              <a:fillRect l="-4911" r="-4911"/>
            </a:stretch>
          </a:blipFill>
          <a:ln w="12700">
            <a:miter lim="400000"/>
          </a:ln>
        </p:spPr>
        <p:txBody>
          <a:bodyPr lIns="0" tIns="0" rIns="0" bIns="0" anchor="ctr"/>
          <a:lstStyle/>
          <a:p>
            <a:pPr lvl="0" algn="ctr">
              <a:defRPr sz="3200">
                <a:solidFill>
                  <a:srgbClr val="FFFFFF"/>
                </a:solidFill>
              </a:defRPr>
            </a:pPr>
            <a:endParaRPr sz="4267">
              <a:solidFill>
                <a:schemeClr val="tx2">
                  <a:lumMod val="60000"/>
                  <a:lumOff val="40000"/>
                </a:schemeClr>
              </a:solidFill>
              <a:latin typeface="Raleway"/>
              <a:cs typeface="Raleway"/>
            </a:endParaRPr>
          </a:p>
        </p:txBody>
      </p:sp>
      <p:sp>
        <p:nvSpPr>
          <p:cNvPr id="24" name="Shape 1833"/>
          <p:cNvSpPr/>
          <p:nvPr/>
        </p:nvSpPr>
        <p:spPr>
          <a:xfrm>
            <a:off x="8084309" y="1420413"/>
            <a:ext cx="3488656" cy="2555495"/>
          </a:xfrm>
          <a:prstGeom prst="rect">
            <a:avLst/>
          </a:prstGeom>
          <a:blipFill>
            <a:blip r:embed="rId4" cstate="hqprint">
              <a:extLst>
                <a:ext uri="{28A0092B-C50C-407E-A947-70E740481C1C}">
                  <a14:useLocalDpi xmlns:a14="http://schemas.microsoft.com/office/drawing/2010/main"/>
                </a:ext>
              </a:extLst>
            </a:blip>
            <a:srcRect/>
            <a:stretch>
              <a:fillRect t="-52238" b="-52238"/>
            </a:stretch>
          </a:blipFill>
          <a:ln w="12700">
            <a:miter lim="400000"/>
          </a:ln>
        </p:spPr>
        <p:txBody>
          <a:bodyPr lIns="0" tIns="0" rIns="0" bIns="0" anchor="ctr"/>
          <a:lstStyle/>
          <a:p>
            <a:pPr lvl="0" algn="ctr">
              <a:defRPr sz="3200">
                <a:solidFill>
                  <a:srgbClr val="FFFFFF"/>
                </a:solidFill>
              </a:defRPr>
            </a:pPr>
            <a:endParaRPr sz="4267">
              <a:solidFill>
                <a:schemeClr val="tx2">
                  <a:lumMod val="60000"/>
                  <a:lumOff val="40000"/>
                </a:schemeClr>
              </a:solidFill>
              <a:latin typeface="Raleway"/>
              <a:cs typeface="Raleway"/>
            </a:endParaRPr>
          </a:p>
        </p:txBody>
      </p:sp>
      <p:sp>
        <p:nvSpPr>
          <p:cNvPr id="27" name="Rounded Rectangle 1">
            <a:extLst>
              <a:ext uri="{FF2B5EF4-FFF2-40B4-BE49-F238E27FC236}">
                <a16:creationId xmlns:a16="http://schemas.microsoft.com/office/drawing/2014/main" id="{8D0241B1-F936-4C0F-AB2B-B19E8BD55409}"/>
              </a:ext>
            </a:extLst>
          </p:cNvPr>
          <p:cNvSpPr/>
          <p:nvPr/>
        </p:nvSpPr>
        <p:spPr>
          <a:xfrm>
            <a:off x="783711" y="438823"/>
            <a:ext cx="4551389" cy="55880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2">
            <a:extLst>
              <a:ext uri="{FF2B5EF4-FFF2-40B4-BE49-F238E27FC236}">
                <a16:creationId xmlns:a16="http://schemas.microsoft.com/office/drawing/2014/main" id="{8F372291-0098-4D2B-8F10-19296F304588}"/>
              </a:ext>
            </a:extLst>
          </p:cNvPr>
          <p:cNvSpPr>
            <a:spLocks noGrp="1"/>
          </p:cNvSpPr>
          <p:nvPr>
            <p:ph type="title"/>
          </p:nvPr>
        </p:nvSpPr>
        <p:spPr>
          <a:xfrm>
            <a:off x="1026762" y="528977"/>
            <a:ext cx="3931503" cy="378491"/>
          </a:xfrm>
        </p:spPr>
        <p:txBody>
          <a:bodyPr>
            <a:normAutofit/>
          </a:bodyPr>
          <a:lstStyle/>
          <a:p>
            <a:r>
              <a:rPr lang="en-US" sz="1800" b="1" dirty="0">
                <a:solidFill>
                  <a:schemeClr val="tx2">
                    <a:lumMod val="60000"/>
                    <a:lumOff val="40000"/>
                  </a:schemeClr>
                </a:solidFill>
                <a:latin typeface="Arial" panose="020B0604020202020204" pitchFamily="34" charset="0"/>
                <a:cs typeface="Arial" panose="020B0604020202020204" pitchFamily="34" charset="0"/>
              </a:rPr>
              <a:t>TEAM MEMBERS </a:t>
            </a:r>
            <a:r>
              <a:rPr lang="en-US" sz="1800" dirty="0">
                <a:solidFill>
                  <a:schemeClr val="tx2">
                    <a:lumMod val="60000"/>
                    <a:lumOff val="40000"/>
                  </a:schemeClr>
                </a:solidFill>
                <a:latin typeface="Arial" panose="020B0604020202020204" pitchFamily="34" charset="0"/>
                <a:cs typeface="Arial" panose="020B0604020202020204" pitchFamily="34" charset="0"/>
              </a:rPr>
              <a:t>CIRCULAR</a:t>
            </a:r>
          </a:p>
        </p:txBody>
      </p:sp>
    </p:spTree>
    <p:extLst>
      <p:ext uri="{BB962C8B-B14F-4D97-AF65-F5344CB8AC3E}">
        <p14:creationId xmlns:p14="http://schemas.microsoft.com/office/powerpoint/2010/main" val="28919887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0-#ppt_w/2"/>
                                          </p:val>
                                        </p:tav>
                                        <p:tav tm="100000">
                                          <p:val>
                                            <p:strVal val="#ppt_x"/>
                                          </p:val>
                                        </p:tav>
                                      </p:tavLst>
                                    </p:anim>
                                    <p:anim calcmode="lin" valueType="num">
                                      <p:cBhvr additive="base">
                                        <p:cTn id="8" dur="500" fill="hold"/>
                                        <p:tgtEl>
                                          <p:spTgt spid="2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additive="base">
                                        <p:cTn id="12" dur="500" fill="hold"/>
                                        <p:tgtEl>
                                          <p:spTgt spid="27"/>
                                        </p:tgtEl>
                                        <p:attrNameLst>
                                          <p:attrName>ppt_x</p:attrName>
                                        </p:attrNameLst>
                                      </p:cBhvr>
                                      <p:tavLst>
                                        <p:tav tm="0">
                                          <p:val>
                                            <p:strVal val="0-#ppt_w/2"/>
                                          </p:val>
                                        </p:tav>
                                        <p:tav tm="100000">
                                          <p:val>
                                            <p:strVal val="#ppt_x"/>
                                          </p:val>
                                        </p:tav>
                                      </p:tavLst>
                                    </p:anim>
                                    <p:anim calcmode="lin" valueType="num">
                                      <p:cBhvr additive="base">
                                        <p:cTn id="13" dur="500" fill="hold"/>
                                        <p:tgtEl>
                                          <p:spTgt spid="27"/>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p:cTn id="17" dur="500" fill="hold"/>
                                        <p:tgtEl>
                                          <p:spTgt spid="23"/>
                                        </p:tgtEl>
                                        <p:attrNameLst>
                                          <p:attrName>ppt_w</p:attrName>
                                        </p:attrNameLst>
                                      </p:cBhvr>
                                      <p:tavLst>
                                        <p:tav tm="0">
                                          <p:val>
                                            <p:fltVal val="0"/>
                                          </p:val>
                                        </p:tav>
                                        <p:tav tm="100000">
                                          <p:val>
                                            <p:strVal val="#ppt_w"/>
                                          </p:val>
                                        </p:tav>
                                      </p:tavLst>
                                    </p:anim>
                                    <p:anim calcmode="lin" valueType="num">
                                      <p:cBhvr>
                                        <p:cTn id="18" dur="500" fill="hold"/>
                                        <p:tgtEl>
                                          <p:spTgt spid="23"/>
                                        </p:tgtEl>
                                        <p:attrNameLst>
                                          <p:attrName>ppt_h</p:attrName>
                                        </p:attrNameLst>
                                      </p:cBhvr>
                                      <p:tavLst>
                                        <p:tav tm="0">
                                          <p:val>
                                            <p:fltVal val="0"/>
                                          </p:val>
                                        </p:tav>
                                        <p:tav tm="100000">
                                          <p:val>
                                            <p:strVal val="#ppt_h"/>
                                          </p:val>
                                        </p:tav>
                                      </p:tavLst>
                                    </p:anim>
                                    <p:animEffect transition="in" filter="fade">
                                      <p:cBhvr>
                                        <p:cTn id="19" dur="500"/>
                                        <p:tgtEl>
                                          <p:spTgt spid="23"/>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p:cTn id="23" dur="500" fill="hold"/>
                                        <p:tgtEl>
                                          <p:spTgt spid="22"/>
                                        </p:tgtEl>
                                        <p:attrNameLst>
                                          <p:attrName>ppt_w</p:attrName>
                                        </p:attrNameLst>
                                      </p:cBhvr>
                                      <p:tavLst>
                                        <p:tav tm="0">
                                          <p:val>
                                            <p:fltVal val="0"/>
                                          </p:val>
                                        </p:tav>
                                        <p:tav tm="100000">
                                          <p:val>
                                            <p:strVal val="#ppt_w"/>
                                          </p:val>
                                        </p:tav>
                                      </p:tavLst>
                                    </p:anim>
                                    <p:anim calcmode="lin" valueType="num">
                                      <p:cBhvr>
                                        <p:cTn id="24" dur="500" fill="hold"/>
                                        <p:tgtEl>
                                          <p:spTgt spid="22"/>
                                        </p:tgtEl>
                                        <p:attrNameLst>
                                          <p:attrName>ppt_h</p:attrName>
                                        </p:attrNameLst>
                                      </p:cBhvr>
                                      <p:tavLst>
                                        <p:tav tm="0">
                                          <p:val>
                                            <p:fltVal val="0"/>
                                          </p:val>
                                        </p:tav>
                                        <p:tav tm="100000">
                                          <p:val>
                                            <p:strVal val="#ppt_h"/>
                                          </p:val>
                                        </p:tav>
                                      </p:tavLst>
                                    </p:anim>
                                    <p:animEffect transition="in" filter="fade">
                                      <p:cBhvr>
                                        <p:cTn id="25" dur="500"/>
                                        <p:tgtEl>
                                          <p:spTgt spid="22"/>
                                        </p:tgtEl>
                                      </p:cBhvr>
                                    </p:animEffect>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24"/>
                                        </p:tgtEl>
                                        <p:attrNameLst>
                                          <p:attrName>style.visibility</p:attrName>
                                        </p:attrNameLst>
                                      </p:cBhvr>
                                      <p:to>
                                        <p:strVal val="visible"/>
                                      </p:to>
                                    </p:set>
                                    <p:anim calcmode="lin" valueType="num">
                                      <p:cBhvr>
                                        <p:cTn id="29" dur="500" fill="hold"/>
                                        <p:tgtEl>
                                          <p:spTgt spid="24"/>
                                        </p:tgtEl>
                                        <p:attrNameLst>
                                          <p:attrName>ppt_w</p:attrName>
                                        </p:attrNameLst>
                                      </p:cBhvr>
                                      <p:tavLst>
                                        <p:tav tm="0">
                                          <p:val>
                                            <p:fltVal val="0"/>
                                          </p:val>
                                        </p:tav>
                                        <p:tav tm="100000">
                                          <p:val>
                                            <p:strVal val="#ppt_w"/>
                                          </p:val>
                                        </p:tav>
                                      </p:tavLst>
                                    </p:anim>
                                    <p:anim calcmode="lin" valueType="num">
                                      <p:cBhvr>
                                        <p:cTn id="30" dur="500" fill="hold"/>
                                        <p:tgtEl>
                                          <p:spTgt spid="24"/>
                                        </p:tgtEl>
                                        <p:attrNameLst>
                                          <p:attrName>ppt_h</p:attrName>
                                        </p:attrNameLst>
                                      </p:cBhvr>
                                      <p:tavLst>
                                        <p:tav tm="0">
                                          <p:val>
                                            <p:fltVal val="0"/>
                                          </p:val>
                                        </p:tav>
                                        <p:tav tm="100000">
                                          <p:val>
                                            <p:strVal val="#ppt_h"/>
                                          </p:val>
                                        </p:tav>
                                      </p:tavLst>
                                    </p:anim>
                                    <p:animEffect transition="in" filter="fade">
                                      <p:cBhvr>
                                        <p:cTn id="31" dur="500"/>
                                        <p:tgtEl>
                                          <p:spTgt spid="24"/>
                                        </p:tgtEl>
                                      </p:cBhvr>
                                    </p:animEffect>
                                  </p:childTnLst>
                                </p:cTn>
                              </p:par>
                            </p:childTnLst>
                          </p:cTn>
                        </p:par>
                        <p:par>
                          <p:cTn id="32" fill="hold">
                            <p:stCondLst>
                              <p:cond delay="2500"/>
                            </p:stCondLst>
                            <p:childTnLst>
                              <p:par>
                                <p:cTn id="33" presetID="2" presetClass="entr" presetSubtype="4" decel="100000" fill="hold" grpId="0" nodeType="afterEffect">
                                  <p:stCondLst>
                                    <p:cond delay="0"/>
                                  </p:stCondLst>
                                  <p:childTnLst>
                                    <p:set>
                                      <p:cBhvr>
                                        <p:cTn id="34" dur="1" fill="hold">
                                          <p:stCondLst>
                                            <p:cond delay="0"/>
                                          </p:stCondLst>
                                        </p:cTn>
                                        <p:tgtEl>
                                          <p:spTgt spid="37"/>
                                        </p:tgtEl>
                                        <p:attrNameLst>
                                          <p:attrName>style.visibility</p:attrName>
                                        </p:attrNameLst>
                                      </p:cBhvr>
                                      <p:to>
                                        <p:strVal val="visible"/>
                                      </p:to>
                                    </p:set>
                                    <p:anim calcmode="lin" valueType="num">
                                      <p:cBhvr additive="base">
                                        <p:cTn id="35" dur="500" fill="hold"/>
                                        <p:tgtEl>
                                          <p:spTgt spid="37"/>
                                        </p:tgtEl>
                                        <p:attrNameLst>
                                          <p:attrName>ppt_x</p:attrName>
                                        </p:attrNameLst>
                                      </p:cBhvr>
                                      <p:tavLst>
                                        <p:tav tm="0">
                                          <p:val>
                                            <p:strVal val="#ppt_x"/>
                                          </p:val>
                                        </p:tav>
                                        <p:tav tm="100000">
                                          <p:val>
                                            <p:strVal val="#ppt_x"/>
                                          </p:val>
                                        </p:tav>
                                      </p:tavLst>
                                    </p:anim>
                                    <p:anim calcmode="lin" valueType="num">
                                      <p:cBhvr additive="base">
                                        <p:cTn id="36" dur="500" fill="hold"/>
                                        <p:tgtEl>
                                          <p:spTgt spid="37"/>
                                        </p:tgtEl>
                                        <p:attrNameLst>
                                          <p:attrName>ppt_y</p:attrName>
                                        </p:attrNameLst>
                                      </p:cBhvr>
                                      <p:tavLst>
                                        <p:tav tm="0">
                                          <p:val>
                                            <p:strVal val="1+#ppt_h/2"/>
                                          </p:val>
                                        </p:tav>
                                        <p:tav tm="100000">
                                          <p:val>
                                            <p:strVal val="#ppt_y"/>
                                          </p:val>
                                        </p:tav>
                                      </p:tavLst>
                                    </p:anim>
                                  </p:childTnLst>
                                </p:cTn>
                              </p:par>
                            </p:childTnLst>
                          </p:cTn>
                        </p:par>
                        <p:par>
                          <p:cTn id="37" fill="hold">
                            <p:stCondLst>
                              <p:cond delay="3000"/>
                            </p:stCondLst>
                            <p:childTnLst>
                              <p:par>
                                <p:cTn id="38" presetID="2" presetClass="entr" presetSubtype="4" decel="100000" fill="hold" grpId="0" nodeType="afterEffect">
                                  <p:stCondLst>
                                    <p:cond delay="0"/>
                                  </p:stCondLst>
                                  <p:childTnLst>
                                    <p:set>
                                      <p:cBhvr>
                                        <p:cTn id="39" dur="1" fill="hold">
                                          <p:stCondLst>
                                            <p:cond delay="0"/>
                                          </p:stCondLst>
                                        </p:cTn>
                                        <p:tgtEl>
                                          <p:spTgt spid="38"/>
                                        </p:tgtEl>
                                        <p:attrNameLst>
                                          <p:attrName>style.visibility</p:attrName>
                                        </p:attrNameLst>
                                      </p:cBhvr>
                                      <p:to>
                                        <p:strVal val="visible"/>
                                      </p:to>
                                    </p:set>
                                    <p:anim calcmode="lin" valueType="num">
                                      <p:cBhvr additive="base">
                                        <p:cTn id="40" dur="500" fill="hold"/>
                                        <p:tgtEl>
                                          <p:spTgt spid="38"/>
                                        </p:tgtEl>
                                        <p:attrNameLst>
                                          <p:attrName>ppt_x</p:attrName>
                                        </p:attrNameLst>
                                      </p:cBhvr>
                                      <p:tavLst>
                                        <p:tav tm="0">
                                          <p:val>
                                            <p:strVal val="#ppt_x"/>
                                          </p:val>
                                        </p:tav>
                                        <p:tav tm="100000">
                                          <p:val>
                                            <p:strVal val="#ppt_x"/>
                                          </p:val>
                                        </p:tav>
                                      </p:tavLst>
                                    </p:anim>
                                    <p:anim calcmode="lin" valueType="num">
                                      <p:cBhvr additive="base">
                                        <p:cTn id="41" dur="500" fill="hold"/>
                                        <p:tgtEl>
                                          <p:spTgt spid="38"/>
                                        </p:tgtEl>
                                        <p:attrNameLst>
                                          <p:attrName>ppt_y</p:attrName>
                                        </p:attrNameLst>
                                      </p:cBhvr>
                                      <p:tavLst>
                                        <p:tav tm="0">
                                          <p:val>
                                            <p:strVal val="1+#ppt_h/2"/>
                                          </p:val>
                                        </p:tav>
                                        <p:tav tm="100000">
                                          <p:val>
                                            <p:strVal val="#ppt_y"/>
                                          </p:val>
                                        </p:tav>
                                      </p:tavLst>
                                    </p:anim>
                                  </p:childTnLst>
                                </p:cTn>
                              </p:par>
                            </p:childTnLst>
                          </p:cTn>
                        </p:par>
                        <p:par>
                          <p:cTn id="42" fill="hold">
                            <p:stCondLst>
                              <p:cond delay="3500"/>
                            </p:stCondLst>
                            <p:childTnLst>
                              <p:par>
                                <p:cTn id="43" presetID="2" presetClass="entr" presetSubtype="4" decel="100000" fill="hold" grpId="0" nodeType="afterEffect">
                                  <p:stCondLst>
                                    <p:cond delay="0"/>
                                  </p:stCondLst>
                                  <p:childTnLst>
                                    <p:set>
                                      <p:cBhvr>
                                        <p:cTn id="44" dur="1" fill="hold">
                                          <p:stCondLst>
                                            <p:cond delay="0"/>
                                          </p:stCondLst>
                                        </p:cTn>
                                        <p:tgtEl>
                                          <p:spTgt spid="39"/>
                                        </p:tgtEl>
                                        <p:attrNameLst>
                                          <p:attrName>style.visibility</p:attrName>
                                        </p:attrNameLst>
                                      </p:cBhvr>
                                      <p:to>
                                        <p:strVal val="visible"/>
                                      </p:to>
                                    </p:set>
                                    <p:anim calcmode="lin" valueType="num">
                                      <p:cBhvr additive="base">
                                        <p:cTn id="45" dur="500" fill="hold"/>
                                        <p:tgtEl>
                                          <p:spTgt spid="39"/>
                                        </p:tgtEl>
                                        <p:attrNameLst>
                                          <p:attrName>ppt_x</p:attrName>
                                        </p:attrNameLst>
                                      </p:cBhvr>
                                      <p:tavLst>
                                        <p:tav tm="0">
                                          <p:val>
                                            <p:strVal val="#ppt_x"/>
                                          </p:val>
                                        </p:tav>
                                        <p:tav tm="100000">
                                          <p:val>
                                            <p:strVal val="#ppt_x"/>
                                          </p:val>
                                        </p:tav>
                                      </p:tavLst>
                                    </p:anim>
                                    <p:anim calcmode="lin" valueType="num">
                                      <p:cBhvr additive="base">
                                        <p:cTn id="46" dur="500" fill="hold"/>
                                        <p:tgtEl>
                                          <p:spTgt spid="39"/>
                                        </p:tgtEl>
                                        <p:attrNameLst>
                                          <p:attrName>ppt_y</p:attrName>
                                        </p:attrNameLst>
                                      </p:cBhvr>
                                      <p:tavLst>
                                        <p:tav tm="0">
                                          <p:val>
                                            <p:strVal val="1+#ppt_h/2"/>
                                          </p:val>
                                        </p:tav>
                                        <p:tav tm="100000">
                                          <p:val>
                                            <p:strVal val="#ppt_y"/>
                                          </p:val>
                                        </p:tav>
                                      </p:tavLst>
                                    </p:anim>
                                  </p:childTnLst>
                                </p:cTn>
                              </p:par>
                            </p:childTnLst>
                          </p:cTn>
                        </p:par>
                        <p:par>
                          <p:cTn id="47" fill="hold">
                            <p:stCondLst>
                              <p:cond delay="4000"/>
                            </p:stCondLst>
                            <p:childTnLst>
                              <p:par>
                                <p:cTn id="48" presetID="2" presetClass="entr" presetSubtype="4" decel="100000" fill="hold" nodeType="afterEffect">
                                  <p:stCondLst>
                                    <p:cond delay="0"/>
                                  </p:stCondLst>
                                  <p:childTnLst>
                                    <p:set>
                                      <p:cBhvr>
                                        <p:cTn id="49" dur="1" fill="hold">
                                          <p:stCondLst>
                                            <p:cond delay="0"/>
                                          </p:stCondLst>
                                        </p:cTn>
                                        <p:tgtEl>
                                          <p:spTgt spid="53"/>
                                        </p:tgtEl>
                                        <p:attrNameLst>
                                          <p:attrName>style.visibility</p:attrName>
                                        </p:attrNameLst>
                                      </p:cBhvr>
                                      <p:to>
                                        <p:strVal val="visible"/>
                                      </p:to>
                                    </p:set>
                                    <p:anim calcmode="lin" valueType="num">
                                      <p:cBhvr additive="base">
                                        <p:cTn id="50" dur="500" fill="hold"/>
                                        <p:tgtEl>
                                          <p:spTgt spid="53"/>
                                        </p:tgtEl>
                                        <p:attrNameLst>
                                          <p:attrName>ppt_x</p:attrName>
                                        </p:attrNameLst>
                                      </p:cBhvr>
                                      <p:tavLst>
                                        <p:tav tm="0">
                                          <p:val>
                                            <p:strVal val="#ppt_x"/>
                                          </p:val>
                                        </p:tav>
                                        <p:tav tm="100000">
                                          <p:val>
                                            <p:strVal val="#ppt_x"/>
                                          </p:val>
                                        </p:tav>
                                      </p:tavLst>
                                    </p:anim>
                                    <p:anim calcmode="lin" valueType="num">
                                      <p:cBhvr additive="base">
                                        <p:cTn id="51" dur="500" fill="hold"/>
                                        <p:tgtEl>
                                          <p:spTgt spid="53"/>
                                        </p:tgtEl>
                                        <p:attrNameLst>
                                          <p:attrName>ppt_y</p:attrName>
                                        </p:attrNameLst>
                                      </p:cBhvr>
                                      <p:tavLst>
                                        <p:tav tm="0">
                                          <p:val>
                                            <p:strVal val="1+#ppt_h/2"/>
                                          </p:val>
                                        </p:tav>
                                        <p:tav tm="100000">
                                          <p:val>
                                            <p:strVal val="#ppt_y"/>
                                          </p:val>
                                        </p:tav>
                                      </p:tavLst>
                                    </p:anim>
                                  </p:childTnLst>
                                </p:cTn>
                              </p:par>
                            </p:childTnLst>
                          </p:cTn>
                        </p:par>
                        <p:par>
                          <p:cTn id="52" fill="hold">
                            <p:stCondLst>
                              <p:cond delay="4500"/>
                            </p:stCondLst>
                            <p:childTnLst>
                              <p:par>
                                <p:cTn id="53" presetID="2" presetClass="entr" presetSubtype="4" decel="100000" fill="hold" nodeType="afterEffect">
                                  <p:stCondLst>
                                    <p:cond delay="0"/>
                                  </p:stCondLst>
                                  <p:childTnLst>
                                    <p:set>
                                      <p:cBhvr>
                                        <p:cTn id="54" dur="1" fill="hold">
                                          <p:stCondLst>
                                            <p:cond delay="0"/>
                                          </p:stCondLst>
                                        </p:cTn>
                                        <p:tgtEl>
                                          <p:spTgt spid="44"/>
                                        </p:tgtEl>
                                        <p:attrNameLst>
                                          <p:attrName>style.visibility</p:attrName>
                                        </p:attrNameLst>
                                      </p:cBhvr>
                                      <p:to>
                                        <p:strVal val="visible"/>
                                      </p:to>
                                    </p:set>
                                    <p:anim calcmode="lin" valueType="num">
                                      <p:cBhvr additive="base">
                                        <p:cTn id="55" dur="500" fill="hold"/>
                                        <p:tgtEl>
                                          <p:spTgt spid="44"/>
                                        </p:tgtEl>
                                        <p:attrNameLst>
                                          <p:attrName>ppt_x</p:attrName>
                                        </p:attrNameLst>
                                      </p:cBhvr>
                                      <p:tavLst>
                                        <p:tav tm="0">
                                          <p:val>
                                            <p:strVal val="#ppt_x"/>
                                          </p:val>
                                        </p:tav>
                                        <p:tav tm="100000">
                                          <p:val>
                                            <p:strVal val="#ppt_x"/>
                                          </p:val>
                                        </p:tav>
                                      </p:tavLst>
                                    </p:anim>
                                    <p:anim calcmode="lin" valueType="num">
                                      <p:cBhvr additive="base">
                                        <p:cTn id="56" dur="500" fill="hold"/>
                                        <p:tgtEl>
                                          <p:spTgt spid="44"/>
                                        </p:tgtEl>
                                        <p:attrNameLst>
                                          <p:attrName>ppt_y</p:attrName>
                                        </p:attrNameLst>
                                      </p:cBhvr>
                                      <p:tavLst>
                                        <p:tav tm="0">
                                          <p:val>
                                            <p:strVal val="1+#ppt_h/2"/>
                                          </p:val>
                                        </p:tav>
                                        <p:tav tm="100000">
                                          <p:val>
                                            <p:strVal val="#ppt_y"/>
                                          </p:val>
                                        </p:tav>
                                      </p:tavLst>
                                    </p:anim>
                                  </p:childTnLst>
                                </p:cTn>
                              </p:par>
                            </p:childTnLst>
                          </p:cTn>
                        </p:par>
                        <p:par>
                          <p:cTn id="57" fill="hold">
                            <p:stCondLst>
                              <p:cond delay="5000"/>
                            </p:stCondLst>
                            <p:childTnLst>
                              <p:par>
                                <p:cTn id="58" presetID="2" presetClass="entr" presetSubtype="4" decel="100000" fill="hold" nodeType="afterEffect">
                                  <p:stCondLst>
                                    <p:cond delay="0"/>
                                  </p:stCondLst>
                                  <p:childTnLst>
                                    <p:set>
                                      <p:cBhvr>
                                        <p:cTn id="59" dur="1" fill="hold">
                                          <p:stCondLst>
                                            <p:cond delay="0"/>
                                          </p:stCondLst>
                                        </p:cTn>
                                        <p:tgtEl>
                                          <p:spTgt spid="58"/>
                                        </p:tgtEl>
                                        <p:attrNameLst>
                                          <p:attrName>style.visibility</p:attrName>
                                        </p:attrNameLst>
                                      </p:cBhvr>
                                      <p:to>
                                        <p:strVal val="visible"/>
                                      </p:to>
                                    </p:set>
                                    <p:anim calcmode="lin" valueType="num">
                                      <p:cBhvr additive="base">
                                        <p:cTn id="60" dur="500" fill="hold"/>
                                        <p:tgtEl>
                                          <p:spTgt spid="58"/>
                                        </p:tgtEl>
                                        <p:attrNameLst>
                                          <p:attrName>ppt_x</p:attrName>
                                        </p:attrNameLst>
                                      </p:cBhvr>
                                      <p:tavLst>
                                        <p:tav tm="0">
                                          <p:val>
                                            <p:strVal val="#ppt_x"/>
                                          </p:val>
                                        </p:tav>
                                        <p:tav tm="100000">
                                          <p:val>
                                            <p:strVal val="#ppt_x"/>
                                          </p:val>
                                        </p:tav>
                                      </p:tavLst>
                                    </p:anim>
                                    <p:anim calcmode="lin" valueType="num">
                                      <p:cBhvr additive="base">
                                        <p:cTn id="61" dur="500" fill="hold"/>
                                        <p:tgtEl>
                                          <p:spTgt spid="58"/>
                                        </p:tgtEl>
                                        <p:attrNameLst>
                                          <p:attrName>ppt_y</p:attrName>
                                        </p:attrNameLst>
                                      </p:cBhvr>
                                      <p:tavLst>
                                        <p:tav tm="0">
                                          <p:val>
                                            <p:strVal val="1+#ppt_h/2"/>
                                          </p:val>
                                        </p:tav>
                                        <p:tav tm="100000">
                                          <p:val>
                                            <p:strVal val="#ppt_y"/>
                                          </p:val>
                                        </p:tav>
                                      </p:tavLst>
                                    </p:anim>
                                  </p:childTnLst>
                                </p:cTn>
                              </p:par>
                            </p:childTnLst>
                          </p:cTn>
                        </p:par>
                        <p:par>
                          <p:cTn id="62" fill="hold">
                            <p:stCondLst>
                              <p:cond delay="5500"/>
                            </p:stCondLst>
                            <p:childTnLst>
                              <p:par>
                                <p:cTn id="63" presetID="2" presetClass="entr" presetSubtype="4" fill="hold" grpId="0" nodeType="afterEffect">
                                  <p:stCondLst>
                                    <p:cond delay="0"/>
                                  </p:stCondLst>
                                  <p:childTnLst>
                                    <p:set>
                                      <p:cBhvr>
                                        <p:cTn id="64" dur="1" fill="hold">
                                          <p:stCondLst>
                                            <p:cond delay="0"/>
                                          </p:stCondLst>
                                        </p:cTn>
                                        <p:tgtEl>
                                          <p:spTgt spid="4"/>
                                        </p:tgtEl>
                                        <p:attrNameLst>
                                          <p:attrName>style.visibility</p:attrName>
                                        </p:attrNameLst>
                                      </p:cBhvr>
                                      <p:to>
                                        <p:strVal val="visible"/>
                                      </p:to>
                                    </p:set>
                                    <p:anim calcmode="lin" valueType="num">
                                      <p:cBhvr additive="base">
                                        <p:cTn id="65" dur="500" fill="hold"/>
                                        <p:tgtEl>
                                          <p:spTgt spid="4"/>
                                        </p:tgtEl>
                                        <p:attrNameLst>
                                          <p:attrName>ppt_x</p:attrName>
                                        </p:attrNameLst>
                                      </p:cBhvr>
                                      <p:tavLst>
                                        <p:tav tm="0">
                                          <p:val>
                                            <p:strVal val="#ppt_x"/>
                                          </p:val>
                                        </p:tav>
                                        <p:tav tm="100000">
                                          <p:val>
                                            <p:strVal val="#ppt_x"/>
                                          </p:val>
                                        </p:tav>
                                      </p:tavLst>
                                    </p:anim>
                                    <p:anim calcmode="lin" valueType="num">
                                      <p:cBhvr additive="base">
                                        <p:cTn id="6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7" grpId="0"/>
      <p:bldP spid="38" grpId="0"/>
      <p:bldP spid="39" grpId="0"/>
      <p:bldP spid="22" grpId="0" animBg="1"/>
      <p:bldP spid="23" grpId="0" animBg="1"/>
      <p:bldP spid="24" grpId="0" animBg="1"/>
      <p:bldP spid="27" grpId="0" animBg="1"/>
      <p:bldP spid="2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Title 2">
            <a:extLst>
              <a:ext uri="{FF2B5EF4-FFF2-40B4-BE49-F238E27FC236}">
                <a16:creationId xmlns:a16="http://schemas.microsoft.com/office/drawing/2014/main" id="{7E6CBCCF-A3EC-D242-9F70-EDABEA29342F}"/>
              </a:ext>
            </a:extLst>
          </p:cNvPr>
          <p:cNvSpPr>
            <a:spLocks noGrp="1"/>
          </p:cNvSpPr>
          <p:nvPr>
            <p:ph type="title"/>
          </p:nvPr>
        </p:nvSpPr>
        <p:spPr bwMode="auto">
          <a:xfrm>
            <a:off x="838200" y="736600"/>
            <a:ext cx="10515600" cy="62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sz="3200"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MEMBERS SKILLS</a:t>
            </a:r>
          </a:p>
        </p:txBody>
      </p:sp>
      <p:sp>
        <p:nvSpPr>
          <p:cNvPr id="8" name="Rectangle 7">
            <a:extLst>
              <a:ext uri="{FF2B5EF4-FFF2-40B4-BE49-F238E27FC236}">
                <a16:creationId xmlns:a16="http://schemas.microsoft.com/office/drawing/2014/main" id="{2E25234E-4045-D54F-A381-A0CB40F615A3}"/>
              </a:ext>
            </a:extLst>
          </p:cNvPr>
          <p:cNvSpPr/>
          <p:nvPr/>
        </p:nvSpPr>
        <p:spPr bwMode="auto">
          <a:xfrm>
            <a:off x="373063" y="4194175"/>
            <a:ext cx="11449050" cy="2303463"/>
          </a:xfrm>
          <a:prstGeom prst="rect">
            <a:avLst/>
          </a:prstGeom>
          <a:solidFill>
            <a:schemeClr val="bg2">
              <a:lumMod val="40000"/>
              <a:lumOff val="60000"/>
            </a:schemeClr>
          </a:solidFill>
          <a:ln>
            <a:noFill/>
          </a:ln>
        </p:spPr>
        <p:txBody>
          <a:bodyPr spcFirstLastPara="1" anchor="ctr">
            <a:prstTxWarp prst="textArchDown">
              <a:avLst/>
            </a:prstTxWarp>
          </a:bodyPr>
          <a:lstStyle/>
          <a:p>
            <a:pPr algn="ctr" fontAlgn="auto">
              <a:spcBef>
                <a:spcPts val="0"/>
              </a:spcBef>
              <a:spcAft>
                <a:spcPts val="0"/>
              </a:spcAft>
              <a:defRPr/>
            </a:pPr>
            <a:endParaRPr lang="en-US" sz="1600" dirty="0">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9CC403BB-253C-5542-B753-1C4AAFC2DF18}"/>
              </a:ext>
            </a:extLst>
          </p:cNvPr>
          <p:cNvSpPr txBox="1"/>
          <p:nvPr/>
        </p:nvSpPr>
        <p:spPr>
          <a:xfrm>
            <a:off x="9419309" y="851757"/>
            <a:ext cx="1826141" cy="246221"/>
          </a:xfrm>
          <a:prstGeom prst="rect">
            <a:avLst/>
          </a:prstGeom>
          <a:noFill/>
        </p:spPr>
        <p:txBody>
          <a:bodyPr wrap="none">
            <a:spAutoFit/>
          </a:bodyPr>
          <a:lstStyle/>
          <a:p>
            <a:pPr algn="ctr" fontAlgn="auto">
              <a:spcBef>
                <a:spcPts val="0"/>
              </a:spcBef>
              <a:spcAft>
                <a:spcPts val="0"/>
              </a:spcAft>
              <a:defRPr/>
            </a:pPr>
            <a:r>
              <a:rPr lang="en-US" sz="1000" spc="300" dirty="0">
                <a:solidFill>
                  <a:schemeClr val="tx1">
                    <a:alpha val="50000"/>
                  </a:schemeClr>
                </a:solidFill>
                <a:latin typeface="Arial" panose="020B0604020202020204" pitchFamily="34" charset="0"/>
                <a:ea typeface="Source Sans Pro" charset="0"/>
                <a:cs typeface="Arial" panose="020B0604020202020204" pitchFamily="34" charset="0"/>
              </a:rPr>
              <a:t>SMART SLIDE 2.0</a:t>
            </a:r>
          </a:p>
        </p:txBody>
      </p:sp>
      <p:pic>
        <p:nvPicPr>
          <p:cNvPr id="12" name="Picture Placeholder 11">
            <a:extLst>
              <a:ext uri="{FF2B5EF4-FFF2-40B4-BE49-F238E27FC236}">
                <a16:creationId xmlns:a16="http://schemas.microsoft.com/office/drawing/2014/main" id="{A7838F80-0711-7A41-9D2A-4164459E038E}"/>
              </a:ext>
            </a:extLst>
          </p:cNvPr>
          <p:cNvPicPr>
            <a:picLocks noGrp="1" noChangeAspect="1"/>
          </p:cNvPicPr>
          <p:nvPr>
            <p:ph type="pic" sz="quarter" idx="13"/>
          </p:nvPr>
        </p:nvPicPr>
        <p:blipFill>
          <a:blip r:embed="rId2" cstate="hqprint">
            <a:extLst>
              <a:ext uri="{28A0092B-C50C-407E-A947-70E740481C1C}">
                <a14:useLocalDpi xmlns:a14="http://schemas.microsoft.com/office/drawing/2010/main"/>
              </a:ext>
            </a:extLst>
          </a:blip>
          <a:srcRect l="8100" r="8100"/>
          <a:stretch>
            <a:fillRect/>
          </a:stretch>
        </p:blipFill>
        <p:spPr bwMode="auto">
          <a:xfrm>
            <a:off x="373063" y="1908175"/>
            <a:ext cx="2286000" cy="2286000"/>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pic>
        <p:nvPicPr>
          <p:cNvPr id="14" name="Picture Placeholder 13">
            <a:extLst>
              <a:ext uri="{FF2B5EF4-FFF2-40B4-BE49-F238E27FC236}">
                <a16:creationId xmlns:a16="http://schemas.microsoft.com/office/drawing/2014/main" id="{5CBE25DD-0621-D040-A54E-E013594C8FB1}"/>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a:ext>
            </a:extLst>
          </a:blip>
          <a:srcRect l="16667" r="16667"/>
          <a:stretch>
            <a:fillRect/>
          </a:stretch>
        </p:blipFill>
        <p:spPr bwMode="auto">
          <a:xfrm>
            <a:off x="2665413" y="1908175"/>
            <a:ext cx="2286000" cy="2286000"/>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pic>
        <p:nvPicPr>
          <p:cNvPr id="16" name="Picture Placeholder 15">
            <a:extLst>
              <a:ext uri="{FF2B5EF4-FFF2-40B4-BE49-F238E27FC236}">
                <a16:creationId xmlns:a16="http://schemas.microsoft.com/office/drawing/2014/main" id="{F22E9656-C4AC-5549-B9D1-DD59323C0360}"/>
              </a:ext>
            </a:extLst>
          </p:cNvPr>
          <p:cNvPicPr>
            <a:picLocks noGrp="1" noChangeAspect="1"/>
          </p:cNvPicPr>
          <p:nvPr>
            <p:ph type="pic" sz="quarter" idx="15"/>
          </p:nvPr>
        </p:nvPicPr>
        <p:blipFill>
          <a:blip r:embed="rId5" cstate="hqprint">
            <a:extLst>
              <a:ext uri="{28A0092B-C50C-407E-A947-70E740481C1C}">
                <a14:useLocalDpi xmlns:a14="http://schemas.microsoft.com/office/drawing/2010/main"/>
              </a:ext>
            </a:extLst>
          </a:blip>
          <a:srcRect l="16675" r="16675"/>
          <a:stretch>
            <a:fillRect/>
          </a:stretch>
        </p:blipFill>
        <p:spPr bwMode="auto">
          <a:xfrm>
            <a:off x="4957763" y="1908175"/>
            <a:ext cx="2286000" cy="2286000"/>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pic>
        <p:nvPicPr>
          <p:cNvPr id="20" name="Picture Placeholder 19">
            <a:extLst>
              <a:ext uri="{FF2B5EF4-FFF2-40B4-BE49-F238E27FC236}">
                <a16:creationId xmlns:a16="http://schemas.microsoft.com/office/drawing/2014/main" id="{9B549D17-C9FC-AC40-8E91-F13973D922A5}"/>
              </a:ext>
            </a:extLst>
          </p:cNvPr>
          <p:cNvPicPr>
            <a:picLocks noGrp="1" noChangeAspect="1"/>
          </p:cNvPicPr>
          <p:nvPr>
            <p:ph type="pic" sz="quarter" idx="17"/>
          </p:nvPr>
        </p:nvPicPr>
        <p:blipFill rotWithShape="1">
          <a:blip r:embed="rId6" cstate="hqprint">
            <a:extLst>
              <a:ext uri="{28A0092B-C50C-407E-A947-70E740481C1C}">
                <a14:useLocalDpi xmlns:a14="http://schemas.microsoft.com/office/drawing/2010/main"/>
              </a:ext>
            </a:extLst>
          </a:blip>
          <a:srcRect l="34466" t="123" r="8992" b="15032"/>
          <a:stretch/>
        </p:blipFill>
        <p:spPr bwMode="auto">
          <a:xfrm>
            <a:off x="9542463" y="1908175"/>
            <a:ext cx="2286000" cy="2286000"/>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pic>
        <p:nvPicPr>
          <p:cNvPr id="23" name="Picture Placeholder 22">
            <a:extLst>
              <a:ext uri="{FF2B5EF4-FFF2-40B4-BE49-F238E27FC236}">
                <a16:creationId xmlns:a16="http://schemas.microsoft.com/office/drawing/2014/main" id="{5FF433E3-A524-264B-B660-4F93008E0C43}"/>
              </a:ext>
            </a:extLst>
          </p:cNvPr>
          <p:cNvPicPr>
            <a:picLocks noGrp="1" noChangeAspect="1"/>
          </p:cNvPicPr>
          <p:nvPr>
            <p:ph type="pic" sz="quarter" idx="16"/>
          </p:nvPr>
        </p:nvPicPr>
        <p:blipFill>
          <a:blip r:embed="rId7" cstate="hqprint">
            <a:extLst>
              <a:ext uri="{28A0092B-C50C-407E-A947-70E740481C1C}">
                <a14:useLocalDpi xmlns:a14="http://schemas.microsoft.com/office/drawing/2010/main"/>
              </a:ext>
            </a:extLst>
          </a:blip>
          <a:srcRect l="16656" r="16656"/>
          <a:stretch>
            <a:fillRect/>
          </a:stretch>
        </p:blipFill>
        <p:spPr/>
      </p:pic>
      <p:grpSp>
        <p:nvGrpSpPr>
          <p:cNvPr id="35" name="Group 11">
            <a:extLst>
              <a:ext uri="{FF2B5EF4-FFF2-40B4-BE49-F238E27FC236}">
                <a16:creationId xmlns:a16="http://schemas.microsoft.com/office/drawing/2014/main" id="{0DD20889-E76A-4F46-94AF-3FF15EDEA12F}"/>
              </a:ext>
            </a:extLst>
          </p:cNvPr>
          <p:cNvGrpSpPr>
            <a:grpSpLocks/>
          </p:cNvGrpSpPr>
          <p:nvPr/>
        </p:nvGrpSpPr>
        <p:grpSpPr bwMode="auto">
          <a:xfrm>
            <a:off x="554863" y="4390839"/>
            <a:ext cx="1951038" cy="450573"/>
            <a:chOff x="5137876" y="3170035"/>
            <a:chExt cx="1951238" cy="450342"/>
          </a:xfrm>
        </p:grpSpPr>
        <p:sp>
          <p:nvSpPr>
            <p:cNvPr id="36" name="Title 1">
              <a:extLst>
                <a:ext uri="{FF2B5EF4-FFF2-40B4-BE49-F238E27FC236}">
                  <a16:creationId xmlns:a16="http://schemas.microsoft.com/office/drawing/2014/main" id="{31EB2906-2C8E-7E43-9EB5-C64FDB972B59}"/>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400" dirty="0">
                  <a:solidFill>
                    <a:schemeClr val="bg1"/>
                  </a:solidFill>
                  <a:latin typeface="Arial" panose="020B0604020202020204" pitchFamily="34" charset="0"/>
                  <a:ea typeface="Source Sans Pro Black" panose="020B0503030403020204" pitchFamily="34" charset="0"/>
                  <a:cs typeface="Arial" panose="020B0604020202020204" pitchFamily="34" charset="0"/>
                </a:rPr>
                <a:t>JENNY DOE</a:t>
              </a:r>
            </a:p>
          </p:txBody>
        </p:sp>
        <p:sp>
          <p:nvSpPr>
            <p:cNvPr id="38" name="TextBox 37">
              <a:extLst>
                <a:ext uri="{FF2B5EF4-FFF2-40B4-BE49-F238E27FC236}">
                  <a16:creationId xmlns:a16="http://schemas.microsoft.com/office/drawing/2014/main" id="{8CCD4C80-09C5-AF4A-A46F-ADCE95725F2A}"/>
                </a:ext>
              </a:extLst>
            </p:cNvPr>
            <p:cNvSpPr txBox="1"/>
            <p:nvPr/>
          </p:nvSpPr>
          <p:spPr>
            <a:xfrm>
              <a:off x="5137876" y="3339995"/>
              <a:ext cx="1951238" cy="280382"/>
            </a:xfrm>
            <a:prstGeom prst="rect">
              <a:avLst/>
            </a:prstGeom>
            <a:noFill/>
          </p:spPr>
          <p:txBody>
            <a:bodyPr>
              <a:spAutoFit/>
            </a:bodyPr>
            <a:lstStyle/>
            <a:p>
              <a:pPr algn="ctr" fontAlgn="auto">
                <a:lnSpc>
                  <a:spcPct val="130000"/>
                </a:lnSpc>
                <a:spcBef>
                  <a:spcPts val="0"/>
                </a:spcBef>
                <a:spcAft>
                  <a:spcPts val="0"/>
                </a:spcAft>
                <a:defRPr/>
              </a:pPr>
              <a:r>
                <a:rPr lang="en-US" sz="1050" dirty="0">
                  <a:solidFill>
                    <a:schemeClr val="bg1"/>
                  </a:solidFill>
                  <a:latin typeface="Arial" panose="020B0604020202020204" pitchFamily="34" charset="0"/>
                  <a:ea typeface="Source Sans Pro" charset="0"/>
                  <a:cs typeface="Arial" panose="020B0604020202020204" pitchFamily="34" charset="0"/>
                </a:rPr>
                <a:t>Designer</a:t>
              </a:r>
            </a:p>
          </p:txBody>
        </p:sp>
      </p:grpSp>
      <p:grpSp>
        <p:nvGrpSpPr>
          <p:cNvPr id="2" name="Group 1">
            <a:extLst>
              <a:ext uri="{FF2B5EF4-FFF2-40B4-BE49-F238E27FC236}">
                <a16:creationId xmlns:a16="http://schemas.microsoft.com/office/drawing/2014/main" id="{4092AF4E-47C1-4640-8FB9-935C6F98B3E5}"/>
              </a:ext>
            </a:extLst>
          </p:cNvPr>
          <p:cNvGrpSpPr/>
          <p:nvPr/>
        </p:nvGrpSpPr>
        <p:grpSpPr>
          <a:xfrm>
            <a:off x="558038" y="5094097"/>
            <a:ext cx="1936750" cy="819150"/>
            <a:chOff x="558038" y="5094097"/>
            <a:chExt cx="1936750" cy="819150"/>
          </a:xfrm>
        </p:grpSpPr>
        <p:grpSp>
          <p:nvGrpSpPr>
            <p:cNvPr id="39" name="Group 14">
              <a:extLst>
                <a:ext uri="{FF2B5EF4-FFF2-40B4-BE49-F238E27FC236}">
                  <a16:creationId xmlns:a16="http://schemas.microsoft.com/office/drawing/2014/main" id="{17B5835E-6D90-DF40-94A7-253864D72A31}"/>
                </a:ext>
              </a:extLst>
            </p:cNvPr>
            <p:cNvGrpSpPr>
              <a:grpSpLocks/>
            </p:cNvGrpSpPr>
            <p:nvPr/>
          </p:nvGrpSpPr>
          <p:grpSpPr bwMode="auto">
            <a:xfrm>
              <a:off x="558038" y="5094097"/>
              <a:ext cx="1936750" cy="315913"/>
              <a:chOff x="6577823" y="2843078"/>
              <a:chExt cx="1937765" cy="315839"/>
            </a:xfrm>
          </p:grpSpPr>
          <p:cxnSp>
            <p:nvCxnSpPr>
              <p:cNvPr id="40" name="Straight Connector 39">
                <a:extLst>
                  <a:ext uri="{FF2B5EF4-FFF2-40B4-BE49-F238E27FC236}">
                    <a16:creationId xmlns:a16="http://schemas.microsoft.com/office/drawing/2014/main" id="{5CB26C68-B31A-7945-97ED-DFB2BBED2337}"/>
                  </a:ext>
                </a:extLst>
              </p:cNvPr>
              <p:cNvCxnSpPr/>
              <p:nvPr/>
            </p:nvCxnSpPr>
            <p:spPr>
              <a:xfrm>
                <a:off x="6669946" y="3158917"/>
                <a:ext cx="1723341"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6279264B-F81C-3540-B68C-564E543693E6}"/>
                  </a:ext>
                </a:extLst>
              </p:cNvPr>
              <p:cNvCxnSpPr/>
              <p:nvPr/>
            </p:nvCxnSpPr>
            <p:spPr>
              <a:xfrm>
                <a:off x="6669946" y="3158917"/>
                <a:ext cx="1554977"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42" name="Title 1">
                <a:extLst>
                  <a:ext uri="{FF2B5EF4-FFF2-40B4-BE49-F238E27FC236}">
                    <a16:creationId xmlns:a16="http://schemas.microsoft.com/office/drawing/2014/main" id="{C0047F73-FAEF-D749-B585-9EF57B77FA84}"/>
                  </a:ext>
                </a:extLst>
              </p:cNvPr>
              <p:cNvSpPr txBox="1">
                <a:spLocks/>
              </p:cNvSpPr>
              <p:nvPr/>
            </p:nvSpPr>
            <p:spPr bwMode="auto">
              <a:xfrm>
                <a:off x="6577823" y="2843078"/>
                <a:ext cx="1815329"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200" b="1" dirty="0">
                    <a:solidFill>
                      <a:schemeClr val="bg1"/>
                    </a:solidFill>
                    <a:latin typeface="Arial" panose="020B0604020202020204" pitchFamily="34" charset="0"/>
                    <a:ea typeface="Source Sans Pro Black" panose="020B0503030403020204" pitchFamily="34" charset="0"/>
                    <a:cs typeface="Arial" panose="020B0604020202020204" pitchFamily="34" charset="0"/>
                  </a:rPr>
                  <a:t>SKILL NAME</a:t>
                </a:r>
              </a:p>
            </p:txBody>
          </p:sp>
          <p:sp>
            <p:nvSpPr>
              <p:cNvPr id="43" name="Title 1">
                <a:extLst>
                  <a:ext uri="{FF2B5EF4-FFF2-40B4-BE49-F238E27FC236}">
                    <a16:creationId xmlns:a16="http://schemas.microsoft.com/office/drawing/2014/main" id="{12FADAA2-422D-3148-930C-3EC85D3E4521}"/>
                  </a:ext>
                </a:extLst>
              </p:cNvPr>
              <p:cNvSpPr txBox="1">
                <a:spLocks/>
              </p:cNvSpPr>
              <p:nvPr/>
            </p:nvSpPr>
            <p:spPr bwMode="auto">
              <a:xfrm>
                <a:off x="7939575" y="2852167"/>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lnSpc>
                    <a:spcPct val="90000"/>
                  </a:lnSpc>
                </a:pPr>
                <a:r>
                  <a:rPr lang="en-US" altLang="en-US" sz="1100" b="1">
                    <a:solidFill>
                      <a:schemeClr val="bg1"/>
                    </a:solidFill>
                    <a:latin typeface="Arial" panose="020B0604020202020204" pitchFamily="34" charset="0"/>
                    <a:ea typeface="Source Sans Pro Black" panose="020B0503030403020204" pitchFamily="34" charset="0"/>
                    <a:cs typeface="Arial" panose="020B0604020202020204" pitchFamily="34" charset="0"/>
                  </a:rPr>
                  <a:t>90%</a:t>
                </a:r>
              </a:p>
            </p:txBody>
          </p:sp>
        </p:grpSp>
        <p:grpSp>
          <p:nvGrpSpPr>
            <p:cNvPr id="44" name="Group 27">
              <a:extLst>
                <a:ext uri="{FF2B5EF4-FFF2-40B4-BE49-F238E27FC236}">
                  <a16:creationId xmlns:a16="http://schemas.microsoft.com/office/drawing/2014/main" id="{E08A518E-2588-1244-8A57-F5417B474779}"/>
                </a:ext>
              </a:extLst>
            </p:cNvPr>
            <p:cNvGrpSpPr>
              <a:grpSpLocks/>
            </p:cNvGrpSpPr>
            <p:nvPr/>
          </p:nvGrpSpPr>
          <p:grpSpPr bwMode="auto">
            <a:xfrm>
              <a:off x="558038" y="5597335"/>
              <a:ext cx="1936750" cy="315912"/>
              <a:chOff x="6577823" y="2843078"/>
              <a:chExt cx="1937765" cy="315839"/>
            </a:xfrm>
          </p:grpSpPr>
          <p:cxnSp>
            <p:nvCxnSpPr>
              <p:cNvPr id="45" name="Straight Connector 44">
                <a:extLst>
                  <a:ext uri="{FF2B5EF4-FFF2-40B4-BE49-F238E27FC236}">
                    <a16:creationId xmlns:a16="http://schemas.microsoft.com/office/drawing/2014/main" id="{FF243E79-7A1B-7743-A2F8-CCBEFEFA1D8B}"/>
                  </a:ext>
                </a:extLst>
              </p:cNvPr>
              <p:cNvCxnSpPr/>
              <p:nvPr/>
            </p:nvCxnSpPr>
            <p:spPr>
              <a:xfrm>
                <a:off x="6669946" y="3158917"/>
                <a:ext cx="1723341"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500E781-8416-784A-BF7D-2CC4BFB8067A}"/>
                  </a:ext>
                </a:extLst>
              </p:cNvPr>
              <p:cNvCxnSpPr/>
              <p:nvPr/>
            </p:nvCxnSpPr>
            <p:spPr>
              <a:xfrm>
                <a:off x="6669946" y="3158917"/>
                <a:ext cx="1269078"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47" name="Title 1">
                <a:extLst>
                  <a:ext uri="{FF2B5EF4-FFF2-40B4-BE49-F238E27FC236}">
                    <a16:creationId xmlns:a16="http://schemas.microsoft.com/office/drawing/2014/main" id="{42C4EACD-827D-1E40-B877-1B266D7B7C66}"/>
                  </a:ext>
                </a:extLst>
              </p:cNvPr>
              <p:cNvSpPr txBox="1">
                <a:spLocks/>
              </p:cNvSpPr>
              <p:nvPr/>
            </p:nvSpPr>
            <p:spPr bwMode="auto">
              <a:xfrm>
                <a:off x="6577823" y="2843078"/>
                <a:ext cx="1815329"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200" b="1">
                    <a:solidFill>
                      <a:schemeClr val="bg1"/>
                    </a:solidFill>
                    <a:latin typeface="Arial" panose="020B0604020202020204" pitchFamily="34" charset="0"/>
                    <a:ea typeface="Source Sans Pro Black" panose="020B0503030403020204" pitchFamily="34" charset="0"/>
                    <a:cs typeface="Arial" panose="020B0604020202020204" pitchFamily="34" charset="0"/>
                  </a:rPr>
                  <a:t>SKILL NAME</a:t>
                </a:r>
              </a:p>
            </p:txBody>
          </p:sp>
          <p:sp>
            <p:nvSpPr>
              <p:cNvPr id="48" name="Title 1">
                <a:extLst>
                  <a:ext uri="{FF2B5EF4-FFF2-40B4-BE49-F238E27FC236}">
                    <a16:creationId xmlns:a16="http://schemas.microsoft.com/office/drawing/2014/main" id="{A4919045-5BBF-8A4A-9D34-D78664E29612}"/>
                  </a:ext>
                </a:extLst>
              </p:cNvPr>
              <p:cNvSpPr txBox="1">
                <a:spLocks/>
              </p:cNvSpPr>
              <p:nvPr/>
            </p:nvSpPr>
            <p:spPr bwMode="auto">
              <a:xfrm>
                <a:off x="7939575" y="2852167"/>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lnSpc>
                    <a:spcPct val="90000"/>
                  </a:lnSpc>
                </a:pPr>
                <a:r>
                  <a:rPr lang="en-US" altLang="en-US" sz="1100" b="1">
                    <a:solidFill>
                      <a:schemeClr val="bg1"/>
                    </a:solidFill>
                    <a:latin typeface="Arial" panose="020B0604020202020204" pitchFamily="34" charset="0"/>
                    <a:ea typeface="Source Sans Pro Black" panose="020B0503030403020204" pitchFamily="34" charset="0"/>
                    <a:cs typeface="Arial" panose="020B0604020202020204" pitchFamily="34" charset="0"/>
                  </a:rPr>
                  <a:t>70%</a:t>
                </a:r>
              </a:p>
            </p:txBody>
          </p:sp>
        </p:grpSp>
      </p:grpSp>
      <p:grpSp>
        <p:nvGrpSpPr>
          <p:cNvPr id="49" name="Group 33">
            <a:extLst>
              <a:ext uri="{FF2B5EF4-FFF2-40B4-BE49-F238E27FC236}">
                <a16:creationId xmlns:a16="http://schemas.microsoft.com/office/drawing/2014/main" id="{6F36FF36-3E90-3F4F-B869-460C8313D756}"/>
              </a:ext>
            </a:extLst>
          </p:cNvPr>
          <p:cNvGrpSpPr>
            <a:grpSpLocks/>
          </p:cNvGrpSpPr>
          <p:nvPr/>
        </p:nvGrpSpPr>
        <p:grpSpPr bwMode="auto">
          <a:xfrm>
            <a:off x="2867543" y="4390839"/>
            <a:ext cx="1951037" cy="450573"/>
            <a:chOff x="5137876" y="3170035"/>
            <a:chExt cx="1951238" cy="450342"/>
          </a:xfrm>
        </p:grpSpPr>
        <p:sp>
          <p:nvSpPr>
            <p:cNvPr id="50" name="Title 1">
              <a:extLst>
                <a:ext uri="{FF2B5EF4-FFF2-40B4-BE49-F238E27FC236}">
                  <a16:creationId xmlns:a16="http://schemas.microsoft.com/office/drawing/2014/main" id="{4F36C7F4-81BB-FC4C-B749-760D8A1AC763}"/>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400" dirty="0">
                  <a:solidFill>
                    <a:schemeClr val="bg1"/>
                  </a:solidFill>
                  <a:latin typeface="Arial" panose="020B0604020202020204" pitchFamily="34" charset="0"/>
                  <a:ea typeface="Source Sans Pro Black" panose="020B0503030403020204" pitchFamily="34" charset="0"/>
                  <a:cs typeface="Arial" panose="020B0604020202020204" pitchFamily="34" charset="0"/>
                </a:rPr>
                <a:t>SARAH DOE</a:t>
              </a:r>
            </a:p>
          </p:txBody>
        </p:sp>
        <p:sp>
          <p:nvSpPr>
            <p:cNvPr id="51" name="TextBox 50">
              <a:extLst>
                <a:ext uri="{FF2B5EF4-FFF2-40B4-BE49-F238E27FC236}">
                  <a16:creationId xmlns:a16="http://schemas.microsoft.com/office/drawing/2014/main" id="{F0A968B9-F3F6-3347-8E4A-174BAE9B41D6}"/>
                </a:ext>
              </a:extLst>
            </p:cNvPr>
            <p:cNvSpPr txBox="1"/>
            <p:nvPr/>
          </p:nvSpPr>
          <p:spPr>
            <a:xfrm>
              <a:off x="5137876" y="3339995"/>
              <a:ext cx="1951238" cy="280382"/>
            </a:xfrm>
            <a:prstGeom prst="rect">
              <a:avLst/>
            </a:prstGeom>
            <a:noFill/>
          </p:spPr>
          <p:txBody>
            <a:bodyPr>
              <a:spAutoFit/>
            </a:bodyPr>
            <a:lstStyle/>
            <a:p>
              <a:pPr algn="ctr" fontAlgn="auto">
                <a:lnSpc>
                  <a:spcPct val="130000"/>
                </a:lnSpc>
                <a:spcBef>
                  <a:spcPts val="0"/>
                </a:spcBef>
                <a:spcAft>
                  <a:spcPts val="0"/>
                </a:spcAft>
                <a:defRPr/>
              </a:pPr>
              <a:r>
                <a:rPr lang="en-US" sz="1050" dirty="0" err="1">
                  <a:solidFill>
                    <a:schemeClr val="bg1"/>
                  </a:solidFill>
                  <a:latin typeface="Arial" panose="020B0604020202020204" pitchFamily="34" charset="0"/>
                  <a:ea typeface="Source Sans Pro" charset="0"/>
                  <a:cs typeface="Arial" panose="020B0604020202020204" pitchFamily="34" charset="0"/>
                </a:rPr>
                <a:t>Powerpoint</a:t>
              </a:r>
              <a:r>
                <a:rPr lang="en-US" sz="1050" dirty="0">
                  <a:solidFill>
                    <a:schemeClr val="bg1"/>
                  </a:solidFill>
                  <a:latin typeface="Arial" panose="020B0604020202020204" pitchFamily="34" charset="0"/>
                  <a:ea typeface="Source Sans Pro" charset="0"/>
                  <a:cs typeface="Arial" panose="020B0604020202020204" pitchFamily="34" charset="0"/>
                </a:rPr>
                <a:t> designer</a:t>
              </a:r>
            </a:p>
          </p:txBody>
        </p:sp>
      </p:grpSp>
      <p:grpSp>
        <p:nvGrpSpPr>
          <p:cNvPr id="3" name="Group 2">
            <a:extLst>
              <a:ext uri="{FF2B5EF4-FFF2-40B4-BE49-F238E27FC236}">
                <a16:creationId xmlns:a16="http://schemas.microsoft.com/office/drawing/2014/main" id="{BCB8925D-4D86-4C58-B60B-E183AC3D22AB}"/>
              </a:ext>
            </a:extLst>
          </p:cNvPr>
          <p:cNvGrpSpPr/>
          <p:nvPr/>
        </p:nvGrpSpPr>
        <p:grpSpPr>
          <a:xfrm>
            <a:off x="2959926" y="5094097"/>
            <a:ext cx="1938337" cy="819150"/>
            <a:chOff x="2959926" y="5094097"/>
            <a:chExt cx="1938337" cy="819150"/>
          </a:xfrm>
        </p:grpSpPr>
        <p:grpSp>
          <p:nvGrpSpPr>
            <p:cNvPr id="52" name="Group 36">
              <a:extLst>
                <a:ext uri="{FF2B5EF4-FFF2-40B4-BE49-F238E27FC236}">
                  <a16:creationId xmlns:a16="http://schemas.microsoft.com/office/drawing/2014/main" id="{C27C8D5F-8EFC-9D4B-B4C4-61118A381A44}"/>
                </a:ext>
              </a:extLst>
            </p:cNvPr>
            <p:cNvGrpSpPr>
              <a:grpSpLocks/>
            </p:cNvGrpSpPr>
            <p:nvPr/>
          </p:nvGrpSpPr>
          <p:grpSpPr bwMode="auto">
            <a:xfrm>
              <a:off x="2959926" y="5094097"/>
              <a:ext cx="1938337" cy="315913"/>
              <a:chOff x="6577823" y="2843078"/>
              <a:chExt cx="1937765" cy="315839"/>
            </a:xfrm>
          </p:grpSpPr>
          <p:cxnSp>
            <p:nvCxnSpPr>
              <p:cNvPr id="53" name="Straight Connector 52">
                <a:extLst>
                  <a:ext uri="{FF2B5EF4-FFF2-40B4-BE49-F238E27FC236}">
                    <a16:creationId xmlns:a16="http://schemas.microsoft.com/office/drawing/2014/main" id="{7D1BF032-58E6-AD4F-B875-2B66BFE1B203}"/>
                  </a:ext>
                </a:extLst>
              </p:cNvPr>
              <p:cNvCxnSpPr/>
              <p:nvPr/>
            </p:nvCxnSpPr>
            <p:spPr>
              <a:xfrm>
                <a:off x="6669871" y="3158917"/>
                <a:ext cx="1723516"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3733C521-30B8-F942-AF37-7870F2397ED0}"/>
                  </a:ext>
                </a:extLst>
              </p:cNvPr>
              <p:cNvCxnSpPr/>
              <p:nvPr/>
            </p:nvCxnSpPr>
            <p:spPr>
              <a:xfrm>
                <a:off x="6669871" y="3158917"/>
                <a:ext cx="1555291"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5" name="Title 1">
                <a:extLst>
                  <a:ext uri="{FF2B5EF4-FFF2-40B4-BE49-F238E27FC236}">
                    <a16:creationId xmlns:a16="http://schemas.microsoft.com/office/drawing/2014/main" id="{7CC5C572-7A35-4745-96C7-6A19B1DAAE66}"/>
                  </a:ext>
                </a:extLst>
              </p:cNvPr>
              <p:cNvSpPr txBox="1">
                <a:spLocks/>
              </p:cNvSpPr>
              <p:nvPr/>
            </p:nvSpPr>
            <p:spPr bwMode="auto">
              <a:xfrm>
                <a:off x="6577823" y="2843078"/>
                <a:ext cx="1815329"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200" b="1" dirty="0">
                    <a:solidFill>
                      <a:schemeClr val="bg1"/>
                    </a:solidFill>
                    <a:latin typeface="Arial" panose="020B0604020202020204" pitchFamily="34" charset="0"/>
                    <a:ea typeface="Source Sans Pro Black" panose="020B0503030403020204" pitchFamily="34" charset="0"/>
                    <a:cs typeface="Arial" panose="020B0604020202020204" pitchFamily="34" charset="0"/>
                  </a:rPr>
                  <a:t>SKILL NAME</a:t>
                </a:r>
              </a:p>
            </p:txBody>
          </p:sp>
          <p:sp>
            <p:nvSpPr>
              <p:cNvPr id="56" name="Title 1">
                <a:extLst>
                  <a:ext uri="{FF2B5EF4-FFF2-40B4-BE49-F238E27FC236}">
                    <a16:creationId xmlns:a16="http://schemas.microsoft.com/office/drawing/2014/main" id="{92A0C945-E95F-8148-9D88-029D3554FF92}"/>
                  </a:ext>
                </a:extLst>
              </p:cNvPr>
              <p:cNvSpPr txBox="1">
                <a:spLocks/>
              </p:cNvSpPr>
              <p:nvPr/>
            </p:nvSpPr>
            <p:spPr bwMode="auto">
              <a:xfrm>
                <a:off x="7939575" y="2852167"/>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lnSpc>
                    <a:spcPct val="90000"/>
                  </a:lnSpc>
                </a:pPr>
                <a:r>
                  <a:rPr lang="en-US" altLang="en-US" sz="1100" b="1">
                    <a:solidFill>
                      <a:schemeClr val="bg1"/>
                    </a:solidFill>
                    <a:latin typeface="Arial" panose="020B0604020202020204" pitchFamily="34" charset="0"/>
                    <a:ea typeface="Source Sans Pro Black" panose="020B0503030403020204" pitchFamily="34" charset="0"/>
                    <a:cs typeface="Arial" panose="020B0604020202020204" pitchFamily="34" charset="0"/>
                  </a:rPr>
                  <a:t>90%</a:t>
                </a:r>
              </a:p>
            </p:txBody>
          </p:sp>
        </p:grpSp>
        <p:grpSp>
          <p:nvGrpSpPr>
            <p:cNvPr id="57" name="Group 41">
              <a:extLst>
                <a:ext uri="{FF2B5EF4-FFF2-40B4-BE49-F238E27FC236}">
                  <a16:creationId xmlns:a16="http://schemas.microsoft.com/office/drawing/2014/main" id="{8C8A48E5-D131-CB40-9368-7042BAECD468}"/>
                </a:ext>
              </a:extLst>
            </p:cNvPr>
            <p:cNvGrpSpPr>
              <a:grpSpLocks/>
            </p:cNvGrpSpPr>
            <p:nvPr/>
          </p:nvGrpSpPr>
          <p:grpSpPr bwMode="auto">
            <a:xfrm>
              <a:off x="2959926" y="5597335"/>
              <a:ext cx="1938337" cy="315912"/>
              <a:chOff x="6577823" y="2843078"/>
              <a:chExt cx="1937765" cy="315839"/>
            </a:xfrm>
          </p:grpSpPr>
          <p:cxnSp>
            <p:nvCxnSpPr>
              <p:cNvPr id="58" name="Straight Connector 57">
                <a:extLst>
                  <a:ext uri="{FF2B5EF4-FFF2-40B4-BE49-F238E27FC236}">
                    <a16:creationId xmlns:a16="http://schemas.microsoft.com/office/drawing/2014/main" id="{61E358F2-2354-AD40-8C4A-2FD84ACD5D0C}"/>
                  </a:ext>
                </a:extLst>
              </p:cNvPr>
              <p:cNvCxnSpPr/>
              <p:nvPr/>
            </p:nvCxnSpPr>
            <p:spPr>
              <a:xfrm>
                <a:off x="6669871" y="3158917"/>
                <a:ext cx="1723516"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D909899E-1680-E744-9D33-8B29B02BEC9F}"/>
                  </a:ext>
                </a:extLst>
              </p:cNvPr>
              <p:cNvCxnSpPr/>
              <p:nvPr/>
            </p:nvCxnSpPr>
            <p:spPr>
              <a:xfrm>
                <a:off x="6669871" y="3158917"/>
                <a:ext cx="1269625"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60" name="Title 1">
                <a:extLst>
                  <a:ext uri="{FF2B5EF4-FFF2-40B4-BE49-F238E27FC236}">
                    <a16:creationId xmlns:a16="http://schemas.microsoft.com/office/drawing/2014/main" id="{EED4D143-51D4-E248-8EA5-0DA02C254F68}"/>
                  </a:ext>
                </a:extLst>
              </p:cNvPr>
              <p:cNvSpPr txBox="1">
                <a:spLocks/>
              </p:cNvSpPr>
              <p:nvPr/>
            </p:nvSpPr>
            <p:spPr bwMode="auto">
              <a:xfrm>
                <a:off x="6577823" y="2843078"/>
                <a:ext cx="1815329"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200" b="1">
                    <a:solidFill>
                      <a:schemeClr val="bg1"/>
                    </a:solidFill>
                    <a:latin typeface="Arial" panose="020B0604020202020204" pitchFamily="34" charset="0"/>
                    <a:ea typeface="Source Sans Pro Black" panose="020B0503030403020204" pitchFamily="34" charset="0"/>
                    <a:cs typeface="Arial" panose="020B0604020202020204" pitchFamily="34" charset="0"/>
                  </a:rPr>
                  <a:t>SKILL NAME</a:t>
                </a:r>
              </a:p>
            </p:txBody>
          </p:sp>
          <p:sp>
            <p:nvSpPr>
              <p:cNvPr id="61" name="Title 1">
                <a:extLst>
                  <a:ext uri="{FF2B5EF4-FFF2-40B4-BE49-F238E27FC236}">
                    <a16:creationId xmlns:a16="http://schemas.microsoft.com/office/drawing/2014/main" id="{F3C05E6D-B094-F345-884E-E68DBD6E2855}"/>
                  </a:ext>
                </a:extLst>
              </p:cNvPr>
              <p:cNvSpPr txBox="1">
                <a:spLocks/>
              </p:cNvSpPr>
              <p:nvPr/>
            </p:nvSpPr>
            <p:spPr bwMode="auto">
              <a:xfrm>
                <a:off x="7939575" y="2852167"/>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lnSpc>
                    <a:spcPct val="90000"/>
                  </a:lnSpc>
                </a:pPr>
                <a:r>
                  <a:rPr lang="en-US" altLang="en-US" sz="1100" b="1">
                    <a:solidFill>
                      <a:schemeClr val="bg1"/>
                    </a:solidFill>
                    <a:latin typeface="Arial" panose="020B0604020202020204" pitchFamily="34" charset="0"/>
                    <a:ea typeface="Source Sans Pro Black" panose="020B0503030403020204" pitchFamily="34" charset="0"/>
                    <a:cs typeface="Arial" panose="020B0604020202020204" pitchFamily="34" charset="0"/>
                  </a:rPr>
                  <a:t>70%</a:t>
                </a:r>
              </a:p>
            </p:txBody>
          </p:sp>
        </p:grpSp>
      </p:grpSp>
      <p:grpSp>
        <p:nvGrpSpPr>
          <p:cNvPr id="62" name="Group 46">
            <a:extLst>
              <a:ext uri="{FF2B5EF4-FFF2-40B4-BE49-F238E27FC236}">
                <a16:creationId xmlns:a16="http://schemas.microsoft.com/office/drawing/2014/main" id="{6E8395AB-29E4-BF42-899A-AF0EA907AF1E}"/>
              </a:ext>
            </a:extLst>
          </p:cNvPr>
          <p:cNvGrpSpPr>
            <a:grpSpLocks/>
          </p:cNvGrpSpPr>
          <p:nvPr/>
        </p:nvGrpSpPr>
        <p:grpSpPr bwMode="auto">
          <a:xfrm>
            <a:off x="5172583" y="4390839"/>
            <a:ext cx="1951038" cy="450573"/>
            <a:chOff x="5137876" y="3170035"/>
            <a:chExt cx="1951238" cy="450342"/>
          </a:xfrm>
        </p:grpSpPr>
        <p:sp>
          <p:nvSpPr>
            <p:cNvPr id="63" name="Title 1">
              <a:extLst>
                <a:ext uri="{FF2B5EF4-FFF2-40B4-BE49-F238E27FC236}">
                  <a16:creationId xmlns:a16="http://schemas.microsoft.com/office/drawing/2014/main" id="{E8E59EAB-B493-4A44-BAF7-2E93671F8E4E}"/>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400" dirty="0">
                  <a:solidFill>
                    <a:schemeClr val="bg1"/>
                  </a:solidFill>
                  <a:latin typeface="Arial" panose="020B0604020202020204" pitchFamily="34" charset="0"/>
                  <a:ea typeface="Source Sans Pro Black" panose="020B0503030403020204" pitchFamily="34" charset="0"/>
                  <a:cs typeface="Arial" panose="020B0604020202020204" pitchFamily="34" charset="0"/>
                </a:rPr>
                <a:t>ROSE DOE</a:t>
              </a:r>
            </a:p>
          </p:txBody>
        </p:sp>
        <p:sp>
          <p:nvSpPr>
            <p:cNvPr id="64" name="TextBox 63">
              <a:extLst>
                <a:ext uri="{FF2B5EF4-FFF2-40B4-BE49-F238E27FC236}">
                  <a16:creationId xmlns:a16="http://schemas.microsoft.com/office/drawing/2014/main" id="{FF6B02B2-94B4-F143-8B61-2E3CBA4A9355}"/>
                </a:ext>
              </a:extLst>
            </p:cNvPr>
            <p:cNvSpPr txBox="1"/>
            <p:nvPr/>
          </p:nvSpPr>
          <p:spPr>
            <a:xfrm>
              <a:off x="5137876" y="3339995"/>
              <a:ext cx="1951238" cy="280382"/>
            </a:xfrm>
            <a:prstGeom prst="rect">
              <a:avLst/>
            </a:prstGeom>
            <a:noFill/>
          </p:spPr>
          <p:txBody>
            <a:bodyPr>
              <a:spAutoFit/>
            </a:bodyPr>
            <a:lstStyle/>
            <a:p>
              <a:pPr algn="ctr" fontAlgn="auto">
                <a:lnSpc>
                  <a:spcPct val="130000"/>
                </a:lnSpc>
                <a:spcBef>
                  <a:spcPts val="0"/>
                </a:spcBef>
                <a:spcAft>
                  <a:spcPts val="0"/>
                </a:spcAft>
                <a:defRPr/>
              </a:pPr>
              <a:r>
                <a:rPr lang="en-US" sz="1050" dirty="0">
                  <a:solidFill>
                    <a:schemeClr val="bg1"/>
                  </a:solidFill>
                  <a:latin typeface="Arial" panose="020B0604020202020204" pitchFamily="34" charset="0"/>
                  <a:ea typeface="Source Sans Pro" charset="0"/>
                  <a:cs typeface="Arial" panose="020B0604020202020204" pitchFamily="34" charset="0"/>
                </a:rPr>
                <a:t>CEO, Founder</a:t>
              </a:r>
            </a:p>
          </p:txBody>
        </p:sp>
      </p:grpSp>
      <p:grpSp>
        <p:nvGrpSpPr>
          <p:cNvPr id="4" name="Group 3">
            <a:extLst>
              <a:ext uri="{FF2B5EF4-FFF2-40B4-BE49-F238E27FC236}">
                <a16:creationId xmlns:a16="http://schemas.microsoft.com/office/drawing/2014/main" id="{E855D7EB-5712-450B-8FEF-B9E6DB9188DC}"/>
              </a:ext>
            </a:extLst>
          </p:cNvPr>
          <p:cNvGrpSpPr/>
          <p:nvPr/>
        </p:nvGrpSpPr>
        <p:grpSpPr>
          <a:xfrm>
            <a:off x="5174171" y="5094097"/>
            <a:ext cx="1938337" cy="819150"/>
            <a:chOff x="5174171" y="5094097"/>
            <a:chExt cx="1938337" cy="819150"/>
          </a:xfrm>
        </p:grpSpPr>
        <p:grpSp>
          <p:nvGrpSpPr>
            <p:cNvPr id="65" name="Group 49">
              <a:extLst>
                <a:ext uri="{FF2B5EF4-FFF2-40B4-BE49-F238E27FC236}">
                  <a16:creationId xmlns:a16="http://schemas.microsoft.com/office/drawing/2014/main" id="{7AC96BC7-6A87-F24A-811E-D0078577D83F}"/>
                </a:ext>
              </a:extLst>
            </p:cNvPr>
            <p:cNvGrpSpPr>
              <a:grpSpLocks/>
            </p:cNvGrpSpPr>
            <p:nvPr/>
          </p:nvGrpSpPr>
          <p:grpSpPr bwMode="auto">
            <a:xfrm>
              <a:off x="5174171" y="5094097"/>
              <a:ext cx="1938337" cy="315913"/>
              <a:chOff x="6577823" y="2843078"/>
              <a:chExt cx="1937765" cy="315839"/>
            </a:xfrm>
          </p:grpSpPr>
          <p:cxnSp>
            <p:nvCxnSpPr>
              <p:cNvPr id="66" name="Straight Connector 65">
                <a:extLst>
                  <a:ext uri="{FF2B5EF4-FFF2-40B4-BE49-F238E27FC236}">
                    <a16:creationId xmlns:a16="http://schemas.microsoft.com/office/drawing/2014/main" id="{D8E3BCD8-856E-AA4A-9FB1-3782A1E223A7}"/>
                  </a:ext>
                </a:extLst>
              </p:cNvPr>
              <p:cNvCxnSpPr/>
              <p:nvPr/>
            </p:nvCxnSpPr>
            <p:spPr>
              <a:xfrm>
                <a:off x="6669871" y="3158917"/>
                <a:ext cx="1723516"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5FCA3866-C1DF-AC47-9E88-AB80319720B8}"/>
                  </a:ext>
                </a:extLst>
              </p:cNvPr>
              <p:cNvCxnSpPr/>
              <p:nvPr/>
            </p:nvCxnSpPr>
            <p:spPr>
              <a:xfrm>
                <a:off x="6669871" y="3158917"/>
                <a:ext cx="155529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8" name="Title 1">
                <a:extLst>
                  <a:ext uri="{FF2B5EF4-FFF2-40B4-BE49-F238E27FC236}">
                    <a16:creationId xmlns:a16="http://schemas.microsoft.com/office/drawing/2014/main" id="{EAD79046-2A8E-2146-8F63-C6F975E980D7}"/>
                  </a:ext>
                </a:extLst>
              </p:cNvPr>
              <p:cNvSpPr txBox="1">
                <a:spLocks/>
              </p:cNvSpPr>
              <p:nvPr/>
            </p:nvSpPr>
            <p:spPr bwMode="auto">
              <a:xfrm>
                <a:off x="6577823" y="2843078"/>
                <a:ext cx="1815329"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200" b="1">
                    <a:solidFill>
                      <a:schemeClr val="bg1"/>
                    </a:solidFill>
                    <a:latin typeface="Arial" panose="020B0604020202020204" pitchFamily="34" charset="0"/>
                    <a:ea typeface="Source Sans Pro Black" panose="020B0503030403020204" pitchFamily="34" charset="0"/>
                    <a:cs typeface="Arial" panose="020B0604020202020204" pitchFamily="34" charset="0"/>
                  </a:rPr>
                  <a:t>SKILL NAME</a:t>
                </a:r>
              </a:p>
            </p:txBody>
          </p:sp>
          <p:sp>
            <p:nvSpPr>
              <p:cNvPr id="69" name="Title 1">
                <a:extLst>
                  <a:ext uri="{FF2B5EF4-FFF2-40B4-BE49-F238E27FC236}">
                    <a16:creationId xmlns:a16="http://schemas.microsoft.com/office/drawing/2014/main" id="{C31AB560-A984-1741-AE4C-F34EF5AB12E1}"/>
                  </a:ext>
                </a:extLst>
              </p:cNvPr>
              <p:cNvSpPr txBox="1">
                <a:spLocks/>
              </p:cNvSpPr>
              <p:nvPr/>
            </p:nvSpPr>
            <p:spPr bwMode="auto">
              <a:xfrm>
                <a:off x="7939575" y="2852167"/>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lnSpc>
                    <a:spcPct val="90000"/>
                  </a:lnSpc>
                </a:pPr>
                <a:r>
                  <a:rPr lang="en-US" altLang="en-US" sz="1100" b="1">
                    <a:solidFill>
                      <a:schemeClr val="bg1"/>
                    </a:solidFill>
                    <a:latin typeface="Arial" panose="020B0604020202020204" pitchFamily="34" charset="0"/>
                    <a:ea typeface="Source Sans Pro Black" panose="020B0503030403020204" pitchFamily="34" charset="0"/>
                    <a:cs typeface="Arial" panose="020B0604020202020204" pitchFamily="34" charset="0"/>
                  </a:rPr>
                  <a:t>90%</a:t>
                </a:r>
              </a:p>
            </p:txBody>
          </p:sp>
        </p:grpSp>
        <p:grpSp>
          <p:nvGrpSpPr>
            <p:cNvPr id="70" name="Group 54">
              <a:extLst>
                <a:ext uri="{FF2B5EF4-FFF2-40B4-BE49-F238E27FC236}">
                  <a16:creationId xmlns:a16="http://schemas.microsoft.com/office/drawing/2014/main" id="{E59FD038-C10E-8346-9BBB-75913606D0B2}"/>
                </a:ext>
              </a:extLst>
            </p:cNvPr>
            <p:cNvGrpSpPr>
              <a:grpSpLocks/>
            </p:cNvGrpSpPr>
            <p:nvPr/>
          </p:nvGrpSpPr>
          <p:grpSpPr bwMode="auto">
            <a:xfrm>
              <a:off x="5174171" y="5597335"/>
              <a:ext cx="1938337" cy="315912"/>
              <a:chOff x="6577823" y="2843078"/>
              <a:chExt cx="1937765" cy="315839"/>
            </a:xfrm>
          </p:grpSpPr>
          <p:cxnSp>
            <p:nvCxnSpPr>
              <p:cNvPr id="71" name="Straight Connector 70">
                <a:extLst>
                  <a:ext uri="{FF2B5EF4-FFF2-40B4-BE49-F238E27FC236}">
                    <a16:creationId xmlns:a16="http://schemas.microsoft.com/office/drawing/2014/main" id="{93E32D0C-77A8-9C4F-9C41-2CDF39810A77}"/>
                  </a:ext>
                </a:extLst>
              </p:cNvPr>
              <p:cNvCxnSpPr/>
              <p:nvPr/>
            </p:nvCxnSpPr>
            <p:spPr>
              <a:xfrm>
                <a:off x="6669871" y="3158917"/>
                <a:ext cx="1723516"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AA66B1FB-08C9-7540-BBE7-6CD4766EC1FA}"/>
                  </a:ext>
                </a:extLst>
              </p:cNvPr>
              <p:cNvCxnSpPr/>
              <p:nvPr/>
            </p:nvCxnSpPr>
            <p:spPr>
              <a:xfrm>
                <a:off x="6669871" y="3158917"/>
                <a:ext cx="1269625" cy="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73" name="Title 1">
                <a:extLst>
                  <a:ext uri="{FF2B5EF4-FFF2-40B4-BE49-F238E27FC236}">
                    <a16:creationId xmlns:a16="http://schemas.microsoft.com/office/drawing/2014/main" id="{A86CAAA2-E325-BB4B-B2B9-58EFCCE5A9BE}"/>
                  </a:ext>
                </a:extLst>
              </p:cNvPr>
              <p:cNvSpPr txBox="1">
                <a:spLocks/>
              </p:cNvSpPr>
              <p:nvPr/>
            </p:nvSpPr>
            <p:spPr bwMode="auto">
              <a:xfrm>
                <a:off x="6577823" y="2843078"/>
                <a:ext cx="1815329"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200" b="1">
                    <a:solidFill>
                      <a:schemeClr val="bg1"/>
                    </a:solidFill>
                    <a:latin typeface="Arial" panose="020B0604020202020204" pitchFamily="34" charset="0"/>
                    <a:ea typeface="Source Sans Pro Black" panose="020B0503030403020204" pitchFamily="34" charset="0"/>
                    <a:cs typeface="Arial" panose="020B0604020202020204" pitchFamily="34" charset="0"/>
                  </a:rPr>
                  <a:t>SKILL NAME</a:t>
                </a:r>
              </a:p>
            </p:txBody>
          </p:sp>
          <p:sp>
            <p:nvSpPr>
              <p:cNvPr id="74" name="Title 1">
                <a:extLst>
                  <a:ext uri="{FF2B5EF4-FFF2-40B4-BE49-F238E27FC236}">
                    <a16:creationId xmlns:a16="http://schemas.microsoft.com/office/drawing/2014/main" id="{E04D2F87-8F4E-F440-88EB-3585EF72286C}"/>
                  </a:ext>
                </a:extLst>
              </p:cNvPr>
              <p:cNvSpPr txBox="1">
                <a:spLocks/>
              </p:cNvSpPr>
              <p:nvPr/>
            </p:nvSpPr>
            <p:spPr bwMode="auto">
              <a:xfrm>
                <a:off x="7939575" y="2852167"/>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lnSpc>
                    <a:spcPct val="90000"/>
                  </a:lnSpc>
                </a:pPr>
                <a:r>
                  <a:rPr lang="en-US" altLang="en-US" sz="1100" b="1">
                    <a:solidFill>
                      <a:schemeClr val="bg1"/>
                    </a:solidFill>
                    <a:latin typeface="Arial" panose="020B0604020202020204" pitchFamily="34" charset="0"/>
                    <a:ea typeface="Source Sans Pro Black" panose="020B0503030403020204" pitchFamily="34" charset="0"/>
                    <a:cs typeface="Arial" panose="020B0604020202020204" pitchFamily="34" charset="0"/>
                  </a:rPr>
                  <a:t>70%</a:t>
                </a:r>
              </a:p>
            </p:txBody>
          </p:sp>
        </p:grpSp>
      </p:grpSp>
      <p:grpSp>
        <p:nvGrpSpPr>
          <p:cNvPr id="75" name="Group 59">
            <a:extLst>
              <a:ext uri="{FF2B5EF4-FFF2-40B4-BE49-F238E27FC236}">
                <a16:creationId xmlns:a16="http://schemas.microsoft.com/office/drawing/2014/main" id="{020B65CA-7499-784F-809E-E693456016DC}"/>
              </a:ext>
            </a:extLst>
          </p:cNvPr>
          <p:cNvGrpSpPr>
            <a:grpSpLocks/>
          </p:cNvGrpSpPr>
          <p:nvPr/>
        </p:nvGrpSpPr>
        <p:grpSpPr bwMode="auto">
          <a:xfrm>
            <a:off x="7508431" y="4390839"/>
            <a:ext cx="1951037" cy="450573"/>
            <a:chOff x="5137876" y="3170035"/>
            <a:chExt cx="1951238" cy="450342"/>
          </a:xfrm>
        </p:grpSpPr>
        <p:sp>
          <p:nvSpPr>
            <p:cNvPr id="76" name="Title 1">
              <a:extLst>
                <a:ext uri="{FF2B5EF4-FFF2-40B4-BE49-F238E27FC236}">
                  <a16:creationId xmlns:a16="http://schemas.microsoft.com/office/drawing/2014/main" id="{208F6C06-F4E7-CF49-92A0-EABA8A57710A}"/>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400" dirty="0">
                  <a:solidFill>
                    <a:schemeClr val="bg1"/>
                  </a:solidFill>
                  <a:latin typeface="Arial" panose="020B0604020202020204" pitchFamily="34" charset="0"/>
                  <a:ea typeface="Source Sans Pro Black" panose="020B0503030403020204" pitchFamily="34" charset="0"/>
                  <a:cs typeface="Arial" panose="020B0604020202020204" pitchFamily="34" charset="0"/>
                </a:rPr>
                <a:t>MARICCA DOE</a:t>
              </a:r>
            </a:p>
          </p:txBody>
        </p:sp>
        <p:sp>
          <p:nvSpPr>
            <p:cNvPr id="77" name="TextBox 76">
              <a:extLst>
                <a:ext uri="{FF2B5EF4-FFF2-40B4-BE49-F238E27FC236}">
                  <a16:creationId xmlns:a16="http://schemas.microsoft.com/office/drawing/2014/main" id="{6706B37C-700B-894B-B9C1-197A54B5D9BA}"/>
                </a:ext>
              </a:extLst>
            </p:cNvPr>
            <p:cNvSpPr txBox="1"/>
            <p:nvPr/>
          </p:nvSpPr>
          <p:spPr>
            <a:xfrm>
              <a:off x="5137876" y="3339995"/>
              <a:ext cx="1951238" cy="280382"/>
            </a:xfrm>
            <a:prstGeom prst="rect">
              <a:avLst/>
            </a:prstGeom>
            <a:noFill/>
          </p:spPr>
          <p:txBody>
            <a:bodyPr>
              <a:spAutoFit/>
            </a:bodyPr>
            <a:lstStyle/>
            <a:p>
              <a:pPr algn="ctr" fontAlgn="auto">
                <a:lnSpc>
                  <a:spcPct val="130000"/>
                </a:lnSpc>
                <a:spcBef>
                  <a:spcPts val="0"/>
                </a:spcBef>
                <a:spcAft>
                  <a:spcPts val="0"/>
                </a:spcAft>
                <a:defRPr/>
              </a:pPr>
              <a:r>
                <a:rPr lang="en-US" sz="1050" dirty="0">
                  <a:solidFill>
                    <a:schemeClr val="bg1"/>
                  </a:solidFill>
                  <a:latin typeface="Arial" panose="020B0604020202020204" pitchFamily="34" charset="0"/>
                  <a:ea typeface="Source Sans Pro" charset="0"/>
                  <a:cs typeface="Arial" panose="020B0604020202020204" pitchFamily="34" charset="0"/>
                </a:rPr>
                <a:t>Manager</a:t>
              </a:r>
            </a:p>
          </p:txBody>
        </p:sp>
      </p:grpSp>
      <p:grpSp>
        <p:nvGrpSpPr>
          <p:cNvPr id="5" name="Group 4">
            <a:extLst>
              <a:ext uri="{FF2B5EF4-FFF2-40B4-BE49-F238E27FC236}">
                <a16:creationId xmlns:a16="http://schemas.microsoft.com/office/drawing/2014/main" id="{5B5015D8-32E4-439B-8928-76084AF5A638}"/>
              </a:ext>
            </a:extLst>
          </p:cNvPr>
          <p:cNvGrpSpPr/>
          <p:nvPr/>
        </p:nvGrpSpPr>
        <p:grpSpPr>
          <a:xfrm>
            <a:off x="7511606" y="5094097"/>
            <a:ext cx="1936750" cy="819150"/>
            <a:chOff x="7511606" y="5094097"/>
            <a:chExt cx="1936750" cy="819150"/>
          </a:xfrm>
        </p:grpSpPr>
        <p:grpSp>
          <p:nvGrpSpPr>
            <p:cNvPr id="78" name="Group 62">
              <a:extLst>
                <a:ext uri="{FF2B5EF4-FFF2-40B4-BE49-F238E27FC236}">
                  <a16:creationId xmlns:a16="http://schemas.microsoft.com/office/drawing/2014/main" id="{3D11CB83-39E3-1C44-AC7D-FAEFD558214D}"/>
                </a:ext>
              </a:extLst>
            </p:cNvPr>
            <p:cNvGrpSpPr>
              <a:grpSpLocks/>
            </p:cNvGrpSpPr>
            <p:nvPr/>
          </p:nvGrpSpPr>
          <p:grpSpPr bwMode="auto">
            <a:xfrm>
              <a:off x="7511606" y="5094097"/>
              <a:ext cx="1936750" cy="315913"/>
              <a:chOff x="6577823" y="2843078"/>
              <a:chExt cx="1937765" cy="315839"/>
            </a:xfrm>
          </p:grpSpPr>
          <p:cxnSp>
            <p:nvCxnSpPr>
              <p:cNvPr id="79" name="Straight Connector 78">
                <a:extLst>
                  <a:ext uri="{FF2B5EF4-FFF2-40B4-BE49-F238E27FC236}">
                    <a16:creationId xmlns:a16="http://schemas.microsoft.com/office/drawing/2014/main" id="{E23E09DC-4181-EA4B-BD82-61DF2F75FDA2}"/>
                  </a:ext>
                </a:extLst>
              </p:cNvPr>
              <p:cNvCxnSpPr/>
              <p:nvPr/>
            </p:nvCxnSpPr>
            <p:spPr>
              <a:xfrm>
                <a:off x="6669946" y="3158917"/>
                <a:ext cx="1723340"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E4FD2D47-C165-F548-BE1C-E3336E79D75F}"/>
                  </a:ext>
                </a:extLst>
              </p:cNvPr>
              <p:cNvCxnSpPr/>
              <p:nvPr/>
            </p:nvCxnSpPr>
            <p:spPr>
              <a:xfrm>
                <a:off x="6669946" y="3158917"/>
                <a:ext cx="1554976"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81" name="Title 1">
                <a:extLst>
                  <a:ext uri="{FF2B5EF4-FFF2-40B4-BE49-F238E27FC236}">
                    <a16:creationId xmlns:a16="http://schemas.microsoft.com/office/drawing/2014/main" id="{69BD0D1E-6924-4B4E-8C25-80887B34C789}"/>
                  </a:ext>
                </a:extLst>
              </p:cNvPr>
              <p:cNvSpPr txBox="1">
                <a:spLocks/>
              </p:cNvSpPr>
              <p:nvPr/>
            </p:nvSpPr>
            <p:spPr bwMode="auto">
              <a:xfrm>
                <a:off x="6577823" y="2843078"/>
                <a:ext cx="1815329"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200" b="1" dirty="0">
                    <a:solidFill>
                      <a:schemeClr val="bg1"/>
                    </a:solidFill>
                    <a:latin typeface="Arial" panose="020B0604020202020204" pitchFamily="34" charset="0"/>
                    <a:ea typeface="Source Sans Pro Black" panose="020B0503030403020204" pitchFamily="34" charset="0"/>
                    <a:cs typeface="Arial" panose="020B0604020202020204" pitchFamily="34" charset="0"/>
                  </a:rPr>
                  <a:t>SKILL NAME</a:t>
                </a:r>
              </a:p>
            </p:txBody>
          </p:sp>
          <p:sp>
            <p:nvSpPr>
              <p:cNvPr id="82" name="Title 1">
                <a:extLst>
                  <a:ext uri="{FF2B5EF4-FFF2-40B4-BE49-F238E27FC236}">
                    <a16:creationId xmlns:a16="http://schemas.microsoft.com/office/drawing/2014/main" id="{14C9081D-D926-234B-AC79-57E5A34844F0}"/>
                  </a:ext>
                </a:extLst>
              </p:cNvPr>
              <p:cNvSpPr txBox="1">
                <a:spLocks/>
              </p:cNvSpPr>
              <p:nvPr/>
            </p:nvSpPr>
            <p:spPr bwMode="auto">
              <a:xfrm>
                <a:off x="7939575" y="2852167"/>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lnSpc>
                    <a:spcPct val="90000"/>
                  </a:lnSpc>
                </a:pPr>
                <a:r>
                  <a:rPr lang="en-US" altLang="en-US" sz="1100" b="1">
                    <a:solidFill>
                      <a:schemeClr val="bg1"/>
                    </a:solidFill>
                    <a:latin typeface="Arial" panose="020B0604020202020204" pitchFamily="34" charset="0"/>
                    <a:ea typeface="Source Sans Pro Black" panose="020B0503030403020204" pitchFamily="34" charset="0"/>
                    <a:cs typeface="Arial" panose="020B0604020202020204" pitchFamily="34" charset="0"/>
                  </a:rPr>
                  <a:t>90%</a:t>
                </a:r>
              </a:p>
            </p:txBody>
          </p:sp>
        </p:grpSp>
        <p:grpSp>
          <p:nvGrpSpPr>
            <p:cNvPr id="83" name="Group 67">
              <a:extLst>
                <a:ext uri="{FF2B5EF4-FFF2-40B4-BE49-F238E27FC236}">
                  <a16:creationId xmlns:a16="http://schemas.microsoft.com/office/drawing/2014/main" id="{0DC8A0C4-9E63-4548-99C5-5BA5F53E140A}"/>
                </a:ext>
              </a:extLst>
            </p:cNvPr>
            <p:cNvGrpSpPr>
              <a:grpSpLocks/>
            </p:cNvGrpSpPr>
            <p:nvPr/>
          </p:nvGrpSpPr>
          <p:grpSpPr bwMode="auto">
            <a:xfrm>
              <a:off x="7511606" y="5597335"/>
              <a:ext cx="1936750" cy="315912"/>
              <a:chOff x="6577823" y="2843078"/>
              <a:chExt cx="1937765" cy="315839"/>
            </a:xfrm>
          </p:grpSpPr>
          <p:cxnSp>
            <p:nvCxnSpPr>
              <p:cNvPr id="84" name="Straight Connector 83">
                <a:extLst>
                  <a:ext uri="{FF2B5EF4-FFF2-40B4-BE49-F238E27FC236}">
                    <a16:creationId xmlns:a16="http://schemas.microsoft.com/office/drawing/2014/main" id="{2E619708-8D0A-2A4B-BA4A-3A1B8DAF6FAB}"/>
                  </a:ext>
                </a:extLst>
              </p:cNvPr>
              <p:cNvCxnSpPr/>
              <p:nvPr/>
            </p:nvCxnSpPr>
            <p:spPr>
              <a:xfrm>
                <a:off x="6669946" y="3158917"/>
                <a:ext cx="1723340"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E080D840-D7DB-C940-AB61-7FC4A9860094}"/>
                  </a:ext>
                </a:extLst>
              </p:cNvPr>
              <p:cNvCxnSpPr/>
              <p:nvPr/>
            </p:nvCxnSpPr>
            <p:spPr>
              <a:xfrm>
                <a:off x="6669946" y="3158917"/>
                <a:ext cx="1269077" cy="0"/>
              </a:xfrm>
              <a:prstGeom prst="line">
                <a:avLst/>
              </a:prstGeom>
              <a:ln w="381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86" name="Title 1">
                <a:extLst>
                  <a:ext uri="{FF2B5EF4-FFF2-40B4-BE49-F238E27FC236}">
                    <a16:creationId xmlns:a16="http://schemas.microsoft.com/office/drawing/2014/main" id="{090CB652-6162-264B-A2D6-B3F8B652B4BD}"/>
                  </a:ext>
                </a:extLst>
              </p:cNvPr>
              <p:cNvSpPr txBox="1">
                <a:spLocks/>
              </p:cNvSpPr>
              <p:nvPr/>
            </p:nvSpPr>
            <p:spPr bwMode="auto">
              <a:xfrm>
                <a:off x="6577823" y="2843078"/>
                <a:ext cx="1815329"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200" b="1">
                    <a:solidFill>
                      <a:schemeClr val="bg1"/>
                    </a:solidFill>
                    <a:latin typeface="Arial" panose="020B0604020202020204" pitchFamily="34" charset="0"/>
                    <a:ea typeface="Source Sans Pro Black" panose="020B0503030403020204" pitchFamily="34" charset="0"/>
                    <a:cs typeface="Arial" panose="020B0604020202020204" pitchFamily="34" charset="0"/>
                  </a:rPr>
                  <a:t>SKILL NAME</a:t>
                </a:r>
              </a:p>
            </p:txBody>
          </p:sp>
          <p:sp>
            <p:nvSpPr>
              <p:cNvPr id="87" name="Title 1">
                <a:extLst>
                  <a:ext uri="{FF2B5EF4-FFF2-40B4-BE49-F238E27FC236}">
                    <a16:creationId xmlns:a16="http://schemas.microsoft.com/office/drawing/2014/main" id="{E883EE46-B19C-894C-8149-94D95B01BC97}"/>
                  </a:ext>
                </a:extLst>
              </p:cNvPr>
              <p:cNvSpPr txBox="1">
                <a:spLocks/>
              </p:cNvSpPr>
              <p:nvPr/>
            </p:nvSpPr>
            <p:spPr bwMode="auto">
              <a:xfrm>
                <a:off x="7939575" y="2852167"/>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lnSpc>
                    <a:spcPct val="90000"/>
                  </a:lnSpc>
                </a:pPr>
                <a:r>
                  <a:rPr lang="en-US" altLang="en-US" sz="1100" b="1">
                    <a:solidFill>
                      <a:schemeClr val="bg1"/>
                    </a:solidFill>
                    <a:latin typeface="Arial" panose="020B0604020202020204" pitchFamily="34" charset="0"/>
                    <a:ea typeface="Source Sans Pro Black" panose="020B0503030403020204" pitchFamily="34" charset="0"/>
                    <a:cs typeface="Arial" panose="020B0604020202020204" pitchFamily="34" charset="0"/>
                  </a:rPr>
                  <a:t>70%</a:t>
                </a:r>
              </a:p>
            </p:txBody>
          </p:sp>
        </p:grpSp>
      </p:grpSp>
      <p:grpSp>
        <p:nvGrpSpPr>
          <p:cNvPr id="88" name="Group 59">
            <a:extLst>
              <a:ext uri="{FF2B5EF4-FFF2-40B4-BE49-F238E27FC236}">
                <a16:creationId xmlns:a16="http://schemas.microsoft.com/office/drawing/2014/main" id="{12DDBCB5-D1FD-424E-9071-F2DF2511A16C}"/>
              </a:ext>
            </a:extLst>
          </p:cNvPr>
          <p:cNvGrpSpPr>
            <a:grpSpLocks/>
          </p:cNvGrpSpPr>
          <p:nvPr/>
        </p:nvGrpSpPr>
        <p:grpSpPr bwMode="auto">
          <a:xfrm>
            <a:off x="9635935" y="4396935"/>
            <a:ext cx="1951037" cy="450573"/>
            <a:chOff x="5137876" y="3170035"/>
            <a:chExt cx="1951238" cy="450342"/>
          </a:xfrm>
        </p:grpSpPr>
        <p:sp>
          <p:nvSpPr>
            <p:cNvPr id="89" name="Title 1">
              <a:extLst>
                <a:ext uri="{FF2B5EF4-FFF2-40B4-BE49-F238E27FC236}">
                  <a16:creationId xmlns:a16="http://schemas.microsoft.com/office/drawing/2014/main" id="{3BC7B37B-9466-2647-936F-28F7434631B3}"/>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400" dirty="0">
                  <a:solidFill>
                    <a:schemeClr val="bg1"/>
                  </a:solidFill>
                  <a:latin typeface="Arial" panose="020B0604020202020204" pitchFamily="34" charset="0"/>
                  <a:ea typeface="Source Sans Pro Black" panose="020B0503030403020204" pitchFamily="34" charset="0"/>
                  <a:cs typeface="Arial" panose="020B0604020202020204" pitchFamily="34" charset="0"/>
                </a:rPr>
                <a:t>BEE LIE DOE</a:t>
              </a:r>
            </a:p>
          </p:txBody>
        </p:sp>
        <p:sp>
          <p:nvSpPr>
            <p:cNvPr id="90" name="TextBox 89">
              <a:extLst>
                <a:ext uri="{FF2B5EF4-FFF2-40B4-BE49-F238E27FC236}">
                  <a16:creationId xmlns:a16="http://schemas.microsoft.com/office/drawing/2014/main" id="{D3CE8A37-AD9F-9C47-8642-603B5E04D9BE}"/>
                </a:ext>
              </a:extLst>
            </p:cNvPr>
            <p:cNvSpPr txBox="1"/>
            <p:nvPr/>
          </p:nvSpPr>
          <p:spPr>
            <a:xfrm>
              <a:off x="5137876" y="3339995"/>
              <a:ext cx="1951238" cy="280382"/>
            </a:xfrm>
            <a:prstGeom prst="rect">
              <a:avLst/>
            </a:prstGeom>
            <a:noFill/>
          </p:spPr>
          <p:txBody>
            <a:bodyPr>
              <a:spAutoFit/>
            </a:bodyPr>
            <a:lstStyle/>
            <a:p>
              <a:pPr algn="ctr" fontAlgn="auto">
                <a:lnSpc>
                  <a:spcPct val="130000"/>
                </a:lnSpc>
                <a:spcBef>
                  <a:spcPts val="0"/>
                </a:spcBef>
                <a:spcAft>
                  <a:spcPts val="0"/>
                </a:spcAft>
                <a:defRPr/>
              </a:pPr>
              <a:r>
                <a:rPr lang="en-US" sz="1050" dirty="0">
                  <a:solidFill>
                    <a:schemeClr val="bg1"/>
                  </a:solidFill>
                  <a:latin typeface="Arial" panose="020B0604020202020204" pitchFamily="34" charset="0"/>
                  <a:ea typeface="Source Sans Pro" charset="0"/>
                  <a:cs typeface="Arial" panose="020B0604020202020204" pitchFamily="34" charset="0"/>
                </a:rPr>
                <a:t>Manager</a:t>
              </a:r>
            </a:p>
          </p:txBody>
        </p:sp>
      </p:grpSp>
      <p:grpSp>
        <p:nvGrpSpPr>
          <p:cNvPr id="6" name="Group 5">
            <a:extLst>
              <a:ext uri="{FF2B5EF4-FFF2-40B4-BE49-F238E27FC236}">
                <a16:creationId xmlns:a16="http://schemas.microsoft.com/office/drawing/2014/main" id="{E3428011-A1C0-4A0F-830B-FCB6A287D338}"/>
              </a:ext>
            </a:extLst>
          </p:cNvPr>
          <p:cNvGrpSpPr/>
          <p:nvPr/>
        </p:nvGrpSpPr>
        <p:grpSpPr>
          <a:xfrm>
            <a:off x="9639110" y="5100193"/>
            <a:ext cx="1936750" cy="819150"/>
            <a:chOff x="9639110" y="5100193"/>
            <a:chExt cx="1936750" cy="819150"/>
          </a:xfrm>
        </p:grpSpPr>
        <p:grpSp>
          <p:nvGrpSpPr>
            <p:cNvPr id="91" name="Group 62">
              <a:extLst>
                <a:ext uri="{FF2B5EF4-FFF2-40B4-BE49-F238E27FC236}">
                  <a16:creationId xmlns:a16="http://schemas.microsoft.com/office/drawing/2014/main" id="{0E03E9A7-0970-8942-9405-6CD37FFE19B6}"/>
                </a:ext>
              </a:extLst>
            </p:cNvPr>
            <p:cNvGrpSpPr>
              <a:grpSpLocks/>
            </p:cNvGrpSpPr>
            <p:nvPr/>
          </p:nvGrpSpPr>
          <p:grpSpPr bwMode="auto">
            <a:xfrm>
              <a:off x="9639110" y="5100193"/>
              <a:ext cx="1936750" cy="315913"/>
              <a:chOff x="6577823" y="2843078"/>
              <a:chExt cx="1937765" cy="315839"/>
            </a:xfrm>
          </p:grpSpPr>
          <p:cxnSp>
            <p:nvCxnSpPr>
              <p:cNvPr id="92" name="Straight Connector 91">
                <a:extLst>
                  <a:ext uri="{FF2B5EF4-FFF2-40B4-BE49-F238E27FC236}">
                    <a16:creationId xmlns:a16="http://schemas.microsoft.com/office/drawing/2014/main" id="{8A99BB6E-4E6C-F147-A322-BB442A146FB7}"/>
                  </a:ext>
                </a:extLst>
              </p:cNvPr>
              <p:cNvCxnSpPr/>
              <p:nvPr/>
            </p:nvCxnSpPr>
            <p:spPr>
              <a:xfrm>
                <a:off x="6669946" y="3158917"/>
                <a:ext cx="1723340"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D0A6C70D-1FEA-1544-B4F2-15236DA721A3}"/>
                  </a:ext>
                </a:extLst>
              </p:cNvPr>
              <p:cNvCxnSpPr/>
              <p:nvPr/>
            </p:nvCxnSpPr>
            <p:spPr>
              <a:xfrm>
                <a:off x="6669946" y="3158917"/>
                <a:ext cx="1554976"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94" name="Title 1">
                <a:extLst>
                  <a:ext uri="{FF2B5EF4-FFF2-40B4-BE49-F238E27FC236}">
                    <a16:creationId xmlns:a16="http://schemas.microsoft.com/office/drawing/2014/main" id="{973E2163-A51D-3046-AD6E-84F74D74813D}"/>
                  </a:ext>
                </a:extLst>
              </p:cNvPr>
              <p:cNvSpPr txBox="1">
                <a:spLocks/>
              </p:cNvSpPr>
              <p:nvPr/>
            </p:nvSpPr>
            <p:spPr bwMode="auto">
              <a:xfrm>
                <a:off x="6577823" y="2843078"/>
                <a:ext cx="1815329"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200" b="1" dirty="0">
                    <a:solidFill>
                      <a:schemeClr val="bg1"/>
                    </a:solidFill>
                    <a:latin typeface="Arial" panose="020B0604020202020204" pitchFamily="34" charset="0"/>
                    <a:ea typeface="Source Sans Pro Black" panose="020B0503030403020204" pitchFamily="34" charset="0"/>
                    <a:cs typeface="Arial" panose="020B0604020202020204" pitchFamily="34" charset="0"/>
                  </a:rPr>
                  <a:t>SKILL NAME</a:t>
                </a:r>
              </a:p>
            </p:txBody>
          </p:sp>
          <p:sp>
            <p:nvSpPr>
              <p:cNvPr id="95" name="Title 1">
                <a:extLst>
                  <a:ext uri="{FF2B5EF4-FFF2-40B4-BE49-F238E27FC236}">
                    <a16:creationId xmlns:a16="http://schemas.microsoft.com/office/drawing/2014/main" id="{8205B026-4340-704B-BF48-720284AAF45D}"/>
                  </a:ext>
                </a:extLst>
              </p:cNvPr>
              <p:cNvSpPr txBox="1">
                <a:spLocks/>
              </p:cNvSpPr>
              <p:nvPr/>
            </p:nvSpPr>
            <p:spPr bwMode="auto">
              <a:xfrm>
                <a:off x="7939575" y="2852167"/>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lnSpc>
                    <a:spcPct val="90000"/>
                  </a:lnSpc>
                </a:pPr>
                <a:r>
                  <a:rPr lang="en-US" altLang="en-US" sz="1100" b="1">
                    <a:solidFill>
                      <a:schemeClr val="bg1"/>
                    </a:solidFill>
                    <a:latin typeface="Arial" panose="020B0604020202020204" pitchFamily="34" charset="0"/>
                    <a:ea typeface="Source Sans Pro Black" panose="020B0503030403020204" pitchFamily="34" charset="0"/>
                    <a:cs typeface="Arial" panose="020B0604020202020204" pitchFamily="34" charset="0"/>
                  </a:rPr>
                  <a:t>90%</a:t>
                </a:r>
              </a:p>
            </p:txBody>
          </p:sp>
        </p:grpSp>
        <p:grpSp>
          <p:nvGrpSpPr>
            <p:cNvPr id="96" name="Group 67">
              <a:extLst>
                <a:ext uri="{FF2B5EF4-FFF2-40B4-BE49-F238E27FC236}">
                  <a16:creationId xmlns:a16="http://schemas.microsoft.com/office/drawing/2014/main" id="{EB643778-C1B6-BC4D-831C-911D5E5E26F7}"/>
                </a:ext>
              </a:extLst>
            </p:cNvPr>
            <p:cNvGrpSpPr>
              <a:grpSpLocks/>
            </p:cNvGrpSpPr>
            <p:nvPr/>
          </p:nvGrpSpPr>
          <p:grpSpPr bwMode="auto">
            <a:xfrm>
              <a:off x="9639110" y="5603431"/>
              <a:ext cx="1936750" cy="315912"/>
              <a:chOff x="6577823" y="2843078"/>
              <a:chExt cx="1937765" cy="315839"/>
            </a:xfrm>
          </p:grpSpPr>
          <p:cxnSp>
            <p:nvCxnSpPr>
              <p:cNvPr id="97" name="Straight Connector 96">
                <a:extLst>
                  <a:ext uri="{FF2B5EF4-FFF2-40B4-BE49-F238E27FC236}">
                    <a16:creationId xmlns:a16="http://schemas.microsoft.com/office/drawing/2014/main" id="{97ABB88C-3B43-0248-A9A2-EFB2AF0785E5}"/>
                  </a:ext>
                </a:extLst>
              </p:cNvPr>
              <p:cNvCxnSpPr/>
              <p:nvPr/>
            </p:nvCxnSpPr>
            <p:spPr>
              <a:xfrm>
                <a:off x="6669946" y="3158917"/>
                <a:ext cx="1723340"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234E535C-474E-D140-9751-8DD93B81CF2C}"/>
                  </a:ext>
                </a:extLst>
              </p:cNvPr>
              <p:cNvCxnSpPr/>
              <p:nvPr/>
            </p:nvCxnSpPr>
            <p:spPr>
              <a:xfrm>
                <a:off x="6669946" y="3158917"/>
                <a:ext cx="1269077" cy="0"/>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9" name="Title 1">
                <a:extLst>
                  <a:ext uri="{FF2B5EF4-FFF2-40B4-BE49-F238E27FC236}">
                    <a16:creationId xmlns:a16="http://schemas.microsoft.com/office/drawing/2014/main" id="{4DCFC634-DECE-8648-9F14-02A18E512410}"/>
                  </a:ext>
                </a:extLst>
              </p:cNvPr>
              <p:cNvSpPr txBox="1">
                <a:spLocks/>
              </p:cNvSpPr>
              <p:nvPr/>
            </p:nvSpPr>
            <p:spPr bwMode="auto">
              <a:xfrm>
                <a:off x="6577823" y="2843078"/>
                <a:ext cx="1815329"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200" b="1">
                    <a:solidFill>
                      <a:schemeClr val="bg1"/>
                    </a:solidFill>
                    <a:latin typeface="Arial" panose="020B0604020202020204" pitchFamily="34" charset="0"/>
                    <a:ea typeface="Source Sans Pro Black" panose="020B0503030403020204" pitchFamily="34" charset="0"/>
                    <a:cs typeface="Arial" panose="020B0604020202020204" pitchFamily="34" charset="0"/>
                  </a:rPr>
                  <a:t>SKILL NAME</a:t>
                </a:r>
              </a:p>
            </p:txBody>
          </p:sp>
          <p:sp>
            <p:nvSpPr>
              <p:cNvPr id="100" name="Title 1">
                <a:extLst>
                  <a:ext uri="{FF2B5EF4-FFF2-40B4-BE49-F238E27FC236}">
                    <a16:creationId xmlns:a16="http://schemas.microsoft.com/office/drawing/2014/main" id="{0561B064-7B73-CD41-861E-477E4A069944}"/>
                  </a:ext>
                </a:extLst>
              </p:cNvPr>
              <p:cNvSpPr txBox="1">
                <a:spLocks/>
              </p:cNvSpPr>
              <p:nvPr/>
            </p:nvSpPr>
            <p:spPr bwMode="auto">
              <a:xfrm>
                <a:off x="7939575" y="2852167"/>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lnSpc>
                    <a:spcPct val="90000"/>
                  </a:lnSpc>
                </a:pPr>
                <a:r>
                  <a:rPr lang="en-US" altLang="en-US" sz="1100" b="1">
                    <a:solidFill>
                      <a:schemeClr val="bg1"/>
                    </a:solidFill>
                    <a:latin typeface="Arial" panose="020B0604020202020204" pitchFamily="34" charset="0"/>
                    <a:ea typeface="Source Sans Pro Black" panose="020B0503030403020204" pitchFamily="34" charset="0"/>
                    <a:cs typeface="Arial" panose="020B0604020202020204" pitchFamily="34" charset="0"/>
                  </a:rPr>
                  <a:t>70%</a:t>
                </a:r>
              </a:p>
            </p:txBody>
          </p:sp>
        </p:grpSp>
      </p:grpSp>
    </p:spTree>
    <p:extLst>
      <p:ext uri="{BB962C8B-B14F-4D97-AF65-F5344CB8AC3E}">
        <p14:creationId xmlns:p14="http://schemas.microsoft.com/office/powerpoint/2010/main" val="744949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224258"/>
                                        </p:tgtEl>
                                        <p:attrNameLst>
                                          <p:attrName>style.visibility</p:attrName>
                                        </p:attrNameLst>
                                      </p:cBhvr>
                                      <p:to>
                                        <p:strVal val="visible"/>
                                      </p:to>
                                    </p:set>
                                    <p:anim calcmode="lin" valueType="num">
                                      <p:cBhvr additive="base">
                                        <p:cTn id="7" dur="500" fill="hold"/>
                                        <p:tgtEl>
                                          <p:spTgt spid="224258"/>
                                        </p:tgtEl>
                                        <p:attrNameLst>
                                          <p:attrName>ppt_x</p:attrName>
                                        </p:attrNameLst>
                                      </p:cBhvr>
                                      <p:tavLst>
                                        <p:tav tm="0">
                                          <p:val>
                                            <p:strVal val="#ppt_x"/>
                                          </p:val>
                                        </p:tav>
                                        <p:tav tm="100000">
                                          <p:val>
                                            <p:strVal val="#ppt_x"/>
                                          </p:val>
                                        </p:tav>
                                      </p:tavLst>
                                    </p:anim>
                                    <p:anim calcmode="lin" valueType="num">
                                      <p:cBhvr additive="base">
                                        <p:cTn id="8" dur="500" fill="hold"/>
                                        <p:tgtEl>
                                          <p:spTgt spid="22425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500" fill="hold"/>
                                        <p:tgtEl>
                                          <p:spTgt spid="14"/>
                                        </p:tgtEl>
                                        <p:attrNameLst>
                                          <p:attrName>ppt_w</p:attrName>
                                        </p:attrNameLst>
                                      </p:cBhvr>
                                      <p:tavLst>
                                        <p:tav tm="0">
                                          <p:val>
                                            <p:fltVal val="0"/>
                                          </p:val>
                                        </p:tav>
                                        <p:tav tm="100000">
                                          <p:val>
                                            <p:strVal val="#ppt_w"/>
                                          </p:val>
                                        </p:tav>
                                      </p:tavLst>
                                    </p:anim>
                                    <p:anim calcmode="lin" valueType="num">
                                      <p:cBhvr>
                                        <p:cTn id="19" dur="500" fill="hold"/>
                                        <p:tgtEl>
                                          <p:spTgt spid="14"/>
                                        </p:tgtEl>
                                        <p:attrNameLst>
                                          <p:attrName>ppt_h</p:attrName>
                                        </p:attrNameLst>
                                      </p:cBhvr>
                                      <p:tavLst>
                                        <p:tav tm="0">
                                          <p:val>
                                            <p:fltVal val="0"/>
                                          </p:val>
                                        </p:tav>
                                        <p:tav tm="100000">
                                          <p:val>
                                            <p:strVal val="#ppt_h"/>
                                          </p:val>
                                        </p:tav>
                                      </p:tavLst>
                                    </p:anim>
                                    <p:animEffect transition="in" filter="fade">
                                      <p:cBhvr>
                                        <p:cTn id="20" dur="500"/>
                                        <p:tgtEl>
                                          <p:spTgt spid="14"/>
                                        </p:tgtEl>
                                      </p:cBhvr>
                                    </p:animEffect>
                                  </p:childTnLst>
                                </p:cTn>
                              </p:par>
                            </p:childTnLst>
                          </p:cTn>
                        </p:par>
                        <p:par>
                          <p:cTn id="21" fill="hold">
                            <p:stCondLst>
                              <p:cond delay="1500"/>
                            </p:stCondLst>
                            <p:childTnLst>
                              <p:par>
                                <p:cTn id="22" presetID="53" presetClass="entr" presetSubtype="16" fill="hold" nodeType="after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p:cTn id="24" dur="500" fill="hold"/>
                                        <p:tgtEl>
                                          <p:spTgt spid="16"/>
                                        </p:tgtEl>
                                        <p:attrNameLst>
                                          <p:attrName>ppt_w</p:attrName>
                                        </p:attrNameLst>
                                      </p:cBhvr>
                                      <p:tavLst>
                                        <p:tav tm="0">
                                          <p:val>
                                            <p:fltVal val="0"/>
                                          </p:val>
                                        </p:tav>
                                        <p:tav tm="100000">
                                          <p:val>
                                            <p:strVal val="#ppt_w"/>
                                          </p:val>
                                        </p:tav>
                                      </p:tavLst>
                                    </p:anim>
                                    <p:anim calcmode="lin" valueType="num">
                                      <p:cBhvr>
                                        <p:cTn id="25" dur="500" fill="hold"/>
                                        <p:tgtEl>
                                          <p:spTgt spid="16"/>
                                        </p:tgtEl>
                                        <p:attrNameLst>
                                          <p:attrName>ppt_h</p:attrName>
                                        </p:attrNameLst>
                                      </p:cBhvr>
                                      <p:tavLst>
                                        <p:tav tm="0">
                                          <p:val>
                                            <p:fltVal val="0"/>
                                          </p:val>
                                        </p:tav>
                                        <p:tav tm="100000">
                                          <p:val>
                                            <p:strVal val="#ppt_h"/>
                                          </p:val>
                                        </p:tav>
                                      </p:tavLst>
                                    </p:anim>
                                    <p:animEffect transition="in" filter="fade">
                                      <p:cBhvr>
                                        <p:cTn id="26" dur="500"/>
                                        <p:tgtEl>
                                          <p:spTgt spid="16"/>
                                        </p:tgtEl>
                                      </p:cBhvr>
                                    </p:animEffect>
                                  </p:childTnLst>
                                </p:cTn>
                              </p:par>
                            </p:childTnLst>
                          </p:cTn>
                        </p:par>
                        <p:par>
                          <p:cTn id="27" fill="hold">
                            <p:stCondLst>
                              <p:cond delay="2000"/>
                            </p:stCondLst>
                            <p:childTnLst>
                              <p:par>
                                <p:cTn id="28" presetID="53" presetClass="entr" presetSubtype="16" fill="hold"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fltVal val="0"/>
                                          </p:val>
                                        </p:tav>
                                        <p:tav tm="100000">
                                          <p:val>
                                            <p:strVal val="#ppt_w"/>
                                          </p:val>
                                        </p:tav>
                                      </p:tavLst>
                                    </p:anim>
                                    <p:anim calcmode="lin" valueType="num">
                                      <p:cBhvr>
                                        <p:cTn id="31" dur="500" fill="hold"/>
                                        <p:tgtEl>
                                          <p:spTgt spid="23"/>
                                        </p:tgtEl>
                                        <p:attrNameLst>
                                          <p:attrName>ppt_h</p:attrName>
                                        </p:attrNameLst>
                                      </p:cBhvr>
                                      <p:tavLst>
                                        <p:tav tm="0">
                                          <p:val>
                                            <p:fltVal val="0"/>
                                          </p:val>
                                        </p:tav>
                                        <p:tav tm="100000">
                                          <p:val>
                                            <p:strVal val="#ppt_h"/>
                                          </p:val>
                                        </p:tav>
                                      </p:tavLst>
                                    </p:anim>
                                    <p:animEffect transition="in" filter="fade">
                                      <p:cBhvr>
                                        <p:cTn id="32" dur="500"/>
                                        <p:tgtEl>
                                          <p:spTgt spid="23"/>
                                        </p:tgtEl>
                                      </p:cBhvr>
                                    </p:animEffect>
                                  </p:childTnLst>
                                </p:cTn>
                              </p:par>
                            </p:childTnLst>
                          </p:cTn>
                        </p:par>
                        <p:par>
                          <p:cTn id="33" fill="hold">
                            <p:stCondLst>
                              <p:cond delay="2500"/>
                            </p:stCondLst>
                            <p:childTnLst>
                              <p:par>
                                <p:cTn id="34" presetID="53" presetClass="entr" presetSubtype="16" fill="hold" nodeType="after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p:cTn id="36" dur="500" fill="hold"/>
                                        <p:tgtEl>
                                          <p:spTgt spid="20"/>
                                        </p:tgtEl>
                                        <p:attrNameLst>
                                          <p:attrName>ppt_w</p:attrName>
                                        </p:attrNameLst>
                                      </p:cBhvr>
                                      <p:tavLst>
                                        <p:tav tm="0">
                                          <p:val>
                                            <p:fltVal val="0"/>
                                          </p:val>
                                        </p:tav>
                                        <p:tav tm="100000">
                                          <p:val>
                                            <p:strVal val="#ppt_w"/>
                                          </p:val>
                                        </p:tav>
                                      </p:tavLst>
                                    </p:anim>
                                    <p:anim calcmode="lin" valueType="num">
                                      <p:cBhvr>
                                        <p:cTn id="37" dur="500" fill="hold"/>
                                        <p:tgtEl>
                                          <p:spTgt spid="20"/>
                                        </p:tgtEl>
                                        <p:attrNameLst>
                                          <p:attrName>ppt_h</p:attrName>
                                        </p:attrNameLst>
                                      </p:cBhvr>
                                      <p:tavLst>
                                        <p:tav tm="0">
                                          <p:val>
                                            <p:fltVal val="0"/>
                                          </p:val>
                                        </p:tav>
                                        <p:tav tm="100000">
                                          <p:val>
                                            <p:strVal val="#ppt_h"/>
                                          </p:val>
                                        </p:tav>
                                      </p:tavLst>
                                    </p:anim>
                                    <p:animEffect transition="in" filter="fade">
                                      <p:cBhvr>
                                        <p:cTn id="38" dur="500"/>
                                        <p:tgtEl>
                                          <p:spTgt spid="20"/>
                                        </p:tgtEl>
                                      </p:cBhvr>
                                    </p:animEffect>
                                  </p:childTnLst>
                                </p:cTn>
                              </p:par>
                            </p:childTnLst>
                          </p:cTn>
                        </p:par>
                        <p:par>
                          <p:cTn id="39" fill="hold">
                            <p:stCondLst>
                              <p:cond delay="3000"/>
                            </p:stCondLst>
                            <p:childTnLst>
                              <p:par>
                                <p:cTn id="40" presetID="2" presetClass="entr" presetSubtype="4" decel="100000" fill="hold" grpId="0" nodeType="after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additive="base">
                                        <p:cTn id="42" dur="500" fill="hold"/>
                                        <p:tgtEl>
                                          <p:spTgt spid="8"/>
                                        </p:tgtEl>
                                        <p:attrNameLst>
                                          <p:attrName>ppt_x</p:attrName>
                                        </p:attrNameLst>
                                      </p:cBhvr>
                                      <p:tavLst>
                                        <p:tav tm="0">
                                          <p:val>
                                            <p:strVal val="#ppt_x"/>
                                          </p:val>
                                        </p:tav>
                                        <p:tav tm="100000">
                                          <p:val>
                                            <p:strVal val="#ppt_x"/>
                                          </p:val>
                                        </p:tav>
                                      </p:tavLst>
                                    </p:anim>
                                    <p:anim calcmode="lin" valueType="num">
                                      <p:cBhvr additive="base">
                                        <p:cTn id="43" dur="500" fill="hold"/>
                                        <p:tgtEl>
                                          <p:spTgt spid="8"/>
                                        </p:tgtEl>
                                        <p:attrNameLst>
                                          <p:attrName>ppt_y</p:attrName>
                                        </p:attrNameLst>
                                      </p:cBhvr>
                                      <p:tavLst>
                                        <p:tav tm="0">
                                          <p:val>
                                            <p:strVal val="1+#ppt_h/2"/>
                                          </p:val>
                                        </p:tav>
                                        <p:tav tm="100000">
                                          <p:val>
                                            <p:strVal val="#ppt_y"/>
                                          </p:val>
                                        </p:tav>
                                      </p:tavLst>
                                    </p:anim>
                                  </p:childTnLst>
                                </p:cTn>
                              </p:par>
                            </p:childTnLst>
                          </p:cTn>
                        </p:par>
                        <p:par>
                          <p:cTn id="44" fill="hold">
                            <p:stCondLst>
                              <p:cond delay="3500"/>
                            </p:stCondLst>
                            <p:childTnLst>
                              <p:par>
                                <p:cTn id="45" presetID="2" presetClass="entr" presetSubtype="4" decel="100000" fill="hold" nodeType="afterEffect">
                                  <p:stCondLst>
                                    <p:cond delay="0"/>
                                  </p:stCondLst>
                                  <p:childTnLst>
                                    <p:set>
                                      <p:cBhvr>
                                        <p:cTn id="46" dur="1" fill="hold">
                                          <p:stCondLst>
                                            <p:cond delay="0"/>
                                          </p:stCondLst>
                                        </p:cTn>
                                        <p:tgtEl>
                                          <p:spTgt spid="35"/>
                                        </p:tgtEl>
                                        <p:attrNameLst>
                                          <p:attrName>style.visibility</p:attrName>
                                        </p:attrNameLst>
                                      </p:cBhvr>
                                      <p:to>
                                        <p:strVal val="visible"/>
                                      </p:to>
                                    </p:set>
                                    <p:anim calcmode="lin" valueType="num">
                                      <p:cBhvr additive="base">
                                        <p:cTn id="47" dur="500" fill="hold"/>
                                        <p:tgtEl>
                                          <p:spTgt spid="35"/>
                                        </p:tgtEl>
                                        <p:attrNameLst>
                                          <p:attrName>ppt_x</p:attrName>
                                        </p:attrNameLst>
                                      </p:cBhvr>
                                      <p:tavLst>
                                        <p:tav tm="0">
                                          <p:val>
                                            <p:strVal val="#ppt_x"/>
                                          </p:val>
                                        </p:tav>
                                        <p:tav tm="100000">
                                          <p:val>
                                            <p:strVal val="#ppt_x"/>
                                          </p:val>
                                        </p:tav>
                                      </p:tavLst>
                                    </p:anim>
                                    <p:anim calcmode="lin" valueType="num">
                                      <p:cBhvr additive="base">
                                        <p:cTn id="48" dur="500" fill="hold"/>
                                        <p:tgtEl>
                                          <p:spTgt spid="35"/>
                                        </p:tgtEl>
                                        <p:attrNameLst>
                                          <p:attrName>ppt_y</p:attrName>
                                        </p:attrNameLst>
                                      </p:cBhvr>
                                      <p:tavLst>
                                        <p:tav tm="0">
                                          <p:val>
                                            <p:strVal val="1+#ppt_h/2"/>
                                          </p:val>
                                        </p:tav>
                                        <p:tav tm="100000">
                                          <p:val>
                                            <p:strVal val="#ppt_y"/>
                                          </p:val>
                                        </p:tav>
                                      </p:tavLst>
                                    </p:anim>
                                  </p:childTnLst>
                                </p:cTn>
                              </p:par>
                            </p:childTnLst>
                          </p:cTn>
                        </p:par>
                        <p:par>
                          <p:cTn id="49" fill="hold">
                            <p:stCondLst>
                              <p:cond delay="4000"/>
                            </p:stCondLst>
                            <p:childTnLst>
                              <p:par>
                                <p:cTn id="50" presetID="2" presetClass="entr" presetSubtype="4" decel="100000" fill="hold" nodeType="afterEffect">
                                  <p:stCondLst>
                                    <p:cond delay="0"/>
                                  </p:stCondLst>
                                  <p:childTnLst>
                                    <p:set>
                                      <p:cBhvr>
                                        <p:cTn id="51" dur="1" fill="hold">
                                          <p:stCondLst>
                                            <p:cond delay="0"/>
                                          </p:stCondLst>
                                        </p:cTn>
                                        <p:tgtEl>
                                          <p:spTgt spid="49"/>
                                        </p:tgtEl>
                                        <p:attrNameLst>
                                          <p:attrName>style.visibility</p:attrName>
                                        </p:attrNameLst>
                                      </p:cBhvr>
                                      <p:to>
                                        <p:strVal val="visible"/>
                                      </p:to>
                                    </p:set>
                                    <p:anim calcmode="lin" valueType="num">
                                      <p:cBhvr additive="base">
                                        <p:cTn id="52" dur="500" fill="hold"/>
                                        <p:tgtEl>
                                          <p:spTgt spid="49"/>
                                        </p:tgtEl>
                                        <p:attrNameLst>
                                          <p:attrName>ppt_x</p:attrName>
                                        </p:attrNameLst>
                                      </p:cBhvr>
                                      <p:tavLst>
                                        <p:tav tm="0">
                                          <p:val>
                                            <p:strVal val="#ppt_x"/>
                                          </p:val>
                                        </p:tav>
                                        <p:tav tm="100000">
                                          <p:val>
                                            <p:strVal val="#ppt_x"/>
                                          </p:val>
                                        </p:tav>
                                      </p:tavLst>
                                    </p:anim>
                                    <p:anim calcmode="lin" valueType="num">
                                      <p:cBhvr additive="base">
                                        <p:cTn id="53" dur="500" fill="hold"/>
                                        <p:tgtEl>
                                          <p:spTgt spid="49"/>
                                        </p:tgtEl>
                                        <p:attrNameLst>
                                          <p:attrName>ppt_y</p:attrName>
                                        </p:attrNameLst>
                                      </p:cBhvr>
                                      <p:tavLst>
                                        <p:tav tm="0">
                                          <p:val>
                                            <p:strVal val="1+#ppt_h/2"/>
                                          </p:val>
                                        </p:tav>
                                        <p:tav tm="100000">
                                          <p:val>
                                            <p:strVal val="#ppt_y"/>
                                          </p:val>
                                        </p:tav>
                                      </p:tavLst>
                                    </p:anim>
                                  </p:childTnLst>
                                </p:cTn>
                              </p:par>
                            </p:childTnLst>
                          </p:cTn>
                        </p:par>
                        <p:par>
                          <p:cTn id="54" fill="hold">
                            <p:stCondLst>
                              <p:cond delay="4500"/>
                            </p:stCondLst>
                            <p:childTnLst>
                              <p:par>
                                <p:cTn id="55" presetID="2" presetClass="entr" presetSubtype="4" decel="100000" fill="hold" nodeType="afterEffect">
                                  <p:stCondLst>
                                    <p:cond delay="0"/>
                                  </p:stCondLst>
                                  <p:childTnLst>
                                    <p:set>
                                      <p:cBhvr>
                                        <p:cTn id="56" dur="1" fill="hold">
                                          <p:stCondLst>
                                            <p:cond delay="0"/>
                                          </p:stCondLst>
                                        </p:cTn>
                                        <p:tgtEl>
                                          <p:spTgt spid="62"/>
                                        </p:tgtEl>
                                        <p:attrNameLst>
                                          <p:attrName>style.visibility</p:attrName>
                                        </p:attrNameLst>
                                      </p:cBhvr>
                                      <p:to>
                                        <p:strVal val="visible"/>
                                      </p:to>
                                    </p:set>
                                    <p:anim calcmode="lin" valueType="num">
                                      <p:cBhvr additive="base">
                                        <p:cTn id="57" dur="500" fill="hold"/>
                                        <p:tgtEl>
                                          <p:spTgt spid="62"/>
                                        </p:tgtEl>
                                        <p:attrNameLst>
                                          <p:attrName>ppt_x</p:attrName>
                                        </p:attrNameLst>
                                      </p:cBhvr>
                                      <p:tavLst>
                                        <p:tav tm="0">
                                          <p:val>
                                            <p:strVal val="#ppt_x"/>
                                          </p:val>
                                        </p:tav>
                                        <p:tav tm="100000">
                                          <p:val>
                                            <p:strVal val="#ppt_x"/>
                                          </p:val>
                                        </p:tav>
                                      </p:tavLst>
                                    </p:anim>
                                    <p:anim calcmode="lin" valueType="num">
                                      <p:cBhvr additive="base">
                                        <p:cTn id="58" dur="500" fill="hold"/>
                                        <p:tgtEl>
                                          <p:spTgt spid="62"/>
                                        </p:tgtEl>
                                        <p:attrNameLst>
                                          <p:attrName>ppt_y</p:attrName>
                                        </p:attrNameLst>
                                      </p:cBhvr>
                                      <p:tavLst>
                                        <p:tav tm="0">
                                          <p:val>
                                            <p:strVal val="1+#ppt_h/2"/>
                                          </p:val>
                                        </p:tav>
                                        <p:tav tm="100000">
                                          <p:val>
                                            <p:strVal val="#ppt_y"/>
                                          </p:val>
                                        </p:tav>
                                      </p:tavLst>
                                    </p:anim>
                                  </p:childTnLst>
                                </p:cTn>
                              </p:par>
                            </p:childTnLst>
                          </p:cTn>
                        </p:par>
                        <p:par>
                          <p:cTn id="59" fill="hold">
                            <p:stCondLst>
                              <p:cond delay="5000"/>
                            </p:stCondLst>
                            <p:childTnLst>
                              <p:par>
                                <p:cTn id="60" presetID="2" presetClass="entr" presetSubtype="4" decel="100000" fill="hold" nodeType="afterEffect">
                                  <p:stCondLst>
                                    <p:cond delay="0"/>
                                  </p:stCondLst>
                                  <p:childTnLst>
                                    <p:set>
                                      <p:cBhvr>
                                        <p:cTn id="61" dur="1" fill="hold">
                                          <p:stCondLst>
                                            <p:cond delay="0"/>
                                          </p:stCondLst>
                                        </p:cTn>
                                        <p:tgtEl>
                                          <p:spTgt spid="75"/>
                                        </p:tgtEl>
                                        <p:attrNameLst>
                                          <p:attrName>style.visibility</p:attrName>
                                        </p:attrNameLst>
                                      </p:cBhvr>
                                      <p:to>
                                        <p:strVal val="visible"/>
                                      </p:to>
                                    </p:set>
                                    <p:anim calcmode="lin" valueType="num">
                                      <p:cBhvr additive="base">
                                        <p:cTn id="62" dur="500" fill="hold"/>
                                        <p:tgtEl>
                                          <p:spTgt spid="75"/>
                                        </p:tgtEl>
                                        <p:attrNameLst>
                                          <p:attrName>ppt_x</p:attrName>
                                        </p:attrNameLst>
                                      </p:cBhvr>
                                      <p:tavLst>
                                        <p:tav tm="0">
                                          <p:val>
                                            <p:strVal val="#ppt_x"/>
                                          </p:val>
                                        </p:tav>
                                        <p:tav tm="100000">
                                          <p:val>
                                            <p:strVal val="#ppt_x"/>
                                          </p:val>
                                        </p:tav>
                                      </p:tavLst>
                                    </p:anim>
                                    <p:anim calcmode="lin" valueType="num">
                                      <p:cBhvr additive="base">
                                        <p:cTn id="63" dur="500" fill="hold"/>
                                        <p:tgtEl>
                                          <p:spTgt spid="75"/>
                                        </p:tgtEl>
                                        <p:attrNameLst>
                                          <p:attrName>ppt_y</p:attrName>
                                        </p:attrNameLst>
                                      </p:cBhvr>
                                      <p:tavLst>
                                        <p:tav tm="0">
                                          <p:val>
                                            <p:strVal val="1+#ppt_h/2"/>
                                          </p:val>
                                        </p:tav>
                                        <p:tav tm="100000">
                                          <p:val>
                                            <p:strVal val="#ppt_y"/>
                                          </p:val>
                                        </p:tav>
                                      </p:tavLst>
                                    </p:anim>
                                  </p:childTnLst>
                                </p:cTn>
                              </p:par>
                            </p:childTnLst>
                          </p:cTn>
                        </p:par>
                        <p:par>
                          <p:cTn id="64" fill="hold">
                            <p:stCondLst>
                              <p:cond delay="5500"/>
                            </p:stCondLst>
                            <p:childTnLst>
                              <p:par>
                                <p:cTn id="65" presetID="2" presetClass="entr" presetSubtype="4" decel="100000" fill="hold" nodeType="afterEffect">
                                  <p:stCondLst>
                                    <p:cond delay="0"/>
                                  </p:stCondLst>
                                  <p:childTnLst>
                                    <p:set>
                                      <p:cBhvr>
                                        <p:cTn id="66" dur="1" fill="hold">
                                          <p:stCondLst>
                                            <p:cond delay="0"/>
                                          </p:stCondLst>
                                        </p:cTn>
                                        <p:tgtEl>
                                          <p:spTgt spid="88"/>
                                        </p:tgtEl>
                                        <p:attrNameLst>
                                          <p:attrName>style.visibility</p:attrName>
                                        </p:attrNameLst>
                                      </p:cBhvr>
                                      <p:to>
                                        <p:strVal val="visible"/>
                                      </p:to>
                                    </p:set>
                                    <p:anim calcmode="lin" valueType="num">
                                      <p:cBhvr additive="base">
                                        <p:cTn id="67" dur="500" fill="hold"/>
                                        <p:tgtEl>
                                          <p:spTgt spid="88"/>
                                        </p:tgtEl>
                                        <p:attrNameLst>
                                          <p:attrName>ppt_x</p:attrName>
                                        </p:attrNameLst>
                                      </p:cBhvr>
                                      <p:tavLst>
                                        <p:tav tm="0">
                                          <p:val>
                                            <p:strVal val="#ppt_x"/>
                                          </p:val>
                                        </p:tav>
                                        <p:tav tm="100000">
                                          <p:val>
                                            <p:strVal val="#ppt_x"/>
                                          </p:val>
                                        </p:tav>
                                      </p:tavLst>
                                    </p:anim>
                                    <p:anim calcmode="lin" valueType="num">
                                      <p:cBhvr additive="base">
                                        <p:cTn id="68" dur="500" fill="hold"/>
                                        <p:tgtEl>
                                          <p:spTgt spid="88"/>
                                        </p:tgtEl>
                                        <p:attrNameLst>
                                          <p:attrName>ppt_y</p:attrName>
                                        </p:attrNameLst>
                                      </p:cBhvr>
                                      <p:tavLst>
                                        <p:tav tm="0">
                                          <p:val>
                                            <p:strVal val="1+#ppt_h/2"/>
                                          </p:val>
                                        </p:tav>
                                        <p:tav tm="100000">
                                          <p:val>
                                            <p:strVal val="#ppt_y"/>
                                          </p:val>
                                        </p:tav>
                                      </p:tavLst>
                                    </p:anim>
                                  </p:childTnLst>
                                </p:cTn>
                              </p:par>
                            </p:childTnLst>
                          </p:cTn>
                        </p:par>
                        <p:par>
                          <p:cTn id="69" fill="hold">
                            <p:stCondLst>
                              <p:cond delay="6000"/>
                            </p:stCondLst>
                            <p:childTnLst>
                              <p:par>
                                <p:cTn id="70" presetID="2" presetClass="entr" presetSubtype="4" decel="100000" fill="hold" nodeType="afterEffect">
                                  <p:stCondLst>
                                    <p:cond delay="0"/>
                                  </p:stCondLst>
                                  <p:childTnLst>
                                    <p:set>
                                      <p:cBhvr>
                                        <p:cTn id="71" dur="1" fill="hold">
                                          <p:stCondLst>
                                            <p:cond delay="0"/>
                                          </p:stCondLst>
                                        </p:cTn>
                                        <p:tgtEl>
                                          <p:spTgt spid="2"/>
                                        </p:tgtEl>
                                        <p:attrNameLst>
                                          <p:attrName>style.visibility</p:attrName>
                                        </p:attrNameLst>
                                      </p:cBhvr>
                                      <p:to>
                                        <p:strVal val="visible"/>
                                      </p:to>
                                    </p:set>
                                    <p:anim calcmode="lin" valueType="num">
                                      <p:cBhvr additive="base">
                                        <p:cTn id="72" dur="500" fill="hold"/>
                                        <p:tgtEl>
                                          <p:spTgt spid="2"/>
                                        </p:tgtEl>
                                        <p:attrNameLst>
                                          <p:attrName>ppt_x</p:attrName>
                                        </p:attrNameLst>
                                      </p:cBhvr>
                                      <p:tavLst>
                                        <p:tav tm="0">
                                          <p:val>
                                            <p:strVal val="#ppt_x"/>
                                          </p:val>
                                        </p:tav>
                                        <p:tav tm="100000">
                                          <p:val>
                                            <p:strVal val="#ppt_x"/>
                                          </p:val>
                                        </p:tav>
                                      </p:tavLst>
                                    </p:anim>
                                    <p:anim calcmode="lin" valueType="num">
                                      <p:cBhvr additive="base">
                                        <p:cTn id="73" dur="500" fill="hold"/>
                                        <p:tgtEl>
                                          <p:spTgt spid="2"/>
                                        </p:tgtEl>
                                        <p:attrNameLst>
                                          <p:attrName>ppt_y</p:attrName>
                                        </p:attrNameLst>
                                      </p:cBhvr>
                                      <p:tavLst>
                                        <p:tav tm="0">
                                          <p:val>
                                            <p:strVal val="1+#ppt_h/2"/>
                                          </p:val>
                                        </p:tav>
                                        <p:tav tm="100000">
                                          <p:val>
                                            <p:strVal val="#ppt_y"/>
                                          </p:val>
                                        </p:tav>
                                      </p:tavLst>
                                    </p:anim>
                                  </p:childTnLst>
                                </p:cTn>
                              </p:par>
                            </p:childTnLst>
                          </p:cTn>
                        </p:par>
                        <p:par>
                          <p:cTn id="74" fill="hold">
                            <p:stCondLst>
                              <p:cond delay="6500"/>
                            </p:stCondLst>
                            <p:childTnLst>
                              <p:par>
                                <p:cTn id="75" presetID="2" presetClass="entr" presetSubtype="4" decel="100000" fill="hold" nodeType="afterEffect">
                                  <p:stCondLst>
                                    <p:cond delay="0"/>
                                  </p:stCondLst>
                                  <p:childTnLst>
                                    <p:set>
                                      <p:cBhvr>
                                        <p:cTn id="76" dur="1" fill="hold">
                                          <p:stCondLst>
                                            <p:cond delay="0"/>
                                          </p:stCondLst>
                                        </p:cTn>
                                        <p:tgtEl>
                                          <p:spTgt spid="3"/>
                                        </p:tgtEl>
                                        <p:attrNameLst>
                                          <p:attrName>style.visibility</p:attrName>
                                        </p:attrNameLst>
                                      </p:cBhvr>
                                      <p:to>
                                        <p:strVal val="visible"/>
                                      </p:to>
                                    </p:set>
                                    <p:anim calcmode="lin" valueType="num">
                                      <p:cBhvr additive="base">
                                        <p:cTn id="77" dur="500" fill="hold"/>
                                        <p:tgtEl>
                                          <p:spTgt spid="3"/>
                                        </p:tgtEl>
                                        <p:attrNameLst>
                                          <p:attrName>ppt_x</p:attrName>
                                        </p:attrNameLst>
                                      </p:cBhvr>
                                      <p:tavLst>
                                        <p:tav tm="0">
                                          <p:val>
                                            <p:strVal val="#ppt_x"/>
                                          </p:val>
                                        </p:tav>
                                        <p:tav tm="100000">
                                          <p:val>
                                            <p:strVal val="#ppt_x"/>
                                          </p:val>
                                        </p:tav>
                                      </p:tavLst>
                                    </p:anim>
                                    <p:anim calcmode="lin" valueType="num">
                                      <p:cBhvr additive="base">
                                        <p:cTn id="78" dur="500" fill="hold"/>
                                        <p:tgtEl>
                                          <p:spTgt spid="3"/>
                                        </p:tgtEl>
                                        <p:attrNameLst>
                                          <p:attrName>ppt_y</p:attrName>
                                        </p:attrNameLst>
                                      </p:cBhvr>
                                      <p:tavLst>
                                        <p:tav tm="0">
                                          <p:val>
                                            <p:strVal val="1+#ppt_h/2"/>
                                          </p:val>
                                        </p:tav>
                                        <p:tav tm="100000">
                                          <p:val>
                                            <p:strVal val="#ppt_y"/>
                                          </p:val>
                                        </p:tav>
                                      </p:tavLst>
                                    </p:anim>
                                  </p:childTnLst>
                                </p:cTn>
                              </p:par>
                            </p:childTnLst>
                          </p:cTn>
                        </p:par>
                        <p:par>
                          <p:cTn id="79" fill="hold">
                            <p:stCondLst>
                              <p:cond delay="7000"/>
                            </p:stCondLst>
                            <p:childTnLst>
                              <p:par>
                                <p:cTn id="80" presetID="2" presetClass="entr" presetSubtype="4" decel="100000" fill="hold" nodeType="afterEffect">
                                  <p:stCondLst>
                                    <p:cond delay="0"/>
                                  </p:stCondLst>
                                  <p:childTnLst>
                                    <p:set>
                                      <p:cBhvr>
                                        <p:cTn id="81" dur="1" fill="hold">
                                          <p:stCondLst>
                                            <p:cond delay="0"/>
                                          </p:stCondLst>
                                        </p:cTn>
                                        <p:tgtEl>
                                          <p:spTgt spid="4"/>
                                        </p:tgtEl>
                                        <p:attrNameLst>
                                          <p:attrName>style.visibility</p:attrName>
                                        </p:attrNameLst>
                                      </p:cBhvr>
                                      <p:to>
                                        <p:strVal val="visible"/>
                                      </p:to>
                                    </p:set>
                                    <p:anim calcmode="lin" valueType="num">
                                      <p:cBhvr additive="base">
                                        <p:cTn id="82" dur="500" fill="hold"/>
                                        <p:tgtEl>
                                          <p:spTgt spid="4"/>
                                        </p:tgtEl>
                                        <p:attrNameLst>
                                          <p:attrName>ppt_x</p:attrName>
                                        </p:attrNameLst>
                                      </p:cBhvr>
                                      <p:tavLst>
                                        <p:tav tm="0">
                                          <p:val>
                                            <p:strVal val="#ppt_x"/>
                                          </p:val>
                                        </p:tav>
                                        <p:tav tm="100000">
                                          <p:val>
                                            <p:strVal val="#ppt_x"/>
                                          </p:val>
                                        </p:tav>
                                      </p:tavLst>
                                    </p:anim>
                                    <p:anim calcmode="lin" valueType="num">
                                      <p:cBhvr additive="base">
                                        <p:cTn id="83" dur="500" fill="hold"/>
                                        <p:tgtEl>
                                          <p:spTgt spid="4"/>
                                        </p:tgtEl>
                                        <p:attrNameLst>
                                          <p:attrName>ppt_y</p:attrName>
                                        </p:attrNameLst>
                                      </p:cBhvr>
                                      <p:tavLst>
                                        <p:tav tm="0">
                                          <p:val>
                                            <p:strVal val="1+#ppt_h/2"/>
                                          </p:val>
                                        </p:tav>
                                        <p:tav tm="100000">
                                          <p:val>
                                            <p:strVal val="#ppt_y"/>
                                          </p:val>
                                        </p:tav>
                                      </p:tavLst>
                                    </p:anim>
                                  </p:childTnLst>
                                </p:cTn>
                              </p:par>
                            </p:childTnLst>
                          </p:cTn>
                        </p:par>
                        <p:par>
                          <p:cTn id="84" fill="hold">
                            <p:stCondLst>
                              <p:cond delay="7500"/>
                            </p:stCondLst>
                            <p:childTnLst>
                              <p:par>
                                <p:cTn id="85" presetID="2" presetClass="entr" presetSubtype="4" decel="100000" fill="hold" nodeType="afterEffect">
                                  <p:stCondLst>
                                    <p:cond delay="0"/>
                                  </p:stCondLst>
                                  <p:childTnLst>
                                    <p:set>
                                      <p:cBhvr>
                                        <p:cTn id="86" dur="1" fill="hold">
                                          <p:stCondLst>
                                            <p:cond delay="0"/>
                                          </p:stCondLst>
                                        </p:cTn>
                                        <p:tgtEl>
                                          <p:spTgt spid="5"/>
                                        </p:tgtEl>
                                        <p:attrNameLst>
                                          <p:attrName>style.visibility</p:attrName>
                                        </p:attrNameLst>
                                      </p:cBhvr>
                                      <p:to>
                                        <p:strVal val="visible"/>
                                      </p:to>
                                    </p:set>
                                    <p:anim calcmode="lin" valueType="num">
                                      <p:cBhvr additive="base">
                                        <p:cTn id="87" dur="500" fill="hold"/>
                                        <p:tgtEl>
                                          <p:spTgt spid="5"/>
                                        </p:tgtEl>
                                        <p:attrNameLst>
                                          <p:attrName>ppt_x</p:attrName>
                                        </p:attrNameLst>
                                      </p:cBhvr>
                                      <p:tavLst>
                                        <p:tav tm="0">
                                          <p:val>
                                            <p:strVal val="#ppt_x"/>
                                          </p:val>
                                        </p:tav>
                                        <p:tav tm="100000">
                                          <p:val>
                                            <p:strVal val="#ppt_x"/>
                                          </p:val>
                                        </p:tav>
                                      </p:tavLst>
                                    </p:anim>
                                    <p:anim calcmode="lin" valueType="num">
                                      <p:cBhvr additive="base">
                                        <p:cTn id="88" dur="500" fill="hold"/>
                                        <p:tgtEl>
                                          <p:spTgt spid="5"/>
                                        </p:tgtEl>
                                        <p:attrNameLst>
                                          <p:attrName>ppt_y</p:attrName>
                                        </p:attrNameLst>
                                      </p:cBhvr>
                                      <p:tavLst>
                                        <p:tav tm="0">
                                          <p:val>
                                            <p:strVal val="1+#ppt_h/2"/>
                                          </p:val>
                                        </p:tav>
                                        <p:tav tm="100000">
                                          <p:val>
                                            <p:strVal val="#ppt_y"/>
                                          </p:val>
                                        </p:tav>
                                      </p:tavLst>
                                    </p:anim>
                                  </p:childTnLst>
                                </p:cTn>
                              </p:par>
                            </p:childTnLst>
                          </p:cTn>
                        </p:par>
                        <p:par>
                          <p:cTn id="89" fill="hold">
                            <p:stCondLst>
                              <p:cond delay="8000"/>
                            </p:stCondLst>
                            <p:childTnLst>
                              <p:par>
                                <p:cTn id="90" presetID="2" presetClass="entr" presetSubtype="4" decel="100000" fill="hold" nodeType="afterEffect">
                                  <p:stCondLst>
                                    <p:cond delay="0"/>
                                  </p:stCondLst>
                                  <p:childTnLst>
                                    <p:set>
                                      <p:cBhvr>
                                        <p:cTn id="91" dur="1" fill="hold">
                                          <p:stCondLst>
                                            <p:cond delay="0"/>
                                          </p:stCondLst>
                                        </p:cTn>
                                        <p:tgtEl>
                                          <p:spTgt spid="6"/>
                                        </p:tgtEl>
                                        <p:attrNameLst>
                                          <p:attrName>style.visibility</p:attrName>
                                        </p:attrNameLst>
                                      </p:cBhvr>
                                      <p:to>
                                        <p:strVal val="visible"/>
                                      </p:to>
                                    </p:set>
                                    <p:anim calcmode="lin" valueType="num">
                                      <p:cBhvr additive="base">
                                        <p:cTn id="92" dur="500" fill="hold"/>
                                        <p:tgtEl>
                                          <p:spTgt spid="6"/>
                                        </p:tgtEl>
                                        <p:attrNameLst>
                                          <p:attrName>ppt_x</p:attrName>
                                        </p:attrNameLst>
                                      </p:cBhvr>
                                      <p:tavLst>
                                        <p:tav tm="0">
                                          <p:val>
                                            <p:strVal val="#ppt_x"/>
                                          </p:val>
                                        </p:tav>
                                        <p:tav tm="100000">
                                          <p:val>
                                            <p:strVal val="#ppt_x"/>
                                          </p:val>
                                        </p:tav>
                                      </p:tavLst>
                                    </p:anim>
                                    <p:anim calcmode="lin" valueType="num">
                                      <p:cBhvr additive="base">
                                        <p:cTn id="9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58" grpId="0"/>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Title 5">
            <a:extLst>
              <a:ext uri="{FF2B5EF4-FFF2-40B4-BE49-F238E27FC236}">
                <a16:creationId xmlns:a16="http://schemas.microsoft.com/office/drawing/2014/main" id="{3FDB5736-0F08-F54B-84D9-5D62428485E7}"/>
              </a:ext>
            </a:extLst>
          </p:cNvPr>
          <p:cNvSpPr>
            <a:spLocks noGrp="1"/>
          </p:cNvSpPr>
          <p:nvPr>
            <p:ph type="title"/>
          </p:nvPr>
        </p:nvSpPr>
        <p:spPr bwMode="auto">
          <a:xfrm>
            <a:off x="838200" y="736600"/>
            <a:ext cx="10515600" cy="62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algn="ctr"/>
            <a:r>
              <a:rPr lang="en-US" altLang="en-US"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OUR TEAM</a:t>
            </a:r>
          </a:p>
        </p:txBody>
      </p:sp>
      <p:sp>
        <p:nvSpPr>
          <p:cNvPr id="7" name="TextBox 6">
            <a:extLst>
              <a:ext uri="{FF2B5EF4-FFF2-40B4-BE49-F238E27FC236}">
                <a16:creationId xmlns:a16="http://schemas.microsoft.com/office/drawing/2014/main" id="{18B95352-89FF-1B4E-87F0-E8088738A59D}"/>
              </a:ext>
            </a:extLst>
          </p:cNvPr>
          <p:cNvSpPr txBox="1"/>
          <p:nvPr/>
        </p:nvSpPr>
        <p:spPr>
          <a:xfrm>
            <a:off x="5136060" y="1307285"/>
            <a:ext cx="1704314" cy="253916"/>
          </a:xfrm>
          <a:prstGeom prst="rect">
            <a:avLst/>
          </a:prstGeom>
          <a:noFill/>
        </p:spPr>
        <p:txBody>
          <a:bodyPr wrap="none">
            <a:spAutoFit/>
          </a:bodyPr>
          <a:lstStyle/>
          <a:p>
            <a:pPr algn="ctr" fontAlgn="auto">
              <a:spcBef>
                <a:spcPts val="0"/>
              </a:spcBef>
              <a:spcAft>
                <a:spcPts val="0"/>
              </a:spcAft>
              <a:defRPr/>
            </a:pPr>
            <a:r>
              <a:rPr lang="en-US" sz="1050" spc="300" dirty="0">
                <a:solidFill>
                  <a:schemeClr val="tx2">
                    <a:lumMod val="60000"/>
                    <a:lumOff val="40000"/>
                  </a:schemeClr>
                </a:solidFill>
                <a:latin typeface="Source Sans Pro" charset="0"/>
                <a:ea typeface="Source Sans Pro" charset="0"/>
                <a:cs typeface="Source Sans Pro" charset="0"/>
              </a:rPr>
              <a:t>SMART SLIDE 2.0</a:t>
            </a:r>
          </a:p>
        </p:txBody>
      </p:sp>
      <p:grpSp>
        <p:nvGrpSpPr>
          <p:cNvPr id="2" name="Group 1">
            <a:extLst>
              <a:ext uri="{FF2B5EF4-FFF2-40B4-BE49-F238E27FC236}">
                <a16:creationId xmlns:a16="http://schemas.microsoft.com/office/drawing/2014/main" id="{214DE7A0-4FB6-4387-B1B8-88A316B44C4B}"/>
              </a:ext>
            </a:extLst>
          </p:cNvPr>
          <p:cNvGrpSpPr/>
          <p:nvPr/>
        </p:nvGrpSpPr>
        <p:grpSpPr>
          <a:xfrm>
            <a:off x="1256299" y="3017236"/>
            <a:ext cx="2349500" cy="4320266"/>
            <a:chOff x="1256299" y="3017236"/>
            <a:chExt cx="2349500" cy="4320266"/>
          </a:xfrm>
        </p:grpSpPr>
        <p:sp>
          <p:nvSpPr>
            <p:cNvPr id="18" name="Alternate Process 17">
              <a:extLst>
                <a:ext uri="{FF2B5EF4-FFF2-40B4-BE49-F238E27FC236}">
                  <a16:creationId xmlns:a16="http://schemas.microsoft.com/office/drawing/2014/main" id="{C8D952E2-7610-7D4E-9FEB-822BAD76056E}"/>
                </a:ext>
              </a:extLst>
            </p:cNvPr>
            <p:cNvSpPr/>
            <p:nvPr/>
          </p:nvSpPr>
          <p:spPr>
            <a:xfrm>
              <a:off x="1256299" y="3017236"/>
              <a:ext cx="2349500" cy="4320266"/>
            </a:xfrm>
            <a:prstGeom prst="flowChartAlternateProcess">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60000"/>
                    <a:lumOff val="40000"/>
                  </a:schemeClr>
                </a:solidFill>
              </a:endParaRPr>
            </a:p>
          </p:txBody>
        </p:sp>
        <p:grpSp>
          <p:nvGrpSpPr>
            <p:cNvPr id="225284" name="Group 11">
              <a:extLst>
                <a:ext uri="{FF2B5EF4-FFF2-40B4-BE49-F238E27FC236}">
                  <a16:creationId xmlns:a16="http://schemas.microsoft.com/office/drawing/2014/main" id="{2A8A8944-22E2-F748-9230-4B51029B7E37}"/>
                </a:ext>
              </a:extLst>
            </p:cNvPr>
            <p:cNvGrpSpPr>
              <a:grpSpLocks/>
            </p:cNvGrpSpPr>
            <p:nvPr/>
          </p:nvGrpSpPr>
          <p:grpSpPr bwMode="auto">
            <a:xfrm>
              <a:off x="1450975" y="4094166"/>
              <a:ext cx="1951038" cy="464166"/>
              <a:chOff x="5137876" y="3170035"/>
              <a:chExt cx="1951238" cy="463928"/>
            </a:xfrm>
          </p:grpSpPr>
          <p:sp>
            <p:nvSpPr>
              <p:cNvPr id="225338" name="Title 1">
                <a:extLst>
                  <a:ext uri="{FF2B5EF4-FFF2-40B4-BE49-F238E27FC236}">
                    <a16:creationId xmlns:a16="http://schemas.microsoft.com/office/drawing/2014/main" id="{69E24CDD-AF6A-374C-AE00-74AED0E993A1}"/>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600"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SAMPLE NAME</a:t>
                </a:r>
              </a:p>
            </p:txBody>
          </p:sp>
          <p:sp>
            <p:nvSpPr>
              <p:cNvPr id="14" name="TextBox 13">
                <a:extLst>
                  <a:ext uri="{FF2B5EF4-FFF2-40B4-BE49-F238E27FC236}">
                    <a16:creationId xmlns:a16="http://schemas.microsoft.com/office/drawing/2014/main" id="{41888A74-4871-3A42-9151-160FE7711514}"/>
                  </a:ext>
                </a:extLst>
              </p:cNvPr>
              <p:cNvSpPr txBox="1"/>
              <p:nvPr/>
            </p:nvSpPr>
            <p:spPr>
              <a:xfrm>
                <a:off x="5137876" y="3339995"/>
                <a:ext cx="1951238" cy="293968"/>
              </a:xfrm>
              <a:prstGeom prst="rect">
                <a:avLst/>
              </a:prstGeom>
              <a:noFill/>
            </p:spPr>
            <p:txBody>
              <a:bodyPr>
                <a:spAutoFit/>
              </a:bodyPr>
              <a:lstStyle/>
              <a:p>
                <a:pPr algn="ctr" fontAlgn="auto">
                  <a:lnSpc>
                    <a:spcPct val="130000"/>
                  </a:lnSpc>
                  <a:spcBef>
                    <a:spcPts val="0"/>
                  </a:spcBef>
                  <a:spcAft>
                    <a:spcPts val="0"/>
                  </a:spcAft>
                  <a:defRPr/>
                </a:pPr>
                <a:r>
                  <a:rPr lang="en-US" sz="1100" dirty="0">
                    <a:solidFill>
                      <a:schemeClr val="tx2">
                        <a:lumMod val="60000"/>
                        <a:lumOff val="40000"/>
                      </a:schemeClr>
                    </a:solidFill>
                    <a:latin typeface="Source Sans Pro" charset="0"/>
                    <a:ea typeface="Source Sans Pro" charset="0"/>
                    <a:cs typeface="Source Sans Pro" charset="0"/>
                  </a:rPr>
                  <a:t>Designer</a:t>
                </a:r>
              </a:p>
            </p:txBody>
          </p:sp>
        </p:grpSp>
        <p:grpSp>
          <p:nvGrpSpPr>
            <p:cNvPr id="225285" name="Group 14">
              <a:extLst>
                <a:ext uri="{FF2B5EF4-FFF2-40B4-BE49-F238E27FC236}">
                  <a16:creationId xmlns:a16="http://schemas.microsoft.com/office/drawing/2014/main" id="{2C98E993-894B-E149-9939-CBA7A86B65A5}"/>
                </a:ext>
              </a:extLst>
            </p:cNvPr>
            <p:cNvGrpSpPr>
              <a:grpSpLocks/>
            </p:cNvGrpSpPr>
            <p:nvPr/>
          </p:nvGrpSpPr>
          <p:grpSpPr bwMode="auto">
            <a:xfrm>
              <a:off x="1454150" y="4746625"/>
              <a:ext cx="1936750" cy="315913"/>
              <a:chOff x="6577823" y="2843078"/>
              <a:chExt cx="1937765" cy="315839"/>
            </a:xfrm>
          </p:grpSpPr>
          <p:cxnSp>
            <p:nvCxnSpPr>
              <p:cNvPr id="16" name="Straight Connector 15">
                <a:extLst>
                  <a:ext uri="{FF2B5EF4-FFF2-40B4-BE49-F238E27FC236}">
                    <a16:creationId xmlns:a16="http://schemas.microsoft.com/office/drawing/2014/main" id="{4BD4C420-842D-504B-8E58-E0C50C911A7C}"/>
                  </a:ext>
                </a:extLst>
              </p:cNvPr>
              <p:cNvCxnSpPr/>
              <p:nvPr/>
            </p:nvCxnSpPr>
            <p:spPr>
              <a:xfrm>
                <a:off x="6669946" y="3158917"/>
                <a:ext cx="1723341"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9EDA29B-DC08-1B49-86CE-4925D742E385}"/>
                  </a:ext>
                </a:extLst>
              </p:cNvPr>
              <p:cNvCxnSpPr/>
              <p:nvPr/>
            </p:nvCxnSpPr>
            <p:spPr>
              <a:xfrm>
                <a:off x="6669946" y="3158917"/>
                <a:ext cx="15549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5336" name="Title 1">
                <a:extLst>
                  <a:ext uri="{FF2B5EF4-FFF2-40B4-BE49-F238E27FC236}">
                    <a16:creationId xmlns:a16="http://schemas.microsoft.com/office/drawing/2014/main" id="{8461C139-1465-524F-9B5D-C347DB376628}"/>
                  </a:ext>
                </a:extLst>
              </p:cNvPr>
              <p:cNvSpPr txBox="1">
                <a:spLocks/>
              </p:cNvSpPr>
              <p:nvPr/>
            </p:nvSpPr>
            <p:spPr bwMode="auto">
              <a:xfrm>
                <a:off x="6577823" y="2843078"/>
                <a:ext cx="1815329"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SKILL NAME</a:t>
                </a:r>
              </a:p>
            </p:txBody>
          </p:sp>
          <p:sp>
            <p:nvSpPr>
              <p:cNvPr id="225337" name="Title 1">
                <a:extLst>
                  <a:ext uri="{FF2B5EF4-FFF2-40B4-BE49-F238E27FC236}">
                    <a16:creationId xmlns:a16="http://schemas.microsoft.com/office/drawing/2014/main" id="{C591D765-9480-934B-BE96-582D86CA9797}"/>
                  </a:ext>
                </a:extLst>
              </p:cNvPr>
              <p:cNvSpPr txBox="1">
                <a:spLocks/>
              </p:cNvSpPr>
              <p:nvPr/>
            </p:nvSpPr>
            <p:spPr bwMode="auto">
              <a:xfrm>
                <a:off x="7939575" y="2852167"/>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lnSpc>
                    <a:spcPct val="90000"/>
                  </a:lnSpc>
                </a:pPr>
                <a:r>
                  <a:rPr lang="en-US" altLang="en-US" sz="12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90%</a:t>
                </a:r>
              </a:p>
            </p:txBody>
          </p:sp>
        </p:grpSp>
        <p:grpSp>
          <p:nvGrpSpPr>
            <p:cNvPr id="225286" name="Group 27">
              <a:extLst>
                <a:ext uri="{FF2B5EF4-FFF2-40B4-BE49-F238E27FC236}">
                  <a16:creationId xmlns:a16="http://schemas.microsoft.com/office/drawing/2014/main" id="{8ACA9433-C766-0F47-AD4A-1D7612FF69A6}"/>
                </a:ext>
              </a:extLst>
            </p:cNvPr>
            <p:cNvGrpSpPr>
              <a:grpSpLocks/>
            </p:cNvGrpSpPr>
            <p:nvPr/>
          </p:nvGrpSpPr>
          <p:grpSpPr bwMode="auto">
            <a:xfrm>
              <a:off x="1454150" y="5249863"/>
              <a:ext cx="1936750" cy="315912"/>
              <a:chOff x="6577823" y="2843078"/>
              <a:chExt cx="1937765" cy="315839"/>
            </a:xfrm>
          </p:grpSpPr>
          <p:cxnSp>
            <p:nvCxnSpPr>
              <p:cNvPr id="29" name="Straight Connector 28">
                <a:extLst>
                  <a:ext uri="{FF2B5EF4-FFF2-40B4-BE49-F238E27FC236}">
                    <a16:creationId xmlns:a16="http://schemas.microsoft.com/office/drawing/2014/main" id="{0BCD3217-6E49-A641-A381-425753BBC808}"/>
                  </a:ext>
                </a:extLst>
              </p:cNvPr>
              <p:cNvCxnSpPr/>
              <p:nvPr/>
            </p:nvCxnSpPr>
            <p:spPr>
              <a:xfrm>
                <a:off x="6669946" y="3158917"/>
                <a:ext cx="1723341"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8B8A2A6-4DA7-094A-A621-0B9C62EF81F1}"/>
                  </a:ext>
                </a:extLst>
              </p:cNvPr>
              <p:cNvCxnSpPr/>
              <p:nvPr/>
            </p:nvCxnSpPr>
            <p:spPr>
              <a:xfrm>
                <a:off x="6669946" y="3158917"/>
                <a:ext cx="126907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5332" name="Title 1">
                <a:extLst>
                  <a:ext uri="{FF2B5EF4-FFF2-40B4-BE49-F238E27FC236}">
                    <a16:creationId xmlns:a16="http://schemas.microsoft.com/office/drawing/2014/main" id="{E29DB471-8C55-CA40-B7D5-9FDD741725DB}"/>
                  </a:ext>
                </a:extLst>
              </p:cNvPr>
              <p:cNvSpPr txBox="1">
                <a:spLocks/>
              </p:cNvSpPr>
              <p:nvPr/>
            </p:nvSpPr>
            <p:spPr bwMode="auto">
              <a:xfrm>
                <a:off x="6577823" y="2843078"/>
                <a:ext cx="1815329"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SKILL NAME</a:t>
                </a:r>
              </a:p>
            </p:txBody>
          </p:sp>
          <p:sp>
            <p:nvSpPr>
              <p:cNvPr id="225333" name="Title 1">
                <a:extLst>
                  <a:ext uri="{FF2B5EF4-FFF2-40B4-BE49-F238E27FC236}">
                    <a16:creationId xmlns:a16="http://schemas.microsoft.com/office/drawing/2014/main" id="{260FA2EA-6B17-7C4E-B7F4-7C4F899D04F8}"/>
                  </a:ext>
                </a:extLst>
              </p:cNvPr>
              <p:cNvSpPr txBox="1">
                <a:spLocks/>
              </p:cNvSpPr>
              <p:nvPr/>
            </p:nvSpPr>
            <p:spPr bwMode="auto">
              <a:xfrm>
                <a:off x="7939575" y="2852167"/>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lnSpc>
                    <a:spcPct val="90000"/>
                  </a:lnSpc>
                </a:pPr>
                <a:r>
                  <a:rPr lang="en-US" altLang="en-US" sz="12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70%</a:t>
                </a:r>
              </a:p>
            </p:txBody>
          </p:sp>
        </p:grpSp>
      </p:grpSp>
      <p:grpSp>
        <p:nvGrpSpPr>
          <p:cNvPr id="3" name="Group 2">
            <a:extLst>
              <a:ext uri="{FF2B5EF4-FFF2-40B4-BE49-F238E27FC236}">
                <a16:creationId xmlns:a16="http://schemas.microsoft.com/office/drawing/2014/main" id="{B54657E2-390A-4265-B1EF-321DDB875ACB}"/>
              </a:ext>
            </a:extLst>
          </p:cNvPr>
          <p:cNvGrpSpPr/>
          <p:nvPr/>
        </p:nvGrpSpPr>
        <p:grpSpPr>
          <a:xfrm>
            <a:off x="3659188" y="3015456"/>
            <a:ext cx="2349500" cy="4320266"/>
            <a:chOff x="3659188" y="3015456"/>
            <a:chExt cx="2349500" cy="4320266"/>
          </a:xfrm>
        </p:grpSpPr>
        <p:sp>
          <p:nvSpPr>
            <p:cNvPr id="71" name="Alternate Process 70">
              <a:extLst>
                <a:ext uri="{FF2B5EF4-FFF2-40B4-BE49-F238E27FC236}">
                  <a16:creationId xmlns:a16="http://schemas.microsoft.com/office/drawing/2014/main" id="{8A79619C-D40B-B046-B7ED-7F1E7D95A740}"/>
                </a:ext>
              </a:extLst>
            </p:cNvPr>
            <p:cNvSpPr/>
            <p:nvPr/>
          </p:nvSpPr>
          <p:spPr>
            <a:xfrm>
              <a:off x="3659188" y="3015456"/>
              <a:ext cx="2349500" cy="4320266"/>
            </a:xfrm>
            <a:prstGeom prst="flowChartAlternateProcess">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60000"/>
                    <a:lumOff val="40000"/>
                  </a:schemeClr>
                </a:solidFill>
              </a:endParaRPr>
            </a:p>
          </p:txBody>
        </p:sp>
        <p:grpSp>
          <p:nvGrpSpPr>
            <p:cNvPr id="225287" name="Group 33">
              <a:extLst>
                <a:ext uri="{FF2B5EF4-FFF2-40B4-BE49-F238E27FC236}">
                  <a16:creationId xmlns:a16="http://schemas.microsoft.com/office/drawing/2014/main" id="{F03BD539-ABE7-824D-808A-D782DCF9AE01}"/>
                </a:ext>
              </a:extLst>
            </p:cNvPr>
            <p:cNvGrpSpPr>
              <a:grpSpLocks/>
            </p:cNvGrpSpPr>
            <p:nvPr/>
          </p:nvGrpSpPr>
          <p:grpSpPr bwMode="auto">
            <a:xfrm>
              <a:off x="3852863" y="4094166"/>
              <a:ext cx="1951037" cy="464166"/>
              <a:chOff x="5137876" y="3170035"/>
              <a:chExt cx="1951238" cy="463928"/>
            </a:xfrm>
          </p:grpSpPr>
          <p:sp>
            <p:nvSpPr>
              <p:cNvPr id="225328" name="Title 1">
                <a:extLst>
                  <a:ext uri="{FF2B5EF4-FFF2-40B4-BE49-F238E27FC236}">
                    <a16:creationId xmlns:a16="http://schemas.microsoft.com/office/drawing/2014/main" id="{6CAC771E-ABE5-B64A-AA57-39CED8D4D089}"/>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6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SAMPLE NAME</a:t>
                </a:r>
              </a:p>
            </p:txBody>
          </p:sp>
          <p:sp>
            <p:nvSpPr>
              <p:cNvPr id="36" name="TextBox 35">
                <a:extLst>
                  <a:ext uri="{FF2B5EF4-FFF2-40B4-BE49-F238E27FC236}">
                    <a16:creationId xmlns:a16="http://schemas.microsoft.com/office/drawing/2014/main" id="{ACFEDBBA-06E1-CC46-8197-FADB1CC68A46}"/>
                  </a:ext>
                </a:extLst>
              </p:cNvPr>
              <p:cNvSpPr txBox="1"/>
              <p:nvPr/>
            </p:nvSpPr>
            <p:spPr>
              <a:xfrm>
                <a:off x="5137876" y="3339995"/>
                <a:ext cx="1951238" cy="293968"/>
              </a:xfrm>
              <a:prstGeom prst="rect">
                <a:avLst/>
              </a:prstGeom>
              <a:noFill/>
            </p:spPr>
            <p:txBody>
              <a:bodyPr>
                <a:spAutoFit/>
              </a:bodyPr>
              <a:lstStyle/>
              <a:p>
                <a:pPr algn="ctr" fontAlgn="auto">
                  <a:lnSpc>
                    <a:spcPct val="130000"/>
                  </a:lnSpc>
                  <a:spcBef>
                    <a:spcPts val="0"/>
                  </a:spcBef>
                  <a:spcAft>
                    <a:spcPts val="0"/>
                  </a:spcAft>
                  <a:defRPr/>
                </a:pPr>
                <a:r>
                  <a:rPr lang="en-US" sz="1100" dirty="0" err="1">
                    <a:solidFill>
                      <a:schemeClr val="tx2">
                        <a:lumMod val="60000"/>
                        <a:lumOff val="40000"/>
                      </a:schemeClr>
                    </a:solidFill>
                    <a:latin typeface="Source Sans Pro" charset="0"/>
                    <a:ea typeface="Source Sans Pro" charset="0"/>
                    <a:cs typeface="Source Sans Pro" charset="0"/>
                  </a:rPr>
                  <a:t>Powerpoint</a:t>
                </a:r>
                <a:r>
                  <a:rPr lang="en-US" sz="1100" dirty="0">
                    <a:solidFill>
                      <a:schemeClr val="tx2">
                        <a:lumMod val="60000"/>
                        <a:lumOff val="40000"/>
                      </a:schemeClr>
                    </a:solidFill>
                    <a:latin typeface="Source Sans Pro" charset="0"/>
                    <a:ea typeface="Source Sans Pro" charset="0"/>
                    <a:cs typeface="Source Sans Pro" charset="0"/>
                  </a:rPr>
                  <a:t> designer</a:t>
                </a:r>
              </a:p>
            </p:txBody>
          </p:sp>
        </p:grpSp>
        <p:grpSp>
          <p:nvGrpSpPr>
            <p:cNvPr id="225288" name="Group 36">
              <a:extLst>
                <a:ext uri="{FF2B5EF4-FFF2-40B4-BE49-F238E27FC236}">
                  <a16:creationId xmlns:a16="http://schemas.microsoft.com/office/drawing/2014/main" id="{26BFDC64-4DC1-A24D-9AE0-9A6926C64D9A}"/>
                </a:ext>
              </a:extLst>
            </p:cNvPr>
            <p:cNvGrpSpPr>
              <a:grpSpLocks/>
            </p:cNvGrpSpPr>
            <p:nvPr/>
          </p:nvGrpSpPr>
          <p:grpSpPr bwMode="auto">
            <a:xfrm>
              <a:off x="3856038" y="4746625"/>
              <a:ext cx="1938337" cy="315913"/>
              <a:chOff x="6577823" y="2843078"/>
              <a:chExt cx="1937765" cy="315839"/>
            </a:xfrm>
          </p:grpSpPr>
          <p:cxnSp>
            <p:nvCxnSpPr>
              <p:cNvPr id="38" name="Straight Connector 37">
                <a:extLst>
                  <a:ext uri="{FF2B5EF4-FFF2-40B4-BE49-F238E27FC236}">
                    <a16:creationId xmlns:a16="http://schemas.microsoft.com/office/drawing/2014/main" id="{46D33776-596D-944E-AF24-1135E07D3C0F}"/>
                  </a:ext>
                </a:extLst>
              </p:cNvPr>
              <p:cNvCxnSpPr/>
              <p:nvPr/>
            </p:nvCxnSpPr>
            <p:spPr>
              <a:xfrm>
                <a:off x="6669871" y="3158917"/>
                <a:ext cx="1723516"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1C5494E-3657-884A-B435-7645A0B4A842}"/>
                  </a:ext>
                </a:extLst>
              </p:cNvPr>
              <p:cNvCxnSpPr/>
              <p:nvPr/>
            </p:nvCxnSpPr>
            <p:spPr>
              <a:xfrm>
                <a:off x="6669871" y="3158917"/>
                <a:ext cx="155529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5326" name="Title 1">
                <a:extLst>
                  <a:ext uri="{FF2B5EF4-FFF2-40B4-BE49-F238E27FC236}">
                    <a16:creationId xmlns:a16="http://schemas.microsoft.com/office/drawing/2014/main" id="{910C7679-7320-2141-8A6C-D6CF3C080261}"/>
                  </a:ext>
                </a:extLst>
              </p:cNvPr>
              <p:cNvSpPr txBox="1">
                <a:spLocks/>
              </p:cNvSpPr>
              <p:nvPr/>
            </p:nvSpPr>
            <p:spPr bwMode="auto">
              <a:xfrm>
                <a:off x="6577823" y="2843078"/>
                <a:ext cx="1815329"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SKILL NAME</a:t>
                </a:r>
              </a:p>
            </p:txBody>
          </p:sp>
          <p:sp>
            <p:nvSpPr>
              <p:cNvPr id="225327" name="Title 1">
                <a:extLst>
                  <a:ext uri="{FF2B5EF4-FFF2-40B4-BE49-F238E27FC236}">
                    <a16:creationId xmlns:a16="http://schemas.microsoft.com/office/drawing/2014/main" id="{2BF81B53-3D7A-8242-BC66-CEB7335CDC16}"/>
                  </a:ext>
                </a:extLst>
              </p:cNvPr>
              <p:cNvSpPr txBox="1">
                <a:spLocks/>
              </p:cNvSpPr>
              <p:nvPr/>
            </p:nvSpPr>
            <p:spPr bwMode="auto">
              <a:xfrm>
                <a:off x="7939575" y="2852167"/>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lnSpc>
                    <a:spcPct val="90000"/>
                  </a:lnSpc>
                </a:pPr>
                <a:r>
                  <a:rPr lang="en-US" altLang="en-US" sz="12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90%</a:t>
                </a:r>
              </a:p>
            </p:txBody>
          </p:sp>
        </p:grpSp>
        <p:grpSp>
          <p:nvGrpSpPr>
            <p:cNvPr id="225289" name="Group 41">
              <a:extLst>
                <a:ext uri="{FF2B5EF4-FFF2-40B4-BE49-F238E27FC236}">
                  <a16:creationId xmlns:a16="http://schemas.microsoft.com/office/drawing/2014/main" id="{85A939F5-3A30-8C4D-B0D3-E346D2D88E22}"/>
                </a:ext>
              </a:extLst>
            </p:cNvPr>
            <p:cNvGrpSpPr>
              <a:grpSpLocks/>
            </p:cNvGrpSpPr>
            <p:nvPr/>
          </p:nvGrpSpPr>
          <p:grpSpPr bwMode="auto">
            <a:xfrm>
              <a:off x="3856038" y="5249863"/>
              <a:ext cx="1938337" cy="315912"/>
              <a:chOff x="6577823" y="2843078"/>
              <a:chExt cx="1937765" cy="315839"/>
            </a:xfrm>
          </p:grpSpPr>
          <p:cxnSp>
            <p:nvCxnSpPr>
              <p:cNvPr id="43" name="Straight Connector 42">
                <a:extLst>
                  <a:ext uri="{FF2B5EF4-FFF2-40B4-BE49-F238E27FC236}">
                    <a16:creationId xmlns:a16="http://schemas.microsoft.com/office/drawing/2014/main" id="{64D5B20E-CB4E-114E-BDF9-1DB602DEF602}"/>
                  </a:ext>
                </a:extLst>
              </p:cNvPr>
              <p:cNvCxnSpPr/>
              <p:nvPr/>
            </p:nvCxnSpPr>
            <p:spPr>
              <a:xfrm>
                <a:off x="6669871" y="3158917"/>
                <a:ext cx="1723516"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32F690D-FE47-ED43-BB24-00AA260AD2C1}"/>
                  </a:ext>
                </a:extLst>
              </p:cNvPr>
              <p:cNvCxnSpPr/>
              <p:nvPr/>
            </p:nvCxnSpPr>
            <p:spPr>
              <a:xfrm>
                <a:off x="6669871" y="3158917"/>
                <a:ext cx="126962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5322" name="Title 1">
                <a:extLst>
                  <a:ext uri="{FF2B5EF4-FFF2-40B4-BE49-F238E27FC236}">
                    <a16:creationId xmlns:a16="http://schemas.microsoft.com/office/drawing/2014/main" id="{81FC27D2-AC05-734D-B254-22D1B63F4CB2}"/>
                  </a:ext>
                </a:extLst>
              </p:cNvPr>
              <p:cNvSpPr txBox="1">
                <a:spLocks/>
              </p:cNvSpPr>
              <p:nvPr/>
            </p:nvSpPr>
            <p:spPr bwMode="auto">
              <a:xfrm>
                <a:off x="6577823" y="2843078"/>
                <a:ext cx="1815329"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SKILL NAME</a:t>
                </a:r>
              </a:p>
            </p:txBody>
          </p:sp>
          <p:sp>
            <p:nvSpPr>
              <p:cNvPr id="225323" name="Title 1">
                <a:extLst>
                  <a:ext uri="{FF2B5EF4-FFF2-40B4-BE49-F238E27FC236}">
                    <a16:creationId xmlns:a16="http://schemas.microsoft.com/office/drawing/2014/main" id="{DE9AFE75-3EE2-714D-8FD0-8630341B66E5}"/>
                  </a:ext>
                </a:extLst>
              </p:cNvPr>
              <p:cNvSpPr txBox="1">
                <a:spLocks/>
              </p:cNvSpPr>
              <p:nvPr/>
            </p:nvSpPr>
            <p:spPr bwMode="auto">
              <a:xfrm>
                <a:off x="7939575" y="2852167"/>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lnSpc>
                    <a:spcPct val="90000"/>
                  </a:lnSpc>
                </a:pPr>
                <a:r>
                  <a:rPr lang="en-US" altLang="en-US" sz="12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70%</a:t>
                </a:r>
              </a:p>
            </p:txBody>
          </p:sp>
        </p:grpSp>
      </p:grpSp>
      <p:grpSp>
        <p:nvGrpSpPr>
          <p:cNvPr id="4" name="Group 3">
            <a:extLst>
              <a:ext uri="{FF2B5EF4-FFF2-40B4-BE49-F238E27FC236}">
                <a16:creationId xmlns:a16="http://schemas.microsoft.com/office/drawing/2014/main" id="{5C8085DB-2F31-4203-A8DF-DDBF4FF09EAB}"/>
              </a:ext>
            </a:extLst>
          </p:cNvPr>
          <p:cNvGrpSpPr/>
          <p:nvPr/>
        </p:nvGrpSpPr>
        <p:grpSpPr>
          <a:xfrm>
            <a:off x="6090448" y="3017236"/>
            <a:ext cx="2349500" cy="4320266"/>
            <a:chOff x="6090448" y="3017236"/>
            <a:chExt cx="2349500" cy="4320266"/>
          </a:xfrm>
        </p:grpSpPr>
        <p:sp>
          <p:nvSpPr>
            <p:cNvPr id="73" name="Alternate Process 72">
              <a:extLst>
                <a:ext uri="{FF2B5EF4-FFF2-40B4-BE49-F238E27FC236}">
                  <a16:creationId xmlns:a16="http://schemas.microsoft.com/office/drawing/2014/main" id="{EF87A03A-BA7A-CB49-AAEC-4AB8FE43E4EF}"/>
                </a:ext>
              </a:extLst>
            </p:cNvPr>
            <p:cNvSpPr/>
            <p:nvPr/>
          </p:nvSpPr>
          <p:spPr>
            <a:xfrm>
              <a:off x="6090448" y="3017236"/>
              <a:ext cx="2349500" cy="4320266"/>
            </a:xfrm>
            <a:prstGeom prst="flowChartAlternateProcess">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60000"/>
                    <a:lumOff val="40000"/>
                  </a:schemeClr>
                </a:solidFill>
              </a:endParaRPr>
            </a:p>
          </p:txBody>
        </p:sp>
        <p:grpSp>
          <p:nvGrpSpPr>
            <p:cNvPr id="225290" name="Group 46">
              <a:extLst>
                <a:ext uri="{FF2B5EF4-FFF2-40B4-BE49-F238E27FC236}">
                  <a16:creationId xmlns:a16="http://schemas.microsoft.com/office/drawing/2014/main" id="{60276A80-969D-0D49-B0F1-9697D03B4C02}"/>
                </a:ext>
              </a:extLst>
            </p:cNvPr>
            <p:cNvGrpSpPr>
              <a:grpSpLocks/>
            </p:cNvGrpSpPr>
            <p:nvPr/>
          </p:nvGrpSpPr>
          <p:grpSpPr bwMode="auto">
            <a:xfrm>
              <a:off x="6251575" y="4094166"/>
              <a:ext cx="1951038" cy="464166"/>
              <a:chOff x="5137876" y="3170035"/>
              <a:chExt cx="1951238" cy="463928"/>
            </a:xfrm>
          </p:grpSpPr>
          <p:sp>
            <p:nvSpPr>
              <p:cNvPr id="225318" name="Title 1">
                <a:extLst>
                  <a:ext uri="{FF2B5EF4-FFF2-40B4-BE49-F238E27FC236}">
                    <a16:creationId xmlns:a16="http://schemas.microsoft.com/office/drawing/2014/main" id="{77A7E617-6C1E-834E-B724-58E1C3132522}"/>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6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SAMPLE NAME</a:t>
                </a:r>
              </a:p>
            </p:txBody>
          </p:sp>
          <p:sp>
            <p:nvSpPr>
              <p:cNvPr id="49" name="TextBox 48">
                <a:extLst>
                  <a:ext uri="{FF2B5EF4-FFF2-40B4-BE49-F238E27FC236}">
                    <a16:creationId xmlns:a16="http://schemas.microsoft.com/office/drawing/2014/main" id="{5C888E67-9674-3144-A57C-C37EBC98CDD3}"/>
                  </a:ext>
                </a:extLst>
              </p:cNvPr>
              <p:cNvSpPr txBox="1"/>
              <p:nvPr/>
            </p:nvSpPr>
            <p:spPr>
              <a:xfrm>
                <a:off x="5137876" y="3339995"/>
                <a:ext cx="1951238" cy="293968"/>
              </a:xfrm>
              <a:prstGeom prst="rect">
                <a:avLst/>
              </a:prstGeom>
              <a:noFill/>
            </p:spPr>
            <p:txBody>
              <a:bodyPr>
                <a:spAutoFit/>
              </a:bodyPr>
              <a:lstStyle/>
              <a:p>
                <a:pPr algn="ctr" fontAlgn="auto">
                  <a:lnSpc>
                    <a:spcPct val="130000"/>
                  </a:lnSpc>
                  <a:spcBef>
                    <a:spcPts val="0"/>
                  </a:spcBef>
                  <a:spcAft>
                    <a:spcPts val="0"/>
                  </a:spcAft>
                  <a:defRPr/>
                </a:pPr>
                <a:r>
                  <a:rPr lang="en-US" sz="1100" dirty="0">
                    <a:solidFill>
                      <a:schemeClr val="tx2">
                        <a:lumMod val="60000"/>
                        <a:lumOff val="40000"/>
                      </a:schemeClr>
                    </a:solidFill>
                    <a:latin typeface="Source Sans Pro" charset="0"/>
                    <a:ea typeface="Source Sans Pro" charset="0"/>
                    <a:cs typeface="Source Sans Pro" charset="0"/>
                  </a:rPr>
                  <a:t>CEO, Founder</a:t>
                </a:r>
              </a:p>
            </p:txBody>
          </p:sp>
        </p:grpSp>
        <p:grpSp>
          <p:nvGrpSpPr>
            <p:cNvPr id="225291" name="Group 49">
              <a:extLst>
                <a:ext uri="{FF2B5EF4-FFF2-40B4-BE49-F238E27FC236}">
                  <a16:creationId xmlns:a16="http://schemas.microsoft.com/office/drawing/2014/main" id="{586EC39E-110F-5841-9E28-3B20D45B96A8}"/>
                </a:ext>
              </a:extLst>
            </p:cNvPr>
            <p:cNvGrpSpPr>
              <a:grpSpLocks/>
            </p:cNvGrpSpPr>
            <p:nvPr/>
          </p:nvGrpSpPr>
          <p:grpSpPr bwMode="auto">
            <a:xfrm>
              <a:off x="6253163" y="4746625"/>
              <a:ext cx="1938337" cy="315913"/>
              <a:chOff x="6577823" y="2843078"/>
              <a:chExt cx="1937765" cy="315839"/>
            </a:xfrm>
          </p:grpSpPr>
          <p:cxnSp>
            <p:nvCxnSpPr>
              <p:cNvPr id="51" name="Straight Connector 50">
                <a:extLst>
                  <a:ext uri="{FF2B5EF4-FFF2-40B4-BE49-F238E27FC236}">
                    <a16:creationId xmlns:a16="http://schemas.microsoft.com/office/drawing/2014/main" id="{4496E198-3D4D-0045-A649-D9D7C624ABDE}"/>
                  </a:ext>
                </a:extLst>
              </p:cNvPr>
              <p:cNvCxnSpPr/>
              <p:nvPr/>
            </p:nvCxnSpPr>
            <p:spPr>
              <a:xfrm>
                <a:off x="6669871" y="3158917"/>
                <a:ext cx="1723516"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265FB3BD-C6C6-344B-A147-C536614ECE31}"/>
                  </a:ext>
                </a:extLst>
              </p:cNvPr>
              <p:cNvCxnSpPr/>
              <p:nvPr/>
            </p:nvCxnSpPr>
            <p:spPr>
              <a:xfrm>
                <a:off x="6669871" y="3158917"/>
                <a:ext cx="155529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5316" name="Title 1">
                <a:extLst>
                  <a:ext uri="{FF2B5EF4-FFF2-40B4-BE49-F238E27FC236}">
                    <a16:creationId xmlns:a16="http://schemas.microsoft.com/office/drawing/2014/main" id="{421A7A7F-442B-B84E-9749-25C91D8AA727}"/>
                  </a:ext>
                </a:extLst>
              </p:cNvPr>
              <p:cNvSpPr txBox="1">
                <a:spLocks/>
              </p:cNvSpPr>
              <p:nvPr/>
            </p:nvSpPr>
            <p:spPr bwMode="auto">
              <a:xfrm>
                <a:off x="6577823" y="2843078"/>
                <a:ext cx="1815329"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SKILL NAME</a:t>
                </a:r>
              </a:p>
            </p:txBody>
          </p:sp>
          <p:sp>
            <p:nvSpPr>
              <p:cNvPr id="225317" name="Title 1">
                <a:extLst>
                  <a:ext uri="{FF2B5EF4-FFF2-40B4-BE49-F238E27FC236}">
                    <a16:creationId xmlns:a16="http://schemas.microsoft.com/office/drawing/2014/main" id="{B3772E0C-8608-D040-A482-44EF40377C60}"/>
                  </a:ext>
                </a:extLst>
              </p:cNvPr>
              <p:cNvSpPr txBox="1">
                <a:spLocks/>
              </p:cNvSpPr>
              <p:nvPr/>
            </p:nvSpPr>
            <p:spPr bwMode="auto">
              <a:xfrm>
                <a:off x="7939575" y="2852167"/>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lnSpc>
                    <a:spcPct val="90000"/>
                  </a:lnSpc>
                </a:pPr>
                <a:r>
                  <a:rPr lang="en-US" altLang="en-US" sz="12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90%</a:t>
                </a:r>
              </a:p>
            </p:txBody>
          </p:sp>
        </p:grpSp>
        <p:grpSp>
          <p:nvGrpSpPr>
            <p:cNvPr id="225292" name="Group 54">
              <a:extLst>
                <a:ext uri="{FF2B5EF4-FFF2-40B4-BE49-F238E27FC236}">
                  <a16:creationId xmlns:a16="http://schemas.microsoft.com/office/drawing/2014/main" id="{0B05410C-A074-F143-83CE-8BFECA0055DE}"/>
                </a:ext>
              </a:extLst>
            </p:cNvPr>
            <p:cNvGrpSpPr>
              <a:grpSpLocks/>
            </p:cNvGrpSpPr>
            <p:nvPr/>
          </p:nvGrpSpPr>
          <p:grpSpPr bwMode="auto">
            <a:xfrm>
              <a:off x="6253163" y="5249863"/>
              <a:ext cx="1938337" cy="315912"/>
              <a:chOff x="6577823" y="2843078"/>
              <a:chExt cx="1937765" cy="315839"/>
            </a:xfrm>
          </p:grpSpPr>
          <p:cxnSp>
            <p:nvCxnSpPr>
              <p:cNvPr id="56" name="Straight Connector 55">
                <a:extLst>
                  <a:ext uri="{FF2B5EF4-FFF2-40B4-BE49-F238E27FC236}">
                    <a16:creationId xmlns:a16="http://schemas.microsoft.com/office/drawing/2014/main" id="{DCFCC623-E0C6-D749-A294-D28EAB9F8844}"/>
                  </a:ext>
                </a:extLst>
              </p:cNvPr>
              <p:cNvCxnSpPr/>
              <p:nvPr/>
            </p:nvCxnSpPr>
            <p:spPr>
              <a:xfrm>
                <a:off x="6669871" y="3158917"/>
                <a:ext cx="1723516"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7DEC86E5-769D-DF42-AFBE-91F164A4B90E}"/>
                  </a:ext>
                </a:extLst>
              </p:cNvPr>
              <p:cNvCxnSpPr/>
              <p:nvPr/>
            </p:nvCxnSpPr>
            <p:spPr>
              <a:xfrm>
                <a:off x="6669871" y="3158917"/>
                <a:ext cx="126962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5312" name="Title 1">
                <a:extLst>
                  <a:ext uri="{FF2B5EF4-FFF2-40B4-BE49-F238E27FC236}">
                    <a16:creationId xmlns:a16="http://schemas.microsoft.com/office/drawing/2014/main" id="{C6B5BA95-6502-4148-B14D-146738273126}"/>
                  </a:ext>
                </a:extLst>
              </p:cNvPr>
              <p:cNvSpPr txBox="1">
                <a:spLocks/>
              </p:cNvSpPr>
              <p:nvPr/>
            </p:nvSpPr>
            <p:spPr bwMode="auto">
              <a:xfrm>
                <a:off x="6577823" y="2843078"/>
                <a:ext cx="1815329"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SKILL NAME</a:t>
                </a:r>
              </a:p>
            </p:txBody>
          </p:sp>
          <p:sp>
            <p:nvSpPr>
              <p:cNvPr id="225313" name="Title 1">
                <a:extLst>
                  <a:ext uri="{FF2B5EF4-FFF2-40B4-BE49-F238E27FC236}">
                    <a16:creationId xmlns:a16="http://schemas.microsoft.com/office/drawing/2014/main" id="{E058CBA5-2B0D-0849-82C0-2ADE2E44ADC4}"/>
                  </a:ext>
                </a:extLst>
              </p:cNvPr>
              <p:cNvSpPr txBox="1">
                <a:spLocks/>
              </p:cNvSpPr>
              <p:nvPr/>
            </p:nvSpPr>
            <p:spPr bwMode="auto">
              <a:xfrm>
                <a:off x="7939575" y="2852167"/>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lnSpc>
                    <a:spcPct val="90000"/>
                  </a:lnSpc>
                </a:pPr>
                <a:r>
                  <a:rPr lang="en-US" altLang="en-US" sz="12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70%</a:t>
                </a:r>
              </a:p>
            </p:txBody>
          </p:sp>
        </p:grpSp>
      </p:grpSp>
      <p:grpSp>
        <p:nvGrpSpPr>
          <p:cNvPr id="5" name="Group 4">
            <a:extLst>
              <a:ext uri="{FF2B5EF4-FFF2-40B4-BE49-F238E27FC236}">
                <a16:creationId xmlns:a16="http://schemas.microsoft.com/office/drawing/2014/main" id="{E507FBCE-7A5C-4570-ADDF-764257E9A455}"/>
              </a:ext>
            </a:extLst>
          </p:cNvPr>
          <p:cNvGrpSpPr/>
          <p:nvPr/>
        </p:nvGrpSpPr>
        <p:grpSpPr>
          <a:xfrm>
            <a:off x="8493337" y="3015456"/>
            <a:ext cx="2349500" cy="4320266"/>
            <a:chOff x="8493337" y="3015456"/>
            <a:chExt cx="2349500" cy="4320266"/>
          </a:xfrm>
        </p:grpSpPr>
        <p:sp>
          <p:nvSpPr>
            <p:cNvPr id="72" name="Alternate Process 71">
              <a:extLst>
                <a:ext uri="{FF2B5EF4-FFF2-40B4-BE49-F238E27FC236}">
                  <a16:creationId xmlns:a16="http://schemas.microsoft.com/office/drawing/2014/main" id="{A1DE341C-A91E-3545-8329-6006CC074B52}"/>
                </a:ext>
              </a:extLst>
            </p:cNvPr>
            <p:cNvSpPr/>
            <p:nvPr/>
          </p:nvSpPr>
          <p:spPr>
            <a:xfrm>
              <a:off x="8493337" y="3015456"/>
              <a:ext cx="2349500" cy="4320266"/>
            </a:xfrm>
            <a:prstGeom prst="flowChartAlternateProcess">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60000"/>
                    <a:lumOff val="40000"/>
                  </a:schemeClr>
                </a:solidFill>
              </a:endParaRPr>
            </a:p>
          </p:txBody>
        </p:sp>
        <p:grpSp>
          <p:nvGrpSpPr>
            <p:cNvPr id="225293" name="Group 59">
              <a:extLst>
                <a:ext uri="{FF2B5EF4-FFF2-40B4-BE49-F238E27FC236}">
                  <a16:creationId xmlns:a16="http://schemas.microsoft.com/office/drawing/2014/main" id="{9AA2B682-55DD-E946-A94A-06DE7AB1BDF0}"/>
                </a:ext>
              </a:extLst>
            </p:cNvPr>
            <p:cNvGrpSpPr>
              <a:grpSpLocks/>
            </p:cNvGrpSpPr>
            <p:nvPr/>
          </p:nvGrpSpPr>
          <p:grpSpPr bwMode="auto">
            <a:xfrm>
              <a:off x="8678863" y="4094166"/>
              <a:ext cx="1951037" cy="464166"/>
              <a:chOff x="5137876" y="3170035"/>
              <a:chExt cx="1951238" cy="463928"/>
            </a:xfrm>
          </p:grpSpPr>
          <p:sp>
            <p:nvSpPr>
              <p:cNvPr id="225308" name="Title 1">
                <a:extLst>
                  <a:ext uri="{FF2B5EF4-FFF2-40B4-BE49-F238E27FC236}">
                    <a16:creationId xmlns:a16="http://schemas.microsoft.com/office/drawing/2014/main" id="{484D1554-5B0A-4E4C-881E-35F60D7E1724}"/>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6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SAMPLE NAME</a:t>
                </a:r>
              </a:p>
            </p:txBody>
          </p:sp>
          <p:sp>
            <p:nvSpPr>
              <p:cNvPr id="62" name="TextBox 61">
                <a:extLst>
                  <a:ext uri="{FF2B5EF4-FFF2-40B4-BE49-F238E27FC236}">
                    <a16:creationId xmlns:a16="http://schemas.microsoft.com/office/drawing/2014/main" id="{6BC85566-A50D-B54C-9C7B-89AC3BD92D2F}"/>
                  </a:ext>
                </a:extLst>
              </p:cNvPr>
              <p:cNvSpPr txBox="1"/>
              <p:nvPr/>
            </p:nvSpPr>
            <p:spPr>
              <a:xfrm>
                <a:off x="5137876" y="3339995"/>
                <a:ext cx="1951238" cy="293968"/>
              </a:xfrm>
              <a:prstGeom prst="rect">
                <a:avLst/>
              </a:prstGeom>
              <a:noFill/>
            </p:spPr>
            <p:txBody>
              <a:bodyPr>
                <a:spAutoFit/>
              </a:bodyPr>
              <a:lstStyle/>
              <a:p>
                <a:pPr algn="ctr" fontAlgn="auto">
                  <a:lnSpc>
                    <a:spcPct val="130000"/>
                  </a:lnSpc>
                  <a:spcBef>
                    <a:spcPts val="0"/>
                  </a:spcBef>
                  <a:spcAft>
                    <a:spcPts val="0"/>
                  </a:spcAft>
                  <a:defRPr/>
                </a:pPr>
                <a:r>
                  <a:rPr lang="en-US" sz="1100" dirty="0">
                    <a:solidFill>
                      <a:schemeClr val="tx2">
                        <a:lumMod val="60000"/>
                        <a:lumOff val="40000"/>
                      </a:schemeClr>
                    </a:solidFill>
                    <a:latin typeface="Source Sans Pro" charset="0"/>
                    <a:ea typeface="Source Sans Pro" charset="0"/>
                    <a:cs typeface="Source Sans Pro" charset="0"/>
                  </a:rPr>
                  <a:t>Manager</a:t>
                </a:r>
              </a:p>
            </p:txBody>
          </p:sp>
        </p:grpSp>
        <p:grpSp>
          <p:nvGrpSpPr>
            <p:cNvPr id="225294" name="Group 62">
              <a:extLst>
                <a:ext uri="{FF2B5EF4-FFF2-40B4-BE49-F238E27FC236}">
                  <a16:creationId xmlns:a16="http://schemas.microsoft.com/office/drawing/2014/main" id="{62A30B0B-FB51-A740-BB98-F50A744BADEC}"/>
                </a:ext>
              </a:extLst>
            </p:cNvPr>
            <p:cNvGrpSpPr>
              <a:grpSpLocks/>
            </p:cNvGrpSpPr>
            <p:nvPr/>
          </p:nvGrpSpPr>
          <p:grpSpPr bwMode="auto">
            <a:xfrm>
              <a:off x="8682038" y="4746625"/>
              <a:ext cx="1936750" cy="315913"/>
              <a:chOff x="6577823" y="2843078"/>
              <a:chExt cx="1937765" cy="315839"/>
            </a:xfrm>
          </p:grpSpPr>
          <p:cxnSp>
            <p:nvCxnSpPr>
              <p:cNvPr id="64" name="Straight Connector 63">
                <a:extLst>
                  <a:ext uri="{FF2B5EF4-FFF2-40B4-BE49-F238E27FC236}">
                    <a16:creationId xmlns:a16="http://schemas.microsoft.com/office/drawing/2014/main" id="{63799F2B-C3B8-5546-AF38-FE5FCB676FEF}"/>
                  </a:ext>
                </a:extLst>
              </p:cNvPr>
              <p:cNvCxnSpPr/>
              <p:nvPr/>
            </p:nvCxnSpPr>
            <p:spPr>
              <a:xfrm>
                <a:off x="6669946" y="3158917"/>
                <a:ext cx="1723340"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10C9404-9866-4648-9A48-9EF8BC79F166}"/>
                  </a:ext>
                </a:extLst>
              </p:cNvPr>
              <p:cNvCxnSpPr/>
              <p:nvPr/>
            </p:nvCxnSpPr>
            <p:spPr>
              <a:xfrm>
                <a:off x="6669946" y="3158917"/>
                <a:ext cx="155497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5306" name="Title 1">
                <a:extLst>
                  <a:ext uri="{FF2B5EF4-FFF2-40B4-BE49-F238E27FC236}">
                    <a16:creationId xmlns:a16="http://schemas.microsoft.com/office/drawing/2014/main" id="{80EA278D-6BB9-214C-BDF3-41D9A2586D6C}"/>
                  </a:ext>
                </a:extLst>
              </p:cNvPr>
              <p:cNvSpPr txBox="1">
                <a:spLocks/>
              </p:cNvSpPr>
              <p:nvPr/>
            </p:nvSpPr>
            <p:spPr bwMode="auto">
              <a:xfrm>
                <a:off x="6577823" y="2843078"/>
                <a:ext cx="1815329"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SKILL NAME</a:t>
                </a:r>
              </a:p>
            </p:txBody>
          </p:sp>
          <p:sp>
            <p:nvSpPr>
              <p:cNvPr id="225307" name="Title 1">
                <a:extLst>
                  <a:ext uri="{FF2B5EF4-FFF2-40B4-BE49-F238E27FC236}">
                    <a16:creationId xmlns:a16="http://schemas.microsoft.com/office/drawing/2014/main" id="{32B989B0-C0CB-BE4A-A50C-301E373E1F29}"/>
                  </a:ext>
                </a:extLst>
              </p:cNvPr>
              <p:cNvSpPr txBox="1">
                <a:spLocks/>
              </p:cNvSpPr>
              <p:nvPr/>
            </p:nvSpPr>
            <p:spPr bwMode="auto">
              <a:xfrm>
                <a:off x="7939575" y="2852167"/>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lnSpc>
                    <a:spcPct val="90000"/>
                  </a:lnSpc>
                </a:pPr>
                <a:r>
                  <a:rPr lang="en-US" altLang="en-US" sz="12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90%</a:t>
                </a:r>
              </a:p>
            </p:txBody>
          </p:sp>
        </p:grpSp>
        <p:grpSp>
          <p:nvGrpSpPr>
            <p:cNvPr id="225295" name="Group 67">
              <a:extLst>
                <a:ext uri="{FF2B5EF4-FFF2-40B4-BE49-F238E27FC236}">
                  <a16:creationId xmlns:a16="http://schemas.microsoft.com/office/drawing/2014/main" id="{3FAEDEB8-9762-F042-90D2-18623F68628C}"/>
                </a:ext>
              </a:extLst>
            </p:cNvPr>
            <p:cNvGrpSpPr>
              <a:grpSpLocks/>
            </p:cNvGrpSpPr>
            <p:nvPr/>
          </p:nvGrpSpPr>
          <p:grpSpPr bwMode="auto">
            <a:xfrm>
              <a:off x="8682038" y="5249863"/>
              <a:ext cx="1936750" cy="315912"/>
              <a:chOff x="6577823" y="2843078"/>
              <a:chExt cx="1937765" cy="315839"/>
            </a:xfrm>
          </p:grpSpPr>
          <p:cxnSp>
            <p:nvCxnSpPr>
              <p:cNvPr id="69" name="Straight Connector 68">
                <a:extLst>
                  <a:ext uri="{FF2B5EF4-FFF2-40B4-BE49-F238E27FC236}">
                    <a16:creationId xmlns:a16="http://schemas.microsoft.com/office/drawing/2014/main" id="{775D9CDD-572A-B44B-9320-47ACEBD1A010}"/>
                  </a:ext>
                </a:extLst>
              </p:cNvPr>
              <p:cNvCxnSpPr/>
              <p:nvPr/>
            </p:nvCxnSpPr>
            <p:spPr>
              <a:xfrm>
                <a:off x="6669946" y="3158917"/>
                <a:ext cx="1723340"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37A8E5FF-6589-214A-B700-C74600EF1AF9}"/>
                  </a:ext>
                </a:extLst>
              </p:cNvPr>
              <p:cNvCxnSpPr/>
              <p:nvPr/>
            </p:nvCxnSpPr>
            <p:spPr>
              <a:xfrm>
                <a:off x="6669946" y="3158917"/>
                <a:ext cx="12690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5302" name="Title 1">
                <a:extLst>
                  <a:ext uri="{FF2B5EF4-FFF2-40B4-BE49-F238E27FC236}">
                    <a16:creationId xmlns:a16="http://schemas.microsoft.com/office/drawing/2014/main" id="{95485E95-C95A-7342-92C4-86B2D9A700C9}"/>
                  </a:ext>
                </a:extLst>
              </p:cNvPr>
              <p:cNvSpPr txBox="1">
                <a:spLocks/>
              </p:cNvSpPr>
              <p:nvPr/>
            </p:nvSpPr>
            <p:spPr bwMode="auto">
              <a:xfrm>
                <a:off x="6577823" y="2843078"/>
                <a:ext cx="1815329"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SKILL NAME</a:t>
                </a:r>
              </a:p>
            </p:txBody>
          </p:sp>
          <p:sp>
            <p:nvSpPr>
              <p:cNvPr id="225303" name="Title 1">
                <a:extLst>
                  <a:ext uri="{FF2B5EF4-FFF2-40B4-BE49-F238E27FC236}">
                    <a16:creationId xmlns:a16="http://schemas.microsoft.com/office/drawing/2014/main" id="{EE59B781-0676-374E-8372-0A952FB78514}"/>
                  </a:ext>
                </a:extLst>
              </p:cNvPr>
              <p:cNvSpPr txBox="1">
                <a:spLocks/>
              </p:cNvSpPr>
              <p:nvPr/>
            </p:nvSpPr>
            <p:spPr bwMode="auto">
              <a:xfrm>
                <a:off x="7939575" y="2852167"/>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lnSpc>
                    <a:spcPct val="90000"/>
                  </a:lnSpc>
                </a:pPr>
                <a:r>
                  <a:rPr lang="en-US" altLang="en-US" sz="12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70%</a:t>
                </a:r>
              </a:p>
            </p:txBody>
          </p:sp>
        </p:grpSp>
      </p:grpSp>
      <p:pic>
        <p:nvPicPr>
          <p:cNvPr id="8" name="Picture Placeholder 7">
            <a:extLst>
              <a:ext uri="{FF2B5EF4-FFF2-40B4-BE49-F238E27FC236}">
                <a16:creationId xmlns:a16="http://schemas.microsoft.com/office/drawing/2014/main" id="{07603ED6-FEF6-E241-A4E2-64460D0219B2}"/>
              </a:ext>
            </a:extLst>
          </p:cNvPr>
          <p:cNvPicPr>
            <a:picLocks noGrp="1" noChangeAspect="1"/>
          </p:cNvPicPr>
          <p:nvPr>
            <p:ph type="pic" sz="quarter" idx="13"/>
          </p:nvPr>
        </p:nvPicPr>
        <p:blipFill>
          <a:blip r:embed="rId2" cstate="hqprint">
            <a:extLst>
              <a:ext uri="{28A0092B-C50C-407E-A947-70E740481C1C}">
                <a14:useLocalDpi xmlns:a14="http://schemas.microsoft.com/office/drawing/2010/main"/>
              </a:ext>
            </a:extLst>
          </a:blip>
          <a:srcRect l="16667" r="16667"/>
          <a:stretch>
            <a:fillRect/>
          </a:stretch>
        </p:blipFill>
        <p:spPr bwMode="auto">
          <a:xfrm>
            <a:off x="1498600" y="2087563"/>
            <a:ext cx="1855788" cy="1855787"/>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10" name="Picture Placeholder 9">
            <a:extLst>
              <a:ext uri="{FF2B5EF4-FFF2-40B4-BE49-F238E27FC236}">
                <a16:creationId xmlns:a16="http://schemas.microsoft.com/office/drawing/2014/main" id="{9A05ACE7-543C-6449-9A94-1E4A24792438}"/>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a:ext>
            </a:extLst>
          </a:blip>
          <a:srcRect l="16667" r="16667"/>
          <a:stretch>
            <a:fillRect/>
          </a:stretch>
        </p:blipFill>
        <p:spPr bwMode="auto">
          <a:xfrm>
            <a:off x="3895725" y="2087563"/>
            <a:ext cx="1855788" cy="1855787"/>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12" name="Picture Placeholder 11">
            <a:extLst>
              <a:ext uri="{FF2B5EF4-FFF2-40B4-BE49-F238E27FC236}">
                <a16:creationId xmlns:a16="http://schemas.microsoft.com/office/drawing/2014/main" id="{1B80909B-1242-7B46-82EB-5BE26C01014F}"/>
              </a:ext>
            </a:extLst>
          </p:cNvPr>
          <p:cNvPicPr>
            <a:picLocks noGrp="1" noChangeAspect="1"/>
          </p:cNvPicPr>
          <p:nvPr>
            <p:ph type="pic" sz="quarter" idx="15"/>
          </p:nvPr>
        </p:nvPicPr>
        <p:blipFill>
          <a:blip r:embed="rId5" cstate="hqprint">
            <a:extLst>
              <a:ext uri="{28A0092B-C50C-407E-A947-70E740481C1C}">
                <a14:useLocalDpi xmlns:a14="http://schemas.microsoft.com/office/drawing/2010/main"/>
              </a:ext>
            </a:extLst>
          </a:blip>
          <a:srcRect l="16658" r="16658"/>
          <a:stretch>
            <a:fillRect/>
          </a:stretch>
        </p:blipFill>
        <p:spPr bwMode="auto">
          <a:xfrm>
            <a:off x="6292850" y="2087563"/>
            <a:ext cx="1855788" cy="1855787"/>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15" name="Picture Placeholder 14">
            <a:extLst>
              <a:ext uri="{FF2B5EF4-FFF2-40B4-BE49-F238E27FC236}">
                <a16:creationId xmlns:a16="http://schemas.microsoft.com/office/drawing/2014/main" id="{D129CE3C-94FE-7541-A872-79780D657498}"/>
              </a:ext>
            </a:extLst>
          </p:cNvPr>
          <p:cNvPicPr>
            <a:picLocks noGrp="1" noChangeAspect="1"/>
          </p:cNvPicPr>
          <p:nvPr>
            <p:ph type="pic" sz="quarter" idx="16"/>
          </p:nvPr>
        </p:nvPicPr>
        <p:blipFill rotWithShape="1">
          <a:blip r:embed="rId6" cstate="hqprint">
            <a:extLst>
              <a:ext uri="{28A0092B-C50C-407E-A947-70E740481C1C}">
                <a14:useLocalDpi xmlns:a14="http://schemas.microsoft.com/office/drawing/2010/main"/>
              </a:ext>
            </a:extLst>
          </a:blip>
          <a:srcRect t="7842" b="25492"/>
          <a:stretch/>
        </p:blipFill>
        <p:spPr bwMode="auto">
          <a:xfrm>
            <a:off x="8689975" y="2087563"/>
            <a:ext cx="1855788" cy="1855787"/>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481599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225282"/>
                                        </p:tgtEl>
                                        <p:attrNameLst>
                                          <p:attrName>style.visibility</p:attrName>
                                        </p:attrNameLst>
                                      </p:cBhvr>
                                      <p:to>
                                        <p:strVal val="visible"/>
                                      </p:to>
                                    </p:set>
                                    <p:anim calcmode="lin" valueType="num">
                                      <p:cBhvr additive="base">
                                        <p:cTn id="7" dur="500" fill="hold"/>
                                        <p:tgtEl>
                                          <p:spTgt spid="225282"/>
                                        </p:tgtEl>
                                        <p:attrNameLst>
                                          <p:attrName>ppt_x</p:attrName>
                                        </p:attrNameLst>
                                      </p:cBhvr>
                                      <p:tavLst>
                                        <p:tav tm="0">
                                          <p:val>
                                            <p:strVal val="#ppt_x"/>
                                          </p:val>
                                        </p:tav>
                                        <p:tav tm="100000">
                                          <p:val>
                                            <p:strVal val="#ppt_x"/>
                                          </p:val>
                                        </p:tav>
                                      </p:tavLst>
                                    </p:anim>
                                    <p:anim calcmode="lin" valueType="num">
                                      <p:cBhvr additive="base">
                                        <p:cTn id="8" dur="500" fill="hold"/>
                                        <p:tgtEl>
                                          <p:spTgt spid="22528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fltVal val="0"/>
                                          </p:val>
                                        </p:tav>
                                        <p:tav tm="100000">
                                          <p:val>
                                            <p:strVal val="#ppt_h"/>
                                          </p:val>
                                        </p:tav>
                                      </p:tavLst>
                                    </p:anim>
                                    <p:animEffect transition="in" filter="fade">
                                      <p:cBhvr>
                                        <p:cTn id="25" dur="500"/>
                                        <p:tgtEl>
                                          <p:spTgt spid="10"/>
                                        </p:tgtEl>
                                      </p:cBhvr>
                                    </p:animEffect>
                                  </p:childTnLst>
                                </p:cTn>
                              </p:par>
                            </p:childTnLst>
                          </p:cTn>
                        </p:par>
                        <p:par>
                          <p:cTn id="26" fill="hold">
                            <p:stCondLst>
                              <p:cond delay="2000"/>
                            </p:stCondLst>
                            <p:childTnLst>
                              <p:par>
                                <p:cTn id="27" presetID="53" presetClass="entr" presetSubtype="16"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ppt_w</p:attrName>
                                        </p:attrNameLst>
                                      </p:cBhvr>
                                      <p:tavLst>
                                        <p:tav tm="0">
                                          <p:val>
                                            <p:fltVal val="0"/>
                                          </p:val>
                                        </p:tav>
                                        <p:tav tm="100000">
                                          <p:val>
                                            <p:strVal val="#ppt_w"/>
                                          </p:val>
                                        </p:tav>
                                      </p:tavLst>
                                    </p:anim>
                                    <p:anim calcmode="lin" valueType="num">
                                      <p:cBhvr>
                                        <p:cTn id="30" dur="500" fill="hold"/>
                                        <p:tgtEl>
                                          <p:spTgt spid="12"/>
                                        </p:tgtEl>
                                        <p:attrNameLst>
                                          <p:attrName>ppt_h</p:attrName>
                                        </p:attrNameLst>
                                      </p:cBhvr>
                                      <p:tavLst>
                                        <p:tav tm="0">
                                          <p:val>
                                            <p:fltVal val="0"/>
                                          </p:val>
                                        </p:tav>
                                        <p:tav tm="100000">
                                          <p:val>
                                            <p:strVal val="#ppt_h"/>
                                          </p:val>
                                        </p:tav>
                                      </p:tavLst>
                                    </p:anim>
                                    <p:animEffect transition="in" filter="fade">
                                      <p:cBhvr>
                                        <p:cTn id="31" dur="500"/>
                                        <p:tgtEl>
                                          <p:spTgt spid="12"/>
                                        </p:tgtEl>
                                      </p:cBhvr>
                                    </p:animEffect>
                                  </p:childTnLst>
                                </p:cTn>
                              </p:par>
                            </p:childTnLst>
                          </p:cTn>
                        </p:par>
                        <p:par>
                          <p:cTn id="32" fill="hold">
                            <p:stCondLst>
                              <p:cond delay="2500"/>
                            </p:stCondLst>
                            <p:childTnLst>
                              <p:par>
                                <p:cTn id="33" presetID="53" presetClass="entr" presetSubtype="16"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500" fill="hold"/>
                                        <p:tgtEl>
                                          <p:spTgt spid="15"/>
                                        </p:tgtEl>
                                        <p:attrNameLst>
                                          <p:attrName>ppt_w</p:attrName>
                                        </p:attrNameLst>
                                      </p:cBhvr>
                                      <p:tavLst>
                                        <p:tav tm="0">
                                          <p:val>
                                            <p:fltVal val="0"/>
                                          </p:val>
                                        </p:tav>
                                        <p:tav tm="100000">
                                          <p:val>
                                            <p:strVal val="#ppt_w"/>
                                          </p:val>
                                        </p:tav>
                                      </p:tavLst>
                                    </p:anim>
                                    <p:anim calcmode="lin" valueType="num">
                                      <p:cBhvr>
                                        <p:cTn id="36" dur="500" fill="hold"/>
                                        <p:tgtEl>
                                          <p:spTgt spid="15"/>
                                        </p:tgtEl>
                                        <p:attrNameLst>
                                          <p:attrName>ppt_h</p:attrName>
                                        </p:attrNameLst>
                                      </p:cBhvr>
                                      <p:tavLst>
                                        <p:tav tm="0">
                                          <p:val>
                                            <p:fltVal val="0"/>
                                          </p:val>
                                        </p:tav>
                                        <p:tav tm="100000">
                                          <p:val>
                                            <p:strVal val="#ppt_h"/>
                                          </p:val>
                                        </p:tav>
                                      </p:tavLst>
                                    </p:anim>
                                    <p:animEffect transition="in" filter="fade">
                                      <p:cBhvr>
                                        <p:cTn id="37" dur="500"/>
                                        <p:tgtEl>
                                          <p:spTgt spid="15"/>
                                        </p:tgtEl>
                                      </p:cBhvr>
                                    </p:animEffect>
                                  </p:childTnLst>
                                </p:cTn>
                              </p:par>
                            </p:childTnLst>
                          </p:cTn>
                        </p:par>
                        <p:par>
                          <p:cTn id="38" fill="hold">
                            <p:stCondLst>
                              <p:cond delay="3000"/>
                            </p:stCondLst>
                            <p:childTnLst>
                              <p:par>
                                <p:cTn id="39" presetID="2" presetClass="entr" presetSubtype="4" decel="100000" fill="hold" nodeType="afterEffect">
                                  <p:stCondLst>
                                    <p:cond delay="0"/>
                                  </p:stCondLst>
                                  <p:childTnLst>
                                    <p:set>
                                      <p:cBhvr>
                                        <p:cTn id="40" dur="1" fill="hold">
                                          <p:stCondLst>
                                            <p:cond delay="0"/>
                                          </p:stCondLst>
                                        </p:cTn>
                                        <p:tgtEl>
                                          <p:spTgt spid="2"/>
                                        </p:tgtEl>
                                        <p:attrNameLst>
                                          <p:attrName>style.visibility</p:attrName>
                                        </p:attrNameLst>
                                      </p:cBhvr>
                                      <p:to>
                                        <p:strVal val="visible"/>
                                      </p:to>
                                    </p:set>
                                    <p:anim calcmode="lin" valueType="num">
                                      <p:cBhvr additive="base">
                                        <p:cTn id="41" dur="500" fill="hold"/>
                                        <p:tgtEl>
                                          <p:spTgt spid="2"/>
                                        </p:tgtEl>
                                        <p:attrNameLst>
                                          <p:attrName>ppt_x</p:attrName>
                                        </p:attrNameLst>
                                      </p:cBhvr>
                                      <p:tavLst>
                                        <p:tav tm="0">
                                          <p:val>
                                            <p:strVal val="#ppt_x"/>
                                          </p:val>
                                        </p:tav>
                                        <p:tav tm="100000">
                                          <p:val>
                                            <p:strVal val="#ppt_x"/>
                                          </p:val>
                                        </p:tav>
                                      </p:tavLst>
                                    </p:anim>
                                    <p:anim calcmode="lin" valueType="num">
                                      <p:cBhvr additive="base">
                                        <p:cTn id="42" dur="500" fill="hold"/>
                                        <p:tgtEl>
                                          <p:spTgt spid="2"/>
                                        </p:tgtEl>
                                        <p:attrNameLst>
                                          <p:attrName>ppt_y</p:attrName>
                                        </p:attrNameLst>
                                      </p:cBhvr>
                                      <p:tavLst>
                                        <p:tav tm="0">
                                          <p:val>
                                            <p:strVal val="1+#ppt_h/2"/>
                                          </p:val>
                                        </p:tav>
                                        <p:tav tm="100000">
                                          <p:val>
                                            <p:strVal val="#ppt_y"/>
                                          </p:val>
                                        </p:tav>
                                      </p:tavLst>
                                    </p:anim>
                                  </p:childTnLst>
                                </p:cTn>
                              </p:par>
                            </p:childTnLst>
                          </p:cTn>
                        </p:par>
                        <p:par>
                          <p:cTn id="43" fill="hold">
                            <p:stCondLst>
                              <p:cond delay="3500"/>
                            </p:stCondLst>
                            <p:childTnLst>
                              <p:par>
                                <p:cTn id="44" presetID="2" presetClass="entr" presetSubtype="4" decel="100000" fill="hold" nodeType="afterEffect">
                                  <p:stCondLst>
                                    <p:cond delay="0"/>
                                  </p:stCondLst>
                                  <p:childTnLst>
                                    <p:set>
                                      <p:cBhvr>
                                        <p:cTn id="45" dur="1" fill="hold">
                                          <p:stCondLst>
                                            <p:cond delay="0"/>
                                          </p:stCondLst>
                                        </p:cTn>
                                        <p:tgtEl>
                                          <p:spTgt spid="3"/>
                                        </p:tgtEl>
                                        <p:attrNameLst>
                                          <p:attrName>style.visibility</p:attrName>
                                        </p:attrNameLst>
                                      </p:cBhvr>
                                      <p:to>
                                        <p:strVal val="visible"/>
                                      </p:to>
                                    </p:set>
                                    <p:anim calcmode="lin" valueType="num">
                                      <p:cBhvr additive="base">
                                        <p:cTn id="46" dur="500" fill="hold"/>
                                        <p:tgtEl>
                                          <p:spTgt spid="3"/>
                                        </p:tgtEl>
                                        <p:attrNameLst>
                                          <p:attrName>ppt_x</p:attrName>
                                        </p:attrNameLst>
                                      </p:cBhvr>
                                      <p:tavLst>
                                        <p:tav tm="0">
                                          <p:val>
                                            <p:strVal val="#ppt_x"/>
                                          </p:val>
                                        </p:tav>
                                        <p:tav tm="100000">
                                          <p:val>
                                            <p:strVal val="#ppt_x"/>
                                          </p:val>
                                        </p:tav>
                                      </p:tavLst>
                                    </p:anim>
                                    <p:anim calcmode="lin" valueType="num">
                                      <p:cBhvr additive="base">
                                        <p:cTn id="47" dur="500" fill="hold"/>
                                        <p:tgtEl>
                                          <p:spTgt spid="3"/>
                                        </p:tgtEl>
                                        <p:attrNameLst>
                                          <p:attrName>ppt_y</p:attrName>
                                        </p:attrNameLst>
                                      </p:cBhvr>
                                      <p:tavLst>
                                        <p:tav tm="0">
                                          <p:val>
                                            <p:strVal val="1+#ppt_h/2"/>
                                          </p:val>
                                        </p:tav>
                                        <p:tav tm="100000">
                                          <p:val>
                                            <p:strVal val="#ppt_y"/>
                                          </p:val>
                                        </p:tav>
                                      </p:tavLst>
                                    </p:anim>
                                  </p:childTnLst>
                                </p:cTn>
                              </p:par>
                            </p:childTnLst>
                          </p:cTn>
                        </p:par>
                        <p:par>
                          <p:cTn id="48" fill="hold">
                            <p:stCondLst>
                              <p:cond delay="4000"/>
                            </p:stCondLst>
                            <p:childTnLst>
                              <p:par>
                                <p:cTn id="49" presetID="2" presetClass="entr" presetSubtype="4" decel="100000" fill="hold" nodeType="afterEffect">
                                  <p:stCondLst>
                                    <p:cond delay="0"/>
                                  </p:stCondLst>
                                  <p:childTnLst>
                                    <p:set>
                                      <p:cBhvr>
                                        <p:cTn id="50" dur="1" fill="hold">
                                          <p:stCondLst>
                                            <p:cond delay="0"/>
                                          </p:stCondLst>
                                        </p:cTn>
                                        <p:tgtEl>
                                          <p:spTgt spid="4"/>
                                        </p:tgtEl>
                                        <p:attrNameLst>
                                          <p:attrName>style.visibility</p:attrName>
                                        </p:attrNameLst>
                                      </p:cBhvr>
                                      <p:to>
                                        <p:strVal val="visible"/>
                                      </p:to>
                                    </p:set>
                                    <p:anim calcmode="lin" valueType="num">
                                      <p:cBhvr additive="base">
                                        <p:cTn id="51" dur="500" fill="hold"/>
                                        <p:tgtEl>
                                          <p:spTgt spid="4"/>
                                        </p:tgtEl>
                                        <p:attrNameLst>
                                          <p:attrName>ppt_x</p:attrName>
                                        </p:attrNameLst>
                                      </p:cBhvr>
                                      <p:tavLst>
                                        <p:tav tm="0">
                                          <p:val>
                                            <p:strVal val="#ppt_x"/>
                                          </p:val>
                                        </p:tav>
                                        <p:tav tm="100000">
                                          <p:val>
                                            <p:strVal val="#ppt_x"/>
                                          </p:val>
                                        </p:tav>
                                      </p:tavLst>
                                    </p:anim>
                                    <p:anim calcmode="lin" valueType="num">
                                      <p:cBhvr additive="base">
                                        <p:cTn id="52" dur="500" fill="hold"/>
                                        <p:tgtEl>
                                          <p:spTgt spid="4"/>
                                        </p:tgtEl>
                                        <p:attrNameLst>
                                          <p:attrName>ppt_y</p:attrName>
                                        </p:attrNameLst>
                                      </p:cBhvr>
                                      <p:tavLst>
                                        <p:tav tm="0">
                                          <p:val>
                                            <p:strVal val="1+#ppt_h/2"/>
                                          </p:val>
                                        </p:tav>
                                        <p:tav tm="100000">
                                          <p:val>
                                            <p:strVal val="#ppt_y"/>
                                          </p:val>
                                        </p:tav>
                                      </p:tavLst>
                                    </p:anim>
                                  </p:childTnLst>
                                </p:cTn>
                              </p:par>
                            </p:childTnLst>
                          </p:cTn>
                        </p:par>
                        <p:par>
                          <p:cTn id="53" fill="hold">
                            <p:stCondLst>
                              <p:cond delay="4500"/>
                            </p:stCondLst>
                            <p:childTnLst>
                              <p:par>
                                <p:cTn id="54" presetID="2" presetClass="entr" presetSubtype="4" decel="100000" fill="hold" nodeType="afterEffect">
                                  <p:stCondLst>
                                    <p:cond delay="0"/>
                                  </p:stCondLst>
                                  <p:childTnLst>
                                    <p:set>
                                      <p:cBhvr>
                                        <p:cTn id="55" dur="1" fill="hold">
                                          <p:stCondLst>
                                            <p:cond delay="0"/>
                                          </p:stCondLst>
                                        </p:cTn>
                                        <p:tgtEl>
                                          <p:spTgt spid="5"/>
                                        </p:tgtEl>
                                        <p:attrNameLst>
                                          <p:attrName>style.visibility</p:attrName>
                                        </p:attrNameLst>
                                      </p:cBhvr>
                                      <p:to>
                                        <p:strVal val="visible"/>
                                      </p:to>
                                    </p:set>
                                    <p:anim calcmode="lin" valueType="num">
                                      <p:cBhvr additive="base">
                                        <p:cTn id="56" dur="500" fill="hold"/>
                                        <p:tgtEl>
                                          <p:spTgt spid="5"/>
                                        </p:tgtEl>
                                        <p:attrNameLst>
                                          <p:attrName>ppt_x</p:attrName>
                                        </p:attrNameLst>
                                      </p:cBhvr>
                                      <p:tavLst>
                                        <p:tav tm="0">
                                          <p:val>
                                            <p:strVal val="#ppt_x"/>
                                          </p:val>
                                        </p:tav>
                                        <p:tav tm="100000">
                                          <p:val>
                                            <p:strVal val="#ppt_x"/>
                                          </p:val>
                                        </p:tav>
                                      </p:tavLst>
                                    </p:anim>
                                    <p:anim calcmode="lin" valueType="num">
                                      <p:cBhvr additive="base">
                                        <p:cTn id="5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82"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8C4D1892-0CD8-D147-86B3-DBFB062F1A7B}"/>
              </a:ext>
            </a:extLst>
          </p:cNvPr>
          <p:cNvSpPr/>
          <p:nvPr/>
        </p:nvSpPr>
        <p:spPr>
          <a:xfrm>
            <a:off x="0" y="0"/>
            <a:ext cx="12192000" cy="6858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itle 1">
            <a:extLst>
              <a:ext uri="{FF2B5EF4-FFF2-40B4-BE49-F238E27FC236}">
                <a16:creationId xmlns:a16="http://schemas.microsoft.com/office/drawing/2014/main" id="{843B7DE8-E375-4A07-84DB-E95B0B4C0C6D}"/>
              </a:ext>
            </a:extLst>
          </p:cNvPr>
          <p:cNvSpPr txBox="1">
            <a:spLocks/>
          </p:cNvSpPr>
          <p:nvPr/>
        </p:nvSpPr>
        <p:spPr bwMode="auto">
          <a:xfrm>
            <a:off x="1152210" y="2903721"/>
            <a:ext cx="8973092" cy="2993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23900" b="1" dirty="0">
                <a:gradFill>
                  <a:gsLst>
                    <a:gs pos="0">
                      <a:schemeClr val="accent6">
                        <a:alpha val="50000"/>
                      </a:schemeClr>
                    </a:gs>
                    <a:gs pos="100000">
                      <a:schemeClr val="accent3">
                        <a:alpha val="34000"/>
                      </a:schemeClr>
                    </a:gs>
                  </a:gsLst>
                  <a:lin ang="5400000" scaled="1"/>
                </a:gradFill>
                <a:latin typeface="Arial" panose="020B0604020202020204" pitchFamily="34" charset="0"/>
                <a:ea typeface="Source Sans Pro Black" panose="020B0503030403020204" pitchFamily="34" charset="0"/>
                <a:cs typeface="Arial" panose="020B0604020202020204" pitchFamily="34" charset="0"/>
              </a:rPr>
              <a:t>TEAM</a:t>
            </a:r>
          </a:p>
        </p:txBody>
      </p:sp>
      <p:sp>
        <p:nvSpPr>
          <p:cNvPr id="51" name="Title 1">
            <a:extLst>
              <a:ext uri="{FF2B5EF4-FFF2-40B4-BE49-F238E27FC236}">
                <a16:creationId xmlns:a16="http://schemas.microsoft.com/office/drawing/2014/main" id="{DBBC056E-9AF1-E04F-B4D9-A4CCC4F45023}"/>
              </a:ext>
            </a:extLst>
          </p:cNvPr>
          <p:cNvSpPr txBox="1">
            <a:spLocks/>
          </p:cNvSpPr>
          <p:nvPr/>
        </p:nvSpPr>
        <p:spPr bwMode="auto">
          <a:xfrm>
            <a:off x="1152210" y="298179"/>
            <a:ext cx="8973092" cy="2993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23900" b="1" dirty="0">
                <a:gradFill>
                  <a:gsLst>
                    <a:gs pos="0">
                      <a:schemeClr val="accent6">
                        <a:alpha val="50000"/>
                      </a:schemeClr>
                    </a:gs>
                    <a:gs pos="100000">
                      <a:schemeClr val="accent3">
                        <a:alpha val="34000"/>
                      </a:schemeClr>
                    </a:gs>
                  </a:gsLst>
                  <a:lin ang="5400000" scaled="1"/>
                </a:gradFill>
                <a:latin typeface="Arial" panose="020B0604020202020204" pitchFamily="34" charset="0"/>
                <a:ea typeface="Source Sans Pro Black" panose="020B0503030403020204" pitchFamily="34" charset="0"/>
                <a:cs typeface="Arial" panose="020B0604020202020204" pitchFamily="34" charset="0"/>
              </a:rPr>
              <a:t>OUR</a:t>
            </a:r>
          </a:p>
        </p:txBody>
      </p:sp>
      <p:grpSp>
        <p:nvGrpSpPr>
          <p:cNvPr id="226306" name="Group 20">
            <a:extLst>
              <a:ext uri="{FF2B5EF4-FFF2-40B4-BE49-F238E27FC236}">
                <a16:creationId xmlns:a16="http://schemas.microsoft.com/office/drawing/2014/main" id="{885A56C1-B0CB-2D4C-9FA8-36762A1FBC7D}"/>
              </a:ext>
            </a:extLst>
          </p:cNvPr>
          <p:cNvGrpSpPr>
            <a:grpSpLocks/>
          </p:cNvGrpSpPr>
          <p:nvPr/>
        </p:nvGrpSpPr>
        <p:grpSpPr bwMode="auto">
          <a:xfrm>
            <a:off x="1450975" y="2733674"/>
            <a:ext cx="1951038" cy="459550"/>
            <a:chOff x="5137876" y="3170035"/>
            <a:chExt cx="1951238" cy="459315"/>
          </a:xfrm>
        </p:grpSpPr>
        <p:sp>
          <p:nvSpPr>
            <p:cNvPr id="226336" name="Title 1">
              <a:extLst>
                <a:ext uri="{FF2B5EF4-FFF2-40B4-BE49-F238E27FC236}">
                  <a16:creationId xmlns:a16="http://schemas.microsoft.com/office/drawing/2014/main" id="{4DE20338-C273-E74B-BF79-ED8C22EDB70C}"/>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600" b="1" dirty="0">
                  <a:solidFill>
                    <a:schemeClr val="bg1"/>
                  </a:solidFill>
                  <a:latin typeface="Arial" panose="020B0604020202020204" pitchFamily="34" charset="0"/>
                  <a:ea typeface="Source Sans Pro Black" panose="020B0503030403020204" pitchFamily="34" charset="0"/>
                  <a:cs typeface="Arial" panose="020B0604020202020204" pitchFamily="34" charset="0"/>
                </a:rPr>
                <a:t>SAMPLE NAME</a:t>
              </a:r>
            </a:p>
          </p:txBody>
        </p:sp>
        <p:sp>
          <p:nvSpPr>
            <p:cNvPr id="23" name="TextBox 22">
              <a:extLst>
                <a:ext uri="{FF2B5EF4-FFF2-40B4-BE49-F238E27FC236}">
                  <a16:creationId xmlns:a16="http://schemas.microsoft.com/office/drawing/2014/main" id="{B30B2516-E3FA-954D-A8D1-A00C1BE4FF1B}"/>
                </a:ext>
              </a:extLst>
            </p:cNvPr>
            <p:cNvSpPr txBox="1"/>
            <p:nvPr/>
          </p:nvSpPr>
          <p:spPr>
            <a:xfrm>
              <a:off x="5137876" y="3339995"/>
              <a:ext cx="1951238" cy="289355"/>
            </a:xfrm>
            <a:prstGeom prst="rect">
              <a:avLst/>
            </a:prstGeom>
            <a:noFill/>
          </p:spPr>
          <p:txBody>
            <a:bodyPr>
              <a:spAutoFit/>
            </a:bodyPr>
            <a:lstStyle/>
            <a:p>
              <a:pPr algn="ctr" fontAlgn="auto">
                <a:lnSpc>
                  <a:spcPct val="130000"/>
                </a:lnSpc>
                <a:spcBef>
                  <a:spcPts val="0"/>
                </a:spcBef>
                <a:spcAft>
                  <a:spcPts val="0"/>
                </a:spcAft>
                <a:defRPr/>
              </a:pPr>
              <a:r>
                <a:rPr lang="en-US" sz="1100" dirty="0">
                  <a:solidFill>
                    <a:schemeClr val="bg1"/>
                  </a:solidFill>
                  <a:latin typeface="Arial" panose="020B0604020202020204" pitchFamily="34" charset="0"/>
                  <a:ea typeface="Source Sans Pro" charset="0"/>
                  <a:cs typeface="Arial" panose="020B0604020202020204" pitchFamily="34" charset="0"/>
                </a:rPr>
                <a:t>Designer</a:t>
              </a:r>
            </a:p>
          </p:txBody>
        </p:sp>
      </p:grpSp>
      <p:grpSp>
        <p:nvGrpSpPr>
          <p:cNvPr id="226307" name="Group 23">
            <a:extLst>
              <a:ext uri="{FF2B5EF4-FFF2-40B4-BE49-F238E27FC236}">
                <a16:creationId xmlns:a16="http://schemas.microsoft.com/office/drawing/2014/main" id="{FACF1A05-FDB7-E743-B544-855EFFA04EEB}"/>
              </a:ext>
            </a:extLst>
          </p:cNvPr>
          <p:cNvGrpSpPr>
            <a:grpSpLocks/>
          </p:cNvGrpSpPr>
          <p:nvPr/>
        </p:nvGrpSpPr>
        <p:grpSpPr bwMode="auto">
          <a:xfrm>
            <a:off x="3848100" y="2733674"/>
            <a:ext cx="1951038" cy="459550"/>
            <a:chOff x="5137876" y="3170035"/>
            <a:chExt cx="1951238" cy="459315"/>
          </a:xfrm>
        </p:grpSpPr>
        <p:sp>
          <p:nvSpPr>
            <p:cNvPr id="226334" name="Title 1">
              <a:extLst>
                <a:ext uri="{FF2B5EF4-FFF2-40B4-BE49-F238E27FC236}">
                  <a16:creationId xmlns:a16="http://schemas.microsoft.com/office/drawing/2014/main" id="{E62503CB-BC22-E64B-BAA7-D72635BEA12D}"/>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600" b="1">
                  <a:solidFill>
                    <a:schemeClr val="bg1"/>
                  </a:solidFill>
                  <a:latin typeface="Arial" panose="020B0604020202020204" pitchFamily="34" charset="0"/>
                  <a:ea typeface="Source Sans Pro Black" panose="020B0503030403020204" pitchFamily="34" charset="0"/>
                  <a:cs typeface="Arial" panose="020B0604020202020204" pitchFamily="34" charset="0"/>
                </a:rPr>
                <a:t>SAMPLE NAME</a:t>
              </a:r>
            </a:p>
          </p:txBody>
        </p:sp>
        <p:sp>
          <p:nvSpPr>
            <p:cNvPr id="26" name="TextBox 25">
              <a:extLst>
                <a:ext uri="{FF2B5EF4-FFF2-40B4-BE49-F238E27FC236}">
                  <a16:creationId xmlns:a16="http://schemas.microsoft.com/office/drawing/2014/main" id="{FB226CC3-8C21-6A49-A5C8-872B1AA4237B}"/>
                </a:ext>
              </a:extLst>
            </p:cNvPr>
            <p:cNvSpPr txBox="1"/>
            <p:nvPr/>
          </p:nvSpPr>
          <p:spPr>
            <a:xfrm>
              <a:off x="5137876" y="3339995"/>
              <a:ext cx="1951238" cy="289355"/>
            </a:xfrm>
            <a:prstGeom prst="rect">
              <a:avLst/>
            </a:prstGeom>
            <a:noFill/>
          </p:spPr>
          <p:txBody>
            <a:bodyPr>
              <a:spAutoFit/>
            </a:bodyPr>
            <a:lstStyle/>
            <a:p>
              <a:pPr algn="ctr" fontAlgn="auto">
                <a:lnSpc>
                  <a:spcPct val="130000"/>
                </a:lnSpc>
                <a:spcBef>
                  <a:spcPts val="0"/>
                </a:spcBef>
                <a:spcAft>
                  <a:spcPts val="0"/>
                </a:spcAft>
                <a:defRPr/>
              </a:pPr>
              <a:r>
                <a:rPr lang="en-US" sz="1100" dirty="0">
                  <a:solidFill>
                    <a:schemeClr val="bg1"/>
                  </a:solidFill>
                  <a:latin typeface="Arial" panose="020B0604020202020204" pitchFamily="34" charset="0"/>
                  <a:ea typeface="Source Sans Pro" charset="0"/>
                  <a:cs typeface="Arial" panose="020B0604020202020204" pitchFamily="34" charset="0"/>
                </a:rPr>
                <a:t>Designer</a:t>
              </a:r>
            </a:p>
          </p:txBody>
        </p:sp>
      </p:grpSp>
      <p:grpSp>
        <p:nvGrpSpPr>
          <p:cNvPr id="226308" name="Group 26">
            <a:extLst>
              <a:ext uri="{FF2B5EF4-FFF2-40B4-BE49-F238E27FC236}">
                <a16:creationId xmlns:a16="http://schemas.microsoft.com/office/drawing/2014/main" id="{0ADD8DB1-1EE7-F048-9268-AD7655F4CB88}"/>
              </a:ext>
            </a:extLst>
          </p:cNvPr>
          <p:cNvGrpSpPr>
            <a:grpSpLocks/>
          </p:cNvGrpSpPr>
          <p:nvPr/>
        </p:nvGrpSpPr>
        <p:grpSpPr bwMode="auto">
          <a:xfrm>
            <a:off x="6245225" y="2733674"/>
            <a:ext cx="1951038" cy="459550"/>
            <a:chOff x="5137876" y="3170035"/>
            <a:chExt cx="1951238" cy="459315"/>
          </a:xfrm>
        </p:grpSpPr>
        <p:sp>
          <p:nvSpPr>
            <p:cNvPr id="226332" name="Title 1">
              <a:extLst>
                <a:ext uri="{FF2B5EF4-FFF2-40B4-BE49-F238E27FC236}">
                  <a16:creationId xmlns:a16="http://schemas.microsoft.com/office/drawing/2014/main" id="{56443A07-74FB-0248-853C-93759787910F}"/>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600" b="1">
                  <a:solidFill>
                    <a:schemeClr val="bg1"/>
                  </a:solidFill>
                  <a:latin typeface="Arial" panose="020B0604020202020204" pitchFamily="34" charset="0"/>
                  <a:ea typeface="Source Sans Pro Black" panose="020B0503030403020204" pitchFamily="34" charset="0"/>
                  <a:cs typeface="Arial" panose="020B0604020202020204" pitchFamily="34" charset="0"/>
                </a:rPr>
                <a:t>SAMPLE NAME</a:t>
              </a:r>
            </a:p>
          </p:txBody>
        </p:sp>
        <p:sp>
          <p:nvSpPr>
            <p:cNvPr id="29" name="TextBox 28">
              <a:extLst>
                <a:ext uri="{FF2B5EF4-FFF2-40B4-BE49-F238E27FC236}">
                  <a16:creationId xmlns:a16="http://schemas.microsoft.com/office/drawing/2014/main" id="{48B9295C-350C-8549-8559-ACC543E971C2}"/>
                </a:ext>
              </a:extLst>
            </p:cNvPr>
            <p:cNvSpPr txBox="1"/>
            <p:nvPr/>
          </p:nvSpPr>
          <p:spPr>
            <a:xfrm>
              <a:off x="5137876" y="3339995"/>
              <a:ext cx="1951238" cy="289355"/>
            </a:xfrm>
            <a:prstGeom prst="rect">
              <a:avLst/>
            </a:prstGeom>
            <a:noFill/>
          </p:spPr>
          <p:txBody>
            <a:bodyPr>
              <a:spAutoFit/>
            </a:bodyPr>
            <a:lstStyle/>
            <a:p>
              <a:pPr algn="ctr" fontAlgn="auto">
                <a:lnSpc>
                  <a:spcPct val="130000"/>
                </a:lnSpc>
                <a:spcBef>
                  <a:spcPts val="0"/>
                </a:spcBef>
                <a:spcAft>
                  <a:spcPts val="0"/>
                </a:spcAft>
                <a:defRPr/>
              </a:pPr>
              <a:r>
                <a:rPr lang="en-US" sz="1100" dirty="0">
                  <a:solidFill>
                    <a:schemeClr val="bg1"/>
                  </a:solidFill>
                  <a:latin typeface="Arial" panose="020B0604020202020204" pitchFamily="34" charset="0"/>
                  <a:ea typeface="Source Sans Pro" charset="0"/>
                  <a:cs typeface="Arial" panose="020B0604020202020204" pitchFamily="34" charset="0"/>
                </a:rPr>
                <a:t>Designer</a:t>
              </a:r>
            </a:p>
          </p:txBody>
        </p:sp>
      </p:grpSp>
      <p:grpSp>
        <p:nvGrpSpPr>
          <p:cNvPr id="226309" name="Group 29">
            <a:extLst>
              <a:ext uri="{FF2B5EF4-FFF2-40B4-BE49-F238E27FC236}">
                <a16:creationId xmlns:a16="http://schemas.microsoft.com/office/drawing/2014/main" id="{12D25688-6B87-094B-B9DD-0C8F420B8629}"/>
              </a:ext>
            </a:extLst>
          </p:cNvPr>
          <p:cNvGrpSpPr>
            <a:grpSpLocks/>
          </p:cNvGrpSpPr>
          <p:nvPr/>
        </p:nvGrpSpPr>
        <p:grpSpPr bwMode="auto">
          <a:xfrm>
            <a:off x="8642350" y="2733674"/>
            <a:ext cx="1951038" cy="459550"/>
            <a:chOff x="5137876" y="3170035"/>
            <a:chExt cx="1951238" cy="459315"/>
          </a:xfrm>
        </p:grpSpPr>
        <p:sp>
          <p:nvSpPr>
            <p:cNvPr id="226330" name="Title 1">
              <a:extLst>
                <a:ext uri="{FF2B5EF4-FFF2-40B4-BE49-F238E27FC236}">
                  <a16:creationId xmlns:a16="http://schemas.microsoft.com/office/drawing/2014/main" id="{06EE6569-86CC-3F4C-B591-ADE86CEE462D}"/>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600" b="1" dirty="0">
                  <a:solidFill>
                    <a:schemeClr val="bg1"/>
                  </a:solidFill>
                  <a:latin typeface="Arial" panose="020B0604020202020204" pitchFamily="34" charset="0"/>
                  <a:ea typeface="Source Sans Pro Black" panose="020B0503030403020204" pitchFamily="34" charset="0"/>
                  <a:cs typeface="Arial" panose="020B0604020202020204" pitchFamily="34" charset="0"/>
                </a:rPr>
                <a:t>SAMPLE NAME</a:t>
              </a:r>
            </a:p>
          </p:txBody>
        </p:sp>
        <p:sp>
          <p:nvSpPr>
            <p:cNvPr id="32" name="TextBox 31">
              <a:extLst>
                <a:ext uri="{FF2B5EF4-FFF2-40B4-BE49-F238E27FC236}">
                  <a16:creationId xmlns:a16="http://schemas.microsoft.com/office/drawing/2014/main" id="{112F2DEF-7CB2-0046-92BF-C70EFD7074E1}"/>
                </a:ext>
              </a:extLst>
            </p:cNvPr>
            <p:cNvSpPr txBox="1"/>
            <p:nvPr/>
          </p:nvSpPr>
          <p:spPr>
            <a:xfrm>
              <a:off x="5137876" y="3339995"/>
              <a:ext cx="1951238" cy="289355"/>
            </a:xfrm>
            <a:prstGeom prst="rect">
              <a:avLst/>
            </a:prstGeom>
            <a:noFill/>
          </p:spPr>
          <p:txBody>
            <a:bodyPr>
              <a:spAutoFit/>
            </a:bodyPr>
            <a:lstStyle/>
            <a:p>
              <a:pPr algn="ctr" fontAlgn="auto">
                <a:lnSpc>
                  <a:spcPct val="130000"/>
                </a:lnSpc>
                <a:spcBef>
                  <a:spcPts val="0"/>
                </a:spcBef>
                <a:spcAft>
                  <a:spcPts val="0"/>
                </a:spcAft>
                <a:defRPr/>
              </a:pPr>
              <a:r>
                <a:rPr lang="en-US" sz="1100" dirty="0">
                  <a:solidFill>
                    <a:schemeClr val="bg1"/>
                  </a:solidFill>
                  <a:latin typeface="Arial" panose="020B0604020202020204" pitchFamily="34" charset="0"/>
                  <a:ea typeface="Source Sans Pro" charset="0"/>
                  <a:cs typeface="Arial" panose="020B0604020202020204" pitchFamily="34" charset="0"/>
                </a:rPr>
                <a:t>Designer</a:t>
              </a:r>
            </a:p>
          </p:txBody>
        </p:sp>
      </p:grpSp>
      <p:grpSp>
        <p:nvGrpSpPr>
          <p:cNvPr id="226310" name="Group 32">
            <a:extLst>
              <a:ext uri="{FF2B5EF4-FFF2-40B4-BE49-F238E27FC236}">
                <a16:creationId xmlns:a16="http://schemas.microsoft.com/office/drawing/2014/main" id="{054F12AB-53E7-5A49-A95D-B2F1C3691168}"/>
              </a:ext>
            </a:extLst>
          </p:cNvPr>
          <p:cNvGrpSpPr>
            <a:grpSpLocks/>
          </p:cNvGrpSpPr>
          <p:nvPr/>
        </p:nvGrpSpPr>
        <p:grpSpPr bwMode="auto">
          <a:xfrm>
            <a:off x="1450975" y="5356224"/>
            <a:ext cx="1951038" cy="459550"/>
            <a:chOff x="5137876" y="3170035"/>
            <a:chExt cx="1951238" cy="459315"/>
          </a:xfrm>
        </p:grpSpPr>
        <p:sp>
          <p:nvSpPr>
            <p:cNvPr id="226328" name="Title 1">
              <a:extLst>
                <a:ext uri="{FF2B5EF4-FFF2-40B4-BE49-F238E27FC236}">
                  <a16:creationId xmlns:a16="http://schemas.microsoft.com/office/drawing/2014/main" id="{DAC5387C-4673-BD42-99E1-912BE003F89D}"/>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600" b="1">
                  <a:solidFill>
                    <a:schemeClr val="bg1"/>
                  </a:solidFill>
                  <a:latin typeface="Arial" panose="020B0604020202020204" pitchFamily="34" charset="0"/>
                  <a:ea typeface="Source Sans Pro Black" panose="020B0503030403020204" pitchFamily="34" charset="0"/>
                  <a:cs typeface="Arial" panose="020B0604020202020204" pitchFamily="34" charset="0"/>
                </a:rPr>
                <a:t>SAMPLE NAME</a:t>
              </a:r>
            </a:p>
          </p:txBody>
        </p:sp>
        <p:sp>
          <p:nvSpPr>
            <p:cNvPr id="35" name="TextBox 34">
              <a:extLst>
                <a:ext uri="{FF2B5EF4-FFF2-40B4-BE49-F238E27FC236}">
                  <a16:creationId xmlns:a16="http://schemas.microsoft.com/office/drawing/2014/main" id="{30370842-4FD5-D043-BAE6-4700021BAEEC}"/>
                </a:ext>
              </a:extLst>
            </p:cNvPr>
            <p:cNvSpPr txBox="1"/>
            <p:nvPr/>
          </p:nvSpPr>
          <p:spPr>
            <a:xfrm>
              <a:off x="5137876" y="3339995"/>
              <a:ext cx="1951238" cy="289355"/>
            </a:xfrm>
            <a:prstGeom prst="rect">
              <a:avLst/>
            </a:prstGeom>
            <a:noFill/>
          </p:spPr>
          <p:txBody>
            <a:bodyPr>
              <a:spAutoFit/>
            </a:bodyPr>
            <a:lstStyle/>
            <a:p>
              <a:pPr algn="ctr" fontAlgn="auto">
                <a:lnSpc>
                  <a:spcPct val="130000"/>
                </a:lnSpc>
                <a:spcBef>
                  <a:spcPts val="0"/>
                </a:spcBef>
                <a:spcAft>
                  <a:spcPts val="0"/>
                </a:spcAft>
                <a:defRPr/>
              </a:pPr>
              <a:r>
                <a:rPr lang="en-US" sz="1100" dirty="0">
                  <a:solidFill>
                    <a:schemeClr val="bg1"/>
                  </a:solidFill>
                  <a:latin typeface="Arial" panose="020B0604020202020204" pitchFamily="34" charset="0"/>
                  <a:ea typeface="Source Sans Pro" charset="0"/>
                  <a:cs typeface="Arial" panose="020B0604020202020204" pitchFamily="34" charset="0"/>
                </a:rPr>
                <a:t>Designer</a:t>
              </a:r>
            </a:p>
          </p:txBody>
        </p:sp>
      </p:grpSp>
      <p:grpSp>
        <p:nvGrpSpPr>
          <p:cNvPr id="226311" name="Group 35">
            <a:extLst>
              <a:ext uri="{FF2B5EF4-FFF2-40B4-BE49-F238E27FC236}">
                <a16:creationId xmlns:a16="http://schemas.microsoft.com/office/drawing/2014/main" id="{B7E3FA08-D668-BA4F-AF05-EB31DBB36C57}"/>
              </a:ext>
            </a:extLst>
          </p:cNvPr>
          <p:cNvGrpSpPr>
            <a:grpSpLocks/>
          </p:cNvGrpSpPr>
          <p:nvPr/>
        </p:nvGrpSpPr>
        <p:grpSpPr bwMode="auto">
          <a:xfrm>
            <a:off x="3848100" y="5356224"/>
            <a:ext cx="1951038" cy="459550"/>
            <a:chOff x="5137876" y="3170035"/>
            <a:chExt cx="1951238" cy="459315"/>
          </a:xfrm>
        </p:grpSpPr>
        <p:sp>
          <p:nvSpPr>
            <p:cNvPr id="226326" name="Title 1">
              <a:extLst>
                <a:ext uri="{FF2B5EF4-FFF2-40B4-BE49-F238E27FC236}">
                  <a16:creationId xmlns:a16="http://schemas.microsoft.com/office/drawing/2014/main" id="{F408FA5A-3D9B-2745-B1C7-D148975916BA}"/>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600" b="1">
                  <a:solidFill>
                    <a:schemeClr val="bg1"/>
                  </a:solidFill>
                  <a:latin typeface="Arial" panose="020B0604020202020204" pitchFamily="34" charset="0"/>
                  <a:ea typeface="Source Sans Pro Black" panose="020B0503030403020204" pitchFamily="34" charset="0"/>
                  <a:cs typeface="Arial" panose="020B0604020202020204" pitchFamily="34" charset="0"/>
                </a:rPr>
                <a:t>SAMPLE NAME</a:t>
              </a:r>
            </a:p>
          </p:txBody>
        </p:sp>
        <p:sp>
          <p:nvSpPr>
            <p:cNvPr id="38" name="TextBox 37">
              <a:extLst>
                <a:ext uri="{FF2B5EF4-FFF2-40B4-BE49-F238E27FC236}">
                  <a16:creationId xmlns:a16="http://schemas.microsoft.com/office/drawing/2014/main" id="{5F201F5B-F385-D348-B0C0-346BB2EBA85F}"/>
                </a:ext>
              </a:extLst>
            </p:cNvPr>
            <p:cNvSpPr txBox="1"/>
            <p:nvPr/>
          </p:nvSpPr>
          <p:spPr>
            <a:xfrm>
              <a:off x="5137876" y="3339995"/>
              <a:ext cx="1951238" cy="289355"/>
            </a:xfrm>
            <a:prstGeom prst="rect">
              <a:avLst/>
            </a:prstGeom>
            <a:noFill/>
          </p:spPr>
          <p:txBody>
            <a:bodyPr>
              <a:spAutoFit/>
            </a:bodyPr>
            <a:lstStyle/>
            <a:p>
              <a:pPr algn="ctr" fontAlgn="auto">
                <a:lnSpc>
                  <a:spcPct val="130000"/>
                </a:lnSpc>
                <a:spcBef>
                  <a:spcPts val="0"/>
                </a:spcBef>
                <a:spcAft>
                  <a:spcPts val="0"/>
                </a:spcAft>
                <a:defRPr/>
              </a:pPr>
              <a:r>
                <a:rPr lang="en-US" sz="1100" dirty="0">
                  <a:solidFill>
                    <a:schemeClr val="bg1"/>
                  </a:solidFill>
                  <a:latin typeface="Arial" panose="020B0604020202020204" pitchFamily="34" charset="0"/>
                  <a:ea typeface="Source Sans Pro" charset="0"/>
                  <a:cs typeface="Arial" panose="020B0604020202020204" pitchFamily="34" charset="0"/>
                </a:rPr>
                <a:t>Designer</a:t>
              </a:r>
            </a:p>
          </p:txBody>
        </p:sp>
      </p:grpSp>
      <p:grpSp>
        <p:nvGrpSpPr>
          <p:cNvPr id="226312" name="Group 38">
            <a:extLst>
              <a:ext uri="{FF2B5EF4-FFF2-40B4-BE49-F238E27FC236}">
                <a16:creationId xmlns:a16="http://schemas.microsoft.com/office/drawing/2014/main" id="{98042A90-15A6-6E4B-B03B-C53AC66C502F}"/>
              </a:ext>
            </a:extLst>
          </p:cNvPr>
          <p:cNvGrpSpPr>
            <a:grpSpLocks/>
          </p:cNvGrpSpPr>
          <p:nvPr/>
        </p:nvGrpSpPr>
        <p:grpSpPr bwMode="auto">
          <a:xfrm>
            <a:off x="6245225" y="5356224"/>
            <a:ext cx="1951038" cy="459550"/>
            <a:chOff x="5137876" y="3170035"/>
            <a:chExt cx="1951238" cy="459315"/>
          </a:xfrm>
        </p:grpSpPr>
        <p:sp>
          <p:nvSpPr>
            <p:cNvPr id="226324" name="Title 1">
              <a:extLst>
                <a:ext uri="{FF2B5EF4-FFF2-40B4-BE49-F238E27FC236}">
                  <a16:creationId xmlns:a16="http://schemas.microsoft.com/office/drawing/2014/main" id="{A20B71E0-62BC-AF42-8201-E3521CCC4351}"/>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600" b="1">
                  <a:solidFill>
                    <a:schemeClr val="bg1"/>
                  </a:solidFill>
                  <a:latin typeface="Arial" panose="020B0604020202020204" pitchFamily="34" charset="0"/>
                  <a:ea typeface="Source Sans Pro Black" panose="020B0503030403020204" pitchFamily="34" charset="0"/>
                  <a:cs typeface="Arial" panose="020B0604020202020204" pitchFamily="34" charset="0"/>
                </a:rPr>
                <a:t>SAMPLE NAME</a:t>
              </a:r>
            </a:p>
          </p:txBody>
        </p:sp>
        <p:sp>
          <p:nvSpPr>
            <p:cNvPr id="41" name="TextBox 40">
              <a:extLst>
                <a:ext uri="{FF2B5EF4-FFF2-40B4-BE49-F238E27FC236}">
                  <a16:creationId xmlns:a16="http://schemas.microsoft.com/office/drawing/2014/main" id="{126FAB87-A681-5746-A3D2-D95B4D680B65}"/>
                </a:ext>
              </a:extLst>
            </p:cNvPr>
            <p:cNvSpPr txBox="1"/>
            <p:nvPr/>
          </p:nvSpPr>
          <p:spPr>
            <a:xfrm>
              <a:off x="5137876" y="3339995"/>
              <a:ext cx="1951238" cy="289355"/>
            </a:xfrm>
            <a:prstGeom prst="rect">
              <a:avLst/>
            </a:prstGeom>
            <a:noFill/>
          </p:spPr>
          <p:txBody>
            <a:bodyPr>
              <a:spAutoFit/>
            </a:bodyPr>
            <a:lstStyle/>
            <a:p>
              <a:pPr algn="ctr" fontAlgn="auto">
                <a:lnSpc>
                  <a:spcPct val="130000"/>
                </a:lnSpc>
                <a:spcBef>
                  <a:spcPts val="0"/>
                </a:spcBef>
                <a:spcAft>
                  <a:spcPts val="0"/>
                </a:spcAft>
                <a:defRPr/>
              </a:pPr>
              <a:r>
                <a:rPr lang="en-US" sz="1100" dirty="0">
                  <a:solidFill>
                    <a:schemeClr val="bg1"/>
                  </a:solidFill>
                  <a:latin typeface="Arial" panose="020B0604020202020204" pitchFamily="34" charset="0"/>
                  <a:ea typeface="Source Sans Pro" charset="0"/>
                  <a:cs typeface="Arial" panose="020B0604020202020204" pitchFamily="34" charset="0"/>
                </a:rPr>
                <a:t>Designer</a:t>
              </a:r>
            </a:p>
          </p:txBody>
        </p:sp>
      </p:grpSp>
      <p:grpSp>
        <p:nvGrpSpPr>
          <p:cNvPr id="226313" name="Group 41">
            <a:extLst>
              <a:ext uri="{FF2B5EF4-FFF2-40B4-BE49-F238E27FC236}">
                <a16:creationId xmlns:a16="http://schemas.microsoft.com/office/drawing/2014/main" id="{E9C22ECA-017F-F14E-B74F-B4EA9BAD0ABD}"/>
              </a:ext>
            </a:extLst>
          </p:cNvPr>
          <p:cNvGrpSpPr>
            <a:grpSpLocks/>
          </p:cNvGrpSpPr>
          <p:nvPr/>
        </p:nvGrpSpPr>
        <p:grpSpPr bwMode="auto">
          <a:xfrm>
            <a:off x="8642350" y="5356224"/>
            <a:ext cx="1951038" cy="459550"/>
            <a:chOff x="5137876" y="3170035"/>
            <a:chExt cx="1951238" cy="459315"/>
          </a:xfrm>
        </p:grpSpPr>
        <p:sp>
          <p:nvSpPr>
            <p:cNvPr id="226322" name="Title 1">
              <a:extLst>
                <a:ext uri="{FF2B5EF4-FFF2-40B4-BE49-F238E27FC236}">
                  <a16:creationId xmlns:a16="http://schemas.microsoft.com/office/drawing/2014/main" id="{AC760060-5C60-1846-BF9C-D1603D924399}"/>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600" b="1">
                  <a:solidFill>
                    <a:schemeClr val="bg1"/>
                  </a:solidFill>
                  <a:latin typeface="Arial" panose="020B0604020202020204" pitchFamily="34" charset="0"/>
                  <a:ea typeface="Source Sans Pro Black" panose="020B0503030403020204" pitchFamily="34" charset="0"/>
                  <a:cs typeface="Arial" panose="020B0604020202020204" pitchFamily="34" charset="0"/>
                </a:rPr>
                <a:t>SAMPLE NAME</a:t>
              </a:r>
            </a:p>
          </p:txBody>
        </p:sp>
        <p:sp>
          <p:nvSpPr>
            <p:cNvPr id="44" name="TextBox 43">
              <a:extLst>
                <a:ext uri="{FF2B5EF4-FFF2-40B4-BE49-F238E27FC236}">
                  <a16:creationId xmlns:a16="http://schemas.microsoft.com/office/drawing/2014/main" id="{3C63433B-AB19-A044-B0B5-FA6A10AD705D}"/>
                </a:ext>
              </a:extLst>
            </p:cNvPr>
            <p:cNvSpPr txBox="1"/>
            <p:nvPr/>
          </p:nvSpPr>
          <p:spPr>
            <a:xfrm>
              <a:off x="5137876" y="3339995"/>
              <a:ext cx="1951238" cy="289355"/>
            </a:xfrm>
            <a:prstGeom prst="rect">
              <a:avLst/>
            </a:prstGeom>
            <a:noFill/>
          </p:spPr>
          <p:txBody>
            <a:bodyPr>
              <a:spAutoFit/>
            </a:bodyPr>
            <a:lstStyle/>
            <a:p>
              <a:pPr algn="ctr" fontAlgn="auto">
                <a:lnSpc>
                  <a:spcPct val="130000"/>
                </a:lnSpc>
                <a:spcBef>
                  <a:spcPts val="0"/>
                </a:spcBef>
                <a:spcAft>
                  <a:spcPts val="0"/>
                </a:spcAft>
                <a:defRPr/>
              </a:pPr>
              <a:r>
                <a:rPr lang="en-US" sz="1100" dirty="0">
                  <a:solidFill>
                    <a:schemeClr val="bg1"/>
                  </a:solidFill>
                  <a:latin typeface="Arial" panose="020B0604020202020204" pitchFamily="34" charset="0"/>
                  <a:ea typeface="Source Sans Pro" charset="0"/>
                  <a:cs typeface="Arial" panose="020B0604020202020204" pitchFamily="34" charset="0"/>
                </a:rPr>
                <a:t>Designer</a:t>
              </a:r>
            </a:p>
          </p:txBody>
        </p:sp>
      </p:grpSp>
      <p:pic>
        <p:nvPicPr>
          <p:cNvPr id="11" name="Picture Placeholder 10">
            <a:extLst>
              <a:ext uri="{FF2B5EF4-FFF2-40B4-BE49-F238E27FC236}">
                <a16:creationId xmlns:a16="http://schemas.microsoft.com/office/drawing/2014/main" id="{6C0131C5-678C-BD49-831C-1BE25D68632B}"/>
              </a:ext>
            </a:extLst>
          </p:cNvPr>
          <p:cNvPicPr>
            <a:picLocks noGrp="1" noChangeAspect="1"/>
          </p:cNvPicPr>
          <p:nvPr>
            <p:ph type="pic" sz="quarter" idx="13"/>
          </p:nvPr>
        </p:nvPicPr>
        <p:blipFill>
          <a:blip r:embed="rId2" cstate="hqprint">
            <a:extLst>
              <a:ext uri="{28A0092B-C50C-407E-A947-70E740481C1C}">
                <a14:useLocalDpi xmlns:a14="http://schemas.microsoft.com/office/drawing/2010/main"/>
              </a:ext>
            </a:extLst>
          </a:blip>
          <a:srcRect l="16596" r="16596"/>
          <a:stretch>
            <a:fillRect/>
          </a:stretch>
        </p:blipFill>
        <p:spPr bwMode="auto">
          <a:xfrm>
            <a:off x="1658938" y="1087438"/>
            <a:ext cx="1533525" cy="1533525"/>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13" name="Picture Placeholder 12">
            <a:extLst>
              <a:ext uri="{FF2B5EF4-FFF2-40B4-BE49-F238E27FC236}">
                <a16:creationId xmlns:a16="http://schemas.microsoft.com/office/drawing/2014/main" id="{6447499E-D32E-4147-AE0C-E55C2917EE88}"/>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a:ext>
            </a:extLst>
          </a:blip>
          <a:srcRect l="16667" r="16667"/>
          <a:stretch>
            <a:fillRect/>
          </a:stretch>
        </p:blipFill>
        <p:spPr bwMode="auto">
          <a:xfrm>
            <a:off x="4056063" y="1087438"/>
            <a:ext cx="1533525" cy="1533525"/>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15" name="Picture Placeholder 14">
            <a:extLst>
              <a:ext uri="{FF2B5EF4-FFF2-40B4-BE49-F238E27FC236}">
                <a16:creationId xmlns:a16="http://schemas.microsoft.com/office/drawing/2014/main" id="{9F983048-4430-9F4B-9A2C-37A3020D767E}"/>
              </a:ext>
            </a:extLst>
          </p:cNvPr>
          <p:cNvPicPr>
            <a:picLocks noGrp="1" noChangeAspect="1"/>
          </p:cNvPicPr>
          <p:nvPr>
            <p:ph type="pic" sz="quarter" idx="15"/>
          </p:nvPr>
        </p:nvPicPr>
        <p:blipFill>
          <a:blip r:embed="rId5" cstate="hqprint">
            <a:extLst>
              <a:ext uri="{28A0092B-C50C-407E-A947-70E740481C1C}">
                <a14:useLocalDpi xmlns:a14="http://schemas.microsoft.com/office/drawing/2010/main"/>
              </a:ext>
            </a:extLst>
          </a:blip>
          <a:srcRect l="16679" r="16679"/>
          <a:stretch>
            <a:fillRect/>
          </a:stretch>
        </p:blipFill>
        <p:spPr bwMode="auto">
          <a:xfrm>
            <a:off x="6453188" y="1087438"/>
            <a:ext cx="1533525" cy="1533525"/>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17" name="Picture Placeholder 16">
            <a:extLst>
              <a:ext uri="{FF2B5EF4-FFF2-40B4-BE49-F238E27FC236}">
                <a16:creationId xmlns:a16="http://schemas.microsoft.com/office/drawing/2014/main" id="{28E4AE34-979D-2C47-A610-C0A4D092B3E6}"/>
              </a:ext>
            </a:extLst>
          </p:cNvPr>
          <p:cNvPicPr>
            <a:picLocks noGrp="1" noChangeAspect="1"/>
          </p:cNvPicPr>
          <p:nvPr>
            <p:ph type="pic" sz="quarter" idx="16"/>
          </p:nvPr>
        </p:nvPicPr>
        <p:blipFill>
          <a:blip r:embed="rId6" cstate="hqprint">
            <a:extLst>
              <a:ext uri="{28A0092B-C50C-407E-A947-70E740481C1C}">
                <a14:useLocalDpi xmlns:a14="http://schemas.microsoft.com/office/drawing/2010/main"/>
              </a:ext>
            </a:extLst>
          </a:blip>
          <a:srcRect l="16667" r="16667"/>
          <a:stretch>
            <a:fillRect/>
          </a:stretch>
        </p:blipFill>
        <p:spPr bwMode="auto">
          <a:xfrm>
            <a:off x="8850313" y="1087438"/>
            <a:ext cx="1533525" cy="1533525"/>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19" name="Picture Placeholder 18">
            <a:extLst>
              <a:ext uri="{FF2B5EF4-FFF2-40B4-BE49-F238E27FC236}">
                <a16:creationId xmlns:a16="http://schemas.microsoft.com/office/drawing/2014/main" id="{1C14FD07-5F00-874A-93DC-2329BECAB6BF}"/>
              </a:ext>
            </a:extLst>
          </p:cNvPr>
          <p:cNvPicPr>
            <a:picLocks noGrp="1" noChangeAspect="1"/>
          </p:cNvPicPr>
          <p:nvPr>
            <p:ph type="pic" sz="quarter" idx="17"/>
          </p:nvPr>
        </p:nvPicPr>
        <p:blipFill>
          <a:blip r:embed="rId7" cstate="hqprint">
            <a:extLst>
              <a:ext uri="{28A0092B-C50C-407E-A947-70E740481C1C}">
                <a14:useLocalDpi xmlns:a14="http://schemas.microsoft.com/office/drawing/2010/main"/>
              </a:ext>
            </a:extLst>
          </a:blip>
          <a:srcRect l="16667" r="16667"/>
          <a:stretch>
            <a:fillRect/>
          </a:stretch>
        </p:blipFill>
        <p:spPr bwMode="auto">
          <a:xfrm>
            <a:off x="1658938" y="3657600"/>
            <a:ext cx="1533525" cy="1533525"/>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21" name="Picture Placeholder 20">
            <a:extLst>
              <a:ext uri="{FF2B5EF4-FFF2-40B4-BE49-F238E27FC236}">
                <a16:creationId xmlns:a16="http://schemas.microsoft.com/office/drawing/2014/main" id="{6F276052-7050-4845-841A-71013524FB90}"/>
              </a:ext>
            </a:extLst>
          </p:cNvPr>
          <p:cNvPicPr>
            <a:picLocks noGrp="1" noChangeAspect="1"/>
          </p:cNvPicPr>
          <p:nvPr>
            <p:ph type="pic" sz="quarter" idx="18"/>
          </p:nvPr>
        </p:nvPicPr>
        <p:blipFill>
          <a:blip r:embed="rId8" cstate="hqprint">
            <a:extLst>
              <a:ext uri="{28A0092B-C50C-407E-A947-70E740481C1C}">
                <a14:useLocalDpi xmlns:a14="http://schemas.microsoft.com/office/drawing/2010/main"/>
              </a:ext>
            </a:extLst>
          </a:blip>
          <a:srcRect l="16667" r="16667"/>
          <a:stretch>
            <a:fillRect/>
          </a:stretch>
        </p:blipFill>
        <p:spPr bwMode="auto">
          <a:xfrm>
            <a:off x="4056063" y="3657600"/>
            <a:ext cx="1533525" cy="1533525"/>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24" name="Picture Placeholder 23">
            <a:extLst>
              <a:ext uri="{FF2B5EF4-FFF2-40B4-BE49-F238E27FC236}">
                <a16:creationId xmlns:a16="http://schemas.microsoft.com/office/drawing/2014/main" id="{9E20EED0-DA02-EA4E-AD17-9E69785034FC}"/>
              </a:ext>
            </a:extLst>
          </p:cNvPr>
          <p:cNvPicPr>
            <a:picLocks noGrp="1" noChangeAspect="1"/>
          </p:cNvPicPr>
          <p:nvPr>
            <p:ph type="pic" sz="quarter" idx="19"/>
          </p:nvPr>
        </p:nvPicPr>
        <p:blipFill>
          <a:blip r:embed="rId9" cstate="hqprint">
            <a:extLst>
              <a:ext uri="{28A0092B-C50C-407E-A947-70E740481C1C}">
                <a14:useLocalDpi xmlns:a14="http://schemas.microsoft.com/office/drawing/2010/main"/>
              </a:ext>
            </a:extLst>
          </a:blip>
          <a:srcRect t="16618" b="16618"/>
          <a:stretch>
            <a:fillRect/>
          </a:stretch>
        </p:blipFill>
        <p:spPr bwMode="auto">
          <a:xfrm>
            <a:off x="6453188" y="3657600"/>
            <a:ext cx="1533525" cy="1533525"/>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27" name="Picture Placeholder 26">
            <a:extLst>
              <a:ext uri="{FF2B5EF4-FFF2-40B4-BE49-F238E27FC236}">
                <a16:creationId xmlns:a16="http://schemas.microsoft.com/office/drawing/2014/main" id="{205AAC28-BA0E-FD46-AC14-F9B158CB43EA}"/>
              </a:ext>
            </a:extLst>
          </p:cNvPr>
          <p:cNvPicPr>
            <a:picLocks noGrp="1" noChangeAspect="1"/>
          </p:cNvPicPr>
          <p:nvPr>
            <p:ph type="pic" sz="quarter" idx="20"/>
          </p:nvPr>
        </p:nvPicPr>
        <p:blipFill>
          <a:blip r:embed="rId10" cstate="hqprint">
            <a:extLst>
              <a:ext uri="{28A0092B-C50C-407E-A947-70E740481C1C}">
                <a14:useLocalDpi xmlns:a14="http://schemas.microsoft.com/office/drawing/2010/main"/>
              </a:ext>
            </a:extLst>
          </a:blip>
          <a:srcRect l="16728" r="16728"/>
          <a:stretch>
            <a:fillRect/>
          </a:stretch>
        </p:blipFill>
        <p:spPr bwMode="auto">
          <a:xfrm>
            <a:off x="8850313" y="3657600"/>
            <a:ext cx="1533525" cy="1533525"/>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1058545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additive="base">
                                        <p:cTn id="7" dur="500" fill="hold"/>
                                        <p:tgtEl>
                                          <p:spTgt spid="51"/>
                                        </p:tgtEl>
                                        <p:attrNameLst>
                                          <p:attrName>ppt_x</p:attrName>
                                        </p:attrNameLst>
                                      </p:cBhvr>
                                      <p:tavLst>
                                        <p:tav tm="0">
                                          <p:val>
                                            <p:strVal val="#ppt_x"/>
                                          </p:val>
                                        </p:tav>
                                        <p:tav tm="100000">
                                          <p:val>
                                            <p:strVal val="#ppt_x"/>
                                          </p:val>
                                        </p:tav>
                                      </p:tavLst>
                                    </p:anim>
                                    <p:anim calcmode="lin" valueType="num">
                                      <p:cBhvr additive="base">
                                        <p:cTn id="8" dur="500" fill="hold"/>
                                        <p:tgtEl>
                                          <p:spTgt spid="5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additive="base">
                                        <p:cTn id="12" dur="500" fill="hold"/>
                                        <p:tgtEl>
                                          <p:spTgt spid="36"/>
                                        </p:tgtEl>
                                        <p:attrNameLst>
                                          <p:attrName>ppt_x</p:attrName>
                                        </p:attrNameLst>
                                      </p:cBhvr>
                                      <p:tavLst>
                                        <p:tav tm="0">
                                          <p:val>
                                            <p:strVal val="#ppt_x"/>
                                          </p:val>
                                        </p:tav>
                                        <p:tav tm="100000">
                                          <p:val>
                                            <p:strVal val="#ppt_x"/>
                                          </p:val>
                                        </p:tav>
                                      </p:tavLst>
                                    </p:anim>
                                    <p:anim calcmode="lin" valueType="num">
                                      <p:cBhvr additive="base">
                                        <p:cTn id="13" dur="500" fill="hold"/>
                                        <p:tgtEl>
                                          <p:spTgt spid="3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par>
                          <p:cTn id="20" fill="hold">
                            <p:stCondLst>
                              <p:cond delay="1500"/>
                            </p:stCondLst>
                            <p:childTnLst>
                              <p:par>
                                <p:cTn id="21" presetID="2" presetClass="entr" presetSubtype="2" decel="100000" fill="hold" nodeType="afterEffect">
                                  <p:stCondLst>
                                    <p:cond delay="0"/>
                                  </p:stCondLst>
                                  <p:childTnLst>
                                    <p:set>
                                      <p:cBhvr>
                                        <p:cTn id="22" dur="1" fill="hold">
                                          <p:stCondLst>
                                            <p:cond delay="0"/>
                                          </p:stCondLst>
                                        </p:cTn>
                                        <p:tgtEl>
                                          <p:spTgt spid="226306"/>
                                        </p:tgtEl>
                                        <p:attrNameLst>
                                          <p:attrName>style.visibility</p:attrName>
                                        </p:attrNameLst>
                                      </p:cBhvr>
                                      <p:to>
                                        <p:strVal val="visible"/>
                                      </p:to>
                                    </p:set>
                                    <p:anim calcmode="lin" valueType="num">
                                      <p:cBhvr additive="base">
                                        <p:cTn id="23" dur="500" fill="hold"/>
                                        <p:tgtEl>
                                          <p:spTgt spid="226306"/>
                                        </p:tgtEl>
                                        <p:attrNameLst>
                                          <p:attrName>ppt_x</p:attrName>
                                        </p:attrNameLst>
                                      </p:cBhvr>
                                      <p:tavLst>
                                        <p:tav tm="0">
                                          <p:val>
                                            <p:strVal val="1+#ppt_w/2"/>
                                          </p:val>
                                        </p:tav>
                                        <p:tav tm="100000">
                                          <p:val>
                                            <p:strVal val="#ppt_x"/>
                                          </p:val>
                                        </p:tav>
                                      </p:tavLst>
                                    </p:anim>
                                    <p:anim calcmode="lin" valueType="num">
                                      <p:cBhvr additive="base">
                                        <p:cTn id="24" dur="500" fill="hold"/>
                                        <p:tgtEl>
                                          <p:spTgt spid="226306"/>
                                        </p:tgtEl>
                                        <p:attrNameLst>
                                          <p:attrName>ppt_y</p:attrName>
                                        </p:attrNameLst>
                                      </p:cBhvr>
                                      <p:tavLst>
                                        <p:tav tm="0">
                                          <p:val>
                                            <p:strVal val="#ppt_y"/>
                                          </p:val>
                                        </p:tav>
                                        <p:tav tm="100000">
                                          <p:val>
                                            <p:strVal val="#ppt_y"/>
                                          </p:val>
                                        </p:tav>
                                      </p:tavLst>
                                    </p:anim>
                                  </p:childTnLst>
                                </p:cTn>
                              </p:par>
                            </p:childTnLst>
                          </p:cTn>
                        </p:par>
                        <p:par>
                          <p:cTn id="25" fill="hold">
                            <p:stCondLst>
                              <p:cond delay="2000"/>
                            </p:stCondLst>
                            <p:childTnLst>
                              <p:par>
                                <p:cTn id="26" presetID="53" presetClass="entr" presetSubtype="16"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childTnLst>
                          </p:cTn>
                        </p:par>
                        <p:par>
                          <p:cTn id="31" fill="hold">
                            <p:stCondLst>
                              <p:cond delay="2500"/>
                            </p:stCondLst>
                            <p:childTnLst>
                              <p:par>
                                <p:cTn id="32" presetID="2" presetClass="entr" presetSubtype="2" decel="100000" fill="hold" nodeType="afterEffect">
                                  <p:stCondLst>
                                    <p:cond delay="0"/>
                                  </p:stCondLst>
                                  <p:childTnLst>
                                    <p:set>
                                      <p:cBhvr>
                                        <p:cTn id="33" dur="1" fill="hold">
                                          <p:stCondLst>
                                            <p:cond delay="0"/>
                                          </p:stCondLst>
                                        </p:cTn>
                                        <p:tgtEl>
                                          <p:spTgt spid="226307"/>
                                        </p:tgtEl>
                                        <p:attrNameLst>
                                          <p:attrName>style.visibility</p:attrName>
                                        </p:attrNameLst>
                                      </p:cBhvr>
                                      <p:to>
                                        <p:strVal val="visible"/>
                                      </p:to>
                                    </p:set>
                                    <p:anim calcmode="lin" valueType="num">
                                      <p:cBhvr additive="base">
                                        <p:cTn id="34" dur="500" fill="hold"/>
                                        <p:tgtEl>
                                          <p:spTgt spid="226307"/>
                                        </p:tgtEl>
                                        <p:attrNameLst>
                                          <p:attrName>ppt_x</p:attrName>
                                        </p:attrNameLst>
                                      </p:cBhvr>
                                      <p:tavLst>
                                        <p:tav tm="0">
                                          <p:val>
                                            <p:strVal val="1+#ppt_w/2"/>
                                          </p:val>
                                        </p:tav>
                                        <p:tav tm="100000">
                                          <p:val>
                                            <p:strVal val="#ppt_x"/>
                                          </p:val>
                                        </p:tav>
                                      </p:tavLst>
                                    </p:anim>
                                    <p:anim calcmode="lin" valueType="num">
                                      <p:cBhvr additive="base">
                                        <p:cTn id="35" dur="500" fill="hold"/>
                                        <p:tgtEl>
                                          <p:spTgt spid="226307"/>
                                        </p:tgtEl>
                                        <p:attrNameLst>
                                          <p:attrName>ppt_y</p:attrName>
                                        </p:attrNameLst>
                                      </p:cBhvr>
                                      <p:tavLst>
                                        <p:tav tm="0">
                                          <p:val>
                                            <p:strVal val="#ppt_y"/>
                                          </p:val>
                                        </p:tav>
                                        <p:tav tm="100000">
                                          <p:val>
                                            <p:strVal val="#ppt_y"/>
                                          </p:val>
                                        </p:tav>
                                      </p:tavLst>
                                    </p:anim>
                                  </p:childTnLst>
                                </p:cTn>
                              </p:par>
                            </p:childTnLst>
                          </p:cTn>
                        </p:par>
                        <p:par>
                          <p:cTn id="36" fill="hold">
                            <p:stCondLst>
                              <p:cond delay="3000"/>
                            </p:stCondLst>
                            <p:childTnLst>
                              <p:par>
                                <p:cTn id="37" presetID="53" presetClass="entr" presetSubtype="16" fill="hold" nodeType="after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Effect transition="in" filter="fade">
                                      <p:cBhvr>
                                        <p:cTn id="41" dur="500"/>
                                        <p:tgtEl>
                                          <p:spTgt spid="15"/>
                                        </p:tgtEl>
                                      </p:cBhvr>
                                    </p:animEffect>
                                  </p:childTnLst>
                                </p:cTn>
                              </p:par>
                            </p:childTnLst>
                          </p:cTn>
                        </p:par>
                        <p:par>
                          <p:cTn id="42" fill="hold">
                            <p:stCondLst>
                              <p:cond delay="3500"/>
                            </p:stCondLst>
                            <p:childTnLst>
                              <p:par>
                                <p:cTn id="43" presetID="2" presetClass="entr" presetSubtype="2" decel="100000" fill="hold" nodeType="afterEffect">
                                  <p:stCondLst>
                                    <p:cond delay="0"/>
                                  </p:stCondLst>
                                  <p:childTnLst>
                                    <p:set>
                                      <p:cBhvr>
                                        <p:cTn id="44" dur="1" fill="hold">
                                          <p:stCondLst>
                                            <p:cond delay="0"/>
                                          </p:stCondLst>
                                        </p:cTn>
                                        <p:tgtEl>
                                          <p:spTgt spid="226308"/>
                                        </p:tgtEl>
                                        <p:attrNameLst>
                                          <p:attrName>style.visibility</p:attrName>
                                        </p:attrNameLst>
                                      </p:cBhvr>
                                      <p:to>
                                        <p:strVal val="visible"/>
                                      </p:to>
                                    </p:set>
                                    <p:anim calcmode="lin" valueType="num">
                                      <p:cBhvr additive="base">
                                        <p:cTn id="45" dur="500" fill="hold"/>
                                        <p:tgtEl>
                                          <p:spTgt spid="226308"/>
                                        </p:tgtEl>
                                        <p:attrNameLst>
                                          <p:attrName>ppt_x</p:attrName>
                                        </p:attrNameLst>
                                      </p:cBhvr>
                                      <p:tavLst>
                                        <p:tav tm="0">
                                          <p:val>
                                            <p:strVal val="1+#ppt_w/2"/>
                                          </p:val>
                                        </p:tav>
                                        <p:tav tm="100000">
                                          <p:val>
                                            <p:strVal val="#ppt_x"/>
                                          </p:val>
                                        </p:tav>
                                      </p:tavLst>
                                    </p:anim>
                                    <p:anim calcmode="lin" valueType="num">
                                      <p:cBhvr additive="base">
                                        <p:cTn id="46" dur="500" fill="hold"/>
                                        <p:tgtEl>
                                          <p:spTgt spid="226308"/>
                                        </p:tgtEl>
                                        <p:attrNameLst>
                                          <p:attrName>ppt_y</p:attrName>
                                        </p:attrNameLst>
                                      </p:cBhvr>
                                      <p:tavLst>
                                        <p:tav tm="0">
                                          <p:val>
                                            <p:strVal val="#ppt_y"/>
                                          </p:val>
                                        </p:tav>
                                        <p:tav tm="100000">
                                          <p:val>
                                            <p:strVal val="#ppt_y"/>
                                          </p:val>
                                        </p:tav>
                                      </p:tavLst>
                                    </p:anim>
                                  </p:childTnLst>
                                </p:cTn>
                              </p:par>
                            </p:childTnLst>
                          </p:cTn>
                        </p:par>
                        <p:par>
                          <p:cTn id="47" fill="hold">
                            <p:stCondLst>
                              <p:cond delay="4000"/>
                            </p:stCondLst>
                            <p:childTnLst>
                              <p:par>
                                <p:cTn id="48" presetID="53" presetClass="entr" presetSubtype="16" fill="hold" nodeType="afterEffect">
                                  <p:stCondLst>
                                    <p:cond delay="0"/>
                                  </p:stCondLst>
                                  <p:childTnLst>
                                    <p:set>
                                      <p:cBhvr>
                                        <p:cTn id="49" dur="1" fill="hold">
                                          <p:stCondLst>
                                            <p:cond delay="0"/>
                                          </p:stCondLst>
                                        </p:cTn>
                                        <p:tgtEl>
                                          <p:spTgt spid="17"/>
                                        </p:tgtEl>
                                        <p:attrNameLst>
                                          <p:attrName>style.visibility</p:attrName>
                                        </p:attrNameLst>
                                      </p:cBhvr>
                                      <p:to>
                                        <p:strVal val="visible"/>
                                      </p:to>
                                    </p:set>
                                    <p:anim calcmode="lin" valueType="num">
                                      <p:cBhvr>
                                        <p:cTn id="50" dur="500" fill="hold"/>
                                        <p:tgtEl>
                                          <p:spTgt spid="17"/>
                                        </p:tgtEl>
                                        <p:attrNameLst>
                                          <p:attrName>ppt_w</p:attrName>
                                        </p:attrNameLst>
                                      </p:cBhvr>
                                      <p:tavLst>
                                        <p:tav tm="0">
                                          <p:val>
                                            <p:fltVal val="0"/>
                                          </p:val>
                                        </p:tav>
                                        <p:tav tm="100000">
                                          <p:val>
                                            <p:strVal val="#ppt_w"/>
                                          </p:val>
                                        </p:tav>
                                      </p:tavLst>
                                    </p:anim>
                                    <p:anim calcmode="lin" valueType="num">
                                      <p:cBhvr>
                                        <p:cTn id="51" dur="500" fill="hold"/>
                                        <p:tgtEl>
                                          <p:spTgt spid="17"/>
                                        </p:tgtEl>
                                        <p:attrNameLst>
                                          <p:attrName>ppt_h</p:attrName>
                                        </p:attrNameLst>
                                      </p:cBhvr>
                                      <p:tavLst>
                                        <p:tav tm="0">
                                          <p:val>
                                            <p:fltVal val="0"/>
                                          </p:val>
                                        </p:tav>
                                        <p:tav tm="100000">
                                          <p:val>
                                            <p:strVal val="#ppt_h"/>
                                          </p:val>
                                        </p:tav>
                                      </p:tavLst>
                                    </p:anim>
                                    <p:animEffect transition="in" filter="fade">
                                      <p:cBhvr>
                                        <p:cTn id="52" dur="500"/>
                                        <p:tgtEl>
                                          <p:spTgt spid="17"/>
                                        </p:tgtEl>
                                      </p:cBhvr>
                                    </p:animEffect>
                                  </p:childTnLst>
                                </p:cTn>
                              </p:par>
                            </p:childTnLst>
                          </p:cTn>
                        </p:par>
                        <p:par>
                          <p:cTn id="53" fill="hold">
                            <p:stCondLst>
                              <p:cond delay="4500"/>
                            </p:stCondLst>
                            <p:childTnLst>
                              <p:par>
                                <p:cTn id="54" presetID="2" presetClass="entr" presetSubtype="2" decel="100000" fill="hold" nodeType="afterEffect">
                                  <p:stCondLst>
                                    <p:cond delay="0"/>
                                  </p:stCondLst>
                                  <p:childTnLst>
                                    <p:set>
                                      <p:cBhvr>
                                        <p:cTn id="55" dur="1" fill="hold">
                                          <p:stCondLst>
                                            <p:cond delay="0"/>
                                          </p:stCondLst>
                                        </p:cTn>
                                        <p:tgtEl>
                                          <p:spTgt spid="226309"/>
                                        </p:tgtEl>
                                        <p:attrNameLst>
                                          <p:attrName>style.visibility</p:attrName>
                                        </p:attrNameLst>
                                      </p:cBhvr>
                                      <p:to>
                                        <p:strVal val="visible"/>
                                      </p:to>
                                    </p:set>
                                    <p:anim calcmode="lin" valueType="num">
                                      <p:cBhvr additive="base">
                                        <p:cTn id="56" dur="500" fill="hold"/>
                                        <p:tgtEl>
                                          <p:spTgt spid="226309"/>
                                        </p:tgtEl>
                                        <p:attrNameLst>
                                          <p:attrName>ppt_x</p:attrName>
                                        </p:attrNameLst>
                                      </p:cBhvr>
                                      <p:tavLst>
                                        <p:tav tm="0">
                                          <p:val>
                                            <p:strVal val="1+#ppt_w/2"/>
                                          </p:val>
                                        </p:tav>
                                        <p:tav tm="100000">
                                          <p:val>
                                            <p:strVal val="#ppt_x"/>
                                          </p:val>
                                        </p:tav>
                                      </p:tavLst>
                                    </p:anim>
                                    <p:anim calcmode="lin" valueType="num">
                                      <p:cBhvr additive="base">
                                        <p:cTn id="57" dur="500" fill="hold"/>
                                        <p:tgtEl>
                                          <p:spTgt spid="226309"/>
                                        </p:tgtEl>
                                        <p:attrNameLst>
                                          <p:attrName>ppt_y</p:attrName>
                                        </p:attrNameLst>
                                      </p:cBhvr>
                                      <p:tavLst>
                                        <p:tav tm="0">
                                          <p:val>
                                            <p:strVal val="#ppt_y"/>
                                          </p:val>
                                        </p:tav>
                                        <p:tav tm="100000">
                                          <p:val>
                                            <p:strVal val="#ppt_y"/>
                                          </p:val>
                                        </p:tav>
                                      </p:tavLst>
                                    </p:anim>
                                  </p:childTnLst>
                                </p:cTn>
                              </p:par>
                            </p:childTnLst>
                          </p:cTn>
                        </p:par>
                        <p:par>
                          <p:cTn id="58" fill="hold">
                            <p:stCondLst>
                              <p:cond delay="5000"/>
                            </p:stCondLst>
                            <p:childTnLst>
                              <p:par>
                                <p:cTn id="59" presetID="53" presetClass="entr" presetSubtype="16" fill="hold" nodeType="afterEffect">
                                  <p:stCondLst>
                                    <p:cond delay="0"/>
                                  </p:stCondLst>
                                  <p:childTnLst>
                                    <p:set>
                                      <p:cBhvr>
                                        <p:cTn id="60" dur="1" fill="hold">
                                          <p:stCondLst>
                                            <p:cond delay="0"/>
                                          </p:stCondLst>
                                        </p:cTn>
                                        <p:tgtEl>
                                          <p:spTgt spid="19"/>
                                        </p:tgtEl>
                                        <p:attrNameLst>
                                          <p:attrName>style.visibility</p:attrName>
                                        </p:attrNameLst>
                                      </p:cBhvr>
                                      <p:to>
                                        <p:strVal val="visible"/>
                                      </p:to>
                                    </p:set>
                                    <p:anim calcmode="lin" valueType="num">
                                      <p:cBhvr>
                                        <p:cTn id="61" dur="500" fill="hold"/>
                                        <p:tgtEl>
                                          <p:spTgt spid="19"/>
                                        </p:tgtEl>
                                        <p:attrNameLst>
                                          <p:attrName>ppt_w</p:attrName>
                                        </p:attrNameLst>
                                      </p:cBhvr>
                                      <p:tavLst>
                                        <p:tav tm="0">
                                          <p:val>
                                            <p:fltVal val="0"/>
                                          </p:val>
                                        </p:tav>
                                        <p:tav tm="100000">
                                          <p:val>
                                            <p:strVal val="#ppt_w"/>
                                          </p:val>
                                        </p:tav>
                                      </p:tavLst>
                                    </p:anim>
                                    <p:anim calcmode="lin" valueType="num">
                                      <p:cBhvr>
                                        <p:cTn id="62" dur="500" fill="hold"/>
                                        <p:tgtEl>
                                          <p:spTgt spid="19"/>
                                        </p:tgtEl>
                                        <p:attrNameLst>
                                          <p:attrName>ppt_h</p:attrName>
                                        </p:attrNameLst>
                                      </p:cBhvr>
                                      <p:tavLst>
                                        <p:tav tm="0">
                                          <p:val>
                                            <p:fltVal val="0"/>
                                          </p:val>
                                        </p:tav>
                                        <p:tav tm="100000">
                                          <p:val>
                                            <p:strVal val="#ppt_h"/>
                                          </p:val>
                                        </p:tav>
                                      </p:tavLst>
                                    </p:anim>
                                    <p:animEffect transition="in" filter="fade">
                                      <p:cBhvr>
                                        <p:cTn id="63" dur="500"/>
                                        <p:tgtEl>
                                          <p:spTgt spid="19"/>
                                        </p:tgtEl>
                                      </p:cBhvr>
                                    </p:animEffect>
                                  </p:childTnLst>
                                </p:cTn>
                              </p:par>
                            </p:childTnLst>
                          </p:cTn>
                        </p:par>
                        <p:par>
                          <p:cTn id="64" fill="hold">
                            <p:stCondLst>
                              <p:cond delay="5500"/>
                            </p:stCondLst>
                            <p:childTnLst>
                              <p:par>
                                <p:cTn id="65" presetID="2" presetClass="entr" presetSubtype="2" decel="100000" fill="hold" nodeType="afterEffect">
                                  <p:stCondLst>
                                    <p:cond delay="0"/>
                                  </p:stCondLst>
                                  <p:childTnLst>
                                    <p:set>
                                      <p:cBhvr>
                                        <p:cTn id="66" dur="1" fill="hold">
                                          <p:stCondLst>
                                            <p:cond delay="0"/>
                                          </p:stCondLst>
                                        </p:cTn>
                                        <p:tgtEl>
                                          <p:spTgt spid="226311"/>
                                        </p:tgtEl>
                                        <p:attrNameLst>
                                          <p:attrName>style.visibility</p:attrName>
                                        </p:attrNameLst>
                                      </p:cBhvr>
                                      <p:to>
                                        <p:strVal val="visible"/>
                                      </p:to>
                                    </p:set>
                                    <p:anim calcmode="lin" valueType="num">
                                      <p:cBhvr additive="base">
                                        <p:cTn id="67" dur="500" fill="hold"/>
                                        <p:tgtEl>
                                          <p:spTgt spid="226311"/>
                                        </p:tgtEl>
                                        <p:attrNameLst>
                                          <p:attrName>ppt_x</p:attrName>
                                        </p:attrNameLst>
                                      </p:cBhvr>
                                      <p:tavLst>
                                        <p:tav tm="0">
                                          <p:val>
                                            <p:strVal val="1+#ppt_w/2"/>
                                          </p:val>
                                        </p:tav>
                                        <p:tav tm="100000">
                                          <p:val>
                                            <p:strVal val="#ppt_x"/>
                                          </p:val>
                                        </p:tav>
                                      </p:tavLst>
                                    </p:anim>
                                    <p:anim calcmode="lin" valueType="num">
                                      <p:cBhvr additive="base">
                                        <p:cTn id="68" dur="500" fill="hold"/>
                                        <p:tgtEl>
                                          <p:spTgt spid="226311"/>
                                        </p:tgtEl>
                                        <p:attrNameLst>
                                          <p:attrName>ppt_y</p:attrName>
                                        </p:attrNameLst>
                                      </p:cBhvr>
                                      <p:tavLst>
                                        <p:tav tm="0">
                                          <p:val>
                                            <p:strVal val="#ppt_y"/>
                                          </p:val>
                                        </p:tav>
                                        <p:tav tm="100000">
                                          <p:val>
                                            <p:strVal val="#ppt_y"/>
                                          </p:val>
                                        </p:tav>
                                      </p:tavLst>
                                    </p:anim>
                                  </p:childTnLst>
                                </p:cTn>
                              </p:par>
                            </p:childTnLst>
                          </p:cTn>
                        </p:par>
                        <p:par>
                          <p:cTn id="69" fill="hold">
                            <p:stCondLst>
                              <p:cond delay="6000"/>
                            </p:stCondLst>
                            <p:childTnLst>
                              <p:par>
                                <p:cTn id="70" presetID="53" presetClass="entr" presetSubtype="16" fill="hold" nodeType="after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Effect transition="in" filter="fade">
                                      <p:cBhvr>
                                        <p:cTn id="74" dur="500"/>
                                        <p:tgtEl>
                                          <p:spTgt spid="21"/>
                                        </p:tgtEl>
                                      </p:cBhvr>
                                    </p:animEffect>
                                  </p:childTnLst>
                                </p:cTn>
                              </p:par>
                            </p:childTnLst>
                          </p:cTn>
                        </p:par>
                        <p:par>
                          <p:cTn id="75" fill="hold">
                            <p:stCondLst>
                              <p:cond delay="6500"/>
                            </p:stCondLst>
                            <p:childTnLst>
                              <p:par>
                                <p:cTn id="76" presetID="2" presetClass="entr" presetSubtype="2" decel="100000" fill="hold" nodeType="afterEffect">
                                  <p:stCondLst>
                                    <p:cond delay="0"/>
                                  </p:stCondLst>
                                  <p:childTnLst>
                                    <p:set>
                                      <p:cBhvr>
                                        <p:cTn id="77" dur="1" fill="hold">
                                          <p:stCondLst>
                                            <p:cond delay="0"/>
                                          </p:stCondLst>
                                        </p:cTn>
                                        <p:tgtEl>
                                          <p:spTgt spid="226312"/>
                                        </p:tgtEl>
                                        <p:attrNameLst>
                                          <p:attrName>style.visibility</p:attrName>
                                        </p:attrNameLst>
                                      </p:cBhvr>
                                      <p:to>
                                        <p:strVal val="visible"/>
                                      </p:to>
                                    </p:set>
                                    <p:anim calcmode="lin" valueType="num">
                                      <p:cBhvr additive="base">
                                        <p:cTn id="78" dur="500" fill="hold"/>
                                        <p:tgtEl>
                                          <p:spTgt spid="226312"/>
                                        </p:tgtEl>
                                        <p:attrNameLst>
                                          <p:attrName>ppt_x</p:attrName>
                                        </p:attrNameLst>
                                      </p:cBhvr>
                                      <p:tavLst>
                                        <p:tav tm="0">
                                          <p:val>
                                            <p:strVal val="1+#ppt_w/2"/>
                                          </p:val>
                                        </p:tav>
                                        <p:tav tm="100000">
                                          <p:val>
                                            <p:strVal val="#ppt_x"/>
                                          </p:val>
                                        </p:tav>
                                      </p:tavLst>
                                    </p:anim>
                                    <p:anim calcmode="lin" valueType="num">
                                      <p:cBhvr additive="base">
                                        <p:cTn id="79" dur="500" fill="hold"/>
                                        <p:tgtEl>
                                          <p:spTgt spid="226312"/>
                                        </p:tgtEl>
                                        <p:attrNameLst>
                                          <p:attrName>ppt_y</p:attrName>
                                        </p:attrNameLst>
                                      </p:cBhvr>
                                      <p:tavLst>
                                        <p:tav tm="0">
                                          <p:val>
                                            <p:strVal val="#ppt_y"/>
                                          </p:val>
                                        </p:tav>
                                        <p:tav tm="100000">
                                          <p:val>
                                            <p:strVal val="#ppt_y"/>
                                          </p:val>
                                        </p:tav>
                                      </p:tavLst>
                                    </p:anim>
                                  </p:childTnLst>
                                </p:cTn>
                              </p:par>
                            </p:childTnLst>
                          </p:cTn>
                        </p:par>
                        <p:par>
                          <p:cTn id="80" fill="hold">
                            <p:stCondLst>
                              <p:cond delay="7000"/>
                            </p:stCondLst>
                            <p:childTnLst>
                              <p:par>
                                <p:cTn id="81" presetID="53" presetClass="entr" presetSubtype="16" fill="hold" nodeType="afterEffect">
                                  <p:stCondLst>
                                    <p:cond delay="0"/>
                                  </p:stCondLst>
                                  <p:childTnLst>
                                    <p:set>
                                      <p:cBhvr>
                                        <p:cTn id="82" dur="1" fill="hold">
                                          <p:stCondLst>
                                            <p:cond delay="0"/>
                                          </p:stCondLst>
                                        </p:cTn>
                                        <p:tgtEl>
                                          <p:spTgt spid="24"/>
                                        </p:tgtEl>
                                        <p:attrNameLst>
                                          <p:attrName>style.visibility</p:attrName>
                                        </p:attrNameLst>
                                      </p:cBhvr>
                                      <p:to>
                                        <p:strVal val="visible"/>
                                      </p:to>
                                    </p:set>
                                    <p:anim calcmode="lin" valueType="num">
                                      <p:cBhvr>
                                        <p:cTn id="83" dur="500" fill="hold"/>
                                        <p:tgtEl>
                                          <p:spTgt spid="24"/>
                                        </p:tgtEl>
                                        <p:attrNameLst>
                                          <p:attrName>ppt_w</p:attrName>
                                        </p:attrNameLst>
                                      </p:cBhvr>
                                      <p:tavLst>
                                        <p:tav tm="0">
                                          <p:val>
                                            <p:fltVal val="0"/>
                                          </p:val>
                                        </p:tav>
                                        <p:tav tm="100000">
                                          <p:val>
                                            <p:strVal val="#ppt_w"/>
                                          </p:val>
                                        </p:tav>
                                      </p:tavLst>
                                    </p:anim>
                                    <p:anim calcmode="lin" valueType="num">
                                      <p:cBhvr>
                                        <p:cTn id="84" dur="500" fill="hold"/>
                                        <p:tgtEl>
                                          <p:spTgt spid="24"/>
                                        </p:tgtEl>
                                        <p:attrNameLst>
                                          <p:attrName>ppt_h</p:attrName>
                                        </p:attrNameLst>
                                      </p:cBhvr>
                                      <p:tavLst>
                                        <p:tav tm="0">
                                          <p:val>
                                            <p:fltVal val="0"/>
                                          </p:val>
                                        </p:tav>
                                        <p:tav tm="100000">
                                          <p:val>
                                            <p:strVal val="#ppt_h"/>
                                          </p:val>
                                        </p:tav>
                                      </p:tavLst>
                                    </p:anim>
                                    <p:animEffect transition="in" filter="fade">
                                      <p:cBhvr>
                                        <p:cTn id="85" dur="500"/>
                                        <p:tgtEl>
                                          <p:spTgt spid="24"/>
                                        </p:tgtEl>
                                      </p:cBhvr>
                                    </p:animEffect>
                                  </p:childTnLst>
                                </p:cTn>
                              </p:par>
                            </p:childTnLst>
                          </p:cTn>
                        </p:par>
                        <p:par>
                          <p:cTn id="86" fill="hold">
                            <p:stCondLst>
                              <p:cond delay="7500"/>
                            </p:stCondLst>
                            <p:childTnLst>
                              <p:par>
                                <p:cTn id="87" presetID="2" presetClass="entr" presetSubtype="2" decel="100000" fill="hold" nodeType="afterEffect">
                                  <p:stCondLst>
                                    <p:cond delay="0"/>
                                  </p:stCondLst>
                                  <p:childTnLst>
                                    <p:set>
                                      <p:cBhvr>
                                        <p:cTn id="88" dur="1" fill="hold">
                                          <p:stCondLst>
                                            <p:cond delay="0"/>
                                          </p:stCondLst>
                                        </p:cTn>
                                        <p:tgtEl>
                                          <p:spTgt spid="226310"/>
                                        </p:tgtEl>
                                        <p:attrNameLst>
                                          <p:attrName>style.visibility</p:attrName>
                                        </p:attrNameLst>
                                      </p:cBhvr>
                                      <p:to>
                                        <p:strVal val="visible"/>
                                      </p:to>
                                    </p:set>
                                    <p:anim calcmode="lin" valueType="num">
                                      <p:cBhvr additive="base">
                                        <p:cTn id="89" dur="500" fill="hold"/>
                                        <p:tgtEl>
                                          <p:spTgt spid="226310"/>
                                        </p:tgtEl>
                                        <p:attrNameLst>
                                          <p:attrName>ppt_x</p:attrName>
                                        </p:attrNameLst>
                                      </p:cBhvr>
                                      <p:tavLst>
                                        <p:tav tm="0">
                                          <p:val>
                                            <p:strVal val="1+#ppt_w/2"/>
                                          </p:val>
                                        </p:tav>
                                        <p:tav tm="100000">
                                          <p:val>
                                            <p:strVal val="#ppt_x"/>
                                          </p:val>
                                        </p:tav>
                                      </p:tavLst>
                                    </p:anim>
                                    <p:anim calcmode="lin" valueType="num">
                                      <p:cBhvr additive="base">
                                        <p:cTn id="90" dur="500" fill="hold"/>
                                        <p:tgtEl>
                                          <p:spTgt spid="226310"/>
                                        </p:tgtEl>
                                        <p:attrNameLst>
                                          <p:attrName>ppt_y</p:attrName>
                                        </p:attrNameLst>
                                      </p:cBhvr>
                                      <p:tavLst>
                                        <p:tav tm="0">
                                          <p:val>
                                            <p:strVal val="#ppt_y"/>
                                          </p:val>
                                        </p:tav>
                                        <p:tav tm="100000">
                                          <p:val>
                                            <p:strVal val="#ppt_y"/>
                                          </p:val>
                                        </p:tav>
                                      </p:tavLst>
                                    </p:anim>
                                  </p:childTnLst>
                                </p:cTn>
                              </p:par>
                            </p:childTnLst>
                          </p:cTn>
                        </p:par>
                        <p:par>
                          <p:cTn id="91" fill="hold">
                            <p:stCondLst>
                              <p:cond delay="8000"/>
                            </p:stCondLst>
                            <p:childTnLst>
                              <p:par>
                                <p:cTn id="92" presetID="53" presetClass="entr" presetSubtype="16" fill="hold" nodeType="afterEffect">
                                  <p:stCondLst>
                                    <p:cond delay="0"/>
                                  </p:stCondLst>
                                  <p:childTnLst>
                                    <p:set>
                                      <p:cBhvr>
                                        <p:cTn id="93" dur="1" fill="hold">
                                          <p:stCondLst>
                                            <p:cond delay="0"/>
                                          </p:stCondLst>
                                        </p:cTn>
                                        <p:tgtEl>
                                          <p:spTgt spid="27"/>
                                        </p:tgtEl>
                                        <p:attrNameLst>
                                          <p:attrName>style.visibility</p:attrName>
                                        </p:attrNameLst>
                                      </p:cBhvr>
                                      <p:to>
                                        <p:strVal val="visible"/>
                                      </p:to>
                                    </p:set>
                                    <p:anim calcmode="lin" valueType="num">
                                      <p:cBhvr>
                                        <p:cTn id="94" dur="500" fill="hold"/>
                                        <p:tgtEl>
                                          <p:spTgt spid="27"/>
                                        </p:tgtEl>
                                        <p:attrNameLst>
                                          <p:attrName>ppt_w</p:attrName>
                                        </p:attrNameLst>
                                      </p:cBhvr>
                                      <p:tavLst>
                                        <p:tav tm="0">
                                          <p:val>
                                            <p:fltVal val="0"/>
                                          </p:val>
                                        </p:tav>
                                        <p:tav tm="100000">
                                          <p:val>
                                            <p:strVal val="#ppt_w"/>
                                          </p:val>
                                        </p:tav>
                                      </p:tavLst>
                                    </p:anim>
                                    <p:anim calcmode="lin" valueType="num">
                                      <p:cBhvr>
                                        <p:cTn id="95" dur="500" fill="hold"/>
                                        <p:tgtEl>
                                          <p:spTgt spid="27"/>
                                        </p:tgtEl>
                                        <p:attrNameLst>
                                          <p:attrName>ppt_h</p:attrName>
                                        </p:attrNameLst>
                                      </p:cBhvr>
                                      <p:tavLst>
                                        <p:tav tm="0">
                                          <p:val>
                                            <p:fltVal val="0"/>
                                          </p:val>
                                        </p:tav>
                                        <p:tav tm="100000">
                                          <p:val>
                                            <p:strVal val="#ppt_h"/>
                                          </p:val>
                                        </p:tav>
                                      </p:tavLst>
                                    </p:anim>
                                    <p:animEffect transition="in" filter="fade">
                                      <p:cBhvr>
                                        <p:cTn id="96" dur="500"/>
                                        <p:tgtEl>
                                          <p:spTgt spid="27"/>
                                        </p:tgtEl>
                                      </p:cBhvr>
                                    </p:animEffect>
                                  </p:childTnLst>
                                </p:cTn>
                              </p:par>
                            </p:childTnLst>
                          </p:cTn>
                        </p:par>
                        <p:par>
                          <p:cTn id="97" fill="hold">
                            <p:stCondLst>
                              <p:cond delay="8500"/>
                            </p:stCondLst>
                            <p:childTnLst>
                              <p:par>
                                <p:cTn id="98" presetID="2" presetClass="entr" presetSubtype="2" decel="100000" fill="hold" nodeType="afterEffect">
                                  <p:stCondLst>
                                    <p:cond delay="0"/>
                                  </p:stCondLst>
                                  <p:childTnLst>
                                    <p:set>
                                      <p:cBhvr>
                                        <p:cTn id="99" dur="1" fill="hold">
                                          <p:stCondLst>
                                            <p:cond delay="0"/>
                                          </p:stCondLst>
                                        </p:cTn>
                                        <p:tgtEl>
                                          <p:spTgt spid="226313"/>
                                        </p:tgtEl>
                                        <p:attrNameLst>
                                          <p:attrName>style.visibility</p:attrName>
                                        </p:attrNameLst>
                                      </p:cBhvr>
                                      <p:to>
                                        <p:strVal val="visible"/>
                                      </p:to>
                                    </p:set>
                                    <p:anim calcmode="lin" valueType="num">
                                      <p:cBhvr additive="base">
                                        <p:cTn id="100" dur="500" fill="hold"/>
                                        <p:tgtEl>
                                          <p:spTgt spid="226313"/>
                                        </p:tgtEl>
                                        <p:attrNameLst>
                                          <p:attrName>ppt_x</p:attrName>
                                        </p:attrNameLst>
                                      </p:cBhvr>
                                      <p:tavLst>
                                        <p:tav tm="0">
                                          <p:val>
                                            <p:strVal val="1+#ppt_w/2"/>
                                          </p:val>
                                        </p:tav>
                                        <p:tav tm="100000">
                                          <p:val>
                                            <p:strVal val="#ppt_x"/>
                                          </p:val>
                                        </p:tav>
                                      </p:tavLst>
                                    </p:anim>
                                    <p:anim calcmode="lin" valueType="num">
                                      <p:cBhvr additive="base">
                                        <p:cTn id="101" dur="500" fill="hold"/>
                                        <p:tgtEl>
                                          <p:spTgt spid="2263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5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E29A27C-0ED8-A044-8EB7-E925810C25B4}"/>
              </a:ext>
            </a:extLst>
          </p:cNvPr>
          <p:cNvSpPr/>
          <p:nvPr/>
        </p:nvSpPr>
        <p:spPr>
          <a:xfrm>
            <a:off x="0" y="0"/>
            <a:ext cx="12192000" cy="6858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60000"/>
                  <a:lumOff val="40000"/>
                </a:schemeClr>
              </a:solidFill>
            </a:endParaRPr>
          </a:p>
        </p:txBody>
      </p:sp>
      <p:sp>
        <p:nvSpPr>
          <p:cNvPr id="227330" name="Title 5">
            <a:extLst>
              <a:ext uri="{FF2B5EF4-FFF2-40B4-BE49-F238E27FC236}">
                <a16:creationId xmlns:a16="http://schemas.microsoft.com/office/drawing/2014/main" id="{0D0DC225-483B-B449-BB03-9B79D1D6A437}"/>
              </a:ext>
            </a:extLst>
          </p:cNvPr>
          <p:cNvSpPr>
            <a:spLocks noGrp="1"/>
          </p:cNvSpPr>
          <p:nvPr>
            <p:ph type="title"/>
          </p:nvPr>
        </p:nvSpPr>
        <p:spPr bwMode="auto">
          <a:xfrm>
            <a:off x="1403350" y="558182"/>
            <a:ext cx="5168900" cy="119441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r>
              <a:rPr lang="en-US" altLang="en-US" sz="7200" dirty="0">
                <a:solidFill>
                  <a:schemeClr val="bg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.OUR TEAM</a:t>
            </a:r>
          </a:p>
        </p:txBody>
      </p:sp>
      <p:sp>
        <p:nvSpPr>
          <p:cNvPr id="11" name="TextBox 10">
            <a:extLst>
              <a:ext uri="{FF2B5EF4-FFF2-40B4-BE49-F238E27FC236}">
                <a16:creationId xmlns:a16="http://schemas.microsoft.com/office/drawing/2014/main" id="{E31C54F2-2402-9747-8B59-815055BC732A}"/>
              </a:ext>
            </a:extLst>
          </p:cNvPr>
          <p:cNvSpPr txBox="1"/>
          <p:nvPr/>
        </p:nvSpPr>
        <p:spPr>
          <a:xfrm>
            <a:off x="8441032" y="1195775"/>
            <a:ext cx="2141933" cy="253916"/>
          </a:xfrm>
          <a:prstGeom prst="rect">
            <a:avLst/>
          </a:prstGeom>
          <a:noFill/>
        </p:spPr>
        <p:txBody>
          <a:bodyPr wrap="none">
            <a:spAutoFit/>
          </a:bodyPr>
          <a:lstStyle/>
          <a:p>
            <a:pPr algn="ctr" fontAlgn="auto">
              <a:spcBef>
                <a:spcPts val="0"/>
              </a:spcBef>
              <a:spcAft>
                <a:spcPts val="0"/>
              </a:spcAft>
              <a:defRPr/>
            </a:pPr>
            <a:r>
              <a:rPr lang="en-US" sz="1050" dirty="0">
                <a:solidFill>
                  <a:schemeClr val="bg2">
                    <a:lumMod val="60000"/>
                    <a:lumOff val="40000"/>
                  </a:schemeClr>
                </a:solidFill>
                <a:latin typeface="Source Sans Pro" charset="0"/>
                <a:ea typeface="Source Sans Pro" charset="0"/>
                <a:cs typeface="Source Sans Pro" charset="0"/>
              </a:rPr>
              <a:t>M A R K  0 3   P R E S E N T A T I O N</a:t>
            </a:r>
          </a:p>
        </p:txBody>
      </p:sp>
      <p:grpSp>
        <p:nvGrpSpPr>
          <p:cNvPr id="227332" name="Group 11">
            <a:extLst>
              <a:ext uri="{FF2B5EF4-FFF2-40B4-BE49-F238E27FC236}">
                <a16:creationId xmlns:a16="http://schemas.microsoft.com/office/drawing/2014/main" id="{F281F599-D3DD-E346-8819-00A85903CBA6}"/>
              </a:ext>
            </a:extLst>
          </p:cNvPr>
          <p:cNvGrpSpPr>
            <a:grpSpLocks/>
          </p:cNvGrpSpPr>
          <p:nvPr/>
        </p:nvGrpSpPr>
        <p:grpSpPr bwMode="auto">
          <a:xfrm>
            <a:off x="1403350" y="4097337"/>
            <a:ext cx="1970088" cy="565732"/>
            <a:chOff x="5196241" y="3117400"/>
            <a:chExt cx="1970138" cy="565906"/>
          </a:xfrm>
        </p:grpSpPr>
        <p:sp>
          <p:nvSpPr>
            <p:cNvPr id="227350" name="Title 1">
              <a:extLst>
                <a:ext uri="{FF2B5EF4-FFF2-40B4-BE49-F238E27FC236}">
                  <a16:creationId xmlns:a16="http://schemas.microsoft.com/office/drawing/2014/main" id="{22515631-76E2-5649-B6B2-4D18672C4271}"/>
                </a:ext>
              </a:extLst>
            </p:cNvPr>
            <p:cNvSpPr txBox="1">
              <a:spLocks/>
            </p:cNvSpPr>
            <p:nvPr/>
          </p:nvSpPr>
          <p:spPr bwMode="auto">
            <a:xfrm>
              <a:off x="5196241" y="3117400"/>
              <a:ext cx="1970138" cy="565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b="1">
                  <a:solidFill>
                    <a:schemeClr val="bg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JOHN DOE</a:t>
              </a:r>
            </a:p>
          </p:txBody>
        </p:sp>
        <p:sp>
          <p:nvSpPr>
            <p:cNvPr id="14" name="TextBox 13">
              <a:extLst>
                <a:ext uri="{FF2B5EF4-FFF2-40B4-BE49-F238E27FC236}">
                  <a16:creationId xmlns:a16="http://schemas.microsoft.com/office/drawing/2014/main" id="{B5462FC3-A674-7044-AE46-4FC82BD5F778}"/>
                </a:ext>
              </a:extLst>
            </p:cNvPr>
            <p:cNvSpPr txBox="1"/>
            <p:nvPr/>
          </p:nvSpPr>
          <p:spPr>
            <a:xfrm>
              <a:off x="5196241" y="3361440"/>
              <a:ext cx="1970138" cy="312554"/>
            </a:xfrm>
            <a:prstGeom prst="rect">
              <a:avLst/>
            </a:prstGeom>
            <a:noFill/>
          </p:spPr>
          <p:txBody>
            <a:bodyPr>
              <a:spAutoFit/>
            </a:bodyPr>
            <a:lstStyle/>
            <a:p>
              <a:pPr fontAlgn="auto">
                <a:lnSpc>
                  <a:spcPct val="130000"/>
                </a:lnSpc>
                <a:spcBef>
                  <a:spcPts val="0"/>
                </a:spcBef>
                <a:spcAft>
                  <a:spcPts val="0"/>
                </a:spcAft>
                <a:defRPr/>
              </a:pPr>
              <a:r>
                <a:rPr lang="en-US" sz="1200" dirty="0">
                  <a:solidFill>
                    <a:schemeClr val="bg2">
                      <a:lumMod val="60000"/>
                      <a:lumOff val="40000"/>
                    </a:schemeClr>
                  </a:solidFill>
                  <a:latin typeface="Source Sans Pro" charset="0"/>
                  <a:ea typeface="Source Sans Pro" charset="0"/>
                  <a:cs typeface="Source Sans Pro" charset="0"/>
                </a:rPr>
                <a:t>CEO, FOUNDER</a:t>
              </a:r>
            </a:p>
          </p:txBody>
        </p:sp>
      </p:grpSp>
      <p:sp>
        <p:nvSpPr>
          <p:cNvPr id="15" name="TextBox 14">
            <a:extLst>
              <a:ext uri="{FF2B5EF4-FFF2-40B4-BE49-F238E27FC236}">
                <a16:creationId xmlns:a16="http://schemas.microsoft.com/office/drawing/2014/main" id="{AFF4DFBC-D31B-804F-B607-A454180F8E9F}"/>
              </a:ext>
            </a:extLst>
          </p:cNvPr>
          <p:cNvSpPr txBox="1">
            <a:spLocks noChangeArrowheads="1"/>
          </p:cNvSpPr>
          <p:nvPr/>
        </p:nvSpPr>
        <p:spPr bwMode="auto">
          <a:xfrm>
            <a:off x="1403350" y="4752975"/>
            <a:ext cx="1951038" cy="105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30000"/>
              </a:lnSpc>
            </a:pPr>
            <a:r>
              <a:rPr lang="en-US" altLang="en-US" sz="1200">
                <a:solidFill>
                  <a:schemeClr val="bg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Truffaut 90’s health goth master cleanse. YOLO Brooklyn cold-pressed, lumbersexual.</a:t>
            </a:r>
          </a:p>
        </p:txBody>
      </p:sp>
      <p:grpSp>
        <p:nvGrpSpPr>
          <p:cNvPr id="227334" name="Group 15">
            <a:extLst>
              <a:ext uri="{FF2B5EF4-FFF2-40B4-BE49-F238E27FC236}">
                <a16:creationId xmlns:a16="http://schemas.microsoft.com/office/drawing/2014/main" id="{BDE66D95-8852-6041-B933-ACE6B4E48AAD}"/>
              </a:ext>
            </a:extLst>
          </p:cNvPr>
          <p:cNvGrpSpPr>
            <a:grpSpLocks/>
          </p:cNvGrpSpPr>
          <p:nvPr/>
        </p:nvGrpSpPr>
        <p:grpSpPr bwMode="auto">
          <a:xfrm>
            <a:off x="3781425" y="4097337"/>
            <a:ext cx="1970088" cy="565732"/>
            <a:chOff x="5196241" y="3117400"/>
            <a:chExt cx="1970138" cy="565906"/>
          </a:xfrm>
        </p:grpSpPr>
        <p:sp>
          <p:nvSpPr>
            <p:cNvPr id="227348" name="Title 1">
              <a:extLst>
                <a:ext uri="{FF2B5EF4-FFF2-40B4-BE49-F238E27FC236}">
                  <a16:creationId xmlns:a16="http://schemas.microsoft.com/office/drawing/2014/main" id="{8750F660-9BED-8843-BF91-9D23D1083643}"/>
                </a:ext>
              </a:extLst>
            </p:cNvPr>
            <p:cNvSpPr txBox="1">
              <a:spLocks/>
            </p:cNvSpPr>
            <p:nvPr/>
          </p:nvSpPr>
          <p:spPr bwMode="auto">
            <a:xfrm>
              <a:off x="5196241" y="3117400"/>
              <a:ext cx="1970138" cy="565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b="1">
                  <a:solidFill>
                    <a:schemeClr val="bg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JOHN DOE</a:t>
              </a:r>
            </a:p>
          </p:txBody>
        </p:sp>
        <p:sp>
          <p:nvSpPr>
            <p:cNvPr id="18" name="TextBox 17">
              <a:extLst>
                <a:ext uri="{FF2B5EF4-FFF2-40B4-BE49-F238E27FC236}">
                  <a16:creationId xmlns:a16="http://schemas.microsoft.com/office/drawing/2014/main" id="{AB5D9897-4F1E-E247-B23A-2DE39898B08E}"/>
                </a:ext>
              </a:extLst>
            </p:cNvPr>
            <p:cNvSpPr txBox="1"/>
            <p:nvPr/>
          </p:nvSpPr>
          <p:spPr>
            <a:xfrm>
              <a:off x="5196241" y="3361440"/>
              <a:ext cx="1970138" cy="312554"/>
            </a:xfrm>
            <a:prstGeom prst="rect">
              <a:avLst/>
            </a:prstGeom>
            <a:noFill/>
          </p:spPr>
          <p:txBody>
            <a:bodyPr>
              <a:spAutoFit/>
            </a:bodyPr>
            <a:lstStyle/>
            <a:p>
              <a:pPr fontAlgn="auto">
                <a:lnSpc>
                  <a:spcPct val="130000"/>
                </a:lnSpc>
                <a:spcBef>
                  <a:spcPts val="0"/>
                </a:spcBef>
                <a:spcAft>
                  <a:spcPts val="0"/>
                </a:spcAft>
                <a:defRPr/>
              </a:pPr>
              <a:r>
                <a:rPr lang="en-US" sz="1200" dirty="0">
                  <a:solidFill>
                    <a:schemeClr val="bg2">
                      <a:lumMod val="60000"/>
                      <a:lumOff val="40000"/>
                    </a:schemeClr>
                  </a:solidFill>
                  <a:latin typeface="Source Sans Pro" charset="0"/>
                  <a:ea typeface="Source Sans Pro" charset="0"/>
                  <a:cs typeface="Source Sans Pro" charset="0"/>
                </a:rPr>
                <a:t>CEO, FOUNDER</a:t>
              </a:r>
            </a:p>
          </p:txBody>
        </p:sp>
      </p:grpSp>
      <p:sp>
        <p:nvSpPr>
          <p:cNvPr id="19" name="TextBox 18">
            <a:extLst>
              <a:ext uri="{FF2B5EF4-FFF2-40B4-BE49-F238E27FC236}">
                <a16:creationId xmlns:a16="http://schemas.microsoft.com/office/drawing/2014/main" id="{9D9E13FD-E17E-BB45-87A7-2EF2DD1BED8B}"/>
              </a:ext>
            </a:extLst>
          </p:cNvPr>
          <p:cNvSpPr txBox="1">
            <a:spLocks noChangeArrowheads="1"/>
          </p:cNvSpPr>
          <p:nvPr/>
        </p:nvSpPr>
        <p:spPr bwMode="auto">
          <a:xfrm>
            <a:off x="3781425" y="4752975"/>
            <a:ext cx="1949450" cy="105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30000"/>
              </a:lnSpc>
            </a:pPr>
            <a:r>
              <a:rPr lang="en-US" altLang="en-US" sz="1200">
                <a:solidFill>
                  <a:schemeClr val="bg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Truffaut 90’s health goth master cleanse. YOLO Brooklyn cold-pressed, lumbersexual.</a:t>
            </a:r>
          </a:p>
        </p:txBody>
      </p:sp>
      <p:grpSp>
        <p:nvGrpSpPr>
          <p:cNvPr id="227336" name="Group 19">
            <a:extLst>
              <a:ext uri="{FF2B5EF4-FFF2-40B4-BE49-F238E27FC236}">
                <a16:creationId xmlns:a16="http://schemas.microsoft.com/office/drawing/2014/main" id="{54CBC7FE-A6E1-604E-AA28-88DAFC7F4C0C}"/>
              </a:ext>
            </a:extLst>
          </p:cNvPr>
          <p:cNvGrpSpPr>
            <a:grpSpLocks/>
          </p:cNvGrpSpPr>
          <p:nvPr/>
        </p:nvGrpSpPr>
        <p:grpSpPr bwMode="auto">
          <a:xfrm>
            <a:off x="6178550" y="4097337"/>
            <a:ext cx="1970088" cy="565732"/>
            <a:chOff x="5196241" y="3117400"/>
            <a:chExt cx="1970138" cy="565906"/>
          </a:xfrm>
        </p:grpSpPr>
        <p:sp>
          <p:nvSpPr>
            <p:cNvPr id="227346" name="Title 1">
              <a:extLst>
                <a:ext uri="{FF2B5EF4-FFF2-40B4-BE49-F238E27FC236}">
                  <a16:creationId xmlns:a16="http://schemas.microsoft.com/office/drawing/2014/main" id="{2E2C7346-96AE-1F4D-BA05-7FCEC65AD296}"/>
                </a:ext>
              </a:extLst>
            </p:cNvPr>
            <p:cNvSpPr txBox="1">
              <a:spLocks/>
            </p:cNvSpPr>
            <p:nvPr/>
          </p:nvSpPr>
          <p:spPr bwMode="auto">
            <a:xfrm>
              <a:off x="5196241" y="3117400"/>
              <a:ext cx="1970138" cy="565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b="1">
                  <a:solidFill>
                    <a:schemeClr val="bg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JOHN DOE</a:t>
              </a:r>
            </a:p>
          </p:txBody>
        </p:sp>
        <p:sp>
          <p:nvSpPr>
            <p:cNvPr id="22" name="TextBox 21">
              <a:extLst>
                <a:ext uri="{FF2B5EF4-FFF2-40B4-BE49-F238E27FC236}">
                  <a16:creationId xmlns:a16="http://schemas.microsoft.com/office/drawing/2014/main" id="{7C766C2D-ED7B-F64F-A66B-86C87EB8936C}"/>
                </a:ext>
              </a:extLst>
            </p:cNvPr>
            <p:cNvSpPr txBox="1"/>
            <p:nvPr/>
          </p:nvSpPr>
          <p:spPr>
            <a:xfrm>
              <a:off x="5196241" y="3361440"/>
              <a:ext cx="1970138" cy="312554"/>
            </a:xfrm>
            <a:prstGeom prst="rect">
              <a:avLst/>
            </a:prstGeom>
            <a:noFill/>
          </p:spPr>
          <p:txBody>
            <a:bodyPr>
              <a:spAutoFit/>
            </a:bodyPr>
            <a:lstStyle/>
            <a:p>
              <a:pPr fontAlgn="auto">
                <a:lnSpc>
                  <a:spcPct val="130000"/>
                </a:lnSpc>
                <a:spcBef>
                  <a:spcPts val="0"/>
                </a:spcBef>
                <a:spcAft>
                  <a:spcPts val="0"/>
                </a:spcAft>
                <a:defRPr/>
              </a:pPr>
              <a:r>
                <a:rPr lang="en-US" sz="1200" dirty="0">
                  <a:solidFill>
                    <a:schemeClr val="bg2">
                      <a:lumMod val="60000"/>
                      <a:lumOff val="40000"/>
                    </a:schemeClr>
                  </a:solidFill>
                  <a:latin typeface="Source Sans Pro" charset="0"/>
                  <a:ea typeface="Source Sans Pro" charset="0"/>
                  <a:cs typeface="Source Sans Pro" charset="0"/>
                </a:rPr>
                <a:t>CEO, FOUNDER</a:t>
              </a:r>
            </a:p>
          </p:txBody>
        </p:sp>
      </p:grpSp>
      <p:sp>
        <p:nvSpPr>
          <p:cNvPr id="23" name="TextBox 22">
            <a:extLst>
              <a:ext uri="{FF2B5EF4-FFF2-40B4-BE49-F238E27FC236}">
                <a16:creationId xmlns:a16="http://schemas.microsoft.com/office/drawing/2014/main" id="{FCED7D06-E272-E945-B3A3-8E1D103E0A41}"/>
              </a:ext>
            </a:extLst>
          </p:cNvPr>
          <p:cNvSpPr txBox="1">
            <a:spLocks noChangeArrowheads="1"/>
          </p:cNvSpPr>
          <p:nvPr/>
        </p:nvSpPr>
        <p:spPr bwMode="auto">
          <a:xfrm>
            <a:off x="6178550" y="4752975"/>
            <a:ext cx="1949450" cy="105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30000"/>
              </a:lnSpc>
            </a:pPr>
            <a:r>
              <a:rPr lang="en-US" altLang="en-US" sz="1200">
                <a:solidFill>
                  <a:schemeClr val="bg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Truffaut 90’s health goth master cleanse. YOLO Brooklyn cold-pressed, lumbersexual.</a:t>
            </a:r>
          </a:p>
        </p:txBody>
      </p:sp>
      <p:grpSp>
        <p:nvGrpSpPr>
          <p:cNvPr id="227338" name="Group 23">
            <a:extLst>
              <a:ext uri="{FF2B5EF4-FFF2-40B4-BE49-F238E27FC236}">
                <a16:creationId xmlns:a16="http://schemas.microsoft.com/office/drawing/2014/main" id="{A6061989-E88E-004B-A58D-A68DEF313557}"/>
              </a:ext>
            </a:extLst>
          </p:cNvPr>
          <p:cNvGrpSpPr>
            <a:grpSpLocks/>
          </p:cNvGrpSpPr>
          <p:nvPr/>
        </p:nvGrpSpPr>
        <p:grpSpPr bwMode="auto">
          <a:xfrm>
            <a:off x="8575675" y="4097337"/>
            <a:ext cx="1970088" cy="565732"/>
            <a:chOff x="5196241" y="3117400"/>
            <a:chExt cx="1970138" cy="565906"/>
          </a:xfrm>
        </p:grpSpPr>
        <p:sp>
          <p:nvSpPr>
            <p:cNvPr id="227344" name="Title 1">
              <a:extLst>
                <a:ext uri="{FF2B5EF4-FFF2-40B4-BE49-F238E27FC236}">
                  <a16:creationId xmlns:a16="http://schemas.microsoft.com/office/drawing/2014/main" id="{C542B189-CA18-A74E-B902-12329F498C13}"/>
                </a:ext>
              </a:extLst>
            </p:cNvPr>
            <p:cNvSpPr txBox="1">
              <a:spLocks/>
            </p:cNvSpPr>
            <p:nvPr/>
          </p:nvSpPr>
          <p:spPr bwMode="auto">
            <a:xfrm>
              <a:off x="5196241" y="3117400"/>
              <a:ext cx="1970138" cy="565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b="1">
                  <a:solidFill>
                    <a:schemeClr val="bg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JOHN DOE</a:t>
              </a:r>
            </a:p>
          </p:txBody>
        </p:sp>
        <p:sp>
          <p:nvSpPr>
            <p:cNvPr id="26" name="TextBox 25">
              <a:extLst>
                <a:ext uri="{FF2B5EF4-FFF2-40B4-BE49-F238E27FC236}">
                  <a16:creationId xmlns:a16="http://schemas.microsoft.com/office/drawing/2014/main" id="{C7D4DD79-7C1F-E245-A22E-7091B7DD642F}"/>
                </a:ext>
              </a:extLst>
            </p:cNvPr>
            <p:cNvSpPr txBox="1"/>
            <p:nvPr/>
          </p:nvSpPr>
          <p:spPr>
            <a:xfrm>
              <a:off x="5196241" y="3361440"/>
              <a:ext cx="1970138" cy="312554"/>
            </a:xfrm>
            <a:prstGeom prst="rect">
              <a:avLst/>
            </a:prstGeom>
            <a:noFill/>
          </p:spPr>
          <p:txBody>
            <a:bodyPr>
              <a:spAutoFit/>
            </a:bodyPr>
            <a:lstStyle/>
            <a:p>
              <a:pPr fontAlgn="auto">
                <a:lnSpc>
                  <a:spcPct val="130000"/>
                </a:lnSpc>
                <a:spcBef>
                  <a:spcPts val="0"/>
                </a:spcBef>
                <a:spcAft>
                  <a:spcPts val="0"/>
                </a:spcAft>
                <a:defRPr/>
              </a:pPr>
              <a:r>
                <a:rPr lang="en-US" sz="1200" dirty="0">
                  <a:solidFill>
                    <a:schemeClr val="bg2">
                      <a:lumMod val="60000"/>
                      <a:lumOff val="40000"/>
                    </a:schemeClr>
                  </a:solidFill>
                  <a:latin typeface="Source Sans Pro" charset="0"/>
                  <a:ea typeface="Source Sans Pro" charset="0"/>
                  <a:cs typeface="Source Sans Pro" charset="0"/>
                </a:rPr>
                <a:t>CEO, FOUNDER</a:t>
              </a:r>
            </a:p>
          </p:txBody>
        </p:sp>
      </p:grpSp>
      <p:sp>
        <p:nvSpPr>
          <p:cNvPr id="27" name="TextBox 26">
            <a:extLst>
              <a:ext uri="{FF2B5EF4-FFF2-40B4-BE49-F238E27FC236}">
                <a16:creationId xmlns:a16="http://schemas.microsoft.com/office/drawing/2014/main" id="{3792B4BF-19A7-1448-B41A-8DD087843D1E}"/>
              </a:ext>
            </a:extLst>
          </p:cNvPr>
          <p:cNvSpPr txBox="1">
            <a:spLocks noChangeArrowheads="1"/>
          </p:cNvSpPr>
          <p:nvPr/>
        </p:nvSpPr>
        <p:spPr bwMode="auto">
          <a:xfrm>
            <a:off x="8575675" y="4752975"/>
            <a:ext cx="1949450" cy="105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30000"/>
              </a:lnSpc>
            </a:pPr>
            <a:r>
              <a:rPr lang="en-US" altLang="en-US" sz="1200">
                <a:solidFill>
                  <a:schemeClr val="bg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Truffaut 90’s health goth master cleanse. YOLO Brooklyn cold-pressed, lumbersexual.</a:t>
            </a:r>
          </a:p>
        </p:txBody>
      </p:sp>
      <p:pic>
        <p:nvPicPr>
          <p:cNvPr id="7" name="Picture Placeholder 6">
            <a:extLst>
              <a:ext uri="{FF2B5EF4-FFF2-40B4-BE49-F238E27FC236}">
                <a16:creationId xmlns:a16="http://schemas.microsoft.com/office/drawing/2014/main" id="{31E919B7-0510-3A42-AD2E-6330CCB95D13}"/>
              </a:ext>
            </a:extLst>
          </p:cNvPr>
          <p:cNvPicPr>
            <a:picLocks noGrp="1" noChangeAspect="1"/>
          </p:cNvPicPr>
          <p:nvPr>
            <p:ph type="pic" sz="quarter" idx="13"/>
          </p:nvPr>
        </p:nvPicPr>
        <p:blipFill>
          <a:blip r:embed="rId2" cstate="hqprint">
            <a:extLst>
              <a:ext uri="{28A0092B-C50C-407E-A947-70E740481C1C}">
                <a14:useLocalDpi xmlns:a14="http://schemas.microsoft.com/office/drawing/2010/main"/>
              </a:ext>
            </a:extLst>
          </a:blip>
          <a:srcRect l="16679" r="16679"/>
          <a:stretch>
            <a:fillRect/>
          </a:stretch>
        </p:blipFill>
        <p:spPr bwMode="auto">
          <a:xfrm>
            <a:off x="1498600" y="2087563"/>
            <a:ext cx="1855788" cy="1855787"/>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pic>
        <p:nvPicPr>
          <p:cNvPr id="9" name="Picture Placeholder 8">
            <a:extLst>
              <a:ext uri="{FF2B5EF4-FFF2-40B4-BE49-F238E27FC236}">
                <a16:creationId xmlns:a16="http://schemas.microsoft.com/office/drawing/2014/main" id="{6E921E4F-8237-3F46-B723-9F20A1056908}"/>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a:ext>
            </a:extLst>
          </a:blip>
          <a:srcRect l="16667" r="16667"/>
          <a:stretch>
            <a:fillRect/>
          </a:stretch>
        </p:blipFill>
        <p:spPr bwMode="auto">
          <a:xfrm>
            <a:off x="3895725" y="2087563"/>
            <a:ext cx="1855788" cy="1855787"/>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pic>
        <p:nvPicPr>
          <p:cNvPr id="12" name="Picture Placeholder 11">
            <a:extLst>
              <a:ext uri="{FF2B5EF4-FFF2-40B4-BE49-F238E27FC236}">
                <a16:creationId xmlns:a16="http://schemas.microsoft.com/office/drawing/2014/main" id="{895DEAFA-4F60-C742-BB6B-45E2CE15D73A}"/>
              </a:ext>
            </a:extLst>
          </p:cNvPr>
          <p:cNvPicPr>
            <a:picLocks noGrp="1" noChangeAspect="1"/>
          </p:cNvPicPr>
          <p:nvPr>
            <p:ph type="pic" sz="quarter" idx="15"/>
          </p:nvPr>
        </p:nvPicPr>
        <p:blipFill>
          <a:blip r:embed="rId5" cstate="hqprint">
            <a:extLst>
              <a:ext uri="{28A0092B-C50C-407E-A947-70E740481C1C}">
                <a14:useLocalDpi xmlns:a14="http://schemas.microsoft.com/office/drawing/2010/main"/>
              </a:ext>
            </a:extLst>
          </a:blip>
          <a:srcRect l="16667" r="16667"/>
          <a:stretch>
            <a:fillRect/>
          </a:stretch>
        </p:blipFill>
        <p:spPr bwMode="auto">
          <a:xfrm>
            <a:off x="6292850" y="2087563"/>
            <a:ext cx="1855788" cy="1855787"/>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pic>
        <p:nvPicPr>
          <p:cNvPr id="16" name="Picture Placeholder 15">
            <a:extLst>
              <a:ext uri="{FF2B5EF4-FFF2-40B4-BE49-F238E27FC236}">
                <a16:creationId xmlns:a16="http://schemas.microsoft.com/office/drawing/2014/main" id="{78F1781B-4FFD-9449-A381-B130EDED47FF}"/>
              </a:ext>
            </a:extLst>
          </p:cNvPr>
          <p:cNvPicPr>
            <a:picLocks noGrp="1" noChangeAspect="1"/>
          </p:cNvPicPr>
          <p:nvPr>
            <p:ph type="pic" sz="quarter" idx="16"/>
          </p:nvPr>
        </p:nvPicPr>
        <p:blipFill>
          <a:blip r:embed="rId6" cstate="hqprint">
            <a:extLst>
              <a:ext uri="{28A0092B-C50C-407E-A947-70E740481C1C}">
                <a14:useLocalDpi xmlns:a14="http://schemas.microsoft.com/office/drawing/2010/main"/>
              </a:ext>
            </a:extLst>
          </a:blip>
          <a:srcRect l="16667" r="16667"/>
          <a:stretch>
            <a:fillRect/>
          </a:stretch>
        </p:blipFill>
        <p:spPr bwMode="auto">
          <a:xfrm>
            <a:off x="8689975" y="2087563"/>
            <a:ext cx="1855788" cy="1855787"/>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4317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27330"/>
                                        </p:tgtEl>
                                        <p:attrNameLst>
                                          <p:attrName>style.visibility</p:attrName>
                                        </p:attrNameLst>
                                      </p:cBhvr>
                                      <p:to>
                                        <p:strVal val="visible"/>
                                      </p:to>
                                    </p:set>
                                    <p:anim calcmode="lin" valueType="num">
                                      <p:cBhvr additive="base">
                                        <p:cTn id="7" dur="500" fill="hold"/>
                                        <p:tgtEl>
                                          <p:spTgt spid="227330"/>
                                        </p:tgtEl>
                                        <p:attrNameLst>
                                          <p:attrName>ppt_x</p:attrName>
                                        </p:attrNameLst>
                                      </p:cBhvr>
                                      <p:tavLst>
                                        <p:tav tm="0">
                                          <p:val>
                                            <p:strVal val="0-#ppt_w/2"/>
                                          </p:val>
                                        </p:tav>
                                        <p:tav tm="100000">
                                          <p:val>
                                            <p:strVal val="#ppt_x"/>
                                          </p:val>
                                        </p:tav>
                                      </p:tavLst>
                                    </p:anim>
                                    <p:anim calcmode="lin" valueType="num">
                                      <p:cBhvr additive="base">
                                        <p:cTn id="8" dur="500" fill="hold"/>
                                        <p:tgtEl>
                                          <p:spTgt spid="22733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decel="10000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1+#ppt_w/2"/>
                                          </p:val>
                                        </p:tav>
                                        <p:tav tm="100000">
                                          <p:val>
                                            <p:strVal val="#ppt_x"/>
                                          </p:val>
                                        </p:tav>
                                      </p:tavLst>
                                    </p:anim>
                                    <p:anim calcmode="lin" valueType="num">
                                      <p:cBhvr additive="base">
                                        <p:cTn id="13" dur="500" fill="hold"/>
                                        <p:tgtEl>
                                          <p:spTgt spid="11"/>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childTnLst>
                          </p:cTn>
                        </p:par>
                        <p:par>
                          <p:cTn id="26" fill="hold">
                            <p:stCondLst>
                              <p:cond delay="2000"/>
                            </p:stCondLst>
                            <p:childTnLst>
                              <p:par>
                                <p:cTn id="27" presetID="53" presetClass="entr" presetSubtype="16"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ppt_w</p:attrName>
                                        </p:attrNameLst>
                                      </p:cBhvr>
                                      <p:tavLst>
                                        <p:tav tm="0">
                                          <p:val>
                                            <p:fltVal val="0"/>
                                          </p:val>
                                        </p:tav>
                                        <p:tav tm="100000">
                                          <p:val>
                                            <p:strVal val="#ppt_w"/>
                                          </p:val>
                                        </p:tav>
                                      </p:tavLst>
                                    </p:anim>
                                    <p:anim calcmode="lin" valueType="num">
                                      <p:cBhvr>
                                        <p:cTn id="30" dur="500" fill="hold"/>
                                        <p:tgtEl>
                                          <p:spTgt spid="12"/>
                                        </p:tgtEl>
                                        <p:attrNameLst>
                                          <p:attrName>ppt_h</p:attrName>
                                        </p:attrNameLst>
                                      </p:cBhvr>
                                      <p:tavLst>
                                        <p:tav tm="0">
                                          <p:val>
                                            <p:fltVal val="0"/>
                                          </p:val>
                                        </p:tav>
                                        <p:tav tm="100000">
                                          <p:val>
                                            <p:strVal val="#ppt_h"/>
                                          </p:val>
                                        </p:tav>
                                      </p:tavLst>
                                    </p:anim>
                                    <p:animEffect transition="in" filter="fade">
                                      <p:cBhvr>
                                        <p:cTn id="31" dur="500"/>
                                        <p:tgtEl>
                                          <p:spTgt spid="12"/>
                                        </p:tgtEl>
                                      </p:cBhvr>
                                    </p:animEffect>
                                  </p:childTnLst>
                                </p:cTn>
                              </p:par>
                            </p:childTnLst>
                          </p:cTn>
                        </p:par>
                        <p:par>
                          <p:cTn id="32" fill="hold">
                            <p:stCondLst>
                              <p:cond delay="2500"/>
                            </p:stCondLst>
                            <p:childTnLst>
                              <p:par>
                                <p:cTn id="33" presetID="53" presetClass="entr" presetSubtype="16" fill="hold" nodeType="after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p:cTn id="35" dur="500" fill="hold"/>
                                        <p:tgtEl>
                                          <p:spTgt spid="16"/>
                                        </p:tgtEl>
                                        <p:attrNameLst>
                                          <p:attrName>ppt_w</p:attrName>
                                        </p:attrNameLst>
                                      </p:cBhvr>
                                      <p:tavLst>
                                        <p:tav tm="0">
                                          <p:val>
                                            <p:fltVal val="0"/>
                                          </p:val>
                                        </p:tav>
                                        <p:tav tm="100000">
                                          <p:val>
                                            <p:strVal val="#ppt_w"/>
                                          </p:val>
                                        </p:tav>
                                      </p:tavLst>
                                    </p:anim>
                                    <p:anim calcmode="lin" valueType="num">
                                      <p:cBhvr>
                                        <p:cTn id="36" dur="500" fill="hold"/>
                                        <p:tgtEl>
                                          <p:spTgt spid="16"/>
                                        </p:tgtEl>
                                        <p:attrNameLst>
                                          <p:attrName>ppt_h</p:attrName>
                                        </p:attrNameLst>
                                      </p:cBhvr>
                                      <p:tavLst>
                                        <p:tav tm="0">
                                          <p:val>
                                            <p:fltVal val="0"/>
                                          </p:val>
                                        </p:tav>
                                        <p:tav tm="100000">
                                          <p:val>
                                            <p:strVal val="#ppt_h"/>
                                          </p:val>
                                        </p:tav>
                                      </p:tavLst>
                                    </p:anim>
                                    <p:animEffect transition="in" filter="fade">
                                      <p:cBhvr>
                                        <p:cTn id="37" dur="500"/>
                                        <p:tgtEl>
                                          <p:spTgt spid="16"/>
                                        </p:tgtEl>
                                      </p:cBhvr>
                                    </p:animEffect>
                                  </p:childTnLst>
                                </p:cTn>
                              </p:par>
                            </p:childTnLst>
                          </p:cTn>
                        </p:par>
                        <p:par>
                          <p:cTn id="38" fill="hold">
                            <p:stCondLst>
                              <p:cond delay="3000"/>
                            </p:stCondLst>
                            <p:childTnLst>
                              <p:par>
                                <p:cTn id="39" presetID="2" presetClass="entr" presetSubtype="4" decel="100000" fill="hold" nodeType="afterEffect">
                                  <p:stCondLst>
                                    <p:cond delay="0"/>
                                  </p:stCondLst>
                                  <p:childTnLst>
                                    <p:set>
                                      <p:cBhvr>
                                        <p:cTn id="40" dur="1" fill="hold">
                                          <p:stCondLst>
                                            <p:cond delay="0"/>
                                          </p:stCondLst>
                                        </p:cTn>
                                        <p:tgtEl>
                                          <p:spTgt spid="227332"/>
                                        </p:tgtEl>
                                        <p:attrNameLst>
                                          <p:attrName>style.visibility</p:attrName>
                                        </p:attrNameLst>
                                      </p:cBhvr>
                                      <p:to>
                                        <p:strVal val="visible"/>
                                      </p:to>
                                    </p:set>
                                    <p:anim calcmode="lin" valueType="num">
                                      <p:cBhvr additive="base">
                                        <p:cTn id="41" dur="500" fill="hold"/>
                                        <p:tgtEl>
                                          <p:spTgt spid="227332"/>
                                        </p:tgtEl>
                                        <p:attrNameLst>
                                          <p:attrName>ppt_x</p:attrName>
                                        </p:attrNameLst>
                                      </p:cBhvr>
                                      <p:tavLst>
                                        <p:tav tm="0">
                                          <p:val>
                                            <p:strVal val="#ppt_x"/>
                                          </p:val>
                                        </p:tav>
                                        <p:tav tm="100000">
                                          <p:val>
                                            <p:strVal val="#ppt_x"/>
                                          </p:val>
                                        </p:tav>
                                      </p:tavLst>
                                    </p:anim>
                                    <p:anim calcmode="lin" valueType="num">
                                      <p:cBhvr additive="base">
                                        <p:cTn id="42" dur="500" fill="hold"/>
                                        <p:tgtEl>
                                          <p:spTgt spid="227332"/>
                                        </p:tgtEl>
                                        <p:attrNameLst>
                                          <p:attrName>ppt_y</p:attrName>
                                        </p:attrNameLst>
                                      </p:cBhvr>
                                      <p:tavLst>
                                        <p:tav tm="0">
                                          <p:val>
                                            <p:strVal val="1+#ppt_h/2"/>
                                          </p:val>
                                        </p:tav>
                                        <p:tav tm="100000">
                                          <p:val>
                                            <p:strVal val="#ppt_y"/>
                                          </p:val>
                                        </p:tav>
                                      </p:tavLst>
                                    </p:anim>
                                  </p:childTnLst>
                                </p:cTn>
                              </p:par>
                            </p:childTnLst>
                          </p:cTn>
                        </p:par>
                        <p:par>
                          <p:cTn id="43" fill="hold">
                            <p:stCondLst>
                              <p:cond delay="3500"/>
                            </p:stCondLst>
                            <p:childTnLst>
                              <p:par>
                                <p:cTn id="44" presetID="2" presetClass="entr" presetSubtype="4" decel="100000" fill="hold" nodeType="afterEffect">
                                  <p:stCondLst>
                                    <p:cond delay="0"/>
                                  </p:stCondLst>
                                  <p:childTnLst>
                                    <p:set>
                                      <p:cBhvr>
                                        <p:cTn id="45" dur="1" fill="hold">
                                          <p:stCondLst>
                                            <p:cond delay="0"/>
                                          </p:stCondLst>
                                        </p:cTn>
                                        <p:tgtEl>
                                          <p:spTgt spid="227334"/>
                                        </p:tgtEl>
                                        <p:attrNameLst>
                                          <p:attrName>style.visibility</p:attrName>
                                        </p:attrNameLst>
                                      </p:cBhvr>
                                      <p:to>
                                        <p:strVal val="visible"/>
                                      </p:to>
                                    </p:set>
                                    <p:anim calcmode="lin" valueType="num">
                                      <p:cBhvr additive="base">
                                        <p:cTn id="46" dur="500" fill="hold"/>
                                        <p:tgtEl>
                                          <p:spTgt spid="227334"/>
                                        </p:tgtEl>
                                        <p:attrNameLst>
                                          <p:attrName>ppt_x</p:attrName>
                                        </p:attrNameLst>
                                      </p:cBhvr>
                                      <p:tavLst>
                                        <p:tav tm="0">
                                          <p:val>
                                            <p:strVal val="#ppt_x"/>
                                          </p:val>
                                        </p:tav>
                                        <p:tav tm="100000">
                                          <p:val>
                                            <p:strVal val="#ppt_x"/>
                                          </p:val>
                                        </p:tav>
                                      </p:tavLst>
                                    </p:anim>
                                    <p:anim calcmode="lin" valueType="num">
                                      <p:cBhvr additive="base">
                                        <p:cTn id="47" dur="500" fill="hold"/>
                                        <p:tgtEl>
                                          <p:spTgt spid="227334"/>
                                        </p:tgtEl>
                                        <p:attrNameLst>
                                          <p:attrName>ppt_y</p:attrName>
                                        </p:attrNameLst>
                                      </p:cBhvr>
                                      <p:tavLst>
                                        <p:tav tm="0">
                                          <p:val>
                                            <p:strVal val="1+#ppt_h/2"/>
                                          </p:val>
                                        </p:tav>
                                        <p:tav tm="100000">
                                          <p:val>
                                            <p:strVal val="#ppt_y"/>
                                          </p:val>
                                        </p:tav>
                                      </p:tavLst>
                                    </p:anim>
                                  </p:childTnLst>
                                </p:cTn>
                              </p:par>
                            </p:childTnLst>
                          </p:cTn>
                        </p:par>
                        <p:par>
                          <p:cTn id="48" fill="hold">
                            <p:stCondLst>
                              <p:cond delay="4000"/>
                            </p:stCondLst>
                            <p:childTnLst>
                              <p:par>
                                <p:cTn id="49" presetID="2" presetClass="entr" presetSubtype="4" decel="100000" fill="hold" nodeType="afterEffect">
                                  <p:stCondLst>
                                    <p:cond delay="0"/>
                                  </p:stCondLst>
                                  <p:childTnLst>
                                    <p:set>
                                      <p:cBhvr>
                                        <p:cTn id="50" dur="1" fill="hold">
                                          <p:stCondLst>
                                            <p:cond delay="0"/>
                                          </p:stCondLst>
                                        </p:cTn>
                                        <p:tgtEl>
                                          <p:spTgt spid="227336"/>
                                        </p:tgtEl>
                                        <p:attrNameLst>
                                          <p:attrName>style.visibility</p:attrName>
                                        </p:attrNameLst>
                                      </p:cBhvr>
                                      <p:to>
                                        <p:strVal val="visible"/>
                                      </p:to>
                                    </p:set>
                                    <p:anim calcmode="lin" valueType="num">
                                      <p:cBhvr additive="base">
                                        <p:cTn id="51" dur="500" fill="hold"/>
                                        <p:tgtEl>
                                          <p:spTgt spid="227336"/>
                                        </p:tgtEl>
                                        <p:attrNameLst>
                                          <p:attrName>ppt_x</p:attrName>
                                        </p:attrNameLst>
                                      </p:cBhvr>
                                      <p:tavLst>
                                        <p:tav tm="0">
                                          <p:val>
                                            <p:strVal val="#ppt_x"/>
                                          </p:val>
                                        </p:tav>
                                        <p:tav tm="100000">
                                          <p:val>
                                            <p:strVal val="#ppt_x"/>
                                          </p:val>
                                        </p:tav>
                                      </p:tavLst>
                                    </p:anim>
                                    <p:anim calcmode="lin" valueType="num">
                                      <p:cBhvr additive="base">
                                        <p:cTn id="52" dur="500" fill="hold"/>
                                        <p:tgtEl>
                                          <p:spTgt spid="227336"/>
                                        </p:tgtEl>
                                        <p:attrNameLst>
                                          <p:attrName>ppt_y</p:attrName>
                                        </p:attrNameLst>
                                      </p:cBhvr>
                                      <p:tavLst>
                                        <p:tav tm="0">
                                          <p:val>
                                            <p:strVal val="1+#ppt_h/2"/>
                                          </p:val>
                                        </p:tav>
                                        <p:tav tm="100000">
                                          <p:val>
                                            <p:strVal val="#ppt_y"/>
                                          </p:val>
                                        </p:tav>
                                      </p:tavLst>
                                    </p:anim>
                                  </p:childTnLst>
                                </p:cTn>
                              </p:par>
                            </p:childTnLst>
                          </p:cTn>
                        </p:par>
                        <p:par>
                          <p:cTn id="53" fill="hold">
                            <p:stCondLst>
                              <p:cond delay="4500"/>
                            </p:stCondLst>
                            <p:childTnLst>
                              <p:par>
                                <p:cTn id="54" presetID="2" presetClass="entr" presetSubtype="4" decel="100000" fill="hold" nodeType="afterEffect">
                                  <p:stCondLst>
                                    <p:cond delay="0"/>
                                  </p:stCondLst>
                                  <p:childTnLst>
                                    <p:set>
                                      <p:cBhvr>
                                        <p:cTn id="55" dur="1" fill="hold">
                                          <p:stCondLst>
                                            <p:cond delay="0"/>
                                          </p:stCondLst>
                                        </p:cTn>
                                        <p:tgtEl>
                                          <p:spTgt spid="227338"/>
                                        </p:tgtEl>
                                        <p:attrNameLst>
                                          <p:attrName>style.visibility</p:attrName>
                                        </p:attrNameLst>
                                      </p:cBhvr>
                                      <p:to>
                                        <p:strVal val="visible"/>
                                      </p:to>
                                    </p:set>
                                    <p:anim calcmode="lin" valueType="num">
                                      <p:cBhvr additive="base">
                                        <p:cTn id="56" dur="500" fill="hold"/>
                                        <p:tgtEl>
                                          <p:spTgt spid="227338"/>
                                        </p:tgtEl>
                                        <p:attrNameLst>
                                          <p:attrName>ppt_x</p:attrName>
                                        </p:attrNameLst>
                                      </p:cBhvr>
                                      <p:tavLst>
                                        <p:tav tm="0">
                                          <p:val>
                                            <p:strVal val="#ppt_x"/>
                                          </p:val>
                                        </p:tav>
                                        <p:tav tm="100000">
                                          <p:val>
                                            <p:strVal val="#ppt_x"/>
                                          </p:val>
                                        </p:tav>
                                      </p:tavLst>
                                    </p:anim>
                                    <p:anim calcmode="lin" valueType="num">
                                      <p:cBhvr additive="base">
                                        <p:cTn id="57" dur="500" fill="hold"/>
                                        <p:tgtEl>
                                          <p:spTgt spid="227338"/>
                                        </p:tgtEl>
                                        <p:attrNameLst>
                                          <p:attrName>ppt_y</p:attrName>
                                        </p:attrNameLst>
                                      </p:cBhvr>
                                      <p:tavLst>
                                        <p:tav tm="0">
                                          <p:val>
                                            <p:strVal val="1+#ppt_h/2"/>
                                          </p:val>
                                        </p:tav>
                                        <p:tav tm="100000">
                                          <p:val>
                                            <p:strVal val="#ppt_y"/>
                                          </p:val>
                                        </p:tav>
                                      </p:tavLst>
                                    </p:anim>
                                  </p:childTnLst>
                                </p:cTn>
                              </p:par>
                            </p:childTnLst>
                          </p:cTn>
                        </p:par>
                        <p:par>
                          <p:cTn id="58" fill="hold">
                            <p:stCondLst>
                              <p:cond delay="5000"/>
                            </p:stCondLst>
                            <p:childTnLst>
                              <p:par>
                                <p:cTn id="59" presetID="2" presetClass="entr" presetSubtype="4" decel="100000" fill="hold" grpId="0" nodeType="after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500" fill="hold"/>
                                        <p:tgtEl>
                                          <p:spTgt spid="15"/>
                                        </p:tgtEl>
                                        <p:attrNameLst>
                                          <p:attrName>ppt_x</p:attrName>
                                        </p:attrNameLst>
                                      </p:cBhvr>
                                      <p:tavLst>
                                        <p:tav tm="0">
                                          <p:val>
                                            <p:strVal val="#ppt_x"/>
                                          </p:val>
                                        </p:tav>
                                        <p:tav tm="100000">
                                          <p:val>
                                            <p:strVal val="#ppt_x"/>
                                          </p:val>
                                        </p:tav>
                                      </p:tavLst>
                                    </p:anim>
                                    <p:anim calcmode="lin" valueType="num">
                                      <p:cBhvr additive="base">
                                        <p:cTn id="62" dur="500" fill="hold"/>
                                        <p:tgtEl>
                                          <p:spTgt spid="15"/>
                                        </p:tgtEl>
                                        <p:attrNameLst>
                                          <p:attrName>ppt_y</p:attrName>
                                        </p:attrNameLst>
                                      </p:cBhvr>
                                      <p:tavLst>
                                        <p:tav tm="0">
                                          <p:val>
                                            <p:strVal val="1+#ppt_h/2"/>
                                          </p:val>
                                        </p:tav>
                                        <p:tav tm="100000">
                                          <p:val>
                                            <p:strVal val="#ppt_y"/>
                                          </p:val>
                                        </p:tav>
                                      </p:tavLst>
                                    </p:anim>
                                  </p:childTnLst>
                                </p:cTn>
                              </p:par>
                            </p:childTnLst>
                          </p:cTn>
                        </p:par>
                        <p:par>
                          <p:cTn id="63" fill="hold">
                            <p:stCondLst>
                              <p:cond delay="5500"/>
                            </p:stCondLst>
                            <p:childTnLst>
                              <p:par>
                                <p:cTn id="64" presetID="2" presetClass="entr" presetSubtype="4" decel="100000" fill="hold" grpId="0" nodeType="afterEffect">
                                  <p:stCondLst>
                                    <p:cond delay="0"/>
                                  </p:stCondLst>
                                  <p:childTnLst>
                                    <p:set>
                                      <p:cBhvr>
                                        <p:cTn id="65" dur="1" fill="hold">
                                          <p:stCondLst>
                                            <p:cond delay="0"/>
                                          </p:stCondLst>
                                        </p:cTn>
                                        <p:tgtEl>
                                          <p:spTgt spid="19"/>
                                        </p:tgtEl>
                                        <p:attrNameLst>
                                          <p:attrName>style.visibility</p:attrName>
                                        </p:attrNameLst>
                                      </p:cBhvr>
                                      <p:to>
                                        <p:strVal val="visible"/>
                                      </p:to>
                                    </p:set>
                                    <p:anim calcmode="lin" valueType="num">
                                      <p:cBhvr additive="base">
                                        <p:cTn id="66" dur="500" fill="hold"/>
                                        <p:tgtEl>
                                          <p:spTgt spid="19"/>
                                        </p:tgtEl>
                                        <p:attrNameLst>
                                          <p:attrName>ppt_x</p:attrName>
                                        </p:attrNameLst>
                                      </p:cBhvr>
                                      <p:tavLst>
                                        <p:tav tm="0">
                                          <p:val>
                                            <p:strVal val="#ppt_x"/>
                                          </p:val>
                                        </p:tav>
                                        <p:tav tm="100000">
                                          <p:val>
                                            <p:strVal val="#ppt_x"/>
                                          </p:val>
                                        </p:tav>
                                      </p:tavLst>
                                    </p:anim>
                                    <p:anim calcmode="lin" valueType="num">
                                      <p:cBhvr additive="base">
                                        <p:cTn id="67" dur="500" fill="hold"/>
                                        <p:tgtEl>
                                          <p:spTgt spid="19"/>
                                        </p:tgtEl>
                                        <p:attrNameLst>
                                          <p:attrName>ppt_y</p:attrName>
                                        </p:attrNameLst>
                                      </p:cBhvr>
                                      <p:tavLst>
                                        <p:tav tm="0">
                                          <p:val>
                                            <p:strVal val="1+#ppt_h/2"/>
                                          </p:val>
                                        </p:tav>
                                        <p:tav tm="100000">
                                          <p:val>
                                            <p:strVal val="#ppt_y"/>
                                          </p:val>
                                        </p:tav>
                                      </p:tavLst>
                                    </p:anim>
                                  </p:childTnLst>
                                </p:cTn>
                              </p:par>
                            </p:childTnLst>
                          </p:cTn>
                        </p:par>
                        <p:par>
                          <p:cTn id="68" fill="hold">
                            <p:stCondLst>
                              <p:cond delay="6000"/>
                            </p:stCondLst>
                            <p:childTnLst>
                              <p:par>
                                <p:cTn id="69" presetID="2" presetClass="entr" presetSubtype="4" decel="100000" fill="hold" grpId="0" nodeType="afterEffect">
                                  <p:stCondLst>
                                    <p:cond delay="0"/>
                                  </p:stCondLst>
                                  <p:childTnLst>
                                    <p:set>
                                      <p:cBhvr>
                                        <p:cTn id="70" dur="1" fill="hold">
                                          <p:stCondLst>
                                            <p:cond delay="0"/>
                                          </p:stCondLst>
                                        </p:cTn>
                                        <p:tgtEl>
                                          <p:spTgt spid="23"/>
                                        </p:tgtEl>
                                        <p:attrNameLst>
                                          <p:attrName>style.visibility</p:attrName>
                                        </p:attrNameLst>
                                      </p:cBhvr>
                                      <p:to>
                                        <p:strVal val="visible"/>
                                      </p:to>
                                    </p:set>
                                    <p:anim calcmode="lin" valueType="num">
                                      <p:cBhvr additive="base">
                                        <p:cTn id="71" dur="500" fill="hold"/>
                                        <p:tgtEl>
                                          <p:spTgt spid="23"/>
                                        </p:tgtEl>
                                        <p:attrNameLst>
                                          <p:attrName>ppt_x</p:attrName>
                                        </p:attrNameLst>
                                      </p:cBhvr>
                                      <p:tavLst>
                                        <p:tav tm="0">
                                          <p:val>
                                            <p:strVal val="#ppt_x"/>
                                          </p:val>
                                        </p:tav>
                                        <p:tav tm="100000">
                                          <p:val>
                                            <p:strVal val="#ppt_x"/>
                                          </p:val>
                                        </p:tav>
                                      </p:tavLst>
                                    </p:anim>
                                    <p:anim calcmode="lin" valueType="num">
                                      <p:cBhvr additive="base">
                                        <p:cTn id="72" dur="500" fill="hold"/>
                                        <p:tgtEl>
                                          <p:spTgt spid="23"/>
                                        </p:tgtEl>
                                        <p:attrNameLst>
                                          <p:attrName>ppt_y</p:attrName>
                                        </p:attrNameLst>
                                      </p:cBhvr>
                                      <p:tavLst>
                                        <p:tav tm="0">
                                          <p:val>
                                            <p:strVal val="1+#ppt_h/2"/>
                                          </p:val>
                                        </p:tav>
                                        <p:tav tm="100000">
                                          <p:val>
                                            <p:strVal val="#ppt_y"/>
                                          </p:val>
                                        </p:tav>
                                      </p:tavLst>
                                    </p:anim>
                                  </p:childTnLst>
                                </p:cTn>
                              </p:par>
                            </p:childTnLst>
                          </p:cTn>
                        </p:par>
                        <p:par>
                          <p:cTn id="73" fill="hold">
                            <p:stCondLst>
                              <p:cond delay="6500"/>
                            </p:stCondLst>
                            <p:childTnLst>
                              <p:par>
                                <p:cTn id="74" presetID="2" presetClass="entr" presetSubtype="4" decel="100000" fill="hold" grpId="0" nodeType="afterEffect">
                                  <p:stCondLst>
                                    <p:cond delay="0"/>
                                  </p:stCondLst>
                                  <p:childTnLst>
                                    <p:set>
                                      <p:cBhvr>
                                        <p:cTn id="75" dur="1" fill="hold">
                                          <p:stCondLst>
                                            <p:cond delay="0"/>
                                          </p:stCondLst>
                                        </p:cTn>
                                        <p:tgtEl>
                                          <p:spTgt spid="27"/>
                                        </p:tgtEl>
                                        <p:attrNameLst>
                                          <p:attrName>style.visibility</p:attrName>
                                        </p:attrNameLst>
                                      </p:cBhvr>
                                      <p:to>
                                        <p:strVal val="visible"/>
                                      </p:to>
                                    </p:set>
                                    <p:anim calcmode="lin" valueType="num">
                                      <p:cBhvr additive="base">
                                        <p:cTn id="76" dur="500" fill="hold"/>
                                        <p:tgtEl>
                                          <p:spTgt spid="27"/>
                                        </p:tgtEl>
                                        <p:attrNameLst>
                                          <p:attrName>ppt_x</p:attrName>
                                        </p:attrNameLst>
                                      </p:cBhvr>
                                      <p:tavLst>
                                        <p:tav tm="0">
                                          <p:val>
                                            <p:strVal val="#ppt_x"/>
                                          </p:val>
                                        </p:tav>
                                        <p:tav tm="100000">
                                          <p:val>
                                            <p:strVal val="#ppt_x"/>
                                          </p:val>
                                        </p:tav>
                                      </p:tavLst>
                                    </p:anim>
                                    <p:anim calcmode="lin" valueType="num">
                                      <p:cBhvr additive="base">
                                        <p:cTn id="77"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0" grpId="0"/>
      <p:bldP spid="11" grpId="0"/>
      <p:bldP spid="15" grpId="0"/>
      <p:bldP spid="19" grpId="0"/>
      <p:bldP spid="23" grpId="0"/>
      <p:bldP spid="2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58002B1C-375E-074F-8944-52EA000D5837}"/>
              </a:ext>
            </a:extLst>
          </p:cNvPr>
          <p:cNvSpPr/>
          <p:nvPr/>
        </p:nvSpPr>
        <p:spPr>
          <a:xfrm>
            <a:off x="0" y="0"/>
            <a:ext cx="12192000" cy="6858000"/>
          </a:xfrm>
          <a:prstGeom prst="rect">
            <a:avLst/>
          </a:prstGeom>
          <a:blipFill dpi="0" rotWithShape="1">
            <a:blip r:embed="rId2">
              <a:alphaModFix amt="82000"/>
            </a:blip>
            <a:srcRect/>
            <a:stretch>
              <a:fillRect t="-13472" b="-1347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grpSp>
        <p:nvGrpSpPr>
          <p:cNvPr id="228354" name="Group 831">
            <a:extLst>
              <a:ext uri="{FF2B5EF4-FFF2-40B4-BE49-F238E27FC236}">
                <a16:creationId xmlns:a16="http://schemas.microsoft.com/office/drawing/2014/main" id="{2322467A-A05C-A440-AF72-4A0BECB711A7}"/>
              </a:ext>
            </a:extLst>
          </p:cNvPr>
          <p:cNvGrpSpPr>
            <a:grpSpLocks noChangeAspect="1"/>
          </p:cNvGrpSpPr>
          <p:nvPr/>
        </p:nvGrpSpPr>
        <p:grpSpPr bwMode="auto">
          <a:xfrm>
            <a:off x="378619" y="438150"/>
            <a:ext cx="11434762" cy="5219700"/>
            <a:chOff x="950" y="2171"/>
            <a:chExt cx="2556" cy="1130"/>
          </a:xfrm>
        </p:grpSpPr>
        <p:sp>
          <p:nvSpPr>
            <p:cNvPr id="228377" name="Freeform 832">
              <a:extLst>
                <a:ext uri="{FF2B5EF4-FFF2-40B4-BE49-F238E27FC236}">
                  <a16:creationId xmlns:a16="http://schemas.microsoft.com/office/drawing/2014/main" id="{B48AC619-DD05-7B44-910C-54079F9CF5DE}"/>
                </a:ext>
              </a:extLst>
            </p:cNvPr>
            <p:cNvSpPr>
              <a:spLocks/>
            </p:cNvSpPr>
            <p:nvPr/>
          </p:nvSpPr>
          <p:spPr bwMode="auto">
            <a:xfrm>
              <a:off x="950" y="2171"/>
              <a:ext cx="974" cy="1130"/>
            </a:xfrm>
            <a:custGeom>
              <a:avLst/>
              <a:gdLst>
                <a:gd name="T0" fmla="*/ 974 w 974"/>
                <a:gd name="T1" fmla="*/ 1130 h 1130"/>
                <a:gd name="T2" fmla="*/ 0 w 974"/>
                <a:gd name="T3" fmla="*/ 566 h 1130"/>
                <a:gd name="T4" fmla="*/ 974 w 974"/>
                <a:gd name="T5" fmla="*/ 0 h 1130"/>
                <a:gd name="T6" fmla="*/ 0 60000 65536"/>
                <a:gd name="T7" fmla="*/ 0 60000 65536"/>
                <a:gd name="T8" fmla="*/ 0 60000 65536"/>
                <a:gd name="T9" fmla="*/ 0 w 974"/>
                <a:gd name="T10" fmla="*/ 0 h 1130"/>
                <a:gd name="T11" fmla="*/ 974 w 974"/>
                <a:gd name="T12" fmla="*/ 1130 h 1130"/>
              </a:gdLst>
              <a:ahLst/>
              <a:cxnLst>
                <a:cxn ang="T6">
                  <a:pos x="T0" y="T1"/>
                </a:cxn>
                <a:cxn ang="T7">
                  <a:pos x="T2" y="T3"/>
                </a:cxn>
                <a:cxn ang="T8">
                  <a:pos x="T4" y="T5"/>
                </a:cxn>
              </a:cxnLst>
              <a:rect l="T9" t="T10" r="T11" b="T12"/>
              <a:pathLst>
                <a:path w="974" h="1130">
                  <a:moveTo>
                    <a:pt x="974" y="1130"/>
                  </a:moveTo>
                  <a:lnTo>
                    <a:pt x="0" y="566"/>
                  </a:lnTo>
                  <a:lnTo>
                    <a:pt x="974" y="0"/>
                  </a:lnTo>
                </a:path>
              </a:pathLst>
            </a:custGeom>
            <a:noFill/>
            <a:ln w="12700" cap="rnd">
              <a:solidFill>
                <a:schemeClr val="bg1">
                  <a:alpha val="6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solidFill>
                  <a:schemeClr val="accent2"/>
                </a:solidFill>
              </a:endParaRPr>
            </a:p>
          </p:txBody>
        </p:sp>
        <p:sp>
          <p:nvSpPr>
            <p:cNvPr id="228378" name="Freeform 833">
              <a:extLst>
                <a:ext uri="{FF2B5EF4-FFF2-40B4-BE49-F238E27FC236}">
                  <a16:creationId xmlns:a16="http://schemas.microsoft.com/office/drawing/2014/main" id="{D0A93F8C-59B4-D941-8FA5-EC8BA5DFD528}"/>
                </a:ext>
              </a:extLst>
            </p:cNvPr>
            <p:cNvSpPr>
              <a:spLocks/>
            </p:cNvSpPr>
            <p:nvPr/>
          </p:nvSpPr>
          <p:spPr bwMode="auto">
            <a:xfrm>
              <a:off x="1064" y="2171"/>
              <a:ext cx="905" cy="1130"/>
            </a:xfrm>
            <a:custGeom>
              <a:avLst/>
              <a:gdLst>
                <a:gd name="T0" fmla="*/ 905 w 905"/>
                <a:gd name="T1" fmla="*/ 1130 h 1130"/>
                <a:gd name="T2" fmla="*/ 0 w 905"/>
                <a:gd name="T3" fmla="*/ 566 h 1130"/>
                <a:gd name="T4" fmla="*/ 905 w 905"/>
                <a:gd name="T5" fmla="*/ 0 h 1130"/>
                <a:gd name="T6" fmla="*/ 0 60000 65536"/>
                <a:gd name="T7" fmla="*/ 0 60000 65536"/>
                <a:gd name="T8" fmla="*/ 0 60000 65536"/>
                <a:gd name="T9" fmla="*/ 0 w 905"/>
                <a:gd name="T10" fmla="*/ 0 h 1130"/>
                <a:gd name="T11" fmla="*/ 905 w 905"/>
                <a:gd name="T12" fmla="*/ 1130 h 1130"/>
              </a:gdLst>
              <a:ahLst/>
              <a:cxnLst>
                <a:cxn ang="T6">
                  <a:pos x="T0" y="T1"/>
                </a:cxn>
                <a:cxn ang="T7">
                  <a:pos x="T2" y="T3"/>
                </a:cxn>
                <a:cxn ang="T8">
                  <a:pos x="T4" y="T5"/>
                </a:cxn>
              </a:cxnLst>
              <a:rect l="T9" t="T10" r="T11" b="T12"/>
              <a:pathLst>
                <a:path w="905" h="1130">
                  <a:moveTo>
                    <a:pt x="905" y="1130"/>
                  </a:moveTo>
                  <a:lnTo>
                    <a:pt x="0" y="566"/>
                  </a:lnTo>
                  <a:lnTo>
                    <a:pt x="905" y="0"/>
                  </a:lnTo>
                </a:path>
              </a:pathLst>
            </a:custGeom>
            <a:noFill/>
            <a:ln w="12700" cap="rnd">
              <a:solidFill>
                <a:schemeClr val="bg1">
                  <a:alpha val="6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solidFill>
                  <a:schemeClr val="accent2"/>
                </a:solidFill>
              </a:endParaRPr>
            </a:p>
          </p:txBody>
        </p:sp>
        <p:sp>
          <p:nvSpPr>
            <p:cNvPr id="228379" name="Freeform 834">
              <a:extLst>
                <a:ext uri="{FF2B5EF4-FFF2-40B4-BE49-F238E27FC236}">
                  <a16:creationId xmlns:a16="http://schemas.microsoft.com/office/drawing/2014/main" id="{C5878DD3-0C66-8D4F-AB54-6BF57EBCD874}"/>
                </a:ext>
              </a:extLst>
            </p:cNvPr>
            <p:cNvSpPr>
              <a:spLocks/>
            </p:cNvSpPr>
            <p:nvPr/>
          </p:nvSpPr>
          <p:spPr bwMode="auto">
            <a:xfrm>
              <a:off x="1177" y="2171"/>
              <a:ext cx="837" cy="1130"/>
            </a:xfrm>
            <a:custGeom>
              <a:avLst/>
              <a:gdLst>
                <a:gd name="T0" fmla="*/ 837 w 837"/>
                <a:gd name="T1" fmla="*/ 1130 h 1130"/>
                <a:gd name="T2" fmla="*/ 0 w 837"/>
                <a:gd name="T3" fmla="*/ 566 h 1130"/>
                <a:gd name="T4" fmla="*/ 837 w 837"/>
                <a:gd name="T5" fmla="*/ 0 h 1130"/>
                <a:gd name="T6" fmla="*/ 0 60000 65536"/>
                <a:gd name="T7" fmla="*/ 0 60000 65536"/>
                <a:gd name="T8" fmla="*/ 0 60000 65536"/>
                <a:gd name="T9" fmla="*/ 0 w 837"/>
                <a:gd name="T10" fmla="*/ 0 h 1130"/>
                <a:gd name="T11" fmla="*/ 837 w 837"/>
                <a:gd name="T12" fmla="*/ 1130 h 1130"/>
              </a:gdLst>
              <a:ahLst/>
              <a:cxnLst>
                <a:cxn ang="T6">
                  <a:pos x="T0" y="T1"/>
                </a:cxn>
                <a:cxn ang="T7">
                  <a:pos x="T2" y="T3"/>
                </a:cxn>
                <a:cxn ang="T8">
                  <a:pos x="T4" y="T5"/>
                </a:cxn>
              </a:cxnLst>
              <a:rect l="T9" t="T10" r="T11" b="T12"/>
              <a:pathLst>
                <a:path w="837" h="1130">
                  <a:moveTo>
                    <a:pt x="837" y="1130"/>
                  </a:moveTo>
                  <a:lnTo>
                    <a:pt x="0" y="566"/>
                  </a:lnTo>
                  <a:lnTo>
                    <a:pt x="837" y="0"/>
                  </a:lnTo>
                </a:path>
              </a:pathLst>
            </a:custGeom>
            <a:noFill/>
            <a:ln w="12700" cap="rnd">
              <a:solidFill>
                <a:schemeClr val="bg1">
                  <a:alpha val="6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solidFill>
                  <a:schemeClr val="accent2"/>
                </a:solidFill>
              </a:endParaRPr>
            </a:p>
          </p:txBody>
        </p:sp>
        <p:sp>
          <p:nvSpPr>
            <p:cNvPr id="228380" name="Freeform 835">
              <a:extLst>
                <a:ext uri="{FF2B5EF4-FFF2-40B4-BE49-F238E27FC236}">
                  <a16:creationId xmlns:a16="http://schemas.microsoft.com/office/drawing/2014/main" id="{85B9FAE6-7499-8648-9C2E-936594DB1AEB}"/>
                </a:ext>
              </a:extLst>
            </p:cNvPr>
            <p:cNvSpPr>
              <a:spLocks/>
            </p:cNvSpPr>
            <p:nvPr/>
          </p:nvSpPr>
          <p:spPr bwMode="auto">
            <a:xfrm>
              <a:off x="1291" y="2171"/>
              <a:ext cx="765" cy="1130"/>
            </a:xfrm>
            <a:custGeom>
              <a:avLst/>
              <a:gdLst>
                <a:gd name="T0" fmla="*/ 765 w 765"/>
                <a:gd name="T1" fmla="*/ 1130 h 1130"/>
                <a:gd name="T2" fmla="*/ 0 w 765"/>
                <a:gd name="T3" fmla="*/ 566 h 1130"/>
                <a:gd name="T4" fmla="*/ 765 w 765"/>
                <a:gd name="T5" fmla="*/ 0 h 1130"/>
                <a:gd name="T6" fmla="*/ 0 60000 65536"/>
                <a:gd name="T7" fmla="*/ 0 60000 65536"/>
                <a:gd name="T8" fmla="*/ 0 60000 65536"/>
                <a:gd name="T9" fmla="*/ 0 w 765"/>
                <a:gd name="T10" fmla="*/ 0 h 1130"/>
                <a:gd name="T11" fmla="*/ 765 w 765"/>
                <a:gd name="T12" fmla="*/ 1130 h 1130"/>
              </a:gdLst>
              <a:ahLst/>
              <a:cxnLst>
                <a:cxn ang="T6">
                  <a:pos x="T0" y="T1"/>
                </a:cxn>
                <a:cxn ang="T7">
                  <a:pos x="T2" y="T3"/>
                </a:cxn>
                <a:cxn ang="T8">
                  <a:pos x="T4" y="T5"/>
                </a:cxn>
              </a:cxnLst>
              <a:rect l="T9" t="T10" r="T11" b="T12"/>
              <a:pathLst>
                <a:path w="765" h="1130">
                  <a:moveTo>
                    <a:pt x="765" y="1130"/>
                  </a:moveTo>
                  <a:lnTo>
                    <a:pt x="0" y="566"/>
                  </a:lnTo>
                  <a:lnTo>
                    <a:pt x="765" y="0"/>
                  </a:lnTo>
                </a:path>
              </a:pathLst>
            </a:custGeom>
            <a:noFill/>
            <a:ln w="12700" cap="rnd">
              <a:solidFill>
                <a:schemeClr val="bg1">
                  <a:alpha val="6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solidFill>
                  <a:schemeClr val="accent2"/>
                </a:solidFill>
              </a:endParaRPr>
            </a:p>
          </p:txBody>
        </p:sp>
        <p:sp>
          <p:nvSpPr>
            <p:cNvPr id="228381" name="Freeform 836">
              <a:extLst>
                <a:ext uri="{FF2B5EF4-FFF2-40B4-BE49-F238E27FC236}">
                  <a16:creationId xmlns:a16="http://schemas.microsoft.com/office/drawing/2014/main" id="{6BB25BDA-A3E8-4644-BA69-ABC4E0A70D74}"/>
                </a:ext>
              </a:extLst>
            </p:cNvPr>
            <p:cNvSpPr>
              <a:spLocks/>
            </p:cNvSpPr>
            <p:nvPr/>
          </p:nvSpPr>
          <p:spPr bwMode="auto">
            <a:xfrm>
              <a:off x="1405" y="2171"/>
              <a:ext cx="696" cy="1130"/>
            </a:xfrm>
            <a:custGeom>
              <a:avLst/>
              <a:gdLst>
                <a:gd name="T0" fmla="*/ 696 w 696"/>
                <a:gd name="T1" fmla="*/ 1130 h 1130"/>
                <a:gd name="T2" fmla="*/ 0 w 696"/>
                <a:gd name="T3" fmla="*/ 566 h 1130"/>
                <a:gd name="T4" fmla="*/ 696 w 696"/>
                <a:gd name="T5" fmla="*/ 0 h 1130"/>
                <a:gd name="T6" fmla="*/ 0 60000 65536"/>
                <a:gd name="T7" fmla="*/ 0 60000 65536"/>
                <a:gd name="T8" fmla="*/ 0 60000 65536"/>
                <a:gd name="T9" fmla="*/ 0 w 696"/>
                <a:gd name="T10" fmla="*/ 0 h 1130"/>
                <a:gd name="T11" fmla="*/ 696 w 696"/>
                <a:gd name="T12" fmla="*/ 1130 h 1130"/>
              </a:gdLst>
              <a:ahLst/>
              <a:cxnLst>
                <a:cxn ang="T6">
                  <a:pos x="T0" y="T1"/>
                </a:cxn>
                <a:cxn ang="T7">
                  <a:pos x="T2" y="T3"/>
                </a:cxn>
                <a:cxn ang="T8">
                  <a:pos x="T4" y="T5"/>
                </a:cxn>
              </a:cxnLst>
              <a:rect l="T9" t="T10" r="T11" b="T12"/>
              <a:pathLst>
                <a:path w="696" h="1130">
                  <a:moveTo>
                    <a:pt x="696" y="1130"/>
                  </a:moveTo>
                  <a:lnTo>
                    <a:pt x="0" y="566"/>
                  </a:lnTo>
                  <a:lnTo>
                    <a:pt x="696" y="0"/>
                  </a:lnTo>
                </a:path>
              </a:pathLst>
            </a:custGeom>
            <a:noFill/>
            <a:ln w="12700" cap="rnd">
              <a:solidFill>
                <a:schemeClr val="bg1">
                  <a:alpha val="6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solidFill>
                  <a:schemeClr val="accent2"/>
                </a:solidFill>
              </a:endParaRPr>
            </a:p>
          </p:txBody>
        </p:sp>
        <p:sp>
          <p:nvSpPr>
            <p:cNvPr id="228382" name="Freeform 837">
              <a:extLst>
                <a:ext uri="{FF2B5EF4-FFF2-40B4-BE49-F238E27FC236}">
                  <a16:creationId xmlns:a16="http://schemas.microsoft.com/office/drawing/2014/main" id="{915857BD-490D-2A40-BEE9-008E1EED3374}"/>
                </a:ext>
              </a:extLst>
            </p:cNvPr>
            <p:cNvSpPr>
              <a:spLocks/>
            </p:cNvSpPr>
            <p:nvPr/>
          </p:nvSpPr>
          <p:spPr bwMode="auto">
            <a:xfrm>
              <a:off x="1519" y="2171"/>
              <a:ext cx="627" cy="1130"/>
            </a:xfrm>
            <a:custGeom>
              <a:avLst/>
              <a:gdLst>
                <a:gd name="T0" fmla="*/ 627 w 627"/>
                <a:gd name="T1" fmla="*/ 1130 h 1130"/>
                <a:gd name="T2" fmla="*/ 0 w 627"/>
                <a:gd name="T3" fmla="*/ 566 h 1130"/>
                <a:gd name="T4" fmla="*/ 627 w 627"/>
                <a:gd name="T5" fmla="*/ 0 h 1130"/>
                <a:gd name="T6" fmla="*/ 0 60000 65536"/>
                <a:gd name="T7" fmla="*/ 0 60000 65536"/>
                <a:gd name="T8" fmla="*/ 0 60000 65536"/>
                <a:gd name="T9" fmla="*/ 0 w 627"/>
                <a:gd name="T10" fmla="*/ 0 h 1130"/>
                <a:gd name="T11" fmla="*/ 627 w 627"/>
                <a:gd name="T12" fmla="*/ 1130 h 1130"/>
              </a:gdLst>
              <a:ahLst/>
              <a:cxnLst>
                <a:cxn ang="T6">
                  <a:pos x="T0" y="T1"/>
                </a:cxn>
                <a:cxn ang="T7">
                  <a:pos x="T2" y="T3"/>
                </a:cxn>
                <a:cxn ang="T8">
                  <a:pos x="T4" y="T5"/>
                </a:cxn>
              </a:cxnLst>
              <a:rect l="T9" t="T10" r="T11" b="T12"/>
              <a:pathLst>
                <a:path w="627" h="1130">
                  <a:moveTo>
                    <a:pt x="627" y="1130"/>
                  </a:moveTo>
                  <a:lnTo>
                    <a:pt x="0" y="566"/>
                  </a:lnTo>
                  <a:lnTo>
                    <a:pt x="627" y="0"/>
                  </a:lnTo>
                </a:path>
              </a:pathLst>
            </a:custGeom>
            <a:noFill/>
            <a:ln w="12700" cap="rnd">
              <a:solidFill>
                <a:schemeClr val="bg1">
                  <a:alpha val="6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solidFill>
                  <a:schemeClr val="accent2"/>
                </a:solidFill>
              </a:endParaRPr>
            </a:p>
          </p:txBody>
        </p:sp>
        <p:sp>
          <p:nvSpPr>
            <p:cNvPr id="228383" name="Freeform 838">
              <a:extLst>
                <a:ext uri="{FF2B5EF4-FFF2-40B4-BE49-F238E27FC236}">
                  <a16:creationId xmlns:a16="http://schemas.microsoft.com/office/drawing/2014/main" id="{F18CEFC3-9707-884D-A659-260521AE825B}"/>
                </a:ext>
              </a:extLst>
            </p:cNvPr>
            <p:cNvSpPr>
              <a:spLocks/>
            </p:cNvSpPr>
            <p:nvPr/>
          </p:nvSpPr>
          <p:spPr bwMode="auto">
            <a:xfrm>
              <a:off x="1632" y="2171"/>
              <a:ext cx="557" cy="1130"/>
            </a:xfrm>
            <a:custGeom>
              <a:avLst/>
              <a:gdLst>
                <a:gd name="T0" fmla="*/ 557 w 557"/>
                <a:gd name="T1" fmla="*/ 1130 h 1130"/>
                <a:gd name="T2" fmla="*/ 0 w 557"/>
                <a:gd name="T3" fmla="*/ 566 h 1130"/>
                <a:gd name="T4" fmla="*/ 557 w 557"/>
                <a:gd name="T5" fmla="*/ 0 h 1130"/>
                <a:gd name="T6" fmla="*/ 0 60000 65536"/>
                <a:gd name="T7" fmla="*/ 0 60000 65536"/>
                <a:gd name="T8" fmla="*/ 0 60000 65536"/>
                <a:gd name="T9" fmla="*/ 0 w 557"/>
                <a:gd name="T10" fmla="*/ 0 h 1130"/>
                <a:gd name="T11" fmla="*/ 557 w 557"/>
                <a:gd name="T12" fmla="*/ 1130 h 1130"/>
              </a:gdLst>
              <a:ahLst/>
              <a:cxnLst>
                <a:cxn ang="T6">
                  <a:pos x="T0" y="T1"/>
                </a:cxn>
                <a:cxn ang="T7">
                  <a:pos x="T2" y="T3"/>
                </a:cxn>
                <a:cxn ang="T8">
                  <a:pos x="T4" y="T5"/>
                </a:cxn>
              </a:cxnLst>
              <a:rect l="T9" t="T10" r="T11" b="T12"/>
              <a:pathLst>
                <a:path w="557" h="1130">
                  <a:moveTo>
                    <a:pt x="557" y="1130"/>
                  </a:moveTo>
                  <a:lnTo>
                    <a:pt x="0" y="566"/>
                  </a:lnTo>
                  <a:lnTo>
                    <a:pt x="557" y="0"/>
                  </a:lnTo>
                </a:path>
              </a:pathLst>
            </a:custGeom>
            <a:noFill/>
            <a:ln w="12700" cap="rnd">
              <a:solidFill>
                <a:schemeClr val="bg1">
                  <a:alpha val="6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solidFill>
                  <a:schemeClr val="accent2"/>
                </a:solidFill>
              </a:endParaRPr>
            </a:p>
          </p:txBody>
        </p:sp>
        <p:sp>
          <p:nvSpPr>
            <p:cNvPr id="228384" name="Freeform 839">
              <a:extLst>
                <a:ext uri="{FF2B5EF4-FFF2-40B4-BE49-F238E27FC236}">
                  <a16:creationId xmlns:a16="http://schemas.microsoft.com/office/drawing/2014/main" id="{48A1AFD3-F1FB-FF46-98A7-887C5B3FDC60}"/>
                </a:ext>
              </a:extLst>
            </p:cNvPr>
            <p:cNvSpPr>
              <a:spLocks/>
            </p:cNvSpPr>
            <p:nvPr/>
          </p:nvSpPr>
          <p:spPr bwMode="auto">
            <a:xfrm>
              <a:off x="1746" y="2171"/>
              <a:ext cx="488" cy="1130"/>
            </a:xfrm>
            <a:custGeom>
              <a:avLst/>
              <a:gdLst>
                <a:gd name="T0" fmla="*/ 488 w 488"/>
                <a:gd name="T1" fmla="*/ 1130 h 1130"/>
                <a:gd name="T2" fmla="*/ 0 w 488"/>
                <a:gd name="T3" fmla="*/ 566 h 1130"/>
                <a:gd name="T4" fmla="*/ 488 w 488"/>
                <a:gd name="T5" fmla="*/ 0 h 1130"/>
                <a:gd name="T6" fmla="*/ 0 60000 65536"/>
                <a:gd name="T7" fmla="*/ 0 60000 65536"/>
                <a:gd name="T8" fmla="*/ 0 60000 65536"/>
                <a:gd name="T9" fmla="*/ 0 w 488"/>
                <a:gd name="T10" fmla="*/ 0 h 1130"/>
                <a:gd name="T11" fmla="*/ 488 w 488"/>
                <a:gd name="T12" fmla="*/ 1130 h 1130"/>
              </a:gdLst>
              <a:ahLst/>
              <a:cxnLst>
                <a:cxn ang="T6">
                  <a:pos x="T0" y="T1"/>
                </a:cxn>
                <a:cxn ang="T7">
                  <a:pos x="T2" y="T3"/>
                </a:cxn>
                <a:cxn ang="T8">
                  <a:pos x="T4" y="T5"/>
                </a:cxn>
              </a:cxnLst>
              <a:rect l="T9" t="T10" r="T11" b="T12"/>
              <a:pathLst>
                <a:path w="488" h="1130">
                  <a:moveTo>
                    <a:pt x="488" y="1130"/>
                  </a:moveTo>
                  <a:lnTo>
                    <a:pt x="0" y="566"/>
                  </a:lnTo>
                  <a:lnTo>
                    <a:pt x="488" y="0"/>
                  </a:lnTo>
                </a:path>
              </a:pathLst>
            </a:custGeom>
            <a:noFill/>
            <a:ln w="12700" cap="rnd">
              <a:solidFill>
                <a:schemeClr val="bg1">
                  <a:alpha val="6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solidFill>
                  <a:schemeClr val="accent2"/>
                </a:solidFill>
              </a:endParaRPr>
            </a:p>
          </p:txBody>
        </p:sp>
        <p:sp>
          <p:nvSpPr>
            <p:cNvPr id="228385" name="Freeform 840">
              <a:extLst>
                <a:ext uri="{FF2B5EF4-FFF2-40B4-BE49-F238E27FC236}">
                  <a16:creationId xmlns:a16="http://schemas.microsoft.com/office/drawing/2014/main" id="{C76B15DE-EE52-0C46-AD35-57BF22442E3C}"/>
                </a:ext>
              </a:extLst>
            </p:cNvPr>
            <p:cNvSpPr>
              <a:spLocks/>
            </p:cNvSpPr>
            <p:nvPr/>
          </p:nvSpPr>
          <p:spPr bwMode="auto">
            <a:xfrm>
              <a:off x="2532" y="2171"/>
              <a:ext cx="974" cy="1130"/>
            </a:xfrm>
            <a:custGeom>
              <a:avLst/>
              <a:gdLst>
                <a:gd name="T0" fmla="*/ 0 w 974"/>
                <a:gd name="T1" fmla="*/ 0 h 1130"/>
                <a:gd name="T2" fmla="*/ 974 w 974"/>
                <a:gd name="T3" fmla="*/ 566 h 1130"/>
                <a:gd name="T4" fmla="*/ 0 w 974"/>
                <a:gd name="T5" fmla="*/ 1130 h 1130"/>
                <a:gd name="T6" fmla="*/ 0 60000 65536"/>
                <a:gd name="T7" fmla="*/ 0 60000 65536"/>
                <a:gd name="T8" fmla="*/ 0 60000 65536"/>
                <a:gd name="T9" fmla="*/ 0 w 974"/>
                <a:gd name="T10" fmla="*/ 0 h 1130"/>
                <a:gd name="T11" fmla="*/ 974 w 974"/>
                <a:gd name="T12" fmla="*/ 1130 h 1130"/>
              </a:gdLst>
              <a:ahLst/>
              <a:cxnLst>
                <a:cxn ang="T6">
                  <a:pos x="T0" y="T1"/>
                </a:cxn>
                <a:cxn ang="T7">
                  <a:pos x="T2" y="T3"/>
                </a:cxn>
                <a:cxn ang="T8">
                  <a:pos x="T4" y="T5"/>
                </a:cxn>
              </a:cxnLst>
              <a:rect l="T9" t="T10" r="T11" b="T12"/>
              <a:pathLst>
                <a:path w="974" h="1130">
                  <a:moveTo>
                    <a:pt x="0" y="0"/>
                  </a:moveTo>
                  <a:lnTo>
                    <a:pt x="974" y="566"/>
                  </a:lnTo>
                  <a:lnTo>
                    <a:pt x="0" y="1130"/>
                  </a:lnTo>
                </a:path>
              </a:pathLst>
            </a:custGeom>
            <a:noFill/>
            <a:ln w="12700" cap="rnd">
              <a:solidFill>
                <a:schemeClr val="bg1">
                  <a:alpha val="6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solidFill>
                  <a:schemeClr val="accent2"/>
                </a:solidFill>
              </a:endParaRPr>
            </a:p>
          </p:txBody>
        </p:sp>
        <p:sp>
          <p:nvSpPr>
            <p:cNvPr id="228386" name="Freeform 841">
              <a:extLst>
                <a:ext uri="{FF2B5EF4-FFF2-40B4-BE49-F238E27FC236}">
                  <a16:creationId xmlns:a16="http://schemas.microsoft.com/office/drawing/2014/main" id="{BFA694A0-45D2-F94F-9E4C-C74F64ACA4D1}"/>
                </a:ext>
              </a:extLst>
            </p:cNvPr>
            <p:cNvSpPr>
              <a:spLocks/>
            </p:cNvSpPr>
            <p:nvPr/>
          </p:nvSpPr>
          <p:spPr bwMode="auto">
            <a:xfrm>
              <a:off x="2487" y="2171"/>
              <a:ext cx="905" cy="1130"/>
            </a:xfrm>
            <a:custGeom>
              <a:avLst/>
              <a:gdLst>
                <a:gd name="T0" fmla="*/ 0 w 905"/>
                <a:gd name="T1" fmla="*/ 0 h 1130"/>
                <a:gd name="T2" fmla="*/ 905 w 905"/>
                <a:gd name="T3" fmla="*/ 566 h 1130"/>
                <a:gd name="T4" fmla="*/ 0 w 905"/>
                <a:gd name="T5" fmla="*/ 1130 h 1130"/>
                <a:gd name="T6" fmla="*/ 0 60000 65536"/>
                <a:gd name="T7" fmla="*/ 0 60000 65536"/>
                <a:gd name="T8" fmla="*/ 0 60000 65536"/>
                <a:gd name="T9" fmla="*/ 0 w 905"/>
                <a:gd name="T10" fmla="*/ 0 h 1130"/>
                <a:gd name="T11" fmla="*/ 905 w 905"/>
                <a:gd name="T12" fmla="*/ 1130 h 1130"/>
              </a:gdLst>
              <a:ahLst/>
              <a:cxnLst>
                <a:cxn ang="T6">
                  <a:pos x="T0" y="T1"/>
                </a:cxn>
                <a:cxn ang="T7">
                  <a:pos x="T2" y="T3"/>
                </a:cxn>
                <a:cxn ang="T8">
                  <a:pos x="T4" y="T5"/>
                </a:cxn>
              </a:cxnLst>
              <a:rect l="T9" t="T10" r="T11" b="T12"/>
              <a:pathLst>
                <a:path w="905" h="1130">
                  <a:moveTo>
                    <a:pt x="0" y="0"/>
                  </a:moveTo>
                  <a:lnTo>
                    <a:pt x="905" y="566"/>
                  </a:lnTo>
                  <a:lnTo>
                    <a:pt x="0" y="1130"/>
                  </a:lnTo>
                </a:path>
              </a:pathLst>
            </a:custGeom>
            <a:noFill/>
            <a:ln w="12700" cap="rnd">
              <a:solidFill>
                <a:schemeClr val="bg1">
                  <a:alpha val="6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dirty="0">
                <a:solidFill>
                  <a:schemeClr val="accent2"/>
                </a:solidFill>
              </a:endParaRPr>
            </a:p>
          </p:txBody>
        </p:sp>
        <p:sp>
          <p:nvSpPr>
            <p:cNvPr id="228387" name="Freeform 842">
              <a:extLst>
                <a:ext uri="{FF2B5EF4-FFF2-40B4-BE49-F238E27FC236}">
                  <a16:creationId xmlns:a16="http://schemas.microsoft.com/office/drawing/2014/main" id="{1F88AE8B-4E56-8645-950B-C4E30151C47D}"/>
                </a:ext>
              </a:extLst>
            </p:cNvPr>
            <p:cNvSpPr>
              <a:spLocks/>
            </p:cNvSpPr>
            <p:nvPr/>
          </p:nvSpPr>
          <p:spPr bwMode="auto">
            <a:xfrm>
              <a:off x="2445" y="2171"/>
              <a:ext cx="833" cy="1130"/>
            </a:xfrm>
            <a:custGeom>
              <a:avLst/>
              <a:gdLst>
                <a:gd name="T0" fmla="*/ 0 w 833"/>
                <a:gd name="T1" fmla="*/ 0 h 1130"/>
                <a:gd name="T2" fmla="*/ 833 w 833"/>
                <a:gd name="T3" fmla="*/ 566 h 1130"/>
                <a:gd name="T4" fmla="*/ 0 w 833"/>
                <a:gd name="T5" fmla="*/ 1130 h 1130"/>
                <a:gd name="T6" fmla="*/ 0 60000 65536"/>
                <a:gd name="T7" fmla="*/ 0 60000 65536"/>
                <a:gd name="T8" fmla="*/ 0 60000 65536"/>
                <a:gd name="T9" fmla="*/ 0 w 833"/>
                <a:gd name="T10" fmla="*/ 0 h 1130"/>
                <a:gd name="T11" fmla="*/ 833 w 833"/>
                <a:gd name="T12" fmla="*/ 1130 h 1130"/>
              </a:gdLst>
              <a:ahLst/>
              <a:cxnLst>
                <a:cxn ang="T6">
                  <a:pos x="T0" y="T1"/>
                </a:cxn>
                <a:cxn ang="T7">
                  <a:pos x="T2" y="T3"/>
                </a:cxn>
                <a:cxn ang="T8">
                  <a:pos x="T4" y="T5"/>
                </a:cxn>
              </a:cxnLst>
              <a:rect l="T9" t="T10" r="T11" b="T12"/>
              <a:pathLst>
                <a:path w="833" h="1130">
                  <a:moveTo>
                    <a:pt x="0" y="0"/>
                  </a:moveTo>
                  <a:lnTo>
                    <a:pt x="833" y="566"/>
                  </a:lnTo>
                  <a:lnTo>
                    <a:pt x="0" y="1130"/>
                  </a:lnTo>
                </a:path>
              </a:pathLst>
            </a:custGeom>
            <a:noFill/>
            <a:ln w="12700" cap="rnd">
              <a:solidFill>
                <a:schemeClr val="bg1">
                  <a:alpha val="6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solidFill>
                  <a:schemeClr val="accent2"/>
                </a:solidFill>
              </a:endParaRPr>
            </a:p>
          </p:txBody>
        </p:sp>
        <p:sp>
          <p:nvSpPr>
            <p:cNvPr id="228388" name="Freeform 843">
              <a:extLst>
                <a:ext uri="{FF2B5EF4-FFF2-40B4-BE49-F238E27FC236}">
                  <a16:creationId xmlns:a16="http://schemas.microsoft.com/office/drawing/2014/main" id="{D13B5DCD-2ACD-044A-B3F1-7BC2D971293F}"/>
                </a:ext>
              </a:extLst>
            </p:cNvPr>
            <p:cNvSpPr>
              <a:spLocks/>
            </p:cNvSpPr>
            <p:nvPr/>
          </p:nvSpPr>
          <p:spPr bwMode="auto">
            <a:xfrm>
              <a:off x="2400" y="2171"/>
              <a:ext cx="765" cy="1130"/>
            </a:xfrm>
            <a:custGeom>
              <a:avLst/>
              <a:gdLst>
                <a:gd name="T0" fmla="*/ 0 w 765"/>
                <a:gd name="T1" fmla="*/ 0 h 1130"/>
                <a:gd name="T2" fmla="*/ 765 w 765"/>
                <a:gd name="T3" fmla="*/ 566 h 1130"/>
                <a:gd name="T4" fmla="*/ 0 w 765"/>
                <a:gd name="T5" fmla="*/ 1130 h 1130"/>
                <a:gd name="T6" fmla="*/ 0 60000 65536"/>
                <a:gd name="T7" fmla="*/ 0 60000 65536"/>
                <a:gd name="T8" fmla="*/ 0 60000 65536"/>
                <a:gd name="T9" fmla="*/ 0 w 765"/>
                <a:gd name="T10" fmla="*/ 0 h 1130"/>
                <a:gd name="T11" fmla="*/ 765 w 765"/>
                <a:gd name="T12" fmla="*/ 1130 h 1130"/>
              </a:gdLst>
              <a:ahLst/>
              <a:cxnLst>
                <a:cxn ang="T6">
                  <a:pos x="T0" y="T1"/>
                </a:cxn>
                <a:cxn ang="T7">
                  <a:pos x="T2" y="T3"/>
                </a:cxn>
                <a:cxn ang="T8">
                  <a:pos x="T4" y="T5"/>
                </a:cxn>
              </a:cxnLst>
              <a:rect l="T9" t="T10" r="T11" b="T12"/>
              <a:pathLst>
                <a:path w="765" h="1130">
                  <a:moveTo>
                    <a:pt x="0" y="0"/>
                  </a:moveTo>
                  <a:lnTo>
                    <a:pt x="765" y="566"/>
                  </a:lnTo>
                  <a:lnTo>
                    <a:pt x="0" y="1130"/>
                  </a:lnTo>
                </a:path>
              </a:pathLst>
            </a:custGeom>
            <a:noFill/>
            <a:ln w="12700" cap="rnd">
              <a:solidFill>
                <a:schemeClr val="bg1">
                  <a:alpha val="6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solidFill>
                  <a:schemeClr val="accent2"/>
                </a:solidFill>
              </a:endParaRPr>
            </a:p>
          </p:txBody>
        </p:sp>
        <p:sp>
          <p:nvSpPr>
            <p:cNvPr id="228389" name="Freeform 844">
              <a:extLst>
                <a:ext uri="{FF2B5EF4-FFF2-40B4-BE49-F238E27FC236}">
                  <a16:creationId xmlns:a16="http://schemas.microsoft.com/office/drawing/2014/main" id="{AE1C0682-221C-9544-9947-DFE6B35948BA}"/>
                </a:ext>
              </a:extLst>
            </p:cNvPr>
            <p:cNvSpPr>
              <a:spLocks/>
            </p:cNvSpPr>
            <p:nvPr/>
          </p:nvSpPr>
          <p:spPr bwMode="auto">
            <a:xfrm>
              <a:off x="2355" y="2171"/>
              <a:ext cx="696" cy="1130"/>
            </a:xfrm>
            <a:custGeom>
              <a:avLst/>
              <a:gdLst>
                <a:gd name="T0" fmla="*/ 0 w 696"/>
                <a:gd name="T1" fmla="*/ 0 h 1130"/>
                <a:gd name="T2" fmla="*/ 696 w 696"/>
                <a:gd name="T3" fmla="*/ 566 h 1130"/>
                <a:gd name="T4" fmla="*/ 0 w 696"/>
                <a:gd name="T5" fmla="*/ 1130 h 1130"/>
                <a:gd name="T6" fmla="*/ 0 60000 65536"/>
                <a:gd name="T7" fmla="*/ 0 60000 65536"/>
                <a:gd name="T8" fmla="*/ 0 60000 65536"/>
                <a:gd name="T9" fmla="*/ 0 w 696"/>
                <a:gd name="T10" fmla="*/ 0 h 1130"/>
                <a:gd name="T11" fmla="*/ 696 w 696"/>
                <a:gd name="T12" fmla="*/ 1130 h 1130"/>
              </a:gdLst>
              <a:ahLst/>
              <a:cxnLst>
                <a:cxn ang="T6">
                  <a:pos x="T0" y="T1"/>
                </a:cxn>
                <a:cxn ang="T7">
                  <a:pos x="T2" y="T3"/>
                </a:cxn>
                <a:cxn ang="T8">
                  <a:pos x="T4" y="T5"/>
                </a:cxn>
              </a:cxnLst>
              <a:rect l="T9" t="T10" r="T11" b="T12"/>
              <a:pathLst>
                <a:path w="696" h="1130">
                  <a:moveTo>
                    <a:pt x="0" y="0"/>
                  </a:moveTo>
                  <a:lnTo>
                    <a:pt x="696" y="566"/>
                  </a:lnTo>
                  <a:lnTo>
                    <a:pt x="0" y="1130"/>
                  </a:lnTo>
                </a:path>
              </a:pathLst>
            </a:custGeom>
            <a:noFill/>
            <a:ln w="12700" cap="rnd">
              <a:solidFill>
                <a:schemeClr val="bg1">
                  <a:alpha val="6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solidFill>
                  <a:schemeClr val="accent2"/>
                </a:solidFill>
              </a:endParaRPr>
            </a:p>
          </p:txBody>
        </p:sp>
        <p:sp>
          <p:nvSpPr>
            <p:cNvPr id="228390" name="Freeform 845">
              <a:extLst>
                <a:ext uri="{FF2B5EF4-FFF2-40B4-BE49-F238E27FC236}">
                  <a16:creationId xmlns:a16="http://schemas.microsoft.com/office/drawing/2014/main" id="{BD715AC5-6B17-FB4A-99F6-25D0F939D469}"/>
                </a:ext>
              </a:extLst>
            </p:cNvPr>
            <p:cNvSpPr>
              <a:spLocks/>
            </p:cNvSpPr>
            <p:nvPr/>
          </p:nvSpPr>
          <p:spPr bwMode="auto">
            <a:xfrm>
              <a:off x="2312" y="2171"/>
              <a:ext cx="625" cy="1130"/>
            </a:xfrm>
            <a:custGeom>
              <a:avLst/>
              <a:gdLst>
                <a:gd name="T0" fmla="*/ 0 w 625"/>
                <a:gd name="T1" fmla="*/ 0 h 1130"/>
                <a:gd name="T2" fmla="*/ 625 w 625"/>
                <a:gd name="T3" fmla="*/ 566 h 1130"/>
                <a:gd name="T4" fmla="*/ 0 w 625"/>
                <a:gd name="T5" fmla="*/ 1130 h 1130"/>
                <a:gd name="T6" fmla="*/ 0 60000 65536"/>
                <a:gd name="T7" fmla="*/ 0 60000 65536"/>
                <a:gd name="T8" fmla="*/ 0 60000 65536"/>
                <a:gd name="T9" fmla="*/ 0 w 625"/>
                <a:gd name="T10" fmla="*/ 0 h 1130"/>
                <a:gd name="T11" fmla="*/ 625 w 625"/>
                <a:gd name="T12" fmla="*/ 1130 h 1130"/>
              </a:gdLst>
              <a:ahLst/>
              <a:cxnLst>
                <a:cxn ang="T6">
                  <a:pos x="T0" y="T1"/>
                </a:cxn>
                <a:cxn ang="T7">
                  <a:pos x="T2" y="T3"/>
                </a:cxn>
                <a:cxn ang="T8">
                  <a:pos x="T4" y="T5"/>
                </a:cxn>
              </a:cxnLst>
              <a:rect l="T9" t="T10" r="T11" b="T12"/>
              <a:pathLst>
                <a:path w="625" h="1130">
                  <a:moveTo>
                    <a:pt x="0" y="0"/>
                  </a:moveTo>
                  <a:lnTo>
                    <a:pt x="625" y="566"/>
                  </a:lnTo>
                  <a:lnTo>
                    <a:pt x="0" y="1130"/>
                  </a:lnTo>
                </a:path>
              </a:pathLst>
            </a:custGeom>
            <a:noFill/>
            <a:ln w="12700" cap="rnd">
              <a:solidFill>
                <a:schemeClr val="bg1">
                  <a:alpha val="6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solidFill>
                  <a:schemeClr val="accent2"/>
                </a:solidFill>
              </a:endParaRPr>
            </a:p>
          </p:txBody>
        </p:sp>
        <p:sp>
          <p:nvSpPr>
            <p:cNvPr id="228391" name="Freeform 846">
              <a:extLst>
                <a:ext uri="{FF2B5EF4-FFF2-40B4-BE49-F238E27FC236}">
                  <a16:creationId xmlns:a16="http://schemas.microsoft.com/office/drawing/2014/main" id="{98BC3B60-36FC-624D-B40F-C70459D97FBC}"/>
                </a:ext>
              </a:extLst>
            </p:cNvPr>
            <p:cNvSpPr>
              <a:spLocks/>
            </p:cNvSpPr>
            <p:nvPr/>
          </p:nvSpPr>
          <p:spPr bwMode="auto">
            <a:xfrm>
              <a:off x="2267" y="2171"/>
              <a:ext cx="557" cy="1130"/>
            </a:xfrm>
            <a:custGeom>
              <a:avLst/>
              <a:gdLst>
                <a:gd name="T0" fmla="*/ 0 w 557"/>
                <a:gd name="T1" fmla="*/ 0 h 1130"/>
                <a:gd name="T2" fmla="*/ 557 w 557"/>
                <a:gd name="T3" fmla="*/ 566 h 1130"/>
                <a:gd name="T4" fmla="*/ 0 w 557"/>
                <a:gd name="T5" fmla="*/ 1130 h 1130"/>
                <a:gd name="T6" fmla="*/ 0 60000 65536"/>
                <a:gd name="T7" fmla="*/ 0 60000 65536"/>
                <a:gd name="T8" fmla="*/ 0 60000 65536"/>
                <a:gd name="T9" fmla="*/ 0 w 557"/>
                <a:gd name="T10" fmla="*/ 0 h 1130"/>
                <a:gd name="T11" fmla="*/ 557 w 557"/>
                <a:gd name="T12" fmla="*/ 1130 h 1130"/>
              </a:gdLst>
              <a:ahLst/>
              <a:cxnLst>
                <a:cxn ang="T6">
                  <a:pos x="T0" y="T1"/>
                </a:cxn>
                <a:cxn ang="T7">
                  <a:pos x="T2" y="T3"/>
                </a:cxn>
                <a:cxn ang="T8">
                  <a:pos x="T4" y="T5"/>
                </a:cxn>
              </a:cxnLst>
              <a:rect l="T9" t="T10" r="T11" b="T12"/>
              <a:pathLst>
                <a:path w="557" h="1130">
                  <a:moveTo>
                    <a:pt x="0" y="0"/>
                  </a:moveTo>
                  <a:lnTo>
                    <a:pt x="557" y="566"/>
                  </a:lnTo>
                  <a:lnTo>
                    <a:pt x="0" y="1130"/>
                  </a:lnTo>
                </a:path>
              </a:pathLst>
            </a:custGeom>
            <a:noFill/>
            <a:ln w="12700" cap="rnd">
              <a:solidFill>
                <a:schemeClr val="bg1">
                  <a:alpha val="6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solidFill>
                  <a:schemeClr val="accent2"/>
                </a:solidFill>
              </a:endParaRPr>
            </a:p>
          </p:txBody>
        </p:sp>
        <p:sp>
          <p:nvSpPr>
            <p:cNvPr id="228392" name="Freeform 847">
              <a:extLst>
                <a:ext uri="{FF2B5EF4-FFF2-40B4-BE49-F238E27FC236}">
                  <a16:creationId xmlns:a16="http://schemas.microsoft.com/office/drawing/2014/main" id="{0F1A8197-2CAF-5848-B73E-0353FBFEEE82}"/>
                </a:ext>
              </a:extLst>
            </p:cNvPr>
            <p:cNvSpPr>
              <a:spLocks/>
            </p:cNvSpPr>
            <p:nvPr/>
          </p:nvSpPr>
          <p:spPr bwMode="auto">
            <a:xfrm>
              <a:off x="2222" y="2171"/>
              <a:ext cx="488" cy="1130"/>
            </a:xfrm>
            <a:custGeom>
              <a:avLst/>
              <a:gdLst>
                <a:gd name="T0" fmla="*/ 0 w 488"/>
                <a:gd name="T1" fmla="*/ 0 h 1130"/>
                <a:gd name="T2" fmla="*/ 488 w 488"/>
                <a:gd name="T3" fmla="*/ 566 h 1130"/>
                <a:gd name="T4" fmla="*/ 0 w 488"/>
                <a:gd name="T5" fmla="*/ 1130 h 1130"/>
                <a:gd name="T6" fmla="*/ 0 60000 65536"/>
                <a:gd name="T7" fmla="*/ 0 60000 65536"/>
                <a:gd name="T8" fmla="*/ 0 60000 65536"/>
                <a:gd name="T9" fmla="*/ 0 w 488"/>
                <a:gd name="T10" fmla="*/ 0 h 1130"/>
                <a:gd name="T11" fmla="*/ 488 w 488"/>
                <a:gd name="T12" fmla="*/ 1130 h 1130"/>
              </a:gdLst>
              <a:ahLst/>
              <a:cxnLst>
                <a:cxn ang="T6">
                  <a:pos x="T0" y="T1"/>
                </a:cxn>
                <a:cxn ang="T7">
                  <a:pos x="T2" y="T3"/>
                </a:cxn>
                <a:cxn ang="T8">
                  <a:pos x="T4" y="T5"/>
                </a:cxn>
              </a:cxnLst>
              <a:rect l="T9" t="T10" r="T11" b="T12"/>
              <a:pathLst>
                <a:path w="488" h="1130">
                  <a:moveTo>
                    <a:pt x="0" y="0"/>
                  </a:moveTo>
                  <a:lnTo>
                    <a:pt x="488" y="566"/>
                  </a:lnTo>
                  <a:lnTo>
                    <a:pt x="0" y="1130"/>
                  </a:lnTo>
                </a:path>
              </a:pathLst>
            </a:custGeom>
            <a:noFill/>
            <a:ln w="12700" cap="rnd">
              <a:solidFill>
                <a:schemeClr val="bg1">
                  <a:alpha val="6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solidFill>
                  <a:schemeClr val="accent2"/>
                </a:solidFill>
              </a:endParaRPr>
            </a:p>
          </p:txBody>
        </p:sp>
        <p:sp>
          <p:nvSpPr>
            <p:cNvPr id="228393" name="Line 848">
              <a:extLst>
                <a:ext uri="{FF2B5EF4-FFF2-40B4-BE49-F238E27FC236}">
                  <a16:creationId xmlns:a16="http://schemas.microsoft.com/office/drawing/2014/main" id="{74606662-F21A-4145-B1DA-D1AAF123CCAB}"/>
                </a:ext>
              </a:extLst>
            </p:cNvPr>
            <p:cNvSpPr>
              <a:spLocks noChangeShapeType="1"/>
            </p:cNvSpPr>
            <p:nvPr/>
          </p:nvSpPr>
          <p:spPr bwMode="auto">
            <a:xfrm>
              <a:off x="1924" y="3301"/>
              <a:ext cx="608" cy="0"/>
            </a:xfrm>
            <a:prstGeom prst="line">
              <a:avLst/>
            </a:prstGeom>
            <a:noFill/>
            <a:ln w="12700" cap="rnd">
              <a:solidFill>
                <a:schemeClr val="bg1">
                  <a:alpha val="60000"/>
                </a:schemeClr>
              </a:solidFill>
              <a:round/>
              <a:headEnd/>
              <a:tailEnd/>
            </a:ln>
            <a:extLst>
              <a:ext uri="{909E8E84-426E-40DD-AFC4-6F175D3DCCD1}">
                <a14:hiddenFill xmlns:a14="http://schemas.microsoft.com/office/drawing/2010/main">
                  <a:noFill/>
                </a14:hiddenFill>
              </a:ext>
            </a:extLst>
          </p:spPr>
          <p:txBody>
            <a:bodyPr/>
            <a:lstStyle/>
            <a:p>
              <a:endParaRPr lang="en-US">
                <a:solidFill>
                  <a:schemeClr val="accent2"/>
                </a:solidFill>
              </a:endParaRPr>
            </a:p>
          </p:txBody>
        </p:sp>
        <p:sp>
          <p:nvSpPr>
            <p:cNvPr id="228394" name="Line 849">
              <a:extLst>
                <a:ext uri="{FF2B5EF4-FFF2-40B4-BE49-F238E27FC236}">
                  <a16:creationId xmlns:a16="http://schemas.microsoft.com/office/drawing/2014/main" id="{FDBBCCDA-1B05-704C-B24A-F7EBEB174ED6}"/>
                </a:ext>
              </a:extLst>
            </p:cNvPr>
            <p:cNvSpPr>
              <a:spLocks noChangeShapeType="1"/>
            </p:cNvSpPr>
            <p:nvPr/>
          </p:nvSpPr>
          <p:spPr bwMode="auto">
            <a:xfrm>
              <a:off x="1924" y="2171"/>
              <a:ext cx="608" cy="0"/>
            </a:xfrm>
            <a:prstGeom prst="line">
              <a:avLst/>
            </a:prstGeom>
            <a:noFill/>
            <a:ln w="12700" cap="rnd">
              <a:solidFill>
                <a:schemeClr val="bg1">
                  <a:alpha val="60000"/>
                </a:schemeClr>
              </a:solidFill>
              <a:round/>
              <a:headEnd/>
              <a:tailEnd/>
            </a:ln>
            <a:extLst>
              <a:ext uri="{909E8E84-426E-40DD-AFC4-6F175D3DCCD1}">
                <a14:hiddenFill xmlns:a14="http://schemas.microsoft.com/office/drawing/2010/main">
                  <a:noFill/>
                </a14:hiddenFill>
              </a:ext>
            </a:extLst>
          </p:spPr>
          <p:txBody>
            <a:bodyPr/>
            <a:lstStyle/>
            <a:p>
              <a:endParaRPr lang="en-US">
                <a:solidFill>
                  <a:schemeClr val="accent2"/>
                </a:solidFill>
              </a:endParaRPr>
            </a:p>
          </p:txBody>
        </p:sp>
        <p:sp>
          <p:nvSpPr>
            <p:cNvPr id="228395" name="Line 850">
              <a:extLst>
                <a:ext uri="{FF2B5EF4-FFF2-40B4-BE49-F238E27FC236}">
                  <a16:creationId xmlns:a16="http://schemas.microsoft.com/office/drawing/2014/main" id="{4E5A4D79-DACB-094E-8E64-94123E7F1D96}"/>
                </a:ext>
              </a:extLst>
            </p:cNvPr>
            <p:cNvSpPr>
              <a:spLocks noChangeShapeType="1"/>
            </p:cNvSpPr>
            <p:nvPr/>
          </p:nvSpPr>
          <p:spPr bwMode="auto">
            <a:xfrm flipV="1">
              <a:off x="2234" y="2171"/>
              <a:ext cx="0" cy="1130"/>
            </a:xfrm>
            <a:prstGeom prst="line">
              <a:avLst/>
            </a:prstGeom>
            <a:noFill/>
            <a:ln w="12700" cap="rnd">
              <a:solidFill>
                <a:schemeClr val="bg1">
                  <a:alpha val="60000"/>
                </a:schemeClr>
              </a:solidFill>
              <a:round/>
              <a:headEnd/>
              <a:tailEnd/>
            </a:ln>
            <a:extLst>
              <a:ext uri="{909E8E84-426E-40DD-AFC4-6F175D3DCCD1}">
                <a14:hiddenFill xmlns:a14="http://schemas.microsoft.com/office/drawing/2010/main">
                  <a:noFill/>
                </a14:hiddenFill>
              </a:ext>
            </a:extLst>
          </p:spPr>
          <p:txBody>
            <a:bodyPr/>
            <a:lstStyle/>
            <a:p>
              <a:endParaRPr lang="en-US">
                <a:solidFill>
                  <a:schemeClr val="accent2"/>
                </a:solidFill>
              </a:endParaRPr>
            </a:p>
          </p:txBody>
        </p:sp>
        <p:sp>
          <p:nvSpPr>
            <p:cNvPr id="228396" name="Oval 851">
              <a:extLst>
                <a:ext uri="{FF2B5EF4-FFF2-40B4-BE49-F238E27FC236}">
                  <a16:creationId xmlns:a16="http://schemas.microsoft.com/office/drawing/2014/main" id="{69FC6587-7ADB-6244-8284-0BB3FAD231FC}"/>
                </a:ext>
              </a:extLst>
            </p:cNvPr>
            <p:cNvSpPr>
              <a:spLocks noChangeArrowheads="1"/>
            </p:cNvSpPr>
            <p:nvPr/>
          </p:nvSpPr>
          <p:spPr bwMode="auto">
            <a:xfrm>
              <a:off x="2073" y="2583"/>
              <a:ext cx="310" cy="309"/>
            </a:xfrm>
            <a:prstGeom prst="ellipse">
              <a:avLst/>
            </a:prstGeom>
            <a:noFill/>
            <a:ln w="12700" cap="rnd">
              <a:solidFill>
                <a:schemeClr val="bg1">
                  <a:alpha val="60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solidFill>
                  <a:schemeClr val="accent2"/>
                </a:solidFill>
              </a:endParaRPr>
            </a:p>
          </p:txBody>
        </p:sp>
        <p:sp>
          <p:nvSpPr>
            <p:cNvPr id="228397" name="Line 852">
              <a:extLst>
                <a:ext uri="{FF2B5EF4-FFF2-40B4-BE49-F238E27FC236}">
                  <a16:creationId xmlns:a16="http://schemas.microsoft.com/office/drawing/2014/main" id="{C4BC4B9E-F324-884B-A091-690947076D73}"/>
                </a:ext>
              </a:extLst>
            </p:cNvPr>
            <p:cNvSpPr>
              <a:spLocks noChangeShapeType="1"/>
            </p:cNvSpPr>
            <p:nvPr/>
          </p:nvSpPr>
          <p:spPr bwMode="auto">
            <a:xfrm>
              <a:off x="950" y="2737"/>
              <a:ext cx="2556" cy="0"/>
            </a:xfrm>
            <a:prstGeom prst="line">
              <a:avLst/>
            </a:prstGeom>
            <a:noFill/>
            <a:ln w="12700" cap="rnd">
              <a:solidFill>
                <a:schemeClr val="bg1">
                  <a:alpha val="60000"/>
                </a:schemeClr>
              </a:solidFill>
              <a:round/>
              <a:headEnd/>
              <a:tailEnd/>
            </a:ln>
            <a:extLst>
              <a:ext uri="{909E8E84-426E-40DD-AFC4-6F175D3DCCD1}">
                <a14:hiddenFill xmlns:a14="http://schemas.microsoft.com/office/drawing/2010/main">
                  <a:noFill/>
                </a14:hiddenFill>
              </a:ext>
            </a:extLst>
          </p:spPr>
          <p:txBody>
            <a:bodyPr/>
            <a:lstStyle/>
            <a:p>
              <a:endParaRPr lang="en-US">
                <a:solidFill>
                  <a:schemeClr val="accent2"/>
                </a:solidFill>
              </a:endParaRPr>
            </a:p>
          </p:txBody>
        </p:sp>
      </p:grpSp>
      <p:sp>
        <p:nvSpPr>
          <p:cNvPr id="228355" name="Title 5">
            <a:extLst>
              <a:ext uri="{FF2B5EF4-FFF2-40B4-BE49-F238E27FC236}">
                <a16:creationId xmlns:a16="http://schemas.microsoft.com/office/drawing/2014/main" id="{B458184F-3EAA-3C45-B4B2-DD1561DF46A2}"/>
              </a:ext>
            </a:extLst>
          </p:cNvPr>
          <p:cNvSpPr>
            <a:spLocks noGrp="1"/>
          </p:cNvSpPr>
          <p:nvPr>
            <p:ph type="title"/>
          </p:nvPr>
        </p:nvSpPr>
        <p:spPr bwMode="auto">
          <a:xfrm>
            <a:off x="865042" y="736600"/>
            <a:ext cx="10515600" cy="62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algn="ctr"/>
            <a:r>
              <a:rPr lang="en-US" altLang="en-US" dirty="0">
                <a:solidFill>
                  <a:schemeClr val="bg1"/>
                </a:solidFill>
                <a:latin typeface="Days" panose="02000505050000020004" pitchFamily="2" charset="0"/>
                <a:ea typeface="Source Sans Pro Black" panose="020B0503030403020204" pitchFamily="34" charset="0"/>
                <a:cs typeface="Source Sans Pro Black" panose="020B0503030403020204" pitchFamily="34" charset="0"/>
              </a:rPr>
              <a:t>OUR TEAM</a:t>
            </a:r>
          </a:p>
        </p:txBody>
      </p:sp>
      <p:sp>
        <p:nvSpPr>
          <p:cNvPr id="11" name="TextBox 10">
            <a:extLst>
              <a:ext uri="{FF2B5EF4-FFF2-40B4-BE49-F238E27FC236}">
                <a16:creationId xmlns:a16="http://schemas.microsoft.com/office/drawing/2014/main" id="{6F679DFE-19ED-C84B-A837-4A5A631EF7FC}"/>
              </a:ext>
            </a:extLst>
          </p:cNvPr>
          <p:cNvSpPr txBox="1"/>
          <p:nvPr/>
        </p:nvSpPr>
        <p:spPr>
          <a:xfrm>
            <a:off x="4977336" y="1307285"/>
            <a:ext cx="2291013" cy="253916"/>
          </a:xfrm>
          <a:prstGeom prst="rect">
            <a:avLst/>
          </a:prstGeom>
          <a:noFill/>
        </p:spPr>
        <p:txBody>
          <a:bodyPr wrap="none">
            <a:spAutoFit/>
          </a:bodyPr>
          <a:lstStyle/>
          <a:p>
            <a:pPr algn="ctr" fontAlgn="auto">
              <a:spcBef>
                <a:spcPts val="0"/>
              </a:spcBef>
              <a:spcAft>
                <a:spcPts val="0"/>
              </a:spcAft>
              <a:defRPr/>
            </a:pPr>
            <a:r>
              <a:rPr lang="en-US" sz="1050" spc="300" dirty="0">
                <a:solidFill>
                  <a:schemeClr val="bg1"/>
                </a:solidFill>
                <a:latin typeface="Source Sans Pro" charset="0"/>
                <a:ea typeface="Source Sans Pro" charset="0"/>
                <a:cs typeface="Source Sans Pro" charset="0"/>
              </a:rPr>
              <a:t>SMART PRESENTATIONS</a:t>
            </a:r>
          </a:p>
        </p:txBody>
      </p:sp>
      <p:grpSp>
        <p:nvGrpSpPr>
          <p:cNvPr id="8" name="Group 11">
            <a:extLst>
              <a:ext uri="{FF2B5EF4-FFF2-40B4-BE49-F238E27FC236}">
                <a16:creationId xmlns:a16="http://schemas.microsoft.com/office/drawing/2014/main" id="{3ADB428F-8D2F-764E-AE99-9500800D32D9}"/>
              </a:ext>
            </a:extLst>
          </p:cNvPr>
          <p:cNvGrpSpPr>
            <a:grpSpLocks/>
          </p:cNvGrpSpPr>
          <p:nvPr/>
        </p:nvGrpSpPr>
        <p:grpSpPr bwMode="auto">
          <a:xfrm>
            <a:off x="1558247" y="4086224"/>
            <a:ext cx="1970088" cy="565733"/>
            <a:chOff x="5196241" y="3117400"/>
            <a:chExt cx="1970138" cy="565906"/>
          </a:xfrm>
        </p:grpSpPr>
        <p:sp>
          <p:nvSpPr>
            <p:cNvPr id="228375" name="Title 1">
              <a:extLst>
                <a:ext uri="{FF2B5EF4-FFF2-40B4-BE49-F238E27FC236}">
                  <a16:creationId xmlns:a16="http://schemas.microsoft.com/office/drawing/2014/main" id="{6FFFB8C1-B52F-D340-AFCD-60F8C8619F2A}"/>
                </a:ext>
              </a:extLst>
            </p:cNvPr>
            <p:cNvSpPr txBox="1">
              <a:spLocks/>
            </p:cNvSpPr>
            <p:nvPr/>
          </p:nvSpPr>
          <p:spPr bwMode="auto">
            <a:xfrm>
              <a:off x="5196241" y="3117400"/>
              <a:ext cx="1970138" cy="565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b="1" dirty="0">
                  <a:solidFill>
                    <a:schemeClr val="bg1"/>
                  </a:solidFill>
                  <a:latin typeface="Source Sans Pro Black" panose="020B0503030403020204" pitchFamily="34" charset="0"/>
                  <a:ea typeface="Source Sans Pro Black" panose="020B0503030403020204" pitchFamily="34" charset="0"/>
                  <a:cs typeface="Source Sans Pro Black" panose="020B0503030403020204" pitchFamily="34" charset="0"/>
                </a:rPr>
                <a:t>JOHN DOE</a:t>
              </a:r>
            </a:p>
          </p:txBody>
        </p:sp>
        <p:sp>
          <p:nvSpPr>
            <p:cNvPr id="14" name="TextBox 13">
              <a:extLst>
                <a:ext uri="{FF2B5EF4-FFF2-40B4-BE49-F238E27FC236}">
                  <a16:creationId xmlns:a16="http://schemas.microsoft.com/office/drawing/2014/main" id="{0E2B5741-98FC-3343-A10B-300202B7C24C}"/>
                </a:ext>
              </a:extLst>
            </p:cNvPr>
            <p:cNvSpPr txBox="1"/>
            <p:nvPr/>
          </p:nvSpPr>
          <p:spPr>
            <a:xfrm>
              <a:off x="5196241" y="3361440"/>
              <a:ext cx="1970138" cy="312553"/>
            </a:xfrm>
            <a:prstGeom prst="rect">
              <a:avLst/>
            </a:prstGeom>
            <a:noFill/>
          </p:spPr>
          <p:txBody>
            <a:bodyPr>
              <a:spAutoFit/>
            </a:bodyPr>
            <a:lstStyle/>
            <a:p>
              <a:pPr algn="ctr" fontAlgn="auto">
                <a:lnSpc>
                  <a:spcPct val="130000"/>
                </a:lnSpc>
                <a:spcBef>
                  <a:spcPts val="0"/>
                </a:spcBef>
                <a:spcAft>
                  <a:spcPts val="0"/>
                </a:spcAft>
                <a:defRPr/>
              </a:pPr>
              <a:r>
                <a:rPr lang="en-US" sz="1200" dirty="0">
                  <a:solidFill>
                    <a:schemeClr val="bg1"/>
                  </a:solidFill>
                  <a:latin typeface="Source Sans Pro" charset="0"/>
                  <a:ea typeface="Source Sans Pro" charset="0"/>
                  <a:cs typeface="Source Sans Pro" charset="0"/>
                </a:rPr>
                <a:t>CEO, FOUNDER</a:t>
              </a:r>
            </a:p>
          </p:txBody>
        </p:sp>
      </p:grpSp>
      <p:sp>
        <p:nvSpPr>
          <p:cNvPr id="15" name="TextBox 14">
            <a:extLst>
              <a:ext uri="{FF2B5EF4-FFF2-40B4-BE49-F238E27FC236}">
                <a16:creationId xmlns:a16="http://schemas.microsoft.com/office/drawing/2014/main" id="{6538ADD4-5CCE-EC43-9B78-50EFC923C462}"/>
              </a:ext>
            </a:extLst>
          </p:cNvPr>
          <p:cNvSpPr txBox="1">
            <a:spLocks noChangeArrowheads="1"/>
          </p:cNvSpPr>
          <p:nvPr/>
        </p:nvSpPr>
        <p:spPr bwMode="auto">
          <a:xfrm>
            <a:off x="1558247" y="4741863"/>
            <a:ext cx="1949450"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30000"/>
              </a:lnSpc>
            </a:pPr>
            <a:r>
              <a:rPr lang="en-US" altLang="en-US" sz="1200" dirty="0">
                <a:solidFill>
                  <a:schemeClr val="bg1"/>
                </a:solidFill>
                <a:latin typeface="Source Sans Pro" panose="020B0503030403020204" pitchFamily="34" charset="0"/>
                <a:ea typeface="Source Sans Pro" panose="020B0503030403020204" pitchFamily="34" charset="0"/>
                <a:cs typeface="Source Sans Pro" panose="020B0503030403020204" pitchFamily="34" charset="0"/>
              </a:rPr>
              <a:t>Truffaut 90’s health goth master cleanse. YOLO Brooklyn cold-pressed, lumbersexual.</a:t>
            </a:r>
          </a:p>
        </p:txBody>
      </p:sp>
      <p:grpSp>
        <p:nvGrpSpPr>
          <p:cNvPr id="9" name="Group 15">
            <a:extLst>
              <a:ext uri="{FF2B5EF4-FFF2-40B4-BE49-F238E27FC236}">
                <a16:creationId xmlns:a16="http://schemas.microsoft.com/office/drawing/2014/main" id="{FCEA6004-1943-4749-B2C1-218E5F625670}"/>
              </a:ext>
            </a:extLst>
          </p:cNvPr>
          <p:cNvGrpSpPr>
            <a:grpSpLocks/>
          </p:cNvGrpSpPr>
          <p:nvPr/>
        </p:nvGrpSpPr>
        <p:grpSpPr bwMode="auto">
          <a:xfrm>
            <a:off x="3956960" y="4086224"/>
            <a:ext cx="1970087" cy="565733"/>
            <a:chOff x="5196241" y="3117400"/>
            <a:chExt cx="1970138" cy="565906"/>
          </a:xfrm>
        </p:grpSpPr>
        <p:sp>
          <p:nvSpPr>
            <p:cNvPr id="228373" name="Title 1">
              <a:extLst>
                <a:ext uri="{FF2B5EF4-FFF2-40B4-BE49-F238E27FC236}">
                  <a16:creationId xmlns:a16="http://schemas.microsoft.com/office/drawing/2014/main" id="{A4769091-2F76-A44F-A251-3958531906BD}"/>
                </a:ext>
              </a:extLst>
            </p:cNvPr>
            <p:cNvSpPr txBox="1">
              <a:spLocks/>
            </p:cNvSpPr>
            <p:nvPr/>
          </p:nvSpPr>
          <p:spPr bwMode="auto">
            <a:xfrm>
              <a:off x="5196241" y="3117400"/>
              <a:ext cx="1970138" cy="565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b="1">
                  <a:solidFill>
                    <a:schemeClr val="bg1"/>
                  </a:solidFill>
                  <a:latin typeface="Source Sans Pro Black" panose="020B0503030403020204" pitchFamily="34" charset="0"/>
                  <a:ea typeface="Source Sans Pro Black" panose="020B0503030403020204" pitchFamily="34" charset="0"/>
                  <a:cs typeface="Source Sans Pro Black" panose="020B0503030403020204" pitchFamily="34" charset="0"/>
                </a:rPr>
                <a:t>JOHN DOE</a:t>
              </a:r>
            </a:p>
          </p:txBody>
        </p:sp>
        <p:sp>
          <p:nvSpPr>
            <p:cNvPr id="18" name="TextBox 17">
              <a:extLst>
                <a:ext uri="{FF2B5EF4-FFF2-40B4-BE49-F238E27FC236}">
                  <a16:creationId xmlns:a16="http://schemas.microsoft.com/office/drawing/2014/main" id="{1AF0C5A1-CBFF-2D41-8F6A-573104732591}"/>
                </a:ext>
              </a:extLst>
            </p:cNvPr>
            <p:cNvSpPr txBox="1"/>
            <p:nvPr/>
          </p:nvSpPr>
          <p:spPr>
            <a:xfrm>
              <a:off x="5196241" y="3361440"/>
              <a:ext cx="1970138" cy="312553"/>
            </a:xfrm>
            <a:prstGeom prst="rect">
              <a:avLst/>
            </a:prstGeom>
            <a:noFill/>
          </p:spPr>
          <p:txBody>
            <a:bodyPr>
              <a:spAutoFit/>
            </a:bodyPr>
            <a:lstStyle/>
            <a:p>
              <a:pPr algn="ctr" fontAlgn="auto">
                <a:lnSpc>
                  <a:spcPct val="130000"/>
                </a:lnSpc>
                <a:spcBef>
                  <a:spcPts val="0"/>
                </a:spcBef>
                <a:spcAft>
                  <a:spcPts val="0"/>
                </a:spcAft>
                <a:defRPr/>
              </a:pPr>
              <a:r>
                <a:rPr lang="en-US" sz="1200" dirty="0">
                  <a:solidFill>
                    <a:schemeClr val="bg1"/>
                  </a:solidFill>
                  <a:latin typeface="Source Sans Pro" charset="0"/>
                  <a:ea typeface="Source Sans Pro" charset="0"/>
                  <a:cs typeface="Source Sans Pro" charset="0"/>
                </a:rPr>
                <a:t>CEO, FOUNDER</a:t>
              </a:r>
            </a:p>
          </p:txBody>
        </p:sp>
      </p:grpSp>
      <p:sp>
        <p:nvSpPr>
          <p:cNvPr id="19" name="TextBox 18">
            <a:extLst>
              <a:ext uri="{FF2B5EF4-FFF2-40B4-BE49-F238E27FC236}">
                <a16:creationId xmlns:a16="http://schemas.microsoft.com/office/drawing/2014/main" id="{F4CE1701-D6A8-A94B-AFA7-27C0E5EC9A39}"/>
              </a:ext>
            </a:extLst>
          </p:cNvPr>
          <p:cNvSpPr txBox="1">
            <a:spLocks noChangeArrowheads="1"/>
          </p:cNvSpPr>
          <p:nvPr/>
        </p:nvSpPr>
        <p:spPr bwMode="auto">
          <a:xfrm>
            <a:off x="3968072" y="4741863"/>
            <a:ext cx="1949450"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30000"/>
              </a:lnSpc>
            </a:pPr>
            <a:r>
              <a:rPr lang="en-US" altLang="en-US" sz="1200" dirty="0">
                <a:solidFill>
                  <a:schemeClr val="bg1"/>
                </a:solidFill>
                <a:latin typeface="Source Sans Pro" panose="020B0503030403020204" pitchFamily="34" charset="0"/>
                <a:ea typeface="Source Sans Pro" panose="020B0503030403020204" pitchFamily="34" charset="0"/>
                <a:cs typeface="Source Sans Pro" panose="020B0503030403020204" pitchFamily="34" charset="0"/>
              </a:rPr>
              <a:t>Truffaut 90’s health goth master cleanse. YOLO Brooklyn cold-pressed, lumbersexual.</a:t>
            </a:r>
          </a:p>
        </p:txBody>
      </p:sp>
      <p:grpSp>
        <p:nvGrpSpPr>
          <p:cNvPr id="10" name="Group 19">
            <a:extLst>
              <a:ext uri="{FF2B5EF4-FFF2-40B4-BE49-F238E27FC236}">
                <a16:creationId xmlns:a16="http://schemas.microsoft.com/office/drawing/2014/main" id="{ACBB07BF-4876-0A4E-9CEC-F4D7999FD5A7}"/>
              </a:ext>
            </a:extLst>
          </p:cNvPr>
          <p:cNvGrpSpPr>
            <a:grpSpLocks/>
          </p:cNvGrpSpPr>
          <p:nvPr/>
        </p:nvGrpSpPr>
        <p:grpSpPr bwMode="auto">
          <a:xfrm>
            <a:off x="6365197" y="4086224"/>
            <a:ext cx="1970088" cy="565733"/>
            <a:chOff x="5196241" y="3117400"/>
            <a:chExt cx="1970138" cy="565906"/>
          </a:xfrm>
        </p:grpSpPr>
        <p:sp>
          <p:nvSpPr>
            <p:cNvPr id="228371" name="Title 1">
              <a:extLst>
                <a:ext uri="{FF2B5EF4-FFF2-40B4-BE49-F238E27FC236}">
                  <a16:creationId xmlns:a16="http://schemas.microsoft.com/office/drawing/2014/main" id="{4C27C4B1-BE15-9C4B-A786-9A9E5F4BB990}"/>
                </a:ext>
              </a:extLst>
            </p:cNvPr>
            <p:cNvSpPr txBox="1">
              <a:spLocks/>
            </p:cNvSpPr>
            <p:nvPr/>
          </p:nvSpPr>
          <p:spPr bwMode="auto">
            <a:xfrm>
              <a:off x="5196241" y="3117400"/>
              <a:ext cx="1970138" cy="565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b="1">
                  <a:solidFill>
                    <a:schemeClr val="bg1"/>
                  </a:solidFill>
                  <a:latin typeface="Source Sans Pro Black" panose="020B0503030403020204" pitchFamily="34" charset="0"/>
                  <a:ea typeface="Source Sans Pro Black" panose="020B0503030403020204" pitchFamily="34" charset="0"/>
                  <a:cs typeface="Source Sans Pro Black" panose="020B0503030403020204" pitchFamily="34" charset="0"/>
                </a:rPr>
                <a:t>JOHN DOE</a:t>
              </a:r>
            </a:p>
          </p:txBody>
        </p:sp>
        <p:sp>
          <p:nvSpPr>
            <p:cNvPr id="22" name="TextBox 21">
              <a:extLst>
                <a:ext uri="{FF2B5EF4-FFF2-40B4-BE49-F238E27FC236}">
                  <a16:creationId xmlns:a16="http://schemas.microsoft.com/office/drawing/2014/main" id="{E604C9A6-A307-0843-932E-E74F9D59376F}"/>
                </a:ext>
              </a:extLst>
            </p:cNvPr>
            <p:cNvSpPr txBox="1"/>
            <p:nvPr/>
          </p:nvSpPr>
          <p:spPr>
            <a:xfrm>
              <a:off x="5196241" y="3361440"/>
              <a:ext cx="1970138" cy="312553"/>
            </a:xfrm>
            <a:prstGeom prst="rect">
              <a:avLst/>
            </a:prstGeom>
            <a:noFill/>
          </p:spPr>
          <p:txBody>
            <a:bodyPr>
              <a:spAutoFit/>
            </a:bodyPr>
            <a:lstStyle/>
            <a:p>
              <a:pPr algn="ctr" fontAlgn="auto">
                <a:lnSpc>
                  <a:spcPct val="130000"/>
                </a:lnSpc>
                <a:spcBef>
                  <a:spcPts val="0"/>
                </a:spcBef>
                <a:spcAft>
                  <a:spcPts val="0"/>
                </a:spcAft>
                <a:defRPr/>
              </a:pPr>
              <a:r>
                <a:rPr lang="en-US" sz="1200" dirty="0">
                  <a:solidFill>
                    <a:schemeClr val="bg1"/>
                  </a:solidFill>
                  <a:latin typeface="Source Sans Pro" charset="0"/>
                  <a:ea typeface="Source Sans Pro" charset="0"/>
                  <a:cs typeface="Source Sans Pro" charset="0"/>
                </a:rPr>
                <a:t>CEO, FOUNDER</a:t>
              </a:r>
            </a:p>
          </p:txBody>
        </p:sp>
      </p:grpSp>
      <p:sp>
        <p:nvSpPr>
          <p:cNvPr id="23" name="TextBox 22">
            <a:extLst>
              <a:ext uri="{FF2B5EF4-FFF2-40B4-BE49-F238E27FC236}">
                <a16:creationId xmlns:a16="http://schemas.microsoft.com/office/drawing/2014/main" id="{8A7BEB13-C31D-1E41-B821-07B3FA6AB784}"/>
              </a:ext>
            </a:extLst>
          </p:cNvPr>
          <p:cNvSpPr txBox="1">
            <a:spLocks noChangeArrowheads="1"/>
          </p:cNvSpPr>
          <p:nvPr/>
        </p:nvSpPr>
        <p:spPr bwMode="auto">
          <a:xfrm>
            <a:off x="6365197" y="4741863"/>
            <a:ext cx="1949450"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30000"/>
              </a:lnSpc>
            </a:pPr>
            <a:r>
              <a:rPr lang="en-US" altLang="en-US" sz="1200">
                <a:solidFill>
                  <a:schemeClr val="bg1"/>
                </a:solidFill>
                <a:latin typeface="Source Sans Pro" panose="020B0503030403020204" pitchFamily="34" charset="0"/>
                <a:ea typeface="Source Sans Pro" panose="020B0503030403020204" pitchFamily="34" charset="0"/>
                <a:cs typeface="Source Sans Pro" panose="020B0503030403020204" pitchFamily="34" charset="0"/>
              </a:rPr>
              <a:t>Truffaut 90’s health goth master cleanse. YOLO Brooklyn cold-pressed, lumbersexual.</a:t>
            </a:r>
          </a:p>
        </p:txBody>
      </p:sp>
      <p:grpSp>
        <p:nvGrpSpPr>
          <p:cNvPr id="12" name="Group 23">
            <a:extLst>
              <a:ext uri="{FF2B5EF4-FFF2-40B4-BE49-F238E27FC236}">
                <a16:creationId xmlns:a16="http://schemas.microsoft.com/office/drawing/2014/main" id="{082A7876-64B0-F441-A41A-C086D81E95AA}"/>
              </a:ext>
            </a:extLst>
          </p:cNvPr>
          <p:cNvGrpSpPr>
            <a:grpSpLocks/>
          </p:cNvGrpSpPr>
          <p:nvPr/>
        </p:nvGrpSpPr>
        <p:grpSpPr bwMode="auto">
          <a:xfrm>
            <a:off x="8762322" y="4086224"/>
            <a:ext cx="1970088" cy="565733"/>
            <a:chOff x="5196241" y="3117400"/>
            <a:chExt cx="1970138" cy="565906"/>
          </a:xfrm>
        </p:grpSpPr>
        <p:sp>
          <p:nvSpPr>
            <p:cNvPr id="228369" name="Title 1">
              <a:extLst>
                <a:ext uri="{FF2B5EF4-FFF2-40B4-BE49-F238E27FC236}">
                  <a16:creationId xmlns:a16="http://schemas.microsoft.com/office/drawing/2014/main" id="{CBFEE443-5965-9A4D-8BAD-78507F8EE1DD}"/>
                </a:ext>
              </a:extLst>
            </p:cNvPr>
            <p:cNvSpPr txBox="1">
              <a:spLocks/>
            </p:cNvSpPr>
            <p:nvPr/>
          </p:nvSpPr>
          <p:spPr bwMode="auto">
            <a:xfrm>
              <a:off x="5196241" y="3117400"/>
              <a:ext cx="1970138" cy="565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b="1">
                  <a:solidFill>
                    <a:schemeClr val="bg1"/>
                  </a:solidFill>
                  <a:latin typeface="Source Sans Pro Black" panose="020B0503030403020204" pitchFamily="34" charset="0"/>
                  <a:ea typeface="Source Sans Pro Black" panose="020B0503030403020204" pitchFamily="34" charset="0"/>
                  <a:cs typeface="Source Sans Pro Black" panose="020B0503030403020204" pitchFamily="34" charset="0"/>
                </a:rPr>
                <a:t>JOHN DOE</a:t>
              </a:r>
            </a:p>
          </p:txBody>
        </p:sp>
        <p:sp>
          <p:nvSpPr>
            <p:cNvPr id="26" name="TextBox 25">
              <a:extLst>
                <a:ext uri="{FF2B5EF4-FFF2-40B4-BE49-F238E27FC236}">
                  <a16:creationId xmlns:a16="http://schemas.microsoft.com/office/drawing/2014/main" id="{A3D6B6A2-6C9E-2D49-A489-63C0E2ACD103}"/>
                </a:ext>
              </a:extLst>
            </p:cNvPr>
            <p:cNvSpPr txBox="1"/>
            <p:nvPr/>
          </p:nvSpPr>
          <p:spPr>
            <a:xfrm>
              <a:off x="5196241" y="3361440"/>
              <a:ext cx="1970138" cy="312553"/>
            </a:xfrm>
            <a:prstGeom prst="rect">
              <a:avLst/>
            </a:prstGeom>
            <a:noFill/>
          </p:spPr>
          <p:txBody>
            <a:bodyPr>
              <a:spAutoFit/>
            </a:bodyPr>
            <a:lstStyle/>
            <a:p>
              <a:pPr algn="ctr" fontAlgn="auto">
                <a:lnSpc>
                  <a:spcPct val="130000"/>
                </a:lnSpc>
                <a:spcBef>
                  <a:spcPts val="0"/>
                </a:spcBef>
                <a:spcAft>
                  <a:spcPts val="0"/>
                </a:spcAft>
                <a:defRPr/>
              </a:pPr>
              <a:r>
                <a:rPr lang="en-US" sz="1200" dirty="0">
                  <a:solidFill>
                    <a:schemeClr val="bg1"/>
                  </a:solidFill>
                  <a:latin typeface="Source Sans Pro" charset="0"/>
                  <a:ea typeface="Source Sans Pro" charset="0"/>
                  <a:cs typeface="Source Sans Pro" charset="0"/>
                </a:rPr>
                <a:t>CEO, FOUNDER</a:t>
              </a:r>
            </a:p>
          </p:txBody>
        </p:sp>
      </p:grpSp>
      <p:sp>
        <p:nvSpPr>
          <p:cNvPr id="27" name="TextBox 26">
            <a:extLst>
              <a:ext uri="{FF2B5EF4-FFF2-40B4-BE49-F238E27FC236}">
                <a16:creationId xmlns:a16="http://schemas.microsoft.com/office/drawing/2014/main" id="{DD2B4AF9-F9F4-344F-A7E0-D5F9912626E7}"/>
              </a:ext>
            </a:extLst>
          </p:cNvPr>
          <p:cNvSpPr txBox="1">
            <a:spLocks noChangeArrowheads="1"/>
          </p:cNvSpPr>
          <p:nvPr/>
        </p:nvSpPr>
        <p:spPr bwMode="auto">
          <a:xfrm>
            <a:off x="8762322" y="4741863"/>
            <a:ext cx="1949450"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130000"/>
              </a:lnSpc>
            </a:pPr>
            <a:r>
              <a:rPr lang="en-US" altLang="en-US" sz="1200">
                <a:solidFill>
                  <a:schemeClr val="bg1"/>
                </a:solidFill>
                <a:latin typeface="Source Sans Pro" panose="020B0503030403020204" pitchFamily="34" charset="0"/>
                <a:ea typeface="Source Sans Pro" panose="020B0503030403020204" pitchFamily="34" charset="0"/>
                <a:cs typeface="Source Sans Pro" panose="020B0503030403020204" pitchFamily="34" charset="0"/>
              </a:rPr>
              <a:t>Truffaut 90’s health goth master cleanse. YOLO Brooklyn cold-pressed, lumbersexual.</a:t>
            </a:r>
          </a:p>
        </p:txBody>
      </p:sp>
      <p:pic>
        <p:nvPicPr>
          <p:cNvPr id="7" name="Picture Placeholder 6">
            <a:extLst>
              <a:ext uri="{FF2B5EF4-FFF2-40B4-BE49-F238E27FC236}">
                <a16:creationId xmlns:a16="http://schemas.microsoft.com/office/drawing/2014/main" id="{04A8A3AC-6FA0-B046-8B56-5C4FB220A70B}"/>
              </a:ext>
            </a:extLst>
          </p:cNvPr>
          <p:cNvPicPr>
            <a:picLocks noGrp="1" noChangeAspect="1"/>
          </p:cNvPicPr>
          <p:nvPr>
            <p:ph type="pic" sz="quarter" idx="10"/>
          </p:nvPr>
        </p:nvPicPr>
        <p:blipFill>
          <a:blip r:embed="rId3" cstate="hqprint">
            <a:extLst>
              <a:ext uri="{28A0092B-C50C-407E-A947-70E740481C1C}">
                <a14:useLocalDpi xmlns:a14="http://schemas.microsoft.com/office/drawing/2010/main"/>
              </a:ext>
            </a:extLst>
          </a:blip>
          <a:srcRect t="11768" b="11768"/>
          <a:stretch>
            <a:fillRect/>
          </a:stretch>
        </p:blipFill>
        <p:spPr bwMode="auto">
          <a:xfrm>
            <a:off x="1642917" y="1862138"/>
            <a:ext cx="1771650" cy="2032000"/>
          </a:xfrm>
          <a:custGeom>
            <a:avLst/>
            <a:gdLst>
              <a:gd name="T0" fmla="*/ 890421 w 1610511"/>
              <a:gd name="T1" fmla="*/ 0 h 1847461"/>
              <a:gd name="T2" fmla="*/ 1771562 w 1610511"/>
              <a:gd name="T3" fmla="*/ 513599 h 1847461"/>
              <a:gd name="T4" fmla="*/ 1771562 w 1610511"/>
              <a:gd name="T5" fmla="*/ 1519440 h 1847461"/>
              <a:gd name="T6" fmla="*/ 895553 w 1610511"/>
              <a:gd name="T7" fmla="*/ 2032207 h 1847461"/>
              <a:gd name="T8" fmla="*/ 0 w 1610511"/>
              <a:gd name="T9" fmla="*/ 1519440 h 1847461"/>
              <a:gd name="T10" fmla="*/ 0 w 1610511"/>
              <a:gd name="T11" fmla="*/ 513599 h 1847461"/>
              <a:gd name="T12" fmla="*/ 0 60000 65536"/>
              <a:gd name="T13" fmla="*/ 0 60000 65536"/>
              <a:gd name="T14" fmla="*/ 0 60000 65536"/>
              <a:gd name="T15" fmla="*/ 0 60000 65536"/>
              <a:gd name="T16" fmla="*/ 0 60000 65536"/>
              <a:gd name="T17" fmla="*/ 0 60000 65536"/>
              <a:gd name="T18" fmla="*/ 0 w 1610511"/>
              <a:gd name="T19" fmla="*/ 0 h 1847461"/>
              <a:gd name="T20" fmla="*/ 1610511 w 1610511"/>
              <a:gd name="T21" fmla="*/ 1847461 h 1847461"/>
            </a:gdLst>
            <a:ahLst/>
            <a:cxnLst>
              <a:cxn ang="T12">
                <a:pos x="T0" y="T1"/>
              </a:cxn>
              <a:cxn ang="T13">
                <a:pos x="T2" y="T3"/>
              </a:cxn>
              <a:cxn ang="T14">
                <a:pos x="T4" y="T5"/>
              </a:cxn>
              <a:cxn ang="T15">
                <a:pos x="T6" y="T7"/>
              </a:cxn>
              <a:cxn ang="T16">
                <a:pos x="T8" y="T9"/>
              </a:cxn>
              <a:cxn ang="T17">
                <a:pos x="T10" y="T11"/>
              </a:cxn>
            </a:cxnLst>
            <a:rect l="T18" t="T19" r="T20" b="T21"/>
            <a:pathLst>
              <a:path w="1610511" h="1847461">
                <a:moveTo>
                  <a:pt x="809474" y="0"/>
                </a:moveTo>
                <a:lnTo>
                  <a:pt x="1610511" y="466908"/>
                </a:lnTo>
                <a:lnTo>
                  <a:pt x="1610511" y="1381309"/>
                </a:lnTo>
                <a:lnTo>
                  <a:pt x="814139" y="1847461"/>
                </a:lnTo>
                <a:lnTo>
                  <a:pt x="0" y="1381309"/>
                </a:lnTo>
                <a:lnTo>
                  <a:pt x="0" y="466908"/>
                </a:lnTo>
                <a:close/>
              </a:path>
            </a:pathLst>
          </a:custGeom>
          <a:blipFill dpi="0" rotWithShape="0">
            <a:blip r:embed="rId4"/>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pic>
        <p:nvPicPr>
          <p:cNvPr id="16" name="Picture Placeholder 15">
            <a:extLst>
              <a:ext uri="{FF2B5EF4-FFF2-40B4-BE49-F238E27FC236}">
                <a16:creationId xmlns:a16="http://schemas.microsoft.com/office/drawing/2014/main" id="{E545A0DA-4A66-6548-99B1-BA7D6A9006F7}"/>
              </a:ext>
            </a:extLst>
          </p:cNvPr>
          <p:cNvPicPr>
            <a:picLocks noGrp="1" noChangeAspect="1"/>
          </p:cNvPicPr>
          <p:nvPr>
            <p:ph type="pic" sz="quarter" idx="17"/>
          </p:nvPr>
        </p:nvPicPr>
        <p:blipFill>
          <a:blip r:embed="rId5" cstate="hqprint">
            <a:extLst>
              <a:ext uri="{28A0092B-C50C-407E-A947-70E740481C1C}">
                <a14:useLocalDpi xmlns:a14="http://schemas.microsoft.com/office/drawing/2010/main"/>
              </a:ext>
            </a:extLst>
          </a:blip>
          <a:srcRect t="4122" b="4122"/>
          <a:stretch>
            <a:fillRect/>
          </a:stretch>
        </p:blipFill>
        <p:spPr bwMode="auto">
          <a:xfrm>
            <a:off x="4040042" y="1862138"/>
            <a:ext cx="1771650" cy="2032000"/>
          </a:xfrm>
          <a:custGeom>
            <a:avLst/>
            <a:gdLst>
              <a:gd name="T0" fmla="*/ 890421 w 1610511"/>
              <a:gd name="T1" fmla="*/ 0 h 1847461"/>
              <a:gd name="T2" fmla="*/ 1771562 w 1610511"/>
              <a:gd name="T3" fmla="*/ 513599 h 1847461"/>
              <a:gd name="T4" fmla="*/ 1771562 w 1610511"/>
              <a:gd name="T5" fmla="*/ 1519440 h 1847461"/>
              <a:gd name="T6" fmla="*/ 895553 w 1610511"/>
              <a:gd name="T7" fmla="*/ 2032207 h 1847461"/>
              <a:gd name="T8" fmla="*/ 0 w 1610511"/>
              <a:gd name="T9" fmla="*/ 1519440 h 1847461"/>
              <a:gd name="T10" fmla="*/ 0 w 1610511"/>
              <a:gd name="T11" fmla="*/ 513599 h 1847461"/>
              <a:gd name="T12" fmla="*/ 0 60000 65536"/>
              <a:gd name="T13" fmla="*/ 0 60000 65536"/>
              <a:gd name="T14" fmla="*/ 0 60000 65536"/>
              <a:gd name="T15" fmla="*/ 0 60000 65536"/>
              <a:gd name="T16" fmla="*/ 0 60000 65536"/>
              <a:gd name="T17" fmla="*/ 0 60000 65536"/>
              <a:gd name="T18" fmla="*/ 0 w 1610511"/>
              <a:gd name="T19" fmla="*/ 0 h 1847461"/>
              <a:gd name="T20" fmla="*/ 1610511 w 1610511"/>
              <a:gd name="T21" fmla="*/ 1847461 h 1847461"/>
            </a:gdLst>
            <a:ahLst/>
            <a:cxnLst>
              <a:cxn ang="T12">
                <a:pos x="T0" y="T1"/>
              </a:cxn>
              <a:cxn ang="T13">
                <a:pos x="T2" y="T3"/>
              </a:cxn>
              <a:cxn ang="T14">
                <a:pos x="T4" y="T5"/>
              </a:cxn>
              <a:cxn ang="T15">
                <a:pos x="T6" y="T7"/>
              </a:cxn>
              <a:cxn ang="T16">
                <a:pos x="T8" y="T9"/>
              </a:cxn>
              <a:cxn ang="T17">
                <a:pos x="T10" y="T11"/>
              </a:cxn>
            </a:cxnLst>
            <a:rect l="T18" t="T19" r="T20" b="T21"/>
            <a:pathLst>
              <a:path w="1610511" h="1847461">
                <a:moveTo>
                  <a:pt x="809474" y="0"/>
                </a:moveTo>
                <a:lnTo>
                  <a:pt x="1610511" y="466908"/>
                </a:lnTo>
                <a:lnTo>
                  <a:pt x="1610511" y="1381309"/>
                </a:lnTo>
                <a:lnTo>
                  <a:pt x="814139" y="1847461"/>
                </a:lnTo>
                <a:lnTo>
                  <a:pt x="0" y="1381309"/>
                </a:lnTo>
                <a:lnTo>
                  <a:pt x="0" y="466908"/>
                </a:lnTo>
                <a:close/>
              </a:path>
            </a:pathLst>
          </a:custGeom>
          <a:blipFill dpi="0" rotWithShape="0">
            <a:blip r:embed="rId4"/>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pic>
        <p:nvPicPr>
          <p:cNvPr id="20" name="Picture Placeholder 19">
            <a:extLst>
              <a:ext uri="{FF2B5EF4-FFF2-40B4-BE49-F238E27FC236}">
                <a16:creationId xmlns:a16="http://schemas.microsoft.com/office/drawing/2014/main" id="{992D5004-C117-4143-8A6B-B9458D9274BA}"/>
              </a:ext>
            </a:extLst>
          </p:cNvPr>
          <p:cNvPicPr>
            <a:picLocks noGrp="1" noChangeAspect="1"/>
          </p:cNvPicPr>
          <p:nvPr>
            <p:ph type="pic" sz="quarter" idx="18"/>
          </p:nvPr>
        </p:nvPicPr>
        <p:blipFill>
          <a:blip r:embed="rId6" cstate="hqprint">
            <a:extLst>
              <a:ext uri="{28A0092B-C50C-407E-A947-70E740481C1C}">
                <a14:useLocalDpi xmlns:a14="http://schemas.microsoft.com/office/drawing/2010/main"/>
              </a:ext>
            </a:extLst>
          </a:blip>
          <a:srcRect t="11768" b="11768"/>
          <a:stretch>
            <a:fillRect/>
          </a:stretch>
        </p:blipFill>
        <p:spPr bwMode="auto">
          <a:xfrm>
            <a:off x="6437167" y="1862138"/>
            <a:ext cx="1771650" cy="2032000"/>
          </a:xfrm>
          <a:custGeom>
            <a:avLst/>
            <a:gdLst>
              <a:gd name="T0" fmla="*/ 890421 w 1610511"/>
              <a:gd name="T1" fmla="*/ 0 h 1847461"/>
              <a:gd name="T2" fmla="*/ 1771562 w 1610511"/>
              <a:gd name="T3" fmla="*/ 513599 h 1847461"/>
              <a:gd name="T4" fmla="*/ 1771562 w 1610511"/>
              <a:gd name="T5" fmla="*/ 1519440 h 1847461"/>
              <a:gd name="T6" fmla="*/ 895553 w 1610511"/>
              <a:gd name="T7" fmla="*/ 2032207 h 1847461"/>
              <a:gd name="T8" fmla="*/ 0 w 1610511"/>
              <a:gd name="T9" fmla="*/ 1519440 h 1847461"/>
              <a:gd name="T10" fmla="*/ 0 w 1610511"/>
              <a:gd name="T11" fmla="*/ 513599 h 1847461"/>
              <a:gd name="T12" fmla="*/ 0 60000 65536"/>
              <a:gd name="T13" fmla="*/ 0 60000 65536"/>
              <a:gd name="T14" fmla="*/ 0 60000 65536"/>
              <a:gd name="T15" fmla="*/ 0 60000 65536"/>
              <a:gd name="T16" fmla="*/ 0 60000 65536"/>
              <a:gd name="T17" fmla="*/ 0 60000 65536"/>
              <a:gd name="T18" fmla="*/ 0 w 1610511"/>
              <a:gd name="T19" fmla="*/ 0 h 1847461"/>
              <a:gd name="T20" fmla="*/ 1610511 w 1610511"/>
              <a:gd name="T21" fmla="*/ 1847461 h 1847461"/>
            </a:gdLst>
            <a:ahLst/>
            <a:cxnLst>
              <a:cxn ang="T12">
                <a:pos x="T0" y="T1"/>
              </a:cxn>
              <a:cxn ang="T13">
                <a:pos x="T2" y="T3"/>
              </a:cxn>
              <a:cxn ang="T14">
                <a:pos x="T4" y="T5"/>
              </a:cxn>
              <a:cxn ang="T15">
                <a:pos x="T6" y="T7"/>
              </a:cxn>
              <a:cxn ang="T16">
                <a:pos x="T8" y="T9"/>
              </a:cxn>
              <a:cxn ang="T17">
                <a:pos x="T10" y="T11"/>
              </a:cxn>
            </a:cxnLst>
            <a:rect l="T18" t="T19" r="T20" b="T21"/>
            <a:pathLst>
              <a:path w="1610511" h="1847461">
                <a:moveTo>
                  <a:pt x="809474" y="0"/>
                </a:moveTo>
                <a:lnTo>
                  <a:pt x="1610511" y="466908"/>
                </a:lnTo>
                <a:lnTo>
                  <a:pt x="1610511" y="1381309"/>
                </a:lnTo>
                <a:lnTo>
                  <a:pt x="814139" y="1847461"/>
                </a:lnTo>
                <a:lnTo>
                  <a:pt x="0" y="1381309"/>
                </a:lnTo>
                <a:lnTo>
                  <a:pt x="0" y="466908"/>
                </a:lnTo>
                <a:close/>
              </a:path>
            </a:pathLst>
          </a:custGeom>
          <a:blipFill dpi="0" rotWithShape="0">
            <a:blip r:embed="rId4"/>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pic>
        <p:nvPicPr>
          <p:cNvPr id="24" name="Picture Placeholder 23">
            <a:extLst>
              <a:ext uri="{FF2B5EF4-FFF2-40B4-BE49-F238E27FC236}">
                <a16:creationId xmlns:a16="http://schemas.microsoft.com/office/drawing/2014/main" id="{75FC890A-E186-2949-8C9A-9EFE94D6ED6B}"/>
              </a:ext>
            </a:extLst>
          </p:cNvPr>
          <p:cNvPicPr>
            <a:picLocks noGrp="1" noChangeAspect="1"/>
          </p:cNvPicPr>
          <p:nvPr>
            <p:ph type="pic" sz="quarter" idx="19"/>
          </p:nvPr>
        </p:nvPicPr>
        <p:blipFill>
          <a:blip r:embed="rId7" cstate="hqprint">
            <a:extLst>
              <a:ext uri="{28A0092B-C50C-407E-A947-70E740481C1C}">
                <a14:useLocalDpi xmlns:a14="http://schemas.microsoft.com/office/drawing/2010/main"/>
              </a:ext>
            </a:extLst>
          </a:blip>
          <a:srcRect t="9449" b="9449"/>
          <a:stretch>
            <a:fillRect/>
          </a:stretch>
        </p:blipFill>
        <p:spPr bwMode="auto">
          <a:xfrm>
            <a:off x="8834292" y="1862138"/>
            <a:ext cx="1771650" cy="2032000"/>
          </a:xfrm>
          <a:custGeom>
            <a:avLst/>
            <a:gdLst>
              <a:gd name="T0" fmla="*/ 890421 w 1610511"/>
              <a:gd name="T1" fmla="*/ 0 h 1847461"/>
              <a:gd name="T2" fmla="*/ 1771562 w 1610511"/>
              <a:gd name="T3" fmla="*/ 513599 h 1847461"/>
              <a:gd name="T4" fmla="*/ 1771562 w 1610511"/>
              <a:gd name="T5" fmla="*/ 1519440 h 1847461"/>
              <a:gd name="T6" fmla="*/ 895553 w 1610511"/>
              <a:gd name="T7" fmla="*/ 2032207 h 1847461"/>
              <a:gd name="T8" fmla="*/ 0 w 1610511"/>
              <a:gd name="T9" fmla="*/ 1519440 h 1847461"/>
              <a:gd name="T10" fmla="*/ 0 w 1610511"/>
              <a:gd name="T11" fmla="*/ 513599 h 1847461"/>
              <a:gd name="T12" fmla="*/ 0 60000 65536"/>
              <a:gd name="T13" fmla="*/ 0 60000 65536"/>
              <a:gd name="T14" fmla="*/ 0 60000 65536"/>
              <a:gd name="T15" fmla="*/ 0 60000 65536"/>
              <a:gd name="T16" fmla="*/ 0 60000 65536"/>
              <a:gd name="T17" fmla="*/ 0 60000 65536"/>
              <a:gd name="T18" fmla="*/ 0 w 1610511"/>
              <a:gd name="T19" fmla="*/ 0 h 1847461"/>
              <a:gd name="T20" fmla="*/ 1610511 w 1610511"/>
              <a:gd name="T21" fmla="*/ 1847461 h 1847461"/>
            </a:gdLst>
            <a:ahLst/>
            <a:cxnLst>
              <a:cxn ang="T12">
                <a:pos x="T0" y="T1"/>
              </a:cxn>
              <a:cxn ang="T13">
                <a:pos x="T2" y="T3"/>
              </a:cxn>
              <a:cxn ang="T14">
                <a:pos x="T4" y="T5"/>
              </a:cxn>
              <a:cxn ang="T15">
                <a:pos x="T6" y="T7"/>
              </a:cxn>
              <a:cxn ang="T16">
                <a:pos x="T8" y="T9"/>
              </a:cxn>
              <a:cxn ang="T17">
                <a:pos x="T10" y="T11"/>
              </a:cxn>
            </a:cxnLst>
            <a:rect l="T18" t="T19" r="T20" b="T21"/>
            <a:pathLst>
              <a:path w="1610511" h="1847461">
                <a:moveTo>
                  <a:pt x="809474" y="0"/>
                </a:moveTo>
                <a:lnTo>
                  <a:pt x="1610511" y="466908"/>
                </a:lnTo>
                <a:lnTo>
                  <a:pt x="1610511" y="1381309"/>
                </a:lnTo>
                <a:lnTo>
                  <a:pt x="814139" y="1847461"/>
                </a:lnTo>
                <a:lnTo>
                  <a:pt x="0" y="1381309"/>
                </a:lnTo>
                <a:lnTo>
                  <a:pt x="0" y="466908"/>
                </a:lnTo>
                <a:close/>
              </a:path>
            </a:pathLst>
          </a:custGeom>
          <a:blipFill dpi="0" rotWithShape="0">
            <a:blip r:embed="rId4"/>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0567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28354"/>
                                        </p:tgtEl>
                                        <p:attrNameLst>
                                          <p:attrName>style.visibility</p:attrName>
                                        </p:attrNameLst>
                                      </p:cBhvr>
                                      <p:to>
                                        <p:strVal val="visible"/>
                                      </p:to>
                                    </p:set>
                                    <p:anim calcmode="lin" valueType="num">
                                      <p:cBhvr additive="base">
                                        <p:cTn id="7" dur="500" fill="hold"/>
                                        <p:tgtEl>
                                          <p:spTgt spid="228354"/>
                                        </p:tgtEl>
                                        <p:attrNameLst>
                                          <p:attrName>ppt_x</p:attrName>
                                        </p:attrNameLst>
                                      </p:cBhvr>
                                      <p:tavLst>
                                        <p:tav tm="0">
                                          <p:val>
                                            <p:strVal val="#ppt_x"/>
                                          </p:val>
                                        </p:tav>
                                        <p:tav tm="100000">
                                          <p:val>
                                            <p:strVal val="#ppt_x"/>
                                          </p:val>
                                        </p:tav>
                                      </p:tavLst>
                                    </p:anim>
                                    <p:anim calcmode="lin" valueType="num">
                                      <p:cBhvr additive="base">
                                        <p:cTn id="8" dur="500" fill="hold"/>
                                        <p:tgtEl>
                                          <p:spTgt spid="22835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228355"/>
                                        </p:tgtEl>
                                        <p:attrNameLst>
                                          <p:attrName>style.visibility</p:attrName>
                                        </p:attrNameLst>
                                      </p:cBhvr>
                                      <p:to>
                                        <p:strVal val="visible"/>
                                      </p:to>
                                    </p:set>
                                    <p:anim calcmode="lin" valueType="num">
                                      <p:cBhvr additive="base">
                                        <p:cTn id="12" dur="500" fill="hold"/>
                                        <p:tgtEl>
                                          <p:spTgt spid="228355"/>
                                        </p:tgtEl>
                                        <p:attrNameLst>
                                          <p:attrName>ppt_x</p:attrName>
                                        </p:attrNameLst>
                                      </p:cBhvr>
                                      <p:tavLst>
                                        <p:tav tm="0">
                                          <p:val>
                                            <p:strVal val="#ppt_x"/>
                                          </p:val>
                                        </p:tav>
                                        <p:tav tm="100000">
                                          <p:val>
                                            <p:strVal val="#ppt_x"/>
                                          </p:val>
                                        </p:tav>
                                      </p:tavLst>
                                    </p:anim>
                                    <p:anim calcmode="lin" valueType="num">
                                      <p:cBhvr additive="base">
                                        <p:cTn id="13" dur="500" fill="hold"/>
                                        <p:tgtEl>
                                          <p:spTgt spid="22835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decel="10000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53" presetClass="entr" presetSubtype="16" fill="hold"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par>
                          <p:cTn id="25" fill="hold">
                            <p:stCondLst>
                              <p:cond delay="2000"/>
                            </p:stCondLst>
                            <p:childTnLst>
                              <p:par>
                                <p:cTn id="26" presetID="53" presetClass="entr" presetSubtype="16" fill="hold" nodeType="after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p:cTn id="28" dur="500" fill="hold"/>
                                        <p:tgtEl>
                                          <p:spTgt spid="16"/>
                                        </p:tgtEl>
                                        <p:attrNameLst>
                                          <p:attrName>ppt_w</p:attrName>
                                        </p:attrNameLst>
                                      </p:cBhvr>
                                      <p:tavLst>
                                        <p:tav tm="0">
                                          <p:val>
                                            <p:fltVal val="0"/>
                                          </p:val>
                                        </p:tav>
                                        <p:tav tm="100000">
                                          <p:val>
                                            <p:strVal val="#ppt_w"/>
                                          </p:val>
                                        </p:tav>
                                      </p:tavLst>
                                    </p:anim>
                                    <p:anim calcmode="lin" valueType="num">
                                      <p:cBhvr>
                                        <p:cTn id="29" dur="500" fill="hold"/>
                                        <p:tgtEl>
                                          <p:spTgt spid="16"/>
                                        </p:tgtEl>
                                        <p:attrNameLst>
                                          <p:attrName>ppt_h</p:attrName>
                                        </p:attrNameLst>
                                      </p:cBhvr>
                                      <p:tavLst>
                                        <p:tav tm="0">
                                          <p:val>
                                            <p:fltVal val="0"/>
                                          </p:val>
                                        </p:tav>
                                        <p:tav tm="100000">
                                          <p:val>
                                            <p:strVal val="#ppt_h"/>
                                          </p:val>
                                        </p:tav>
                                      </p:tavLst>
                                    </p:anim>
                                    <p:animEffect transition="in" filter="fade">
                                      <p:cBhvr>
                                        <p:cTn id="30" dur="500"/>
                                        <p:tgtEl>
                                          <p:spTgt spid="16"/>
                                        </p:tgtEl>
                                      </p:cBhvr>
                                    </p:animEffect>
                                  </p:childTnLst>
                                </p:cTn>
                              </p:par>
                            </p:childTnLst>
                          </p:cTn>
                        </p:par>
                        <p:par>
                          <p:cTn id="31" fill="hold">
                            <p:stCondLst>
                              <p:cond delay="2500"/>
                            </p:stCondLst>
                            <p:childTnLst>
                              <p:par>
                                <p:cTn id="32" presetID="53" presetClass="entr" presetSubtype="16" fill="hold" nodeType="after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p:cTn id="34" dur="500" fill="hold"/>
                                        <p:tgtEl>
                                          <p:spTgt spid="20"/>
                                        </p:tgtEl>
                                        <p:attrNameLst>
                                          <p:attrName>ppt_w</p:attrName>
                                        </p:attrNameLst>
                                      </p:cBhvr>
                                      <p:tavLst>
                                        <p:tav tm="0">
                                          <p:val>
                                            <p:fltVal val="0"/>
                                          </p:val>
                                        </p:tav>
                                        <p:tav tm="100000">
                                          <p:val>
                                            <p:strVal val="#ppt_w"/>
                                          </p:val>
                                        </p:tav>
                                      </p:tavLst>
                                    </p:anim>
                                    <p:anim calcmode="lin" valueType="num">
                                      <p:cBhvr>
                                        <p:cTn id="35" dur="500" fill="hold"/>
                                        <p:tgtEl>
                                          <p:spTgt spid="20"/>
                                        </p:tgtEl>
                                        <p:attrNameLst>
                                          <p:attrName>ppt_h</p:attrName>
                                        </p:attrNameLst>
                                      </p:cBhvr>
                                      <p:tavLst>
                                        <p:tav tm="0">
                                          <p:val>
                                            <p:fltVal val="0"/>
                                          </p:val>
                                        </p:tav>
                                        <p:tav tm="100000">
                                          <p:val>
                                            <p:strVal val="#ppt_h"/>
                                          </p:val>
                                        </p:tav>
                                      </p:tavLst>
                                    </p:anim>
                                    <p:animEffect transition="in" filter="fade">
                                      <p:cBhvr>
                                        <p:cTn id="36" dur="500"/>
                                        <p:tgtEl>
                                          <p:spTgt spid="20"/>
                                        </p:tgtEl>
                                      </p:cBhvr>
                                    </p:animEffect>
                                  </p:childTnLst>
                                </p:cTn>
                              </p:par>
                            </p:childTnLst>
                          </p:cTn>
                        </p:par>
                        <p:par>
                          <p:cTn id="37" fill="hold">
                            <p:stCondLst>
                              <p:cond delay="3000"/>
                            </p:stCondLst>
                            <p:childTnLst>
                              <p:par>
                                <p:cTn id="38" presetID="53" presetClass="entr" presetSubtype="16" fill="hold" nodeType="afterEffect">
                                  <p:stCondLst>
                                    <p:cond delay="0"/>
                                  </p:stCondLst>
                                  <p:childTnLst>
                                    <p:set>
                                      <p:cBhvr>
                                        <p:cTn id="39" dur="1" fill="hold">
                                          <p:stCondLst>
                                            <p:cond delay="0"/>
                                          </p:stCondLst>
                                        </p:cTn>
                                        <p:tgtEl>
                                          <p:spTgt spid="24"/>
                                        </p:tgtEl>
                                        <p:attrNameLst>
                                          <p:attrName>style.visibility</p:attrName>
                                        </p:attrNameLst>
                                      </p:cBhvr>
                                      <p:to>
                                        <p:strVal val="visible"/>
                                      </p:to>
                                    </p:set>
                                    <p:anim calcmode="lin" valueType="num">
                                      <p:cBhvr>
                                        <p:cTn id="40" dur="500" fill="hold"/>
                                        <p:tgtEl>
                                          <p:spTgt spid="24"/>
                                        </p:tgtEl>
                                        <p:attrNameLst>
                                          <p:attrName>ppt_w</p:attrName>
                                        </p:attrNameLst>
                                      </p:cBhvr>
                                      <p:tavLst>
                                        <p:tav tm="0">
                                          <p:val>
                                            <p:fltVal val="0"/>
                                          </p:val>
                                        </p:tav>
                                        <p:tav tm="100000">
                                          <p:val>
                                            <p:strVal val="#ppt_w"/>
                                          </p:val>
                                        </p:tav>
                                      </p:tavLst>
                                    </p:anim>
                                    <p:anim calcmode="lin" valueType="num">
                                      <p:cBhvr>
                                        <p:cTn id="41" dur="500" fill="hold"/>
                                        <p:tgtEl>
                                          <p:spTgt spid="24"/>
                                        </p:tgtEl>
                                        <p:attrNameLst>
                                          <p:attrName>ppt_h</p:attrName>
                                        </p:attrNameLst>
                                      </p:cBhvr>
                                      <p:tavLst>
                                        <p:tav tm="0">
                                          <p:val>
                                            <p:fltVal val="0"/>
                                          </p:val>
                                        </p:tav>
                                        <p:tav tm="100000">
                                          <p:val>
                                            <p:strVal val="#ppt_h"/>
                                          </p:val>
                                        </p:tav>
                                      </p:tavLst>
                                    </p:anim>
                                    <p:animEffect transition="in" filter="fade">
                                      <p:cBhvr>
                                        <p:cTn id="42" dur="500"/>
                                        <p:tgtEl>
                                          <p:spTgt spid="24"/>
                                        </p:tgtEl>
                                      </p:cBhvr>
                                    </p:animEffect>
                                  </p:childTnLst>
                                </p:cTn>
                              </p:par>
                            </p:childTnLst>
                          </p:cTn>
                        </p:par>
                        <p:par>
                          <p:cTn id="43" fill="hold">
                            <p:stCondLst>
                              <p:cond delay="3500"/>
                            </p:stCondLst>
                            <p:childTnLst>
                              <p:par>
                                <p:cTn id="44" presetID="2" presetClass="entr" presetSubtype="4" decel="100000" fill="hold" nodeType="afterEffect">
                                  <p:stCondLst>
                                    <p:cond delay="0"/>
                                  </p:stCondLst>
                                  <p:childTnLst>
                                    <p:set>
                                      <p:cBhvr>
                                        <p:cTn id="45" dur="1" fill="hold">
                                          <p:stCondLst>
                                            <p:cond delay="0"/>
                                          </p:stCondLst>
                                        </p:cTn>
                                        <p:tgtEl>
                                          <p:spTgt spid="8"/>
                                        </p:tgtEl>
                                        <p:attrNameLst>
                                          <p:attrName>style.visibility</p:attrName>
                                        </p:attrNameLst>
                                      </p:cBhvr>
                                      <p:to>
                                        <p:strVal val="visible"/>
                                      </p:to>
                                    </p:set>
                                    <p:anim calcmode="lin" valueType="num">
                                      <p:cBhvr additive="base">
                                        <p:cTn id="46" dur="500" fill="hold"/>
                                        <p:tgtEl>
                                          <p:spTgt spid="8"/>
                                        </p:tgtEl>
                                        <p:attrNameLst>
                                          <p:attrName>ppt_x</p:attrName>
                                        </p:attrNameLst>
                                      </p:cBhvr>
                                      <p:tavLst>
                                        <p:tav tm="0">
                                          <p:val>
                                            <p:strVal val="#ppt_x"/>
                                          </p:val>
                                        </p:tav>
                                        <p:tav tm="100000">
                                          <p:val>
                                            <p:strVal val="#ppt_x"/>
                                          </p:val>
                                        </p:tav>
                                      </p:tavLst>
                                    </p:anim>
                                    <p:anim calcmode="lin" valueType="num">
                                      <p:cBhvr additive="base">
                                        <p:cTn id="47" dur="500" fill="hold"/>
                                        <p:tgtEl>
                                          <p:spTgt spid="8"/>
                                        </p:tgtEl>
                                        <p:attrNameLst>
                                          <p:attrName>ppt_y</p:attrName>
                                        </p:attrNameLst>
                                      </p:cBhvr>
                                      <p:tavLst>
                                        <p:tav tm="0">
                                          <p:val>
                                            <p:strVal val="1+#ppt_h/2"/>
                                          </p:val>
                                        </p:tav>
                                        <p:tav tm="100000">
                                          <p:val>
                                            <p:strVal val="#ppt_y"/>
                                          </p:val>
                                        </p:tav>
                                      </p:tavLst>
                                    </p:anim>
                                  </p:childTnLst>
                                </p:cTn>
                              </p:par>
                            </p:childTnLst>
                          </p:cTn>
                        </p:par>
                        <p:par>
                          <p:cTn id="48" fill="hold">
                            <p:stCondLst>
                              <p:cond delay="4000"/>
                            </p:stCondLst>
                            <p:childTnLst>
                              <p:par>
                                <p:cTn id="49" presetID="2" presetClass="entr" presetSubtype="4" decel="100000" fill="hold" nodeType="afterEffect">
                                  <p:stCondLst>
                                    <p:cond delay="0"/>
                                  </p:stCondLst>
                                  <p:childTnLst>
                                    <p:set>
                                      <p:cBhvr>
                                        <p:cTn id="50" dur="1" fill="hold">
                                          <p:stCondLst>
                                            <p:cond delay="0"/>
                                          </p:stCondLst>
                                        </p:cTn>
                                        <p:tgtEl>
                                          <p:spTgt spid="9"/>
                                        </p:tgtEl>
                                        <p:attrNameLst>
                                          <p:attrName>style.visibility</p:attrName>
                                        </p:attrNameLst>
                                      </p:cBhvr>
                                      <p:to>
                                        <p:strVal val="visible"/>
                                      </p:to>
                                    </p:set>
                                    <p:anim calcmode="lin" valueType="num">
                                      <p:cBhvr additive="base">
                                        <p:cTn id="51" dur="500" fill="hold"/>
                                        <p:tgtEl>
                                          <p:spTgt spid="9"/>
                                        </p:tgtEl>
                                        <p:attrNameLst>
                                          <p:attrName>ppt_x</p:attrName>
                                        </p:attrNameLst>
                                      </p:cBhvr>
                                      <p:tavLst>
                                        <p:tav tm="0">
                                          <p:val>
                                            <p:strVal val="#ppt_x"/>
                                          </p:val>
                                        </p:tav>
                                        <p:tav tm="100000">
                                          <p:val>
                                            <p:strVal val="#ppt_x"/>
                                          </p:val>
                                        </p:tav>
                                      </p:tavLst>
                                    </p:anim>
                                    <p:anim calcmode="lin" valueType="num">
                                      <p:cBhvr additive="base">
                                        <p:cTn id="52" dur="500" fill="hold"/>
                                        <p:tgtEl>
                                          <p:spTgt spid="9"/>
                                        </p:tgtEl>
                                        <p:attrNameLst>
                                          <p:attrName>ppt_y</p:attrName>
                                        </p:attrNameLst>
                                      </p:cBhvr>
                                      <p:tavLst>
                                        <p:tav tm="0">
                                          <p:val>
                                            <p:strVal val="1+#ppt_h/2"/>
                                          </p:val>
                                        </p:tav>
                                        <p:tav tm="100000">
                                          <p:val>
                                            <p:strVal val="#ppt_y"/>
                                          </p:val>
                                        </p:tav>
                                      </p:tavLst>
                                    </p:anim>
                                  </p:childTnLst>
                                </p:cTn>
                              </p:par>
                            </p:childTnLst>
                          </p:cTn>
                        </p:par>
                        <p:par>
                          <p:cTn id="53" fill="hold">
                            <p:stCondLst>
                              <p:cond delay="4500"/>
                            </p:stCondLst>
                            <p:childTnLst>
                              <p:par>
                                <p:cTn id="54" presetID="2" presetClass="entr" presetSubtype="4" decel="100000" fill="hold" nodeType="after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additive="base">
                                        <p:cTn id="56" dur="500" fill="hold"/>
                                        <p:tgtEl>
                                          <p:spTgt spid="10"/>
                                        </p:tgtEl>
                                        <p:attrNameLst>
                                          <p:attrName>ppt_x</p:attrName>
                                        </p:attrNameLst>
                                      </p:cBhvr>
                                      <p:tavLst>
                                        <p:tav tm="0">
                                          <p:val>
                                            <p:strVal val="#ppt_x"/>
                                          </p:val>
                                        </p:tav>
                                        <p:tav tm="100000">
                                          <p:val>
                                            <p:strVal val="#ppt_x"/>
                                          </p:val>
                                        </p:tav>
                                      </p:tavLst>
                                    </p:anim>
                                    <p:anim calcmode="lin" valueType="num">
                                      <p:cBhvr additive="base">
                                        <p:cTn id="57" dur="500" fill="hold"/>
                                        <p:tgtEl>
                                          <p:spTgt spid="10"/>
                                        </p:tgtEl>
                                        <p:attrNameLst>
                                          <p:attrName>ppt_y</p:attrName>
                                        </p:attrNameLst>
                                      </p:cBhvr>
                                      <p:tavLst>
                                        <p:tav tm="0">
                                          <p:val>
                                            <p:strVal val="1+#ppt_h/2"/>
                                          </p:val>
                                        </p:tav>
                                        <p:tav tm="100000">
                                          <p:val>
                                            <p:strVal val="#ppt_y"/>
                                          </p:val>
                                        </p:tav>
                                      </p:tavLst>
                                    </p:anim>
                                  </p:childTnLst>
                                </p:cTn>
                              </p:par>
                            </p:childTnLst>
                          </p:cTn>
                        </p:par>
                        <p:par>
                          <p:cTn id="58" fill="hold">
                            <p:stCondLst>
                              <p:cond delay="5000"/>
                            </p:stCondLst>
                            <p:childTnLst>
                              <p:par>
                                <p:cTn id="59" presetID="2" presetClass="entr" presetSubtype="4" decel="100000" fill="hold" nodeType="after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additive="base">
                                        <p:cTn id="61" dur="500" fill="hold"/>
                                        <p:tgtEl>
                                          <p:spTgt spid="12"/>
                                        </p:tgtEl>
                                        <p:attrNameLst>
                                          <p:attrName>ppt_x</p:attrName>
                                        </p:attrNameLst>
                                      </p:cBhvr>
                                      <p:tavLst>
                                        <p:tav tm="0">
                                          <p:val>
                                            <p:strVal val="#ppt_x"/>
                                          </p:val>
                                        </p:tav>
                                        <p:tav tm="100000">
                                          <p:val>
                                            <p:strVal val="#ppt_x"/>
                                          </p:val>
                                        </p:tav>
                                      </p:tavLst>
                                    </p:anim>
                                    <p:anim calcmode="lin" valueType="num">
                                      <p:cBhvr additive="base">
                                        <p:cTn id="62" dur="500" fill="hold"/>
                                        <p:tgtEl>
                                          <p:spTgt spid="12"/>
                                        </p:tgtEl>
                                        <p:attrNameLst>
                                          <p:attrName>ppt_y</p:attrName>
                                        </p:attrNameLst>
                                      </p:cBhvr>
                                      <p:tavLst>
                                        <p:tav tm="0">
                                          <p:val>
                                            <p:strVal val="1+#ppt_h/2"/>
                                          </p:val>
                                        </p:tav>
                                        <p:tav tm="100000">
                                          <p:val>
                                            <p:strVal val="#ppt_y"/>
                                          </p:val>
                                        </p:tav>
                                      </p:tavLst>
                                    </p:anim>
                                  </p:childTnLst>
                                </p:cTn>
                              </p:par>
                            </p:childTnLst>
                          </p:cTn>
                        </p:par>
                        <p:par>
                          <p:cTn id="63" fill="hold">
                            <p:stCondLst>
                              <p:cond delay="5500"/>
                            </p:stCondLst>
                            <p:childTnLst>
                              <p:par>
                                <p:cTn id="64" presetID="2" presetClass="entr" presetSubtype="4" decel="100000" fill="hold" grpId="0" nodeType="afterEffect">
                                  <p:stCondLst>
                                    <p:cond delay="0"/>
                                  </p:stCondLst>
                                  <p:childTnLst>
                                    <p:set>
                                      <p:cBhvr>
                                        <p:cTn id="65" dur="1" fill="hold">
                                          <p:stCondLst>
                                            <p:cond delay="0"/>
                                          </p:stCondLst>
                                        </p:cTn>
                                        <p:tgtEl>
                                          <p:spTgt spid="15"/>
                                        </p:tgtEl>
                                        <p:attrNameLst>
                                          <p:attrName>style.visibility</p:attrName>
                                        </p:attrNameLst>
                                      </p:cBhvr>
                                      <p:to>
                                        <p:strVal val="visible"/>
                                      </p:to>
                                    </p:set>
                                    <p:anim calcmode="lin" valueType="num">
                                      <p:cBhvr additive="base">
                                        <p:cTn id="66" dur="500" fill="hold"/>
                                        <p:tgtEl>
                                          <p:spTgt spid="15"/>
                                        </p:tgtEl>
                                        <p:attrNameLst>
                                          <p:attrName>ppt_x</p:attrName>
                                        </p:attrNameLst>
                                      </p:cBhvr>
                                      <p:tavLst>
                                        <p:tav tm="0">
                                          <p:val>
                                            <p:strVal val="#ppt_x"/>
                                          </p:val>
                                        </p:tav>
                                        <p:tav tm="100000">
                                          <p:val>
                                            <p:strVal val="#ppt_x"/>
                                          </p:val>
                                        </p:tav>
                                      </p:tavLst>
                                    </p:anim>
                                    <p:anim calcmode="lin" valueType="num">
                                      <p:cBhvr additive="base">
                                        <p:cTn id="67" dur="500" fill="hold"/>
                                        <p:tgtEl>
                                          <p:spTgt spid="15"/>
                                        </p:tgtEl>
                                        <p:attrNameLst>
                                          <p:attrName>ppt_y</p:attrName>
                                        </p:attrNameLst>
                                      </p:cBhvr>
                                      <p:tavLst>
                                        <p:tav tm="0">
                                          <p:val>
                                            <p:strVal val="1+#ppt_h/2"/>
                                          </p:val>
                                        </p:tav>
                                        <p:tav tm="100000">
                                          <p:val>
                                            <p:strVal val="#ppt_y"/>
                                          </p:val>
                                        </p:tav>
                                      </p:tavLst>
                                    </p:anim>
                                  </p:childTnLst>
                                </p:cTn>
                              </p:par>
                            </p:childTnLst>
                          </p:cTn>
                        </p:par>
                        <p:par>
                          <p:cTn id="68" fill="hold">
                            <p:stCondLst>
                              <p:cond delay="6000"/>
                            </p:stCondLst>
                            <p:childTnLst>
                              <p:par>
                                <p:cTn id="69" presetID="2" presetClass="entr" presetSubtype="4" decel="100000" fill="hold" grpId="0" nodeType="afterEffect">
                                  <p:stCondLst>
                                    <p:cond delay="0"/>
                                  </p:stCondLst>
                                  <p:childTnLst>
                                    <p:set>
                                      <p:cBhvr>
                                        <p:cTn id="70" dur="1" fill="hold">
                                          <p:stCondLst>
                                            <p:cond delay="0"/>
                                          </p:stCondLst>
                                        </p:cTn>
                                        <p:tgtEl>
                                          <p:spTgt spid="19"/>
                                        </p:tgtEl>
                                        <p:attrNameLst>
                                          <p:attrName>style.visibility</p:attrName>
                                        </p:attrNameLst>
                                      </p:cBhvr>
                                      <p:to>
                                        <p:strVal val="visible"/>
                                      </p:to>
                                    </p:set>
                                    <p:anim calcmode="lin" valueType="num">
                                      <p:cBhvr additive="base">
                                        <p:cTn id="71" dur="500" fill="hold"/>
                                        <p:tgtEl>
                                          <p:spTgt spid="19"/>
                                        </p:tgtEl>
                                        <p:attrNameLst>
                                          <p:attrName>ppt_x</p:attrName>
                                        </p:attrNameLst>
                                      </p:cBhvr>
                                      <p:tavLst>
                                        <p:tav tm="0">
                                          <p:val>
                                            <p:strVal val="#ppt_x"/>
                                          </p:val>
                                        </p:tav>
                                        <p:tav tm="100000">
                                          <p:val>
                                            <p:strVal val="#ppt_x"/>
                                          </p:val>
                                        </p:tav>
                                      </p:tavLst>
                                    </p:anim>
                                    <p:anim calcmode="lin" valueType="num">
                                      <p:cBhvr additive="base">
                                        <p:cTn id="72" dur="500" fill="hold"/>
                                        <p:tgtEl>
                                          <p:spTgt spid="19"/>
                                        </p:tgtEl>
                                        <p:attrNameLst>
                                          <p:attrName>ppt_y</p:attrName>
                                        </p:attrNameLst>
                                      </p:cBhvr>
                                      <p:tavLst>
                                        <p:tav tm="0">
                                          <p:val>
                                            <p:strVal val="1+#ppt_h/2"/>
                                          </p:val>
                                        </p:tav>
                                        <p:tav tm="100000">
                                          <p:val>
                                            <p:strVal val="#ppt_y"/>
                                          </p:val>
                                        </p:tav>
                                      </p:tavLst>
                                    </p:anim>
                                  </p:childTnLst>
                                </p:cTn>
                              </p:par>
                            </p:childTnLst>
                          </p:cTn>
                        </p:par>
                        <p:par>
                          <p:cTn id="73" fill="hold">
                            <p:stCondLst>
                              <p:cond delay="6500"/>
                            </p:stCondLst>
                            <p:childTnLst>
                              <p:par>
                                <p:cTn id="74" presetID="2" presetClass="entr" presetSubtype="4" decel="100000" fill="hold" grpId="0" nodeType="afterEffect">
                                  <p:stCondLst>
                                    <p:cond delay="0"/>
                                  </p:stCondLst>
                                  <p:childTnLst>
                                    <p:set>
                                      <p:cBhvr>
                                        <p:cTn id="75" dur="1" fill="hold">
                                          <p:stCondLst>
                                            <p:cond delay="0"/>
                                          </p:stCondLst>
                                        </p:cTn>
                                        <p:tgtEl>
                                          <p:spTgt spid="23"/>
                                        </p:tgtEl>
                                        <p:attrNameLst>
                                          <p:attrName>style.visibility</p:attrName>
                                        </p:attrNameLst>
                                      </p:cBhvr>
                                      <p:to>
                                        <p:strVal val="visible"/>
                                      </p:to>
                                    </p:set>
                                    <p:anim calcmode="lin" valueType="num">
                                      <p:cBhvr additive="base">
                                        <p:cTn id="76" dur="500" fill="hold"/>
                                        <p:tgtEl>
                                          <p:spTgt spid="23"/>
                                        </p:tgtEl>
                                        <p:attrNameLst>
                                          <p:attrName>ppt_x</p:attrName>
                                        </p:attrNameLst>
                                      </p:cBhvr>
                                      <p:tavLst>
                                        <p:tav tm="0">
                                          <p:val>
                                            <p:strVal val="#ppt_x"/>
                                          </p:val>
                                        </p:tav>
                                        <p:tav tm="100000">
                                          <p:val>
                                            <p:strVal val="#ppt_x"/>
                                          </p:val>
                                        </p:tav>
                                      </p:tavLst>
                                    </p:anim>
                                    <p:anim calcmode="lin" valueType="num">
                                      <p:cBhvr additive="base">
                                        <p:cTn id="77" dur="500" fill="hold"/>
                                        <p:tgtEl>
                                          <p:spTgt spid="23"/>
                                        </p:tgtEl>
                                        <p:attrNameLst>
                                          <p:attrName>ppt_y</p:attrName>
                                        </p:attrNameLst>
                                      </p:cBhvr>
                                      <p:tavLst>
                                        <p:tav tm="0">
                                          <p:val>
                                            <p:strVal val="1+#ppt_h/2"/>
                                          </p:val>
                                        </p:tav>
                                        <p:tav tm="100000">
                                          <p:val>
                                            <p:strVal val="#ppt_y"/>
                                          </p:val>
                                        </p:tav>
                                      </p:tavLst>
                                    </p:anim>
                                  </p:childTnLst>
                                </p:cTn>
                              </p:par>
                            </p:childTnLst>
                          </p:cTn>
                        </p:par>
                        <p:par>
                          <p:cTn id="78" fill="hold">
                            <p:stCondLst>
                              <p:cond delay="7000"/>
                            </p:stCondLst>
                            <p:childTnLst>
                              <p:par>
                                <p:cTn id="79" presetID="2" presetClass="entr" presetSubtype="4" decel="100000" fill="hold" grpId="0" nodeType="afterEffect">
                                  <p:stCondLst>
                                    <p:cond delay="0"/>
                                  </p:stCondLst>
                                  <p:childTnLst>
                                    <p:set>
                                      <p:cBhvr>
                                        <p:cTn id="80" dur="1" fill="hold">
                                          <p:stCondLst>
                                            <p:cond delay="0"/>
                                          </p:stCondLst>
                                        </p:cTn>
                                        <p:tgtEl>
                                          <p:spTgt spid="27"/>
                                        </p:tgtEl>
                                        <p:attrNameLst>
                                          <p:attrName>style.visibility</p:attrName>
                                        </p:attrNameLst>
                                      </p:cBhvr>
                                      <p:to>
                                        <p:strVal val="visible"/>
                                      </p:to>
                                    </p:set>
                                    <p:anim calcmode="lin" valueType="num">
                                      <p:cBhvr additive="base">
                                        <p:cTn id="81" dur="500" fill="hold"/>
                                        <p:tgtEl>
                                          <p:spTgt spid="27"/>
                                        </p:tgtEl>
                                        <p:attrNameLst>
                                          <p:attrName>ppt_x</p:attrName>
                                        </p:attrNameLst>
                                      </p:cBhvr>
                                      <p:tavLst>
                                        <p:tav tm="0">
                                          <p:val>
                                            <p:strVal val="#ppt_x"/>
                                          </p:val>
                                        </p:tav>
                                        <p:tav tm="100000">
                                          <p:val>
                                            <p:strVal val="#ppt_x"/>
                                          </p:val>
                                        </p:tav>
                                      </p:tavLst>
                                    </p:anim>
                                    <p:anim calcmode="lin" valueType="num">
                                      <p:cBhvr additive="base">
                                        <p:cTn id="8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355" grpId="0"/>
      <p:bldP spid="11" grpId="0"/>
      <p:bldP spid="15" grpId="0"/>
      <p:bldP spid="19" grpId="0"/>
      <p:bldP spid="23" grpId="0"/>
      <p:bldP spid="2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E9B22C69-23CE-E546-9FE2-05997AB77306}"/>
              </a:ext>
            </a:extLst>
          </p:cNvPr>
          <p:cNvSpPr/>
          <p:nvPr/>
        </p:nvSpPr>
        <p:spPr>
          <a:xfrm>
            <a:off x="7917366" y="0"/>
            <a:ext cx="3679902" cy="417055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Placeholder 7">
            <a:extLst>
              <a:ext uri="{FF2B5EF4-FFF2-40B4-BE49-F238E27FC236}">
                <a16:creationId xmlns:a16="http://schemas.microsoft.com/office/drawing/2014/main" id="{0F230287-69F9-5E4B-B42C-DDC369A1A89F}"/>
              </a:ext>
            </a:extLst>
          </p:cNvPr>
          <p:cNvPicPr>
            <a:picLocks noGrp="1" noChangeAspect="1"/>
          </p:cNvPicPr>
          <p:nvPr>
            <p:ph type="pic" sz="quarter" idx="13"/>
          </p:nvPr>
        </p:nvPicPr>
        <p:blipFill>
          <a:blip r:embed="rId2" cstate="hqprint">
            <a:extLst>
              <a:ext uri="{28A0092B-C50C-407E-A947-70E740481C1C}">
                <a14:useLocalDpi xmlns:a14="http://schemas.microsoft.com/office/drawing/2010/main"/>
              </a:ext>
            </a:extLst>
          </a:blip>
          <a:srcRect l="8100" r="8100"/>
          <a:stretch>
            <a:fillRect/>
          </a:stretch>
        </p:blipFill>
        <p:spPr bwMode="auto">
          <a:xfrm>
            <a:off x="373063" y="1196975"/>
            <a:ext cx="3438525" cy="3438525"/>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grpSp>
        <p:nvGrpSpPr>
          <p:cNvPr id="2" name="Group 1">
            <a:extLst>
              <a:ext uri="{FF2B5EF4-FFF2-40B4-BE49-F238E27FC236}">
                <a16:creationId xmlns:a16="http://schemas.microsoft.com/office/drawing/2014/main" id="{B7285884-6599-42B4-A8E5-BC52102FC130}"/>
              </a:ext>
            </a:extLst>
          </p:cNvPr>
          <p:cNvGrpSpPr/>
          <p:nvPr/>
        </p:nvGrpSpPr>
        <p:grpSpPr>
          <a:xfrm>
            <a:off x="4029075" y="1176338"/>
            <a:ext cx="4795838" cy="1174430"/>
            <a:chOff x="4029075" y="1176338"/>
            <a:chExt cx="4795838" cy="1174430"/>
          </a:xfrm>
        </p:grpSpPr>
        <p:sp>
          <p:nvSpPr>
            <p:cNvPr id="10" name="Title 1">
              <a:extLst>
                <a:ext uri="{FF2B5EF4-FFF2-40B4-BE49-F238E27FC236}">
                  <a16:creationId xmlns:a16="http://schemas.microsoft.com/office/drawing/2014/main" id="{3010D74A-ED1A-594F-A8E2-906066D2D9EA}"/>
                </a:ext>
              </a:extLst>
            </p:cNvPr>
            <p:cNvSpPr txBox="1">
              <a:spLocks/>
            </p:cNvSpPr>
            <p:nvPr/>
          </p:nvSpPr>
          <p:spPr bwMode="auto">
            <a:xfrm>
              <a:off x="4029075" y="1176338"/>
              <a:ext cx="4795838"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70000"/>
                </a:lnSpc>
              </a:pPr>
              <a:r>
                <a:rPr lang="en-US" altLang="en-US" sz="4000" dirty="0">
                  <a:solidFill>
                    <a:schemeClr val="accent4"/>
                  </a:solidFill>
                  <a:latin typeface="Source Sans Pro Black" panose="020B0503030403020204" pitchFamily="34" charset="0"/>
                  <a:ea typeface="Source Sans Pro Black" panose="020B0503030403020204" pitchFamily="34" charset="0"/>
                  <a:cs typeface="Source Sans Pro Black" panose="020B0503030403020204" pitchFamily="34" charset="0"/>
                </a:rPr>
                <a:t>TOKYO</a:t>
              </a:r>
            </a:p>
            <a:p>
              <a:pPr>
                <a:lnSpc>
                  <a:spcPct val="70000"/>
                </a:lnSpc>
              </a:pPr>
              <a:r>
                <a:rPr lang="en-US" altLang="en-US" sz="4000" dirty="0">
                  <a:solidFill>
                    <a:schemeClr val="accent4"/>
                  </a:solidFill>
                  <a:latin typeface="Source Sans Pro Black" panose="020B0503030403020204" pitchFamily="34" charset="0"/>
                  <a:ea typeface="Source Sans Pro Black" panose="020B0503030403020204" pitchFamily="34" charset="0"/>
                  <a:cs typeface="Source Sans Pro Black" panose="020B0503030403020204" pitchFamily="34" charset="0"/>
                </a:rPr>
                <a:t>AQUILA</a:t>
              </a:r>
            </a:p>
          </p:txBody>
        </p:sp>
        <p:sp>
          <p:nvSpPr>
            <p:cNvPr id="11" name="TextBox 10">
              <a:extLst>
                <a:ext uri="{FF2B5EF4-FFF2-40B4-BE49-F238E27FC236}">
                  <a16:creationId xmlns:a16="http://schemas.microsoft.com/office/drawing/2014/main" id="{0416B9EB-5602-7C40-8E64-2513AC14A5BF}"/>
                </a:ext>
              </a:extLst>
            </p:cNvPr>
            <p:cNvSpPr txBox="1"/>
            <p:nvPr/>
          </p:nvSpPr>
          <p:spPr>
            <a:xfrm>
              <a:off x="4029442" y="2096852"/>
              <a:ext cx="1712328" cy="253916"/>
            </a:xfrm>
            <a:prstGeom prst="rect">
              <a:avLst/>
            </a:prstGeom>
            <a:noFill/>
          </p:spPr>
          <p:txBody>
            <a:bodyPr wrap="none">
              <a:spAutoFit/>
            </a:bodyPr>
            <a:lstStyle/>
            <a:p>
              <a:pPr fontAlgn="auto">
                <a:spcBef>
                  <a:spcPts val="0"/>
                </a:spcBef>
                <a:spcAft>
                  <a:spcPts val="0"/>
                </a:spcAft>
                <a:defRPr/>
              </a:pPr>
              <a:r>
                <a:rPr lang="en-US" sz="1050" dirty="0">
                  <a:solidFill>
                    <a:schemeClr val="tx2">
                      <a:lumMod val="60000"/>
                      <a:lumOff val="40000"/>
                    </a:schemeClr>
                  </a:solidFill>
                  <a:latin typeface="Source Sans Pro" charset="0"/>
                  <a:ea typeface="Source Sans Pro" charset="0"/>
                  <a:cs typeface="Source Sans Pro" charset="0"/>
                </a:rPr>
                <a:t>CEO / FOUNDER, DESIGNER</a:t>
              </a:r>
            </a:p>
          </p:txBody>
        </p:sp>
      </p:grpSp>
      <p:grpSp>
        <p:nvGrpSpPr>
          <p:cNvPr id="3" name="Group 2">
            <a:extLst>
              <a:ext uri="{FF2B5EF4-FFF2-40B4-BE49-F238E27FC236}">
                <a16:creationId xmlns:a16="http://schemas.microsoft.com/office/drawing/2014/main" id="{6C330664-7786-47BE-B9F3-4A6456DFFFD6}"/>
              </a:ext>
            </a:extLst>
          </p:cNvPr>
          <p:cNvGrpSpPr/>
          <p:nvPr/>
        </p:nvGrpSpPr>
        <p:grpSpPr>
          <a:xfrm>
            <a:off x="5795896" y="2871788"/>
            <a:ext cx="2579754" cy="812738"/>
            <a:chOff x="5795896" y="2871788"/>
            <a:chExt cx="2579754" cy="812738"/>
          </a:xfrm>
        </p:grpSpPr>
        <p:sp>
          <p:nvSpPr>
            <p:cNvPr id="12" name="Title 1">
              <a:extLst>
                <a:ext uri="{FF2B5EF4-FFF2-40B4-BE49-F238E27FC236}">
                  <a16:creationId xmlns:a16="http://schemas.microsoft.com/office/drawing/2014/main" id="{95876F2C-A0A3-0D44-A748-DF24CFC21931}"/>
                </a:ext>
              </a:extLst>
            </p:cNvPr>
            <p:cNvSpPr txBox="1">
              <a:spLocks/>
            </p:cNvSpPr>
            <p:nvPr/>
          </p:nvSpPr>
          <p:spPr bwMode="auto">
            <a:xfrm>
              <a:off x="5795963" y="2871788"/>
              <a:ext cx="2579687"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70000"/>
                </a:lnSpc>
              </a:pPr>
              <a:r>
                <a:rPr lang="en-US" altLang="en-US" sz="2400" b="1" dirty="0">
                  <a:solidFill>
                    <a:schemeClr val="accent1"/>
                  </a:solidFill>
                  <a:latin typeface="Source Sans Pro Black" panose="020B0503030403020204" pitchFamily="34" charset="0"/>
                  <a:ea typeface="Source Sans Pro Black" panose="020B0503030403020204" pitchFamily="34" charset="0"/>
                  <a:cs typeface="Source Sans Pro Black" panose="020B0503030403020204" pitchFamily="34" charset="0"/>
                </a:rPr>
                <a:t>MARIAH</a:t>
              </a:r>
            </a:p>
            <a:p>
              <a:pPr>
                <a:lnSpc>
                  <a:spcPct val="70000"/>
                </a:lnSpc>
              </a:pPr>
              <a:r>
                <a:rPr lang="en-US" altLang="en-US" sz="2400" b="1" dirty="0">
                  <a:solidFill>
                    <a:schemeClr val="accent1"/>
                  </a:solidFill>
                  <a:latin typeface="Source Sans Pro Black" panose="020B0503030403020204" pitchFamily="34" charset="0"/>
                  <a:ea typeface="Source Sans Pro Black" panose="020B0503030403020204" pitchFamily="34" charset="0"/>
                  <a:cs typeface="Source Sans Pro Black" panose="020B0503030403020204" pitchFamily="34" charset="0"/>
                </a:rPr>
                <a:t>SARAFOFA</a:t>
              </a:r>
            </a:p>
          </p:txBody>
        </p:sp>
        <p:sp>
          <p:nvSpPr>
            <p:cNvPr id="13" name="TextBox 12">
              <a:extLst>
                <a:ext uri="{FF2B5EF4-FFF2-40B4-BE49-F238E27FC236}">
                  <a16:creationId xmlns:a16="http://schemas.microsoft.com/office/drawing/2014/main" id="{BC07FDAC-9840-0C44-A9E9-B5C5FDE6276A}"/>
                </a:ext>
              </a:extLst>
            </p:cNvPr>
            <p:cNvSpPr txBox="1"/>
            <p:nvPr/>
          </p:nvSpPr>
          <p:spPr>
            <a:xfrm>
              <a:off x="5795896" y="3430610"/>
              <a:ext cx="2412921" cy="253916"/>
            </a:xfrm>
            <a:prstGeom prst="rect">
              <a:avLst/>
            </a:prstGeom>
            <a:noFill/>
          </p:spPr>
          <p:txBody>
            <a:bodyPr>
              <a:spAutoFit/>
            </a:bodyPr>
            <a:lstStyle/>
            <a:p>
              <a:pPr fontAlgn="auto">
                <a:spcBef>
                  <a:spcPts val="0"/>
                </a:spcBef>
                <a:spcAft>
                  <a:spcPts val="0"/>
                </a:spcAft>
                <a:defRPr/>
              </a:pPr>
              <a:r>
                <a:rPr lang="en-US" sz="1050" dirty="0">
                  <a:solidFill>
                    <a:schemeClr val="tx2">
                      <a:lumMod val="60000"/>
                      <a:lumOff val="40000"/>
                    </a:schemeClr>
                  </a:solidFill>
                  <a:latin typeface="Source Sans Pro" charset="0"/>
                  <a:ea typeface="Source Sans Pro" charset="0"/>
                  <a:cs typeface="Source Sans Pro" charset="0"/>
                </a:rPr>
                <a:t>CEO / FOUNDER, DESIGNER</a:t>
              </a:r>
            </a:p>
          </p:txBody>
        </p:sp>
      </p:grpSp>
      <p:grpSp>
        <p:nvGrpSpPr>
          <p:cNvPr id="4" name="Group 3">
            <a:extLst>
              <a:ext uri="{FF2B5EF4-FFF2-40B4-BE49-F238E27FC236}">
                <a16:creationId xmlns:a16="http://schemas.microsoft.com/office/drawing/2014/main" id="{9D2F03E6-6FE3-484E-B49B-D03218E4C2EE}"/>
              </a:ext>
            </a:extLst>
          </p:cNvPr>
          <p:cNvGrpSpPr/>
          <p:nvPr/>
        </p:nvGrpSpPr>
        <p:grpSpPr>
          <a:xfrm>
            <a:off x="3962239" y="4899025"/>
            <a:ext cx="2579849" cy="811728"/>
            <a:chOff x="3962239" y="4899025"/>
            <a:chExt cx="2579849" cy="811728"/>
          </a:xfrm>
        </p:grpSpPr>
        <p:sp>
          <p:nvSpPr>
            <p:cNvPr id="20" name="Title 1">
              <a:extLst>
                <a:ext uri="{FF2B5EF4-FFF2-40B4-BE49-F238E27FC236}">
                  <a16:creationId xmlns:a16="http://schemas.microsoft.com/office/drawing/2014/main" id="{E42E1324-F86F-934F-A550-C46368E9D9BB}"/>
                </a:ext>
              </a:extLst>
            </p:cNvPr>
            <p:cNvSpPr txBox="1">
              <a:spLocks/>
            </p:cNvSpPr>
            <p:nvPr/>
          </p:nvSpPr>
          <p:spPr bwMode="auto">
            <a:xfrm>
              <a:off x="3962400" y="4899025"/>
              <a:ext cx="2579688"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70000"/>
                </a:lnSpc>
              </a:pPr>
              <a:r>
                <a:rPr lang="en-US" altLang="en-US" sz="2400" b="1" dirty="0">
                  <a:solidFill>
                    <a:schemeClr val="accent6"/>
                  </a:solidFill>
                  <a:latin typeface="Source Sans Pro Black" panose="020B0503030403020204" pitchFamily="34" charset="0"/>
                  <a:ea typeface="Source Sans Pro Black" panose="020B0503030403020204" pitchFamily="34" charset="0"/>
                  <a:cs typeface="Source Sans Pro Black" panose="020B0503030403020204" pitchFamily="34" charset="0"/>
                </a:rPr>
                <a:t>JONE</a:t>
              </a:r>
              <a:br>
                <a:rPr lang="en-US" altLang="en-US" sz="2400" b="1" dirty="0">
                  <a:solidFill>
                    <a:schemeClr val="accent6"/>
                  </a:solidFill>
                  <a:latin typeface="Source Sans Pro Black" panose="020B0503030403020204" pitchFamily="34" charset="0"/>
                  <a:ea typeface="Source Sans Pro Black" panose="020B0503030403020204" pitchFamily="34" charset="0"/>
                  <a:cs typeface="Source Sans Pro Black" panose="020B0503030403020204" pitchFamily="34" charset="0"/>
                </a:rPr>
              </a:br>
              <a:r>
                <a:rPr lang="en-US" altLang="en-US" sz="2400" b="1" dirty="0">
                  <a:solidFill>
                    <a:schemeClr val="accent6"/>
                  </a:solidFill>
                  <a:latin typeface="Source Sans Pro Black" panose="020B0503030403020204" pitchFamily="34" charset="0"/>
                  <a:ea typeface="Source Sans Pro Black" panose="020B0503030403020204" pitchFamily="34" charset="0"/>
                  <a:cs typeface="Source Sans Pro Black" panose="020B0503030403020204" pitchFamily="34" charset="0"/>
                </a:rPr>
                <a:t>WALKER</a:t>
              </a:r>
            </a:p>
          </p:txBody>
        </p:sp>
        <p:sp>
          <p:nvSpPr>
            <p:cNvPr id="21" name="TextBox 20">
              <a:extLst>
                <a:ext uri="{FF2B5EF4-FFF2-40B4-BE49-F238E27FC236}">
                  <a16:creationId xmlns:a16="http://schemas.microsoft.com/office/drawing/2014/main" id="{91CA7F02-DD72-9A4A-A6EC-8EFFF66620C4}"/>
                </a:ext>
              </a:extLst>
            </p:cNvPr>
            <p:cNvSpPr txBox="1"/>
            <p:nvPr/>
          </p:nvSpPr>
          <p:spPr>
            <a:xfrm>
              <a:off x="3962239" y="5456837"/>
              <a:ext cx="2412921" cy="253916"/>
            </a:xfrm>
            <a:prstGeom prst="rect">
              <a:avLst/>
            </a:prstGeom>
            <a:noFill/>
          </p:spPr>
          <p:txBody>
            <a:bodyPr>
              <a:spAutoFit/>
            </a:bodyPr>
            <a:lstStyle/>
            <a:p>
              <a:pPr fontAlgn="auto">
                <a:spcBef>
                  <a:spcPts val="0"/>
                </a:spcBef>
                <a:spcAft>
                  <a:spcPts val="0"/>
                </a:spcAft>
                <a:defRPr/>
              </a:pPr>
              <a:r>
                <a:rPr lang="en-US" sz="1050" dirty="0">
                  <a:solidFill>
                    <a:schemeClr val="tx2">
                      <a:lumMod val="60000"/>
                      <a:lumOff val="40000"/>
                    </a:schemeClr>
                  </a:solidFill>
                  <a:latin typeface="Source Sans Pro" charset="0"/>
                  <a:ea typeface="Source Sans Pro" charset="0"/>
                  <a:cs typeface="Source Sans Pro" charset="0"/>
                </a:rPr>
                <a:t>CEO / FOUNDER, DESIGNER</a:t>
              </a:r>
            </a:p>
          </p:txBody>
        </p:sp>
      </p:grpSp>
      <p:grpSp>
        <p:nvGrpSpPr>
          <p:cNvPr id="5" name="Group 4">
            <a:extLst>
              <a:ext uri="{FF2B5EF4-FFF2-40B4-BE49-F238E27FC236}">
                <a16:creationId xmlns:a16="http://schemas.microsoft.com/office/drawing/2014/main" id="{99439609-5328-4296-BD53-3B5597EDEDE0}"/>
              </a:ext>
            </a:extLst>
          </p:cNvPr>
          <p:cNvGrpSpPr/>
          <p:nvPr/>
        </p:nvGrpSpPr>
        <p:grpSpPr>
          <a:xfrm>
            <a:off x="8845550" y="4899025"/>
            <a:ext cx="2579688" cy="811728"/>
            <a:chOff x="8845550" y="4899025"/>
            <a:chExt cx="2579688" cy="811728"/>
          </a:xfrm>
        </p:grpSpPr>
        <p:sp>
          <p:nvSpPr>
            <p:cNvPr id="22" name="Title 1">
              <a:extLst>
                <a:ext uri="{FF2B5EF4-FFF2-40B4-BE49-F238E27FC236}">
                  <a16:creationId xmlns:a16="http://schemas.microsoft.com/office/drawing/2014/main" id="{26DAB9C8-FFAA-B044-AC1E-833490BB79EB}"/>
                </a:ext>
              </a:extLst>
            </p:cNvPr>
            <p:cNvSpPr txBox="1">
              <a:spLocks/>
            </p:cNvSpPr>
            <p:nvPr/>
          </p:nvSpPr>
          <p:spPr bwMode="auto">
            <a:xfrm>
              <a:off x="8845550" y="4899025"/>
              <a:ext cx="2579688"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70000"/>
                </a:lnSpc>
              </a:pPr>
              <a:r>
                <a:rPr lang="en-US" altLang="en-US" sz="2400" b="1" dirty="0">
                  <a:solidFill>
                    <a:schemeClr val="accent2"/>
                  </a:solidFill>
                  <a:latin typeface="Source Sans Pro Black" panose="020B0503030403020204" pitchFamily="34" charset="0"/>
                  <a:ea typeface="Source Sans Pro Black" panose="020B0503030403020204" pitchFamily="34" charset="0"/>
                  <a:cs typeface="Source Sans Pro Black" panose="020B0503030403020204" pitchFamily="34" charset="0"/>
                </a:rPr>
                <a:t>GARY</a:t>
              </a:r>
            </a:p>
            <a:p>
              <a:pPr>
                <a:lnSpc>
                  <a:spcPct val="70000"/>
                </a:lnSpc>
              </a:pPr>
              <a:r>
                <a:rPr lang="en-US" altLang="en-US" sz="2400" b="1" dirty="0">
                  <a:solidFill>
                    <a:schemeClr val="accent2"/>
                  </a:solidFill>
                  <a:latin typeface="Source Sans Pro Black" panose="020B0503030403020204" pitchFamily="34" charset="0"/>
                  <a:ea typeface="Source Sans Pro Black" panose="020B0503030403020204" pitchFamily="34" charset="0"/>
                  <a:cs typeface="Source Sans Pro Black" panose="020B0503030403020204" pitchFamily="34" charset="0"/>
                </a:rPr>
                <a:t>MCDONALD</a:t>
              </a:r>
            </a:p>
          </p:txBody>
        </p:sp>
        <p:sp>
          <p:nvSpPr>
            <p:cNvPr id="23" name="TextBox 22">
              <a:extLst>
                <a:ext uri="{FF2B5EF4-FFF2-40B4-BE49-F238E27FC236}">
                  <a16:creationId xmlns:a16="http://schemas.microsoft.com/office/drawing/2014/main" id="{A9FED85D-20B5-124A-9BF9-C5C905CB68DD}"/>
                </a:ext>
              </a:extLst>
            </p:cNvPr>
            <p:cNvSpPr txBox="1"/>
            <p:nvPr/>
          </p:nvSpPr>
          <p:spPr>
            <a:xfrm>
              <a:off x="8845569" y="5456837"/>
              <a:ext cx="2412921" cy="253916"/>
            </a:xfrm>
            <a:prstGeom prst="rect">
              <a:avLst/>
            </a:prstGeom>
            <a:noFill/>
          </p:spPr>
          <p:txBody>
            <a:bodyPr>
              <a:spAutoFit/>
            </a:bodyPr>
            <a:lstStyle/>
            <a:p>
              <a:pPr fontAlgn="auto">
                <a:spcBef>
                  <a:spcPts val="0"/>
                </a:spcBef>
                <a:spcAft>
                  <a:spcPts val="0"/>
                </a:spcAft>
                <a:defRPr/>
              </a:pPr>
              <a:r>
                <a:rPr lang="en-US" sz="1050" dirty="0">
                  <a:solidFill>
                    <a:schemeClr val="tx2">
                      <a:lumMod val="60000"/>
                      <a:lumOff val="40000"/>
                    </a:schemeClr>
                  </a:solidFill>
                  <a:latin typeface="Source Sans Pro" charset="0"/>
                  <a:ea typeface="Source Sans Pro" charset="0"/>
                  <a:cs typeface="Source Sans Pro" charset="0"/>
                </a:rPr>
                <a:t>CEO / FOUNDER, DESIGNER</a:t>
              </a:r>
            </a:p>
          </p:txBody>
        </p:sp>
      </p:grpSp>
      <p:pic>
        <p:nvPicPr>
          <p:cNvPr id="14" name="Picture Placeholder 13">
            <a:extLst>
              <a:ext uri="{FF2B5EF4-FFF2-40B4-BE49-F238E27FC236}">
                <a16:creationId xmlns:a16="http://schemas.microsoft.com/office/drawing/2014/main" id="{B8A3BED3-1D86-184C-AD40-83F8D2B3CF78}"/>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a:ext>
            </a:extLst>
          </a:blip>
          <a:srcRect t="16590" b="16590"/>
          <a:stretch>
            <a:fillRect/>
          </a:stretch>
        </p:blipFill>
        <p:spPr bwMode="auto">
          <a:xfrm>
            <a:off x="3811588" y="2779713"/>
            <a:ext cx="1854200" cy="1855787"/>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pic>
        <p:nvPicPr>
          <p:cNvPr id="16" name="Picture Placeholder 15">
            <a:extLst>
              <a:ext uri="{FF2B5EF4-FFF2-40B4-BE49-F238E27FC236}">
                <a16:creationId xmlns:a16="http://schemas.microsoft.com/office/drawing/2014/main" id="{BAD90A3E-FA20-0F4D-AE7B-75938AA4AF1B}"/>
              </a:ext>
            </a:extLst>
          </p:cNvPr>
          <p:cNvPicPr>
            <a:picLocks noGrp="1" noChangeAspect="1"/>
          </p:cNvPicPr>
          <p:nvPr>
            <p:ph type="pic" sz="quarter" idx="15"/>
          </p:nvPr>
        </p:nvPicPr>
        <p:blipFill>
          <a:blip r:embed="rId5" cstate="hqprint">
            <a:extLst>
              <a:ext uri="{28A0092B-C50C-407E-A947-70E740481C1C}">
                <a14:useLocalDpi xmlns:a14="http://schemas.microsoft.com/office/drawing/2010/main"/>
              </a:ext>
            </a:extLst>
          </a:blip>
          <a:srcRect l="16638" r="16638"/>
          <a:stretch>
            <a:fillRect/>
          </a:stretch>
        </p:blipFill>
        <p:spPr bwMode="auto">
          <a:xfrm>
            <a:off x="1955800" y="4635500"/>
            <a:ext cx="1855788" cy="1854200"/>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pic>
        <p:nvPicPr>
          <p:cNvPr id="26" name="Picture Placeholder 25">
            <a:extLst>
              <a:ext uri="{FF2B5EF4-FFF2-40B4-BE49-F238E27FC236}">
                <a16:creationId xmlns:a16="http://schemas.microsoft.com/office/drawing/2014/main" id="{878AFA36-94FB-9C4F-8B31-A6D6C2465AB5}"/>
              </a:ext>
            </a:extLst>
          </p:cNvPr>
          <p:cNvPicPr>
            <a:picLocks noGrp="1" noChangeAspect="1"/>
          </p:cNvPicPr>
          <p:nvPr>
            <p:ph type="pic" sz="quarter" idx="16"/>
          </p:nvPr>
        </p:nvPicPr>
        <p:blipFill>
          <a:blip r:embed="rId6" cstate="hqprint">
            <a:extLst>
              <a:ext uri="{28A0092B-C50C-407E-A947-70E740481C1C}">
                <a14:useLocalDpi xmlns:a14="http://schemas.microsoft.com/office/drawing/2010/main"/>
              </a:ext>
            </a:extLst>
          </a:blip>
          <a:srcRect l="16638" r="16638"/>
          <a:stretch>
            <a:fillRect/>
          </a:stretch>
        </p:blipFill>
        <p:spPr/>
      </p:pic>
      <p:grpSp>
        <p:nvGrpSpPr>
          <p:cNvPr id="6" name="Group 5">
            <a:extLst>
              <a:ext uri="{FF2B5EF4-FFF2-40B4-BE49-F238E27FC236}">
                <a16:creationId xmlns:a16="http://schemas.microsoft.com/office/drawing/2014/main" id="{D81B0274-2F8D-4C17-84BD-B46CBF19779B}"/>
              </a:ext>
            </a:extLst>
          </p:cNvPr>
          <p:cNvGrpSpPr/>
          <p:nvPr/>
        </p:nvGrpSpPr>
        <p:grpSpPr>
          <a:xfrm>
            <a:off x="8331046" y="1131376"/>
            <a:ext cx="4795838" cy="2261622"/>
            <a:chOff x="8331046" y="1131376"/>
            <a:chExt cx="4795838" cy="2261622"/>
          </a:xfrm>
        </p:grpSpPr>
        <p:sp>
          <p:nvSpPr>
            <p:cNvPr id="24" name="TextBox 23">
              <a:extLst>
                <a:ext uri="{FF2B5EF4-FFF2-40B4-BE49-F238E27FC236}">
                  <a16:creationId xmlns:a16="http://schemas.microsoft.com/office/drawing/2014/main" id="{E90BE667-6BF2-C648-86B4-B2422D510EE8}"/>
                </a:ext>
              </a:extLst>
            </p:cNvPr>
            <p:cNvSpPr txBox="1">
              <a:spLocks noChangeArrowheads="1"/>
            </p:cNvSpPr>
            <p:nvPr/>
          </p:nvSpPr>
          <p:spPr bwMode="auto">
            <a:xfrm>
              <a:off x="8331046" y="1640146"/>
              <a:ext cx="2882900" cy="1752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30000"/>
                </a:lnSpc>
              </a:pPr>
              <a:r>
                <a:rPr lang="en-US" altLang="en-US" sz="1200" dirty="0">
                  <a:solidFill>
                    <a:schemeClr val="bg1"/>
                  </a:solidFill>
                  <a:latin typeface="Source Sans Pro" panose="020B0503030403020204" pitchFamily="34" charset="0"/>
                  <a:ea typeface="Source Sans Pro" panose="020B0503030403020204" pitchFamily="34" charset="0"/>
                  <a:cs typeface="Source Sans Pro" panose="020B0503030403020204" pitchFamily="34" charset="0"/>
                </a:rPr>
                <a:t>Truffaut 90’s health goth master cleanse. YOLO Brooklyn cold-pressed, lumbersexual health goth </a:t>
              </a:r>
              <a:r>
                <a:rPr lang="en-US" altLang="en-US" sz="1200" dirty="0" err="1">
                  <a:solidFill>
                    <a:schemeClr val="bg1"/>
                  </a:solidFill>
                  <a:latin typeface="Source Sans Pro" panose="020B0503030403020204" pitchFamily="34" charset="0"/>
                  <a:ea typeface="Source Sans Pro" panose="020B0503030403020204" pitchFamily="34" charset="0"/>
                  <a:cs typeface="Source Sans Pro" panose="020B0503030403020204" pitchFamily="34" charset="0"/>
                </a:rPr>
                <a:t>chillwave</a:t>
              </a:r>
              <a:r>
                <a:rPr lang="en-US" altLang="en-US" sz="1200" dirty="0">
                  <a:solidFill>
                    <a:schemeClr val="bg1"/>
                  </a:solidFill>
                  <a:latin typeface="Source Sans Pro" panose="020B0503030403020204" pitchFamily="34" charset="0"/>
                  <a:ea typeface="Source Sans Pro" panose="020B0503030403020204" pitchFamily="34" charset="0"/>
                  <a:cs typeface="Source Sans Pro" panose="020B0503030403020204" pitchFamily="34" charset="0"/>
                </a:rPr>
                <a:t> gastropub fap yr. Selvage bespoke </a:t>
              </a:r>
              <a:r>
                <a:rPr lang="en-US" altLang="en-US" sz="1200" dirty="0" err="1">
                  <a:solidFill>
                    <a:schemeClr val="bg1"/>
                  </a:solidFill>
                  <a:latin typeface="Source Sans Pro" panose="020B0503030403020204" pitchFamily="34" charset="0"/>
                  <a:ea typeface="Source Sans Pro" panose="020B0503030403020204" pitchFamily="34" charset="0"/>
                  <a:cs typeface="Source Sans Pro" panose="020B0503030403020204" pitchFamily="34" charset="0"/>
                </a:rPr>
                <a:t>migas</a:t>
              </a:r>
              <a:r>
                <a:rPr lang="en-US" altLang="en-US" sz="1200" dirty="0">
                  <a:solidFill>
                    <a:schemeClr val="bg1"/>
                  </a:solidFill>
                  <a:latin typeface="Source Sans Pro" panose="020B0503030403020204" pitchFamily="34" charset="0"/>
                  <a:ea typeface="Source Sans Pro" panose="020B0503030403020204" pitchFamily="34" charset="0"/>
                  <a:cs typeface="Source Sans Pro" panose="020B0503030403020204" pitchFamily="34" charset="0"/>
                </a:rPr>
                <a:t>, High Life quinoa cardigan meditation photo booth aesthetic. VHS Truffaut tofu Bushwick meh. </a:t>
              </a:r>
            </a:p>
          </p:txBody>
        </p:sp>
        <p:sp>
          <p:nvSpPr>
            <p:cNvPr id="68" name="Title 1">
              <a:extLst>
                <a:ext uri="{FF2B5EF4-FFF2-40B4-BE49-F238E27FC236}">
                  <a16:creationId xmlns:a16="http://schemas.microsoft.com/office/drawing/2014/main" id="{DC8DD500-02F3-1140-A8F3-9FE74A14AEC4}"/>
                </a:ext>
              </a:extLst>
            </p:cNvPr>
            <p:cNvSpPr txBox="1">
              <a:spLocks/>
            </p:cNvSpPr>
            <p:nvPr/>
          </p:nvSpPr>
          <p:spPr bwMode="auto">
            <a:xfrm>
              <a:off x="8331046" y="1131376"/>
              <a:ext cx="4795838"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70000"/>
                </a:lnSpc>
              </a:pPr>
              <a:r>
                <a:rPr lang="en-US" altLang="en-US" sz="3200" dirty="0">
                  <a:solidFill>
                    <a:schemeClr val="bg1"/>
                  </a:solidFill>
                  <a:latin typeface="Arial" panose="020B0604020202020204" pitchFamily="34" charset="0"/>
                  <a:ea typeface="Source Sans Pro Black" panose="020B0503030403020204" pitchFamily="34" charset="0"/>
                  <a:cs typeface="Arial" panose="020B0604020202020204" pitchFamily="34" charset="0"/>
                </a:rPr>
                <a:t>OUR TEAM</a:t>
              </a:r>
            </a:p>
          </p:txBody>
        </p:sp>
      </p:grpSp>
    </p:spTree>
    <p:extLst>
      <p:ext uri="{BB962C8B-B14F-4D97-AF65-F5344CB8AC3E}">
        <p14:creationId xmlns:p14="http://schemas.microsoft.com/office/powerpoint/2010/main" val="1942479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2" presetClass="entr" presetSubtype="4" decel="10000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500" fill="hold"/>
                                        <p:tgtEl>
                                          <p:spTgt spid="14"/>
                                        </p:tgtEl>
                                        <p:attrNameLst>
                                          <p:attrName>ppt_w</p:attrName>
                                        </p:attrNameLst>
                                      </p:cBhvr>
                                      <p:tavLst>
                                        <p:tav tm="0">
                                          <p:val>
                                            <p:fltVal val="0"/>
                                          </p:val>
                                        </p:tav>
                                        <p:tav tm="100000">
                                          <p:val>
                                            <p:strVal val="#ppt_w"/>
                                          </p:val>
                                        </p:tav>
                                      </p:tavLst>
                                    </p:anim>
                                    <p:anim calcmode="lin" valueType="num">
                                      <p:cBhvr>
                                        <p:cTn id="19" dur="500" fill="hold"/>
                                        <p:tgtEl>
                                          <p:spTgt spid="14"/>
                                        </p:tgtEl>
                                        <p:attrNameLst>
                                          <p:attrName>ppt_h</p:attrName>
                                        </p:attrNameLst>
                                      </p:cBhvr>
                                      <p:tavLst>
                                        <p:tav tm="0">
                                          <p:val>
                                            <p:fltVal val="0"/>
                                          </p:val>
                                        </p:tav>
                                        <p:tav tm="100000">
                                          <p:val>
                                            <p:strVal val="#ppt_h"/>
                                          </p:val>
                                        </p:tav>
                                      </p:tavLst>
                                    </p:anim>
                                    <p:animEffect transition="in" filter="fade">
                                      <p:cBhvr>
                                        <p:cTn id="20" dur="500"/>
                                        <p:tgtEl>
                                          <p:spTgt spid="14"/>
                                        </p:tgtEl>
                                      </p:cBhvr>
                                    </p:animEffect>
                                  </p:childTnLst>
                                </p:cTn>
                              </p:par>
                            </p:childTnLst>
                          </p:cTn>
                        </p:par>
                        <p:par>
                          <p:cTn id="21" fill="hold">
                            <p:stCondLst>
                              <p:cond delay="1500"/>
                            </p:stCondLst>
                            <p:childTnLst>
                              <p:par>
                                <p:cTn id="22" presetID="2" presetClass="entr" presetSubtype="4" decel="100000"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childTnLst>
                          </p:cTn>
                        </p:par>
                        <p:par>
                          <p:cTn id="26" fill="hold">
                            <p:stCondLst>
                              <p:cond delay="2000"/>
                            </p:stCondLst>
                            <p:childTnLst>
                              <p:par>
                                <p:cTn id="27" presetID="53" presetClass="entr" presetSubtype="16" fill="hold" nodeType="after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p:cTn id="29" dur="500" fill="hold"/>
                                        <p:tgtEl>
                                          <p:spTgt spid="16"/>
                                        </p:tgtEl>
                                        <p:attrNameLst>
                                          <p:attrName>ppt_w</p:attrName>
                                        </p:attrNameLst>
                                      </p:cBhvr>
                                      <p:tavLst>
                                        <p:tav tm="0">
                                          <p:val>
                                            <p:fltVal val="0"/>
                                          </p:val>
                                        </p:tav>
                                        <p:tav tm="100000">
                                          <p:val>
                                            <p:strVal val="#ppt_w"/>
                                          </p:val>
                                        </p:tav>
                                      </p:tavLst>
                                    </p:anim>
                                    <p:anim calcmode="lin" valueType="num">
                                      <p:cBhvr>
                                        <p:cTn id="30" dur="500" fill="hold"/>
                                        <p:tgtEl>
                                          <p:spTgt spid="16"/>
                                        </p:tgtEl>
                                        <p:attrNameLst>
                                          <p:attrName>ppt_h</p:attrName>
                                        </p:attrNameLst>
                                      </p:cBhvr>
                                      <p:tavLst>
                                        <p:tav tm="0">
                                          <p:val>
                                            <p:fltVal val="0"/>
                                          </p:val>
                                        </p:tav>
                                        <p:tav tm="100000">
                                          <p:val>
                                            <p:strVal val="#ppt_h"/>
                                          </p:val>
                                        </p:tav>
                                      </p:tavLst>
                                    </p:anim>
                                    <p:animEffect transition="in" filter="fade">
                                      <p:cBhvr>
                                        <p:cTn id="31" dur="500"/>
                                        <p:tgtEl>
                                          <p:spTgt spid="16"/>
                                        </p:tgtEl>
                                      </p:cBhvr>
                                    </p:animEffect>
                                  </p:childTnLst>
                                </p:cTn>
                              </p:par>
                            </p:childTnLst>
                          </p:cTn>
                        </p:par>
                        <p:par>
                          <p:cTn id="32" fill="hold">
                            <p:stCondLst>
                              <p:cond delay="2500"/>
                            </p:stCondLst>
                            <p:childTnLst>
                              <p:par>
                                <p:cTn id="33" presetID="2" presetClass="entr" presetSubtype="4" decel="100000" fill="hold" nodeType="after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additive="base">
                                        <p:cTn id="35" dur="500" fill="hold"/>
                                        <p:tgtEl>
                                          <p:spTgt spid="4"/>
                                        </p:tgtEl>
                                        <p:attrNameLst>
                                          <p:attrName>ppt_x</p:attrName>
                                        </p:attrNameLst>
                                      </p:cBhvr>
                                      <p:tavLst>
                                        <p:tav tm="0">
                                          <p:val>
                                            <p:strVal val="#ppt_x"/>
                                          </p:val>
                                        </p:tav>
                                        <p:tav tm="100000">
                                          <p:val>
                                            <p:strVal val="#ppt_x"/>
                                          </p:val>
                                        </p:tav>
                                      </p:tavLst>
                                    </p:anim>
                                    <p:anim calcmode="lin" valueType="num">
                                      <p:cBhvr additive="base">
                                        <p:cTn id="36" dur="500" fill="hold"/>
                                        <p:tgtEl>
                                          <p:spTgt spid="4"/>
                                        </p:tgtEl>
                                        <p:attrNameLst>
                                          <p:attrName>ppt_y</p:attrName>
                                        </p:attrNameLst>
                                      </p:cBhvr>
                                      <p:tavLst>
                                        <p:tav tm="0">
                                          <p:val>
                                            <p:strVal val="1+#ppt_h/2"/>
                                          </p:val>
                                        </p:tav>
                                        <p:tav tm="100000">
                                          <p:val>
                                            <p:strVal val="#ppt_y"/>
                                          </p:val>
                                        </p:tav>
                                      </p:tavLst>
                                    </p:anim>
                                  </p:childTnLst>
                                </p:cTn>
                              </p:par>
                            </p:childTnLst>
                          </p:cTn>
                        </p:par>
                        <p:par>
                          <p:cTn id="37" fill="hold">
                            <p:stCondLst>
                              <p:cond delay="3000"/>
                            </p:stCondLst>
                            <p:childTnLst>
                              <p:par>
                                <p:cTn id="38" presetID="53" presetClass="entr" presetSubtype="16" fill="hold" nodeType="afterEffect">
                                  <p:stCondLst>
                                    <p:cond delay="0"/>
                                  </p:stCondLst>
                                  <p:childTnLst>
                                    <p:set>
                                      <p:cBhvr>
                                        <p:cTn id="39" dur="1" fill="hold">
                                          <p:stCondLst>
                                            <p:cond delay="0"/>
                                          </p:stCondLst>
                                        </p:cTn>
                                        <p:tgtEl>
                                          <p:spTgt spid="26"/>
                                        </p:tgtEl>
                                        <p:attrNameLst>
                                          <p:attrName>style.visibility</p:attrName>
                                        </p:attrNameLst>
                                      </p:cBhvr>
                                      <p:to>
                                        <p:strVal val="visible"/>
                                      </p:to>
                                    </p:set>
                                    <p:anim calcmode="lin" valueType="num">
                                      <p:cBhvr>
                                        <p:cTn id="40" dur="500" fill="hold"/>
                                        <p:tgtEl>
                                          <p:spTgt spid="26"/>
                                        </p:tgtEl>
                                        <p:attrNameLst>
                                          <p:attrName>ppt_w</p:attrName>
                                        </p:attrNameLst>
                                      </p:cBhvr>
                                      <p:tavLst>
                                        <p:tav tm="0">
                                          <p:val>
                                            <p:fltVal val="0"/>
                                          </p:val>
                                        </p:tav>
                                        <p:tav tm="100000">
                                          <p:val>
                                            <p:strVal val="#ppt_w"/>
                                          </p:val>
                                        </p:tav>
                                      </p:tavLst>
                                    </p:anim>
                                    <p:anim calcmode="lin" valueType="num">
                                      <p:cBhvr>
                                        <p:cTn id="41" dur="500" fill="hold"/>
                                        <p:tgtEl>
                                          <p:spTgt spid="26"/>
                                        </p:tgtEl>
                                        <p:attrNameLst>
                                          <p:attrName>ppt_h</p:attrName>
                                        </p:attrNameLst>
                                      </p:cBhvr>
                                      <p:tavLst>
                                        <p:tav tm="0">
                                          <p:val>
                                            <p:fltVal val="0"/>
                                          </p:val>
                                        </p:tav>
                                        <p:tav tm="100000">
                                          <p:val>
                                            <p:strVal val="#ppt_h"/>
                                          </p:val>
                                        </p:tav>
                                      </p:tavLst>
                                    </p:anim>
                                    <p:animEffect transition="in" filter="fade">
                                      <p:cBhvr>
                                        <p:cTn id="42" dur="500"/>
                                        <p:tgtEl>
                                          <p:spTgt spid="26"/>
                                        </p:tgtEl>
                                      </p:cBhvr>
                                    </p:animEffect>
                                  </p:childTnLst>
                                </p:cTn>
                              </p:par>
                            </p:childTnLst>
                          </p:cTn>
                        </p:par>
                        <p:par>
                          <p:cTn id="43" fill="hold">
                            <p:stCondLst>
                              <p:cond delay="3500"/>
                            </p:stCondLst>
                            <p:childTnLst>
                              <p:par>
                                <p:cTn id="44" presetID="2" presetClass="entr" presetSubtype="4" decel="100000" fill="hold" nodeType="afterEffect">
                                  <p:stCondLst>
                                    <p:cond delay="0"/>
                                  </p:stCondLst>
                                  <p:childTnLst>
                                    <p:set>
                                      <p:cBhvr>
                                        <p:cTn id="45" dur="1" fill="hold">
                                          <p:stCondLst>
                                            <p:cond delay="0"/>
                                          </p:stCondLst>
                                        </p:cTn>
                                        <p:tgtEl>
                                          <p:spTgt spid="5"/>
                                        </p:tgtEl>
                                        <p:attrNameLst>
                                          <p:attrName>style.visibility</p:attrName>
                                        </p:attrNameLst>
                                      </p:cBhvr>
                                      <p:to>
                                        <p:strVal val="visible"/>
                                      </p:to>
                                    </p:set>
                                    <p:anim calcmode="lin" valueType="num">
                                      <p:cBhvr additive="base">
                                        <p:cTn id="46" dur="500" fill="hold"/>
                                        <p:tgtEl>
                                          <p:spTgt spid="5"/>
                                        </p:tgtEl>
                                        <p:attrNameLst>
                                          <p:attrName>ppt_x</p:attrName>
                                        </p:attrNameLst>
                                      </p:cBhvr>
                                      <p:tavLst>
                                        <p:tav tm="0">
                                          <p:val>
                                            <p:strVal val="#ppt_x"/>
                                          </p:val>
                                        </p:tav>
                                        <p:tav tm="100000">
                                          <p:val>
                                            <p:strVal val="#ppt_x"/>
                                          </p:val>
                                        </p:tav>
                                      </p:tavLst>
                                    </p:anim>
                                    <p:anim calcmode="lin" valueType="num">
                                      <p:cBhvr additive="base">
                                        <p:cTn id="47" dur="500" fill="hold"/>
                                        <p:tgtEl>
                                          <p:spTgt spid="5"/>
                                        </p:tgtEl>
                                        <p:attrNameLst>
                                          <p:attrName>ppt_y</p:attrName>
                                        </p:attrNameLst>
                                      </p:cBhvr>
                                      <p:tavLst>
                                        <p:tav tm="0">
                                          <p:val>
                                            <p:strVal val="1+#ppt_h/2"/>
                                          </p:val>
                                        </p:tav>
                                        <p:tav tm="100000">
                                          <p:val>
                                            <p:strVal val="#ppt_y"/>
                                          </p:val>
                                        </p:tav>
                                      </p:tavLst>
                                    </p:anim>
                                  </p:childTnLst>
                                </p:cTn>
                              </p:par>
                            </p:childTnLst>
                          </p:cTn>
                        </p:par>
                        <p:par>
                          <p:cTn id="48" fill="hold">
                            <p:stCondLst>
                              <p:cond delay="4000"/>
                            </p:stCondLst>
                            <p:childTnLst>
                              <p:par>
                                <p:cTn id="49" presetID="2" presetClass="entr" presetSubtype="1" decel="100000" fill="hold" grpId="0" nodeType="afterEffect">
                                  <p:stCondLst>
                                    <p:cond delay="0"/>
                                  </p:stCondLst>
                                  <p:childTnLst>
                                    <p:set>
                                      <p:cBhvr>
                                        <p:cTn id="50" dur="1" fill="hold">
                                          <p:stCondLst>
                                            <p:cond delay="0"/>
                                          </p:stCondLst>
                                        </p:cTn>
                                        <p:tgtEl>
                                          <p:spTgt spid="27"/>
                                        </p:tgtEl>
                                        <p:attrNameLst>
                                          <p:attrName>style.visibility</p:attrName>
                                        </p:attrNameLst>
                                      </p:cBhvr>
                                      <p:to>
                                        <p:strVal val="visible"/>
                                      </p:to>
                                    </p:set>
                                    <p:anim calcmode="lin" valueType="num">
                                      <p:cBhvr additive="base">
                                        <p:cTn id="51" dur="500" fill="hold"/>
                                        <p:tgtEl>
                                          <p:spTgt spid="27"/>
                                        </p:tgtEl>
                                        <p:attrNameLst>
                                          <p:attrName>ppt_x</p:attrName>
                                        </p:attrNameLst>
                                      </p:cBhvr>
                                      <p:tavLst>
                                        <p:tav tm="0">
                                          <p:val>
                                            <p:strVal val="#ppt_x"/>
                                          </p:val>
                                        </p:tav>
                                        <p:tav tm="100000">
                                          <p:val>
                                            <p:strVal val="#ppt_x"/>
                                          </p:val>
                                        </p:tav>
                                      </p:tavLst>
                                    </p:anim>
                                    <p:anim calcmode="lin" valueType="num">
                                      <p:cBhvr additive="base">
                                        <p:cTn id="52" dur="500" fill="hold"/>
                                        <p:tgtEl>
                                          <p:spTgt spid="27"/>
                                        </p:tgtEl>
                                        <p:attrNameLst>
                                          <p:attrName>ppt_y</p:attrName>
                                        </p:attrNameLst>
                                      </p:cBhvr>
                                      <p:tavLst>
                                        <p:tav tm="0">
                                          <p:val>
                                            <p:strVal val="0-#ppt_h/2"/>
                                          </p:val>
                                        </p:tav>
                                        <p:tav tm="100000">
                                          <p:val>
                                            <p:strVal val="#ppt_y"/>
                                          </p:val>
                                        </p:tav>
                                      </p:tavLst>
                                    </p:anim>
                                  </p:childTnLst>
                                </p:cTn>
                              </p:par>
                            </p:childTnLst>
                          </p:cTn>
                        </p:par>
                        <p:par>
                          <p:cTn id="53" fill="hold">
                            <p:stCondLst>
                              <p:cond delay="4500"/>
                            </p:stCondLst>
                            <p:childTnLst>
                              <p:par>
                                <p:cTn id="54" presetID="18" presetClass="entr" presetSubtype="6" fill="hold" nodeType="after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strips(downRight)">
                                      <p:cBhvr>
                                        <p:cTn id="5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51" name="Group 2851"/>
          <p:cNvGrpSpPr/>
          <p:nvPr/>
        </p:nvGrpSpPr>
        <p:grpSpPr>
          <a:xfrm>
            <a:off x="-27563" y="6639438"/>
            <a:ext cx="6734625" cy="225351"/>
            <a:chOff x="0" y="0"/>
            <a:chExt cx="13469249" cy="450701"/>
          </a:xfrm>
        </p:grpSpPr>
        <p:sp>
          <p:nvSpPr>
            <p:cNvPr id="2847" name="Shape 2847"/>
            <p:cNvSpPr/>
            <p:nvPr/>
          </p:nvSpPr>
          <p:spPr>
            <a:xfrm>
              <a:off x="0" y="1"/>
              <a:ext cx="3369934" cy="450700"/>
            </a:xfrm>
            <a:prstGeom prst="rect">
              <a:avLst/>
            </a:prstGeom>
            <a:solidFill>
              <a:schemeClr val="accent2"/>
            </a:solidFill>
            <a:ln w="12700" cap="flat">
              <a:noFill/>
              <a:miter lim="400000"/>
            </a:ln>
            <a:effectLst/>
          </p:spPr>
          <p:txBody>
            <a:bodyPr wrap="square" lIns="0" tIns="0" rIns="0" bIns="0" numCol="1" anchor="ctr">
              <a:noAutofit/>
            </a:bodyPr>
            <a:lstStyle/>
            <a:p>
              <a:pPr lvl="0">
                <a:defRPr sz="3200"/>
              </a:pPr>
              <a:endParaRPr sz="4267"/>
            </a:p>
          </p:txBody>
        </p:sp>
        <p:sp>
          <p:nvSpPr>
            <p:cNvPr id="2848" name="Shape 2848"/>
            <p:cNvSpPr/>
            <p:nvPr/>
          </p:nvSpPr>
          <p:spPr>
            <a:xfrm>
              <a:off x="3366437" y="0"/>
              <a:ext cx="3369934" cy="450702"/>
            </a:xfrm>
            <a:prstGeom prst="rect">
              <a:avLst/>
            </a:prstGeom>
            <a:solidFill>
              <a:schemeClr val="accent4"/>
            </a:solidFill>
            <a:ln w="12700" cap="flat">
              <a:noFill/>
              <a:miter lim="400000"/>
            </a:ln>
            <a:effectLst/>
          </p:spPr>
          <p:txBody>
            <a:bodyPr wrap="square" lIns="0" tIns="0" rIns="0" bIns="0" numCol="1" anchor="ctr">
              <a:noAutofit/>
            </a:bodyPr>
            <a:lstStyle/>
            <a:p>
              <a:pPr lvl="0">
                <a:defRPr sz="3200"/>
              </a:pPr>
              <a:endParaRPr sz="4267"/>
            </a:p>
          </p:txBody>
        </p:sp>
        <p:sp>
          <p:nvSpPr>
            <p:cNvPr id="2849" name="Shape 2849"/>
            <p:cNvSpPr/>
            <p:nvPr/>
          </p:nvSpPr>
          <p:spPr>
            <a:xfrm>
              <a:off x="6732877" y="0"/>
              <a:ext cx="3369934" cy="450702"/>
            </a:xfrm>
            <a:prstGeom prst="rect">
              <a:avLst/>
            </a:prstGeom>
            <a:solidFill>
              <a:schemeClr val="accent1"/>
            </a:solidFill>
            <a:ln w="12700" cap="flat">
              <a:noFill/>
              <a:miter lim="400000"/>
            </a:ln>
            <a:effectLst/>
          </p:spPr>
          <p:txBody>
            <a:bodyPr wrap="square" lIns="0" tIns="0" rIns="0" bIns="0" numCol="1" anchor="ctr">
              <a:noAutofit/>
            </a:bodyPr>
            <a:lstStyle/>
            <a:p>
              <a:pPr lvl="0">
                <a:defRPr sz="3200"/>
              </a:pPr>
              <a:endParaRPr sz="4267"/>
            </a:p>
          </p:txBody>
        </p:sp>
        <p:sp>
          <p:nvSpPr>
            <p:cNvPr id="2850" name="Shape 2850"/>
            <p:cNvSpPr/>
            <p:nvPr/>
          </p:nvSpPr>
          <p:spPr>
            <a:xfrm>
              <a:off x="10099316" y="0"/>
              <a:ext cx="3369934" cy="450702"/>
            </a:xfrm>
            <a:prstGeom prst="rect">
              <a:avLst/>
            </a:prstGeom>
            <a:solidFill>
              <a:schemeClr val="accent6"/>
            </a:solidFill>
            <a:ln w="12700" cap="flat">
              <a:noFill/>
              <a:miter lim="400000"/>
            </a:ln>
            <a:effectLst/>
          </p:spPr>
          <p:txBody>
            <a:bodyPr wrap="square" lIns="0" tIns="0" rIns="0" bIns="0" numCol="1" anchor="ctr">
              <a:noAutofit/>
            </a:bodyPr>
            <a:lstStyle/>
            <a:p>
              <a:pPr lvl="0">
                <a:defRPr sz="3200"/>
              </a:pPr>
              <a:endParaRPr sz="4267"/>
            </a:p>
          </p:txBody>
        </p:sp>
      </p:grpSp>
      <p:grpSp>
        <p:nvGrpSpPr>
          <p:cNvPr id="2" name="Group 1">
            <a:extLst>
              <a:ext uri="{FF2B5EF4-FFF2-40B4-BE49-F238E27FC236}">
                <a16:creationId xmlns:a16="http://schemas.microsoft.com/office/drawing/2014/main" id="{679733F5-4EB9-4E9F-B761-C2B1DC8C7053}"/>
              </a:ext>
            </a:extLst>
          </p:cNvPr>
          <p:cNvGrpSpPr/>
          <p:nvPr/>
        </p:nvGrpSpPr>
        <p:grpSpPr>
          <a:xfrm>
            <a:off x="914534" y="667660"/>
            <a:ext cx="2734155" cy="819238"/>
            <a:chOff x="914534" y="667660"/>
            <a:chExt cx="2734155" cy="819238"/>
          </a:xfrm>
        </p:grpSpPr>
        <p:sp>
          <p:nvSpPr>
            <p:cNvPr id="2885" name="Shape 2885"/>
            <p:cNvSpPr/>
            <p:nvPr/>
          </p:nvSpPr>
          <p:spPr>
            <a:xfrm>
              <a:off x="914534" y="714743"/>
              <a:ext cx="1988277" cy="374212"/>
            </a:xfrm>
            <a:prstGeom prst="rect">
              <a:avLst/>
            </a:prstGeom>
            <a:solidFill>
              <a:schemeClr val="bg2"/>
            </a:solidFill>
            <a:ln w="12700">
              <a:miter lim="400000"/>
            </a:ln>
          </p:spPr>
          <p:txBody>
            <a:bodyPr lIns="0" tIns="0" rIns="0" bIns="0" anchor="ctr"/>
            <a:lstStyle/>
            <a:p>
              <a:pPr lvl="0">
                <a:defRPr sz="3200"/>
              </a:pPr>
              <a:endParaRPr sz="4267"/>
            </a:p>
          </p:txBody>
        </p:sp>
        <p:sp>
          <p:nvSpPr>
            <p:cNvPr id="2886" name="Shape 2886"/>
            <p:cNvSpPr/>
            <p:nvPr/>
          </p:nvSpPr>
          <p:spPr>
            <a:xfrm>
              <a:off x="914535" y="1112686"/>
              <a:ext cx="2682444" cy="374212"/>
            </a:xfrm>
            <a:prstGeom prst="rect">
              <a:avLst/>
            </a:prstGeom>
            <a:solidFill>
              <a:schemeClr val="bg2">
                <a:alpha val="85000"/>
              </a:schemeClr>
            </a:solidFill>
            <a:ln w="12700">
              <a:miter lim="400000"/>
            </a:ln>
          </p:spPr>
          <p:txBody>
            <a:bodyPr lIns="0" tIns="0" rIns="0" bIns="0" anchor="ctr"/>
            <a:lstStyle/>
            <a:p>
              <a:pPr lvl="0">
                <a:defRPr sz="3200"/>
              </a:pPr>
              <a:endParaRPr sz="4267"/>
            </a:p>
          </p:txBody>
        </p:sp>
        <p:sp>
          <p:nvSpPr>
            <p:cNvPr id="2887" name="Shape 2887"/>
            <p:cNvSpPr/>
            <p:nvPr/>
          </p:nvSpPr>
          <p:spPr>
            <a:xfrm>
              <a:off x="1024914" y="667660"/>
              <a:ext cx="2623775" cy="77215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p>
              <a:pPr>
                <a:lnSpc>
                  <a:spcPct val="130000"/>
                </a:lnSpc>
                <a:spcBef>
                  <a:spcPts val="251"/>
                </a:spcBef>
                <a:defRPr sz="1800"/>
              </a:pPr>
              <a:r>
                <a:rPr sz="2000" b="1" dirty="0">
                  <a:solidFill>
                    <a:srgbClr val="FFFFFF"/>
                  </a:solidFill>
                  <a:latin typeface="Arial" panose="020B0604020202020204" pitchFamily="34" charset="0"/>
                  <a:ea typeface="Arimo"/>
                  <a:cs typeface="Arial" panose="020B0604020202020204" pitchFamily="34" charset="0"/>
                  <a:sym typeface="Arimo"/>
                </a:rPr>
                <a:t>Team </a:t>
              </a:r>
              <a:r>
                <a:rPr sz="2000" b="1" dirty="0">
                  <a:solidFill>
                    <a:schemeClr val="accent2"/>
                  </a:solidFill>
                  <a:latin typeface="Arial" panose="020B0604020202020204" pitchFamily="34" charset="0"/>
                  <a:ea typeface="Arimo"/>
                  <a:cs typeface="Arial" panose="020B0604020202020204" pitchFamily="34" charset="0"/>
                  <a:sym typeface="Arimo"/>
                </a:rPr>
                <a:t>Member</a:t>
              </a:r>
              <a:r>
                <a:rPr sz="2000" b="1" dirty="0">
                  <a:solidFill>
                    <a:srgbClr val="FFFFFF"/>
                  </a:solidFill>
                  <a:latin typeface="Arial" panose="020B0604020202020204" pitchFamily="34" charset="0"/>
                  <a:ea typeface="Arimo"/>
                  <a:cs typeface="Arial" panose="020B0604020202020204" pitchFamily="34" charset="0"/>
                  <a:sym typeface="Arimo"/>
                </a:rPr>
                <a:t> Variation Slide Four</a:t>
              </a:r>
            </a:p>
          </p:txBody>
        </p:sp>
      </p:grpSp>
      <p:grpSp>
        <p:nvGrpSpPr>
          <p:cNvPr id="7" name="Group 6">
            <a:extLst>
              <a:ext uri="{FF2B5EF4-FFF2-40B4-BE49-F238E27FC236}">
                <a16:creationId xmlns:a16="http://schemas.microsoft.com/office/drawing/2014/main" id="{9365EF1B-B295-44C2-BA9E-C51A6374B083}"/>
              </a:ext>
            </a:extLst>
          </p:cNvPr>
          <p:cNvGrpSpPr/>
          <p:nvPr/>
        </p:nvGrpSpPr>
        <p:grpSpPr>
          <a:xfrm>
            <a:off x="1473747" y="4671127"/>
            <a:ext cx="2228675" cy="1619787"/>
            <a:chOff x="1473747" y="4671127"/>
            <a:chExt cx="2228675" cy="1619787"/>
          </a:xfrm>
        </p:grpSpPr>
        <p:sp>
          <p:nvSpPr>
            <p:cNvPr id="2888" name="Shape 2888"/>
            <p:cNvSpPr/>
            <p:nvPr/>
          </p:nvSpPr>
          <p:spPr>
            <a:xfrm>
              <a:off x="1473747" y="5369503"/>
              <a:ext cx="2228675" cy="92141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a:bodyPr>
            <a:lstStyle/>
            <a:p>
              <a:pPr>
                <a:lnSpc>
                  <a:spcPct val="130000"/>
                </a:lnSpc>
                <a:spcBef>
                  <a:spcPts val="1000"/>
                </a:spcBef>
                <a:defRPr sz="1800"/>
              </a:pPr>
              <a:r>
                <a:rPr sz="1067" b="1" dirty="0">
                  <a:solidFill>
                    <a:schemeClr val="accent2"/>
                  </a:solidFill>
                  <a:latin typeface="Arial" panose="020B0604020202020204" pitchFamily="34" charset="0"/>
                  <a:ea typeface="Arimo"/>
                  <a:cs typeface="Arial" panose="020B0604020202020204" pitchFamily="34" charset="0"/>
                  <a:sym typeface="Arimo"/>
                </a:rPr>
                <a:t>Lorem Ipsum is simply dummy text of the printing and typesetting.</a:t>
              </a:r>
            </a:p>
            <a:p>
              <a:pPr>
                <a:lnSpc>
                  <a:spcPct val="130000"/>
                </a:lnSpc>
                <a:spcBef>
                  <a:spcPts val="1000"/>
                </a:spcBef>
                <a:defRPr sz="1800"/>
              </a:pPr>
              <a:r>
                <a:rPr sz="1067" dirty="0">
                  <a:solidFill>
                    <a:srgbClr val="8F9499"/>
                  </a:solidFill>
                  <a:latin typeface="Arial" panose="020B0604020202020204" pitchFamily="34" charset="0"/>
                  <a:ea typeface="Arimo"/>
                  <a:cs typeface="Arial" panose="020B0604020202020204" pitchFamily="34" charset="0"/>
                  <a:sym typeface="Arimo"/>
                </a:rPr>
                <a:t>Lorem Ipsum has been the industry's standard dummy text ever since.</a:t>
              </a:r>
            </a:p>
          </p:txBody>
        </p:sp>
        <p:sp>
          <p:nvSpPr>
            <p:cNvPr id="2889" name="Shape 2889"/>
            <p:cNvSpPr/>
            <p:nvPr/>
          </p:nvSpPr>
          <p:spPr>
            <a:xfrm>
              <a:off x="1473747" y="4671127"/>
              <a:ext cx="2228675" cy="33384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lnSpcReduction="20000"/>
            </a:bodyPr>
            <a:lstStyle>
              <a:lvl1pPr algn="l">
                <a:lnSpc>
                  <a:spcPct val="140000"/>
                </a:lnSpc>
                <a:spcBef>
                  <a:spcPts val="2000"/>
                </a:spcBef>
                <a:defRPr sz="4000" b="1">
                  <a:latin typeface="Arimo"/>
                  <a:ea typeface="Arimo"/>
                  <a:cs typeface="Arimo"/>
                  <a:sym typeface="Arimo"/>
                </a:defRPr>
              </a:lvl1pPr>
            </a:lstStyle>
            <a:p>
              <a:pPr lvl="0">
                <a:defRPr sz="1800" b="0"/>
              </a:pPr>
              <a:r>
                <a:rPr sz="2000" dirty="0">
                  <a:solidFill>
                    <a:schemeClr val="tx2">
                      <a:lumMod val="60000"/>
                      <a:lumOff val="40000"/>
                    </a:schemeClr>
                  </a:solidFill>
                  <a:latin typeface="Arimo bold" pitchFamily="34" charset="0"/>
                  <a:ea typeface="Arimo bold" pitchFamily="34" charset="0"/>
                  <a:cs typeface="Arimo bold" pitchFamily="34" charset="0"/>
                </a:rPr>
                <a:t>Alien </a:t>
              </a:r>
              <a:r>
                <a:rPr sz="2000" dirty="0" err="1">
                  <a:solidFill>
                    <a:schemeClr val="tx2">
                      <a:lumMod val="60000"/>
                      <a:lumOff val="40000"/>
                    </a:schemeClr>
                  </a:solidFill>
                  <a:latin typeface="Arimo bold" pitchFamily="34" charset="0"/>
                  <a:ea typeface="Arimo bold" pitchFamily="34" charset="0"/>
                  <a:cs typeface="Arimo bold" pitchFamily="34" charset="0"/>
                </a:rPr>
                <a:t>Jacklian</a:t>
              </a:r>
              <a:endParaRPr sz="2000" dirty="0">
                <a:solidFill>
                  <a:schemeClr val="tx2">
                    <a:lumMod val="60000"/>
                    <a:lumOff val="40000"/>
                  </a:schemeClr>
                </a:solidFill>
                <a:latin typeface="Arimo bold" pitchFamily="34" charset="0"/>
                <a:ea typeface="Arimo bold" pitchFamily="34" charset="0"/>
                <a:cs typeface="Arimo bold" pitchFamily="34" charset="0"/>
              </a:endParaRPr>
            </a:p>
          </p:txBody>
        </p:sp>
        <p:sp>
          <p:nvSpPr>
            <p:cNvPr id="2890" name="Shape 2890"/>
            <p:cNvSpPr/>
            <p:nvPr/>
          </p:nvSpPr>
          <p:spPr>
            <a:xfrm>
              <a:off x="1473747" y="4954774"/>
              <a:ext cx="2228675" cy="24361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gn="l">
                <a:lnSpc>
                  <a:spcPct val="140000"/>
                </a:lnSpc>
                <a:spcBef>
                  <a:spcPts val="2000"/>
                </a:spcBef>
                <a:defRPr sz="2500">
                  <a:latin typeface="Arimo"/>
                  <a:ea typeface="Arimo"/>
                  <a:cs typeface="Arimo"/>
                  <a:sym typeface="Arimo"/>
                </a:defRPr>
              </a:lvl1pPr>
            </a:lstStyle>
            <a:p>
              <a:pPr lvl="0">
                <a:defRPr sz="1800"/>
              </a:pPr>
              <a:r>
                <a:rPr sz="1200" dirty="0">
                  <a:solidFill>
                    <a:schemeClr val="tx2">
                      <a:lumMod val="60000"/>
                      <a:lumOff val="40000"/>
                    </a:schemeClr>
                  </a:solidFill>
                </a:rPr>
                <a:t>Post Title Text</a:t>
              </a:r>
            </a:p>
          </p:txBody>
        </p:sp>
      </p:grpSp>
      <p:grpSp>
        <p:nvGrpSpPr>
          <p:cNvPr id="8" name="Group 7">
            <a:extLst>
              <a:ext uri="{FF2B5EF4-FFF2-40B4-BE49-F238E27FC236}">
                <a16:creationId xmlns:a16="http://schemas.microsoft.com/office/drawing/2014/main" id="{08A214AC-0BF8-4D9F-A63D-C5409F027FB8}"/>
              </a:ext>
            </a:extLst>
          </p:cNvPr>
          <p:cNvGrpSpPr/>
          <p:nvPr/>
        </p:nvGrpSpPr>
        <p:grpSpPr>
          <a:xfrm>
            <a:off x="4856181" y="3932592"/>
            <a:ext cx="2228675" cy="1810916"/>
            <a:chOff x="4856181" y="3932592"/>
            <a:chExt cx="2228675" cy="1810916"/>
          </a:xfrm>
        </p:grpSpPr>
        <p:sp>
          <p:nvSpPr>
            <p:cNvPr id="2891" name="Shape 2891"/>
            <p:cNvSpPr/>
            <p:nvPr/>
          </p:nvSpPr>
          <p:spPr>
            <a:xfrm>
              <a:off x="4856181" y="4630969"/>
              <a:ext cx="2228675" cy="111253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a:bodyPr>
            <a:lstStyle/>
            <a:p>
              <a:pPr>
                <a:lnSpc>
                  <a:spcPct val="130000"/>
                </a:lnSpc>
                <a:spcBef>
                  <a:spcPts val="1000"/>
                </a:spcBef>
                <a:defRPr sz="1800"/>
              </a:pPr>
              <a:r>
                <a:rPr sz="1067" b="1" dirty="0">
                  <a:solidFill>
                    <a:schemeClr val="accent4"/>
                  </a:solidFill>
                  <a:latin typeface="Arial" panose="020B0604020202020204" pitchFamily="34" charset="0"/>
                  <a:ea typeface="Arimo"/>
                  <a:cs typeface="Arial" panose="020B0604020202020204" pitchFamily="34" charset="0"/>
                  <a:sym typeface="Arimo"/>
                </a:rPr>
                <a:t>Lorem Ipsum is simply dummy text of the printing and typesetting.</a:t>
              </a:r>
            </a:p>
            <a:p>
              <a:pPr>
                <a:lnSpc>
                  <a:spcPct val="130000"/>
                </a:lnSpc>
                <a:spcBef>
                  <a:spcPts val="1000"/>
                </a:spcBef>
                <a:defRPr sz="1800"/>
              </a:pPr>
              <a:r>
                <a:rPr sz="1067" dirty="0">
                  <a:solidFill>
                    <a:srgbClr val="8F9499"/>
                  </a:solidFill>
                  <a:latin typeface="Arial" panose="020B0604020202020204" pitchFamily="34" charset="0"/>
                  <a:ea typeface="Arimo"/>
                  <a:cs typeface="Arial" panose="020B0604020202020204" pitchFamily="34" charset="0"/>
                  <a:sym typeface="Arimo"/>
                </a:rPr>
                <a:t>Lorem Ipsum has been the industry's standard dummy text ever since the 1500s, when an unknown printer took.</a:t>
              </a:r>
            </a:p>
          </p:txBody>
        </p:sp>
        <p:sp>
          <p:nvSpPr>
            <p:cNvPr id="2892" name="Shape 2892"/>
            <p:cNvSpPr/>
            <p:nvPr/>
          </p:nvSpPr>
          <p:spPr>
            <a:xfrm>
              <a:off x="4856181" y="3932592"/>
              <a:ext cx="2228675" cy="33384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lnSpcReduction="20000"/>
            </a:bodyPr>
            <a:lstStyle>
              <a:lvl1pPr algn="l">
                <a:lnSpc>
                  <a:spcPct val="140000"/>
                </a:lnSpc>
                <a:spcBef>
                  <a:spcPts val="2000"/>
                </a:spcBef>
                <a:defRPr sz="4000" b="1">
                  <a:latin typeface="Arimo"/>
                  <a:ea typeface="Arimo"/>
                  <a:cs typeface="Arimo"/>
                  <a:sym typeface="Arimo"/>
                </a:defRPr>
              </a:lvl1pPr>
            </a:lstStyle>
            <a:p>
              <a:pPr lvl="0">
                <a:defRPr sz="1800" b="0"/>
              </a:pPr>
              <a:r>
                <a:rPr sz="2000" dirty="0" err="1">
                  <a:solidFill>
                    <a:schemeClr val="tx2">
                      <a:lumMod val="60000"/>
                      <a:lumOff val="40000"/>
                    </a:schemeClr>
                  </a:solidFill>
                  <a:latin typeface="Arimo bold" pitchFamily="34" charset="0"/>
                  <a:ea typeface="Arimo bold" pitchFamily="34" charset="0"/>
                  <a:cs typeface="Arimo bold" pitchFamily="34" charset="0"/>
                </a:rPr>
                <a:t>Rosey</a:t>
              </a:r>
              <a:r>
                <a:rPr sz="2000" dirty="0">
                  <a:solidFill>
                    <a:schemeClr val="tx2">
                      <a:lumMod val="60000"/>
                      <a:lumOff val="40000"/>
                    </a:schemeClr>
                  </a:solidFill>
                  <a:latin typeface="Arimo bold" pitchFamily="34" charset="0"/>
                  <a:ea typeface="Arimo bold" pitchFamily="34" charset="0"/>
                  <a:cs typeface="Arimo bold" pitchFamily="34" charset="0"/>
                </a:rPr>
                <a:t> Belly</a:t>
              </a:r>
            </a:p>
          </p:txBody>
        </p:sp>
        <p:sp>
          <p:nvSpPr>
            <p:cNvPr id="2893" name="Shape 2893"/>
            <p:cNvSpPr/>
            <p:nvPr/>
          </p:nvSpPr>
          <p:spPr>
            <a:xfrm>
              <a:off x="4856181" y="4216241"/>
              <a:ext cx="2228675" cy="24361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gn="l">
                <a:lnSpc>
                  <a:spcPct val="140000"/>
                </a:lnSpc>
                <a:spcBef>
                  <a:spcPts val="2000"/>
                </a:spcBef>
                <a:defRPr sz="2500">
                  <a:latin typeface="Arimo"/>
                  <a:ea typeface="Arimo"/>
                  <a:cs typeface="Arimo"/>
                  <a:sym typeface="Arimo"/>
                </a:defRPr>
              </a:lvl1pPr>
            </a:lstStyle>
            <a:p>
              <a:pPr lvl="0">
                <a:defRPr sz="1800"/>
              </a:pPr>
              <a:r>
                <a:rPr sz="1200">
                  <a:solidFill>
                    <a:schemeClr val="tx2">
                      <a:lumMod val="60000"/>
                      <a:lumOff val="40000"/>
                    </a:schemeClr>
                  </a:solidFill>
                </a:rPr>
                <a:t>Post Title Text</a:t>
              </a:r>
            </a:p>
          </p:txBody>
        </p:sp>
      </p:grpSp>
      <p:grpSp>
        <p:nvGrpSpPr>
          <p:cNvPr id="9" name="Group 8">
            <a:extLst>
              <a:ext uri="{FF2B5EF4-FFF2-40B4-BE49-F238E27FC236}">
                <a16:creationId xmlns:a16="http://schemas.microsoft.com/office/drawing/2014/main" id="{48247B39-9586-4BCF-A307-8E6119CED033}"/>
              </a:ext>
            </a:extLst>
          </p:cNvPr>
          <p:cNvGrpSpPr/>
          <p:nvPr/>
        </p:nvGrpSpPr>
        <p:grpSpPr>
          <a:xfrm>
            <a:off x="8199669" y="4234623"/>
            <a:ext cx="2228677" cy="1810915"/>
            <a:chOff x="8199669" y="4234623"/>
            <a:chExt cx="2228677" cy="1810915"/>
          </a:xfrm>
        </p:grpSpPr>
        <p:sp>
          <p:nvSpPr>
            <p:cNvPr id="2894" name="Shape 2894"/>
            <p:cNvSpPr/>
            <p:nvPr/>
          </p:nvSpPr>
          <p:spPr>
            <a:xfrm>
              <a:off x="8199671" y="4932999"/>
              <a:ext cx="2228675" cy="111253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a:bodyPr>
            <a:lstStyle/>
            <a:p>
              <a:pPr>
                <a:lnSpc>
                  <a:spcPct val="130000"/>
                </a:lnSpc>
                <a:spcBef>
                  <a:spcPts val="1000"/>
                </a:spcBef>
                <a:defRPr sz="1800"/>
              </a:pPr>
              <a:r>
                <a:rPr sz="1067" b="1" dirty="0">
                  <a:solidFill>
                    <a:schemeClr val="accent1"/>
                  </a:solidFill>
                  <a:latin typeface="Arial" panose="020B0604020202020204" pitchFamily="34" charset="0"/>
                  <a:ea typeface="Arimo"/>
                  <a:cs typeface="Arial" panose="020B0604020202020204" pitchFamily="34" charset="0"/>
                  <a:sym typeface="Arimo"/>
                </a:rPr>
                <a:t>Lorem Ipsum is simply dummy text of the printing and typesetting.</a:t>
              </a:r>
            </a:p>
            <a:p>
              <a:pPr>
                <a:lnSpc>
                  <a:spcPct val="130000"/>
                </a:lnSpc>
                <a:spcBef>
                  <a:spcPts val="1000"/>
                </a:spcBef>
                <a:defRPr sz="1800"/>
              </a:pPr>
              <a:r>
                <a:rPr sz="1067" dirty="0">
                  <a:solidFill>
                    <a:srgbClr val="8F9499"/>
                  </a:solidFill>
                  <a:latin typeface="Arial" panose="020B0604020202020204" pitchFamily="34" charset="0"/>
                  <a:ea typeface="Arimo"/>
                  <a:cs typeface="Arial" panose="020B0604020202020204" pitchFamily="34" charset="0"/>
                  <a:sym typeface="Arimo"/>
                </a:rPr>
                <a:t>Lorem Ipsum has been the industry's standard dummy text ever since the 1500s, when an unknown printer took.</a:t>
              </a:r>
            </a:p>
          </p:txBody>
        </p:sp>
        <p:sp>
          <p:nvSpPr>
            <p:cNvPr id="2895" name="Shape 2895"/>
            <p:cNvSpPr/>
            <p:nvPr/>
          </p:nvSpPr>
          <p:spPr>
            <a:xfrm>
              <a:off x="8199669" y="4234623"/>
              <a:ext cx="2228675" cy="33384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lnSpcReduction="20000"/>
            </a:bodyPr>
            <a:lstStyle>
              <a:lvl1pPr algn="l">
                <a:lnSpc>
                  <a:spcPct val="140000"/>
                </a:lnSpc>
                <a:spcBef>
                  <a:spcPts val="2000"/>
                </a:spcBef>
                <a:defRPr sz="4000" b="1">
                  <a:latin typeface="Arimo"/>
                  <a:ea typeface="Arimo"/>
                  <a:cs typeface="Arimo"/>
                  <a:sym typeface="Arimo"/>
                </a:defRPr>
              </a:lvl1pPr>
            </a:lstStyle>
            <a:p>
              <a:pPr lvl="0">
                <a:defRPr sz="1800" b="0"/>
              </a:pPr>
              <a:r>
                <a:rPr sz="2000" dirty="0" err="1">
                  <a:solidFill>
                    <a:schemeClr val="tx2">
                      <a:lumMod val="60000"/>
                      <a:lumOff val="40000"/>
                    </a:schemeClr>
                  </a:solidFill>
                  <a:latin typeface="Arimo bold" pitchFamily="34" charset="0"/>
                  <a:ea typeface="Arimo bold" pitchFamily="34" charset="0"/>
                  <a:cs typeface="Arimo bold" pitchFamily="34" charset="0"/>
                </a:rPr>
                <a:t>Mokbul</a:t>
              </a:r>
              <a:r>
                <a:rPr sz="2000" dirty="0">
                  <a:solidFill>
                    <a:schemeClr val="tx2">
                      <a:lumMod val="60000"/>
                      <a:lumOff val="40000"/>
                    </a:schemeClr>
                  </a:solidFill>
                  <a:latin typeface="Arimo bold" pitchFamily="34" charset="0"/>
                  <a:ea typeface="Arimo bold" pitchFamily="34" charset="0"/>
                  <a:cs typeface="Arimo bold" pitchFamily="34" charset="0"/>
                </a:rPr>
                <a:t> </a:t>
              </a:r>
              <a:r>
                <a:rPr sz="2000" dirty="0" err="1">
                  <a:solidFill>
                    <a:schemeClr val="tx2">
                      <a:lumMod val="60000"/>
                      <a:lumOff val="40000"/>
                    </a:schemeClr>
                  </a:solidFill>
                  <a:latin typeface="Arimo bold" pitchFamily="34" charset="0"/>
                  <a:ea typeface="Arimo bold" pitchFamily="34" charset="0"/>
                  <a:cs typeface="Arimo bold" pitchFamily="34" charset="0"/>
                </a:rPr>
                <a:t>Pagla</a:t>
              </a:r>
              <a:endParaRPr sz="2000" dirty="0">
                <a:solidFill>
                  <a:schemeClr val="tx2">
                    <a:lumMod val="60000"/>
                    <a:lumOff val="40000"/>
                  </a:schemeClr>
                </a:solidFill>
                <a:latin typeface="Arimo bold" pitchFamily="34" charset="0"/>
                <a:ea typeface="Arimo bold" pitchFamily="34" charset="0"/>
                <a:cs typeface="Arimo bold" pitchFamily="34" charset="0"/>
              </a:endParaRPr>
            </a:p>
          </p:txBody>
        </p:sp>
        <p:sp>
          <p:nvSpPr>
            <p:cNvPr id="2896" name="Shape 2896"/>
            <p:cNvSpPr/>
            <p:nvPr/>
          </p:nvSpPr>
          <p:spPr>
            <a:xfrm>
              <a:off x="8199671" y="4518270"/>
              <a:ext cx="2228675" cy="24361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gn="l">
                <a:lnSpc>
                  <a:spcPct val="140000"/>
                </a:lnSpc>
                <a:spcBef>
                  <a:spcPts val="2000"/>
                </a:spcBef>
                <a:defRPr sz="2500">
                  <a:latin typeface="Arimo"/>
                  <a:ea typeface="Arimo"/>
                  <a:cs typeface="Arimo"/>
                  <a:sym typeface="Arimo"/>
                </a:defRPr>
              </a:lvl1pPr>
            </a:lstStyle>
            <a:p>
              <a:pPr lvl="0">
                <a:defRPr sz="1800"/>
              </a:pPr>
              <a:r>
                <a:rPr sz="1200" dirty="0">
                  <a:solidFill>
                    <a:schemeClr val="tx2">
                      <a:lumMod val="60000"/>
                      <a:lumOff val="40000"/>
                    </a:schemeClr>
                  </a:solidFill>
                </a:rPr>
                <a:t>Post Title Text</a:t>
              </a:r>
            </a:p>
          </p:txBody>
        </p:sp>
      </p:grpSp>
      <p:grpSp>
        <p:nvGrpSpPr>
          <p:cNvPr id="4" name="Group 3">
            <a:extLst>
              <a:ext uri="{FF2B5EF4-FFF2-40B4-BE49-F238E27FC236}">
                <a16:creationId xmlns:a16="http://schemas.microsoft.com/office/drawing/2014/main" id="{B1631182-CDDC-4A80-A24C-BDC128B115E1}"/>
              </a:ext>
            </a:extLst>
          </p:cNvPr>
          <p:cNvGrpSpPr/>
          <p:nvPr/>
        </p:nvGrpSpPr>
        <p:grpSpPr>
          <a:xfrm>
            <a:off x="1517456" y="-40256"/>
            <a:ext cx="2219149" cy="4342093"/>
            <a:chOff x="1517456" y="-40256"/>
            <a:chExt cx="2219149" cy="4342093"/>
          </a:xfrm>
        </p:grpSpPr>
        <p:sp>
          <p:nvSpPr>
            <p:cNvPr id="2852" name="Shape 2852"/>
            <p:cNvSpPr/>
            <p:nvPr/>
          </p:nvSpPr>
          <p:spPr>
            <a:xfrm>
              <a:off x="1517456" y="2083318"/>
              <a:ext cx="2219149" cy="2218519"/>
            </a:xfrm>
            <a:prstGeom prst="rect">
              <a:avLst/>
            </a:prstGeom>
            <a:solidFill>
              <a:srgbClr val="FFFFFF"/>
            </a:solidFill>
            <a:ln w="12700">
              <a:miter lim="400000"/>
            </a:ln>
            <a:effectLst>
              <a:outerShdw blurRad="190500" dist="8455" dir="5400000" rotWithShape="0">
                <a:srgbClr val="000000">
                  <a:alpha val="30000"/>
                </a:srgbClr>
              </a:outerShdw>
            </a:effectLst>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grpSp>
          <p:nvGrpSpPr>
            <p:cNvPr id="2866" name="Group 2866"/>
            <p:cNvGrpSpPr/>
            <p:nvPr/>
          </p:nvGrpSpPr>
          <p:grpSpPr>
            <a:xfrm>
              <a:off x="2531452" y="-40256"/>
              <a:ext cx="355483" cy="2171571"/>
              <a:chOff x="0" y="-2326968"/>
              <a:chExt cx="710963" cy="4343139"/>
            </a:xfrm>
          </p:grpSpPr>
          <p:sp>
            <p:nvSpPr>
              <p:cNvPr id="2858" name="Shape 2858"/>
              <p:cNvSpPr/>
              <p:nvPr/>
            </p:nvSpPr>
            <p:spPr>
              <a:xfrm>
                <a:off x="130797" y="1639880"/>
                <a:ext cx="580167" cy="376291"/>
              </a:xfrm>
              <a:custGeom>
                <a:avLst/>
                <a:gdLst/>
                <a:ahLst/>
                <a:cxnLst>
                  <a:cxn ang="0">
                    <a:pos x="wd2" y="hd2"/>
                  </a:cxn>
                  <a:cxn ang="5400000">
                    <a:pos x="wd2" y="hd2"/>
                  </a:cxn>
                  <a:cxn ang="10800000">
                    <a:pos x="wd2" y="hd2"/>
                  </a:cxn>
                  <a:cxn ang="16200000">
                    <a:pos x="wd2" y="hd2"/>
                  </a:cxn>
                </a:cxnLst>
                <a:rect l="0" t="0" r="r" b="b"/>
                <a:pathLst>
                  <a:path w="21600" h="21600" extrusionOk="0">
                    <a:moveTo>
                      <a:pt x="18014" y="0"/>
                    </a:moveTo>
                    <a:lnTo>
                      <a:pt x="21600" y="21600"/>
                    </a:lnTo>
                    <a:lnTo>
                      <a:pt x="4126" y="20621"/>
                    </a:lnTo>
                    <a:lnTo>
                      <a:pt x="0" y="18607"/>
                    </a:lnTo>
                    <a:lnTo>
                      <a:pt x="18014" y="0"/>
                    </a:lnTo>
                    <a:close/>
                  </a:path>
                </a:pathLst>
              </a:custGeom>
              <a:solidFill>
                <a:srgbClr val="000000">
                  <a:alpha val="20000"/>
                </a:srgbClr>
              </a:solidFill>
              <a:ln w="12700" cap="flat">
                <a:noFill/>
                <a:miter lim="400000"/>
              </a:ln>
              <a:effectLst/>
            </p:spPr>
            <p:txBody>
              <a:bodyPr wrap="square" lIns="0" tIns="0" rIns="0" bIns="0" numCol="1" anchor="ctr">
                <a:noAutofit/>
              </a:bodyPr>
              <a:lstStyle/>
              <a:p>
                <a:pPr lvl="0">
                  <a:defRPr sz="3200"/>
                </a:pPr>
                <a:endParaRPr sz="4267"/>
              </a:p>
            </p:txBody>
          </p:sp>
          <p:grpSp>
            <p:nvGrpSpPr>
              <p:cNvPr id="2864" name="Group 2864"/>
              <p:cNvGrpSpPr/>
              <p:nvPr/>
            </p:nvGrpSpPr>
            <p:grpSpPr>
              <a:xfrm>
                <a:off x="0" y="1267999"/>
                <a:ext cx="580166" cy="701487"/>
                <a:chOff x="0" y="0"/>
                <a:chExt cx="580165" cy="701486"/>
              </a:xfrm>
            </p:grpSpPr>
            <p:sp>
              <p:nvSpPr>
                <p:cNvPr id="2859" name="Shape 2859"/>
                <p:cNvSpPr/>
                <p:nvPr/>
              </p:nvSpPr>
              <p:spPr>
                <a:xfrm>
                  <a:off x="0" y="341963"/>
                  <a:ext cx="580166" cy="35488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836" y="21552"/>
                      </a:lnTo>
                      <a:lnTo>
                        <a:pt x="476" y="21600"/>
                      </a:lnTo>
                      <a:lnTo>
                        <a:pt x="0" y="158"/>
                      </a:lnTo>
                      <a:cubicBezTo>
                        <a:pt x="0" y="158"/>
                        <a:pt x="21600" y="0"/>
                        <a:pt x="21600" y="0"/>
                      </a:cubicBezTo>
                      <a:close/>
                    </a:path>
                  </a:pathLst>
                </a:custGeom>
                <a:solidFill>
                  <a:srgbClr val="0000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860" name="Shape 2860"/>
                <p:cNvSpPr/>
                <p:nvPr/>
              </p:nvSpPr>
              <p:spPr>
                <a:xfrm>
                  <a:off x="8999" y="530943"/>
                  <a:ext cx="555647" cy="165710"/>
                </a:xfrm>
                <a:custGeom>
                  <a:avLst/>
                  <a:gdLst/>
                  <a:ahLst/>
                  <a:cxnLst>
                    <a:cxn ang="0">
                      <a:pos x="wd2" y="hd2"/>
                    </a:cxn>
                    <a:cxn ang="5400000">
                      <a:pos x="wd2" y="hd2"/>
                    </a:cxn>
                    <a:cxn ang="10800000">
                      <a:pos x="wd2" y="hd2"/>
                    </a:cxn>
                    <a:cxn ang="16200000">
                      <a:pos x="wd2" y="hd2"/>
                    </a:cxn>
                  </a:cxnLst>
                  <a:rect l="0" t="0" r="r" b="b"/>
                  <a:pathLst>
                    <a:path w="21600" h="21600" extrusionOk="0">
                      <a:moveTo>
                        <a:pt x="234" y="21600"/>
                      </a:moveTo>
                      <a:lnTo>
                        <a:pt x="21493" y="21498"/>
                      </a:lnTo>
                      <a:lnTo>
                        <a:pt x="21600" y="15288"/>
                      </a:lnTo>
                      <a:lnTo>
                        <a:pt x="0" y="0"/>
                      </a:lnTo>
                      <a:cubicBezTo>
                        <a:pt x="0" y="0"/>
                        <a:pt x="234" y="21600"/>
                        <a:pt x="234" y="21600"/>
                      </a:cubicBezTo>
                      <a:close/>
                    </a:path>
                  </a:pathLst>
                </a:custGeom>
                <a:solidFill>
                  <a:srgbClr val="21282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861" name="Shape 2861"/>
                <p:cNvSpPr/>
                <p:nvPr/>
              </p:nvSpPr>
              <p:spPr>
                <a:xfrm>
                  <a:off x="0" y="341963"/>
                  <a:ext cx="533510" cy="56948"/>
                </a:xfrm>
                <a:custGeom>
                  <a:avLst/>
                  <a:gdLst/>
                  <a:ahLst/>
                  <a:cxnLst>
                    <a:cxn ang="0">
                      <a:pos x="wd2" y="hd2"/>
                    </a:cxn>
                    <a:cxn ang="5400000">
                      <a:pos x="wd2" y="hd2"/>
                    </a:cxn>
                    <a:cxn ang="10800000">
                      <a:pos x="wd2" y="hd2"/>
                    </a:cxn>
                    <a:cxn ang="16200000">
                      <a:pos x="wd2" y="hd2"/>
                    </a:cxn>
                  </a:cxnLst>
                  <a:rect l="0" t="0" r="r" b="b"/>
                  <a:pathLst>
                    <a:path w="21600" h="21600" extrusionOk="0">
                      <a:moveTo>
                        <a:pt x="0" y="907"/>
                      </a:moveTo>
                      <a:lnTo>
                        <a:pt x="80" y="21600"/>
                      </a:lnTo>
                      <a:lnTo>
                        <a:pt x="21600" y="0"/>
                      </a:lnTo>
                      <a:cubicBezTo>
                        <a:pt x="21600" y="0"/>
                        <a:pt x="0" y="907"/>
                        <a:pt x="0" y="907"/>
                      </a:cubicBezTo>
                      <a:close/>
                    </a:path>
                  </a:pathLst>
                </a:custGeom>
                <a:solidFill>
                  <a:srgbClr val="41474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862" name="Shape 2862"/>
                <p:cNvSpPr/>
                <p:nvPr/>
              </p:nvSpPr>
              <p:spPr>
                <a:xfrm>
                  <a:off x="98989" y="0"/>
                  <a:ext cx="392927" cy="668425"/>
                </a:xfrm>
                <a:custGeom>
                  <a:avLst/>
                  <a:gdLst/>
                  <a:ahLst/>
                  <a:cxnLst>
                    <a:cxn ang="0">
                      <a:pos x="wd2" y="hd2"/>
                    </a:cxn>
                    <a:cxn ang="5400000">
                      <a:pos x="wd2" y="hd2"/>
                    </a:cxn>
                    <a:cxn ang="10800000">
                      <a:pos x="wd2" y="hd2"/>
                    </a:cxn>
                    <a:cxn ang="16200000">
                      <a:pos x="wd2" y="hd2"/>
                    </a:cxn>
                  </a:cxnLst>
                  <a:rect l="0" t="0" r="r" b="b"/>
                  <a:pathLst>
                    <a:path w="21599" h="21599" extrusionOk="0">
                      <a:moveTo>
                        <a:pt x="20822" y="20670"/>
                      </a:moveTo>
                      <a:lnTo>
                        <a:pt x="19505" y="20671"/>
                      </a:lnTo>
                      <a:cubicBezTo>
                        <a:pt x="18901" y="18847"/>
                        <a:pt x="16346" y="11769"/>
                        <a:pt x="15615" y="9884"/>
                      </a:cubicBezTo>
                      <a:cubicBezTo>
                        <a:pt x="15467" y="9499"/>
                        <a:pt x="15285" y="9151"/>
                        <a:pt x="15108" y="8788"/>
                      </a:cubicBezTo>
                      <a:cubicBezTo>
                        <a:pt x="14346" y="7215"/>
                        <a:pt x="13961" y="6225"/>
                        <a:pt x="15576" y="5446"/>
                      </a:cubicBezTo>
                      <a:cubicBezTo>
                        <a:pt x="16992" y="4762"/>
                        <a:pt x="17485" y="3585"/>
                        <a:pt x="16830" y="2436"/>
                      </a:cubicBezTo>
                      <a:cubicBezTo>
                        <a:pt x="16194" y="1318"/>
                        <a:pt x="14272" y="97"/>
                        <a:pt x="10790" y="0"/>
                      </a:cubicBezTo>
                      <a:cubicBezTo>
                        <a:pt x="10781" y="0"/>
                        <a:pt x="10772" y="74"/>
                        <a:pt x="10763" y="75"/>
                      </a:cubicBezTo>
                      <a:cubicBezTo>
                        <a:pt x="10757" y="75"/>
                        <a:pt x="10753" y="152"/>
                        <a:pt x="10748" y="152"/>
                      </a:cubicBezTo>
                      <a:cubicBezTo>
                        <a:pt x="10743" y="152"/>
                        <a:pt x="10739" y="152"/>
                        <a:pt x="10732" y="152"/>
                      </a:cubicBezTo>
                      <a:cubicBezTo>
                        <a:pt x="10723" y="153"/>
                        <a:pt x="10714" y="80"/>
                        <a:pt x="10706" y="80"/>
                      </a:cubicBezTo>
                      <a:cubicBezTo>
                        <a:pt x="7225" y="182"/>
                        <a:pt x="5309" y="1371"/>
                        <a:pt x="4679" y="2490"/>
                      </a:cubicBezTo>
                      <a:cubicBezTo>
                        <a:pt x="4029" y="3641"/>
                        <a:pt x="4527" y="4805"/>
                        <a:pt x="5947" y="5486"/>
                      </a:cubicBezTo>
                      <a:cubicBezTo>
                        <a:pt x="7567" y="6262"/>
                        <a:pt x="7186" y="7257"/>
                        <a:pt x="6431" y="8831"/>
                      </a:cubicBezTo>
                      <a:cubicBezTo>
                        <a:pt x="6257" y="9194"/>
                        <a:pt x="6077" y="9511"/>
                        <a:pt x="5930" y="9897"/>
                      </a:cubicBezTo>
                      <a:cubicBezTo>
                        <a:pt x="5210" y="11783"/>
                        <a:pt x="2687" y="18861"/>
                        <a:pt x="2091" y="20686"/>
                      </a:cubicBezTo>
                      <a:lnTo>
                        <a:pt x="776" y="20687"/>
                      </a:lnTo>
                      <a:cubicBezTo>
                        <a:pt x="346" y="20688"/>
                        <a:pt x="0" y="20892"/>
                        <a:pt x="0" y="21144"/>
                      </a:cubicBezTo>
                      <a:cubicBezTo>
                        <a:pt x="1" y="21396"/>
                        <a:pt x="349" y="21600"/>
                        <a:pt x="777" y="21599"/>
                      </a:cubicBezTo>
                      <a:lnTo>
                        <a:pt x="2726" y="21598"/>
                      </a:lnTo>
                      <a:cubicBezTo>
                        <a:pt x="3094" y="21598"/>
                        <a:pt x="3411" y="21499"/>
                        <a:pt x="3485" y="21287"/>
                      </a:cubicBezTo>
                      <a:cubicBezTo>
                        <a:pt x="3517" y="21197"/>
                        <a:pt x="6632" y="12243"/>
                        <a:pt x="7445" y="10118"/>
                      </a:cubicBezTo>
                      <a:cubicBezTo>
                        <a:pt x="7582" y="9757"/>
                        <a:pt x="7756" y="9407"/>
                        <a:pt x="7925" y="9055"/>
                      </a:cubicBezTo>
                      <a:cubicBezTo>
                        <a:pt x="8660" y="7524"/>
                        <a:pt x="9419" y="5948"/>
                        <a:pt x="6929" y="4754"/>
                      </a:cubicBezTo>
                      <a:cubicBezTo>
                        <a:pt x="6011" y="4314"/>
                        <a:pt x="5707" y="3524"/>
                        <a:pt x="6151" y="2736"/>
                      </a:cubicBezTo>
                      <a:cubicBezTo>
                        <a:pt x="6755" y="1665"/>
                        <a:pt x="8472" y="990"/>
                        <a:pt x="10751" y="916"/>
                      </a:cubicBezTo>
                      <a:cubicBezTo>
                        <a:pt x="13028" y="986"/>
                        <a:pt x="14748" y="1661"/>
                        <a:pt x="15359" y="2731"/>
                      </a:cubicBezTo>
                      <a:cubicBezTo>
                        <a:pt x="15807" y="3518"/>
                        <a:pt x="15505" y="4313"/>
                        <a:pt x="14592" y="4754"/>
                      </a:cubicBezTo>
                      <a:cubicBezTo>
                        <a:pt x="12107" y="5952"/>
                        <a:pt x="12874" y="7535"/>
                        <a:pt x="13616" y="9065"/>
                      </a:cubicBezTo>
                      <a:cubicBezTo>
                        <a:pt x="13787" y="9416"/>
                        <a:pt x="13962" y="9779"/>
                        <a:pt x="14102" y="10140"/>
                      </a:cubicBezTo>
                      <a:cubicBezTo>
                        <a:pt x="14924" y="12263"/>
                        <a:pt x="18081" y="21184"/>
                        <a:pt x="18115" y="21275"/>
                      </a:cubicBezTo>
                      <a:cubicBezTo>
                        <a:pt x="18189" y="21486"/>
                        <a:pt x="18506" y="21585"/>
                        <a:pt x="18875" y="21584"/>
                      </a:cubicBezTo>
                      <a:lnTo>
                        <a:pt x="20824" y="21583"/>
                      </a:lnTo>
                      <a:cubicBezTo>
                        <a:pt x="21254" y="21582"/>
                        <a:pt x="21600" y="21378"/>
                        <a:pt x="21599" y="21126"/>
                      </a:cubicBezTo>
                      <a:cubicBezTo>
                        <a:pt x="21599" y="20874"/>
                        <a:pt x="21252" y="20670"/>
                        <a:pt x="20822" y="20670"/>
                      </a:cubicBezTo>
                      <a:close/>
                    </a:path>
                  </a:pathLst>
                </a:custGeom>
                <a:solidFill>
                  <a:srgbClr val="8F9499"/>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863" name="Shape 2863"/>
                <p:cNvSpPr/>
                <p:nvPr/>
              </p:nvSpPr>
              <p:spPr>
                <a:xfrm>
                  <a:off x="-1" y="656930"/>
                  <a:ext cx="565447" cy="44557"/>
                </a:xfrm>
                <a:custGeom>
                  <a:avLst/>
                  <a:gdLst/>
                  <a:ahLst/>
                  <a:cxnLst>
                    <a:cxn ang="0">
                      <a:pos x="wd2" y="hd2"/>
                    </a:cxn>
                    <a:cxn ang="5400000">
                      <a:pos x="wd2" y="hd2"/>
                    </a:cxn>
                    <a:cxn ang="10800000">
                      <a:pos x="wd2" y="hd2"/>
                    </a:cxn>
                    <a:cxn ang="16200000">
                      <a:pos x="wd2" y="hd2"/>
                    </a:cxn>
                  </a:cxnLst>
                  <a:rect l="0" t="0" r="r" b="b"/>
                  <a:pathLst>
                    <a:path w="21598" h="21579" extrusionOk="0">
                      <a:moveTo>
                        <a:pt x="21598" y="10597"/>
                      </a:moveTo>
                      <a:cubicBezTo>
                        <a:pt x="21599" y="16454"/>
                        <a:pt x="21218" y="21212"/>
                        <a:pt x="20745" y="21225"/>
                      </a:cubicBezTo>
                      <a:lnTo>
                        <a:pt x="856" y="21578"/>
                      </a:lnTo>
                      <a:cubicBezTo>
                        <a:pt x="383" y="21591"/>
                        <a:pt x="0" y="16845"/>
                        <a:pt x="0" y="10989"/>
                      </a:cubicBezTo>
                      <a:lnTo>
                        <a:pt x="0" y="10989"/>
                      </a:lnTo>
                      <a:cubicBezTo>
                        <a:pt x="-1" y="5124"/>
                        <a:pt x="381" y="366"/>
                        <a:pt x="854" y="357"/>
                      </a:cubicBezTo>
                      <a:lnTo>
                        <a:pt x="20743" y="0"/>
                      </a:lnTo>
                      <a:cubicBezTo>
                        <a:pt x="21215" y="-9"/>
                        <a:pt x="21598" y="4737"/>
                        <a:pt x="21598" y="10597"/>
                      </a:cubicBezTo>
                      <a:cubicBezTo>
                        <a:pt x="21598" y="10597"/>
                        <a:pt x="21598" y="10597"/>
                        <a:pt x="21598" y="10597"/>
                      </a:cubicBezTo>
                      <a:close/>
                    </a:path>
                  </a:pathLst>
                </a:custGeom>
                <a:solidFill>
                  <a:srgbClr val="41474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sp>
            <p:nvSpPr>
              <p:cNvPr id="2865" name="Shape 2865"/>
              <p:cNvSpPr/>
              <p:nvPr/>
            </p:nvSpPr>
            <p:spPr>
              <a:xfrm flipH="1" flipV="1">
                <a:off x="280627" y="-2326969"/>
                <a:ext cx="1" cy="3607230"/>
              </a:xfrm>
              <a:prstGeom prst="line">
                <a:avLst/>
              </a:prstGeom>
              <a:noFill/>
              <a:ln w="12700" cap="flat">
                <a:solidFill>
                  <a:srgbClr val="8F9499"/>
                </a:solidFill>
                <a:prstDash val="sysDot"/>
                <a:miter lim="400000"/>
              </a:ln>
              <a:effectLst/>
            </p:spPr>
            <p:txBody>
              <a:bodyPr wrap="square" lIns="0" tIns="0" rIns="0" bIns="0" numCol="1" anchor="ctr">
                <a:noAutofit/>
              </a:bodyPr>
              <a:lstStyle/>
              <a:p>
                <a:pPr lvl="0">
                  <a:defRPr sz="3200"/>
                </a:pPr>
                <a:endParaRPr sz="4267"/>
              </a:p>
            </p:txBody>
          </p:sp>
        </p:grpSp>
        <p:sp>
          <p:nvSpPr>
            <p:cNvPr id="3" name="Rectangle 2">
              <a:extLst>
                <a:ext uri="{FF2B5EF4-FFF2-40B4-BE49-F238E27FC236}">
                  <a16:creationId xmlns:a16="http://schemas.microsoft.com/office/drawing/2014/main" id="{D785DA40-70AA-4842-9B15-964EACAFC219}"/>
                </a:ext>
              </a:extLst>
            </p:cNvPr>
            <p:cNvSpPr/>
            <p:nvPr/>
          </p:nvSpPr>
          <p:spPr>
            <a:xfrm>
              <a:off x="1666166" y="2228193"/>
              <a:ext cx="1941323" cy="1912883"/>
            </a:xfrm>
            <a:prstGeom prst="rect">
              <a:avLst/>
            </a:prstGeom>
            <a:blipFill dpi="0" rotWithShape="1">
              <a:blip r:embed="rId2" cstate="hqprint">
                <a:extLst>
                  <a:ext uri="{28A0092B-C50C-407E-A947-70E740481C1C}">
                    <a14:useLocalDpi xmlns:a14="http://schemas.microsoft.com/office/drawing/2010/main"/>
                  </a:ext>
                </a:extLst>
              </a:blip>
              <a:srcRect/>
              <a:stretch>
                <a:fillRect l="-23902" r="-2390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a:extLst>
              <a:ext uri="{FF2B5EF4-FFF2-40B4-BE49-F238E27FC236}">
                <a16:creationId xmlns:a16="http://schemas.microsoft.com/office/drawing/2014/main" id="{4BDAF919-F3F2-4233-9641-E63689D2DBD5}"/>
              </a:ext>
            </a:extLst>
          </p:cNvPr>
          <p:cNvGrpSpPr/>
          <p:nvPr/>
        </p:nvGrpSpPr>
        <p:grpSpPr>
          <a:xfrm>
            <a:off x="4860944" y="-83112"/>
            <a:ext cx="2219149" cy="3559449"/>
            <a:chOff x="4860944" y="-83112"/>
            <a:chExt cx="2219149" cy="3559449"/>
          </a:xfrm>
        </p:grpSpPr>
        <p:sp>
          <p:nvSpPr>
            <p:cNvPr id="2854" name="Shape 2854"/>
            <p:cNvSpPr/>
            <p:nvPr/>
          </p:nvSpPr>
          <p:spPr>
            <a:xfrm>
              <a:off x="4860944" y="1257818"/>
              <a:ext cx="2219149" cy="2218519"/>
            </a:xfrm>
            <a:prstGeom prst="rect">
              <a:avLst/>
            </a:prstGeom>
            <a:solidFill>
              <a:srgbClr val="FFFFFF"/>
            </a:solidFill>
            <a:ln w="12700">
              <a:miter lim="400000"/>
            </a:ln>
            <a:effectLst>
              <a:outerShdw blurRad="190500" dist="8455" dir="5400000" rotWithShape="0">
                <a:srgbClr val="000000">
                  <a:alpha val="30000"/>
                </a:srgbClr>
              </a:outerShdw>
            </a:effectLst>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grpSp>
          <p:nvGrpSpPr>
            <p:cNvPr id="2875" name="Group 2875"/>
            <p:cNvGrpSpPr/>
            <p:nvPr/>
          </p:nvGrpSpPr>
          <p:grpSpPr>
            <a:xfrm>
              <a:off x="5792777" y="-83112"/>
              <a:ext cx="355483" cy="1388927"/>
              <a:chOff x="0" y="-761679"/>
              <a:chExt cx="710963" cy="2777850"/>
            </a:xfrm>
          </p:grpSpPr>
          <p:sp>
            <p:nvSpPr>
              <p:cNvPr id="2867" name="Shape 2867"/>
              <p:cNvSpPr/>
              <p:nvPr/>
            </p:nvSpPr>
            <p:spPr>
              <a:xfrm>
                <a:off x="130797" y="1639880"/>
                <a:ext cx="580167" cy="376291"/>
              </a:xfrm>
              <a:custGeom>
                <a:avLst/>
                <a:gdLst/>
                <a:ahLst/>
                <a:cxnLst>
                  <a:cxn ang="0">
                    <a:pos x="wd2" y="hd2"/>
                  </a:cxn>
                  <a:cxn ang="5400000">
                    <a:pos x="wd2" y="hd2"/>
                  </a:cxn>
                  <a:cxn ang="10800000">
                    <a:pos x="wd2" y="hd2"/>
                  </a:cxn>
                  <a:cxn ang="16200000">
                    <a:pos x="wd2" y="hd2"/>
                  </a:cxn>
                </a:cxnLst>
                <a:rect l="0" t="0" r="r" b="b"/>
                <a:pathLst>
                  <a:path w="21600" h="21600" extrusionOk="0">
                    <a:moveTo>
                      <a:pt x="18014" y="0"/>
                    </a:moveTo>
                    <a:lnTo>
                      <a:pt x="21600" y="21600"/>
                    </a:lnTo>
                    <a:lnTo>
                      <a:pt x="4126" y="20621"/>
                    </a:lnTo>
                    <a:lnTo>
                      <a:pt x="0" y="18607"/>
                    </a:lnTo>
                    <a:lnTo>
                      <a:pt x="18014" y="0"/>
                    </a:lnTo>
                    <a:close/>
                  </a:path>
                </a:pathLst>
              </a:custGeom>
              <a:solidFill>
                <a:srgbClr val="000000">
                  <a:alpha val="20000"/>
                </a:srgbClr>
              </a:solidFill>
              <a:ln w="12700" cap="flat">
                <a:noFill/>
                <a:miter lim="400000"/>
              </a:ln>
              <a:effectLst/>
            </p:spPr>
            <p:txBody>
              <a:bodyPr wrap="square" lIns="0" tIns="0" rIns="0" bIns="0" numCol="1" anchor="ctr">
                <a:noAutofit/>
              </a:bodyPr>
              <a:lstStyle/>
              <a:p>
                <a:pPr lvl="0">
                  <a:defRPr sz="3200"/>
                </a:pPr>
                <a:endParaRPr sz="4267"/>
              </a:p>
            </p:txBody>
          </p:sp>
          <p:grpSp>
            <p:nvGrpSpPr>
              <p:cNvPr id="2873" name="Group 2873"/>
              <p:cNvGrpSpPr/>
              <p:nvPr/>
            </p:nvGrpSpPr>
            <p:grpSpPr>
              <a:xfrm>
                <a:off x="0" y="1267999"/>
                <a:ext cx="580166" cy="701487"/>
                <a:chOff x="0" y="0"/>
                <a:chExt cx="580165" cy="701486"/>
              </a:xfrm>
            </p:grpSpPr>
            <p:sp>
              <p:nvSpPr>
                <p:cNvPr id="2868" name="Shape 2868"/>
                <p:cNvSpPr/>
                <p:nvPr/>
              </p:nvSpPr>
              <p:spPr>
                <a:xfrm>
                  <a:off x="0" y="341963"/>
                  <a:ext cx="580166" cy="35488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836" y="21552"/>
                      </a:lnTo>
                      <a:lnTo>
                        <a:pt x="476" y="21600"/>
                      </a:lnTo>
                      <a:lnTo>
                        <a:pt x="0" y="158"/>
                      </a:lnTo>
                      <a:cubicBezTo>
                        <a:pt x="0" y="158"/>
                        <a:pt x="21600" y="0"/>
                        <a:pt x="21600" y="0"/>
                      </a:cubicBezTo>
                      <a:close/>
                    </a:path>
                  </a:pathLst>
                </a:custGeom>
                <a:solidFill>
                  <a:srgbClr val="0000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869" name="Shape 2869"/>
                <p:cNvSpPr/>
                <p:nvPr/>
              </p:nvSpPr>
              <p:spPr>
                <a:xfrm>
                  <a:off x="8999" y="530943"/>
                  <a:ext cx="555647" cy="165710"/>
                </a:xfrm>
                <a:custGeom>
                  <a:avLst/>
                  <a:gdLst/>
                  <a:ahLst/>
                  <a:cxnLst>
                    <a:cxn ang="0">
                      <a:pos x="wd2" y="hd2"/>
                    </a:cxn>
                    <a:cxn ang="5400000">
                      <a:pos x="wd2" y="hd2"/>
                    </a:cxn>
                    <a:cxn ang="10800000">
                      <a:pos x="wd2" y="hd2"/>
                    </a:cxn>
                    <a:cxn ang="16200000">
                      <a:pos x="wd2" y="hd2"/>
                    </a:cxn>
                  </a:cxnLst>
                  <a:rect l="0" t="0" r="r" b="b"/>
                  <a:pathLst>
                    <a:path w="21600" h="21600" extrusionOk="0">
                      <a:moveTo>
                        <a:pt x="234" y="21600"/>
                      </a:moveTo>
                      <a:lnTo>
                        <a:pt x="21493" y="21498"/>
                      </a:lnTo>
                      <a:lnTo>
                        <a:pt x="21600" y="15288"/>
                      </a:lnTo>
                      <a:lnTo>
                        <a:pt x="0" y="0"/>
                      </a:lnTo>
                      <a:cubicBezTo>
                        <a:pt x="0" y="0"/>
                        <a:pt x="234" y="21600"/>
                        <a:pt x="234" y="21600"/>
                      </a:cubicBezTo>
                      <a:close/>
                    </a:path>
                  </a:pathLst>
                </a:custGeom>
                <a:solidFill>
                  <a:srgbClr val="21282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870" name="Shape 2870"/>
                <p:cNvSpPr/>
                <p:nvPr/>
              </p:nvSpPr>
              <p:spPr>
                <a:xfrm>
                  <a:off x="0" y="341963"/>
                  <a:ext cx="533510" cy="56948"/>
                </a:xfrm>
                <a:custGeom>
                  <a:avLst/>
                  <a:gdLst/>
                  <a:ahLst/>
                  <a:cxnLst>
                    <a:cxn ang="0">
                      <a:pos x="wd2" y="hd2"/>
                    </a:cxn>
                    <a:cxn ang="5400000">
                      <a:pos x="wd2" y="hd2"/>
                    </a:cxn>
                    <a:cxn ang="10800000">
                      <a:pos x="wd2" y="hd2"/>
                    </a:cxn>
                    <a:cxn ang="16200000">
                      <a:pos x="wd2" y="hd2"/>
                    </a:cxn>
                  </a:cxnLst>
                  <a:rect l="0" t="0" r="r" b="b"/>
                  <a:pathLst>
                    <a:path w="21600" h="21600" extrusionOk="0">
                      <a:moveTo>
                        <a:pt x="0" y="907"/>
                      </a:moveTo>
                      <a:lnTo>
                        <a:pt x="80" y="21600"/>
                      </a:lnTo>
                      <a:lnTo>
                        <a:pt x="21600" y="0"/>
                      </a:lnTo>
                      <a:cubicBezTo>
                        <a:pt x="21600" y="0"/>
                        <a:pt x="0" y="907"/>
                        <a:pt x="0" y="907"/>
                      </a:cubicBezTo>
                      <a:close/>
                    </a:path>
                  </a:pathLst>
                </a:custGeom>
                <a:solidFill>
                  <a:srgbClr val="41474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871" name="Shape 2871"/>
                <p:cNvSpPr/>
                <p:nvPr/>
              </p:nvSpPr>
              <p:spPr>
                <a:xfrm>
                  <a:off x="98989" y="0"/>
                  <a:ext cx="392927" cy="668425"/>
                </a:xfrm>
                <a:custGeom>
                  <a:avLst/>
                  <a:gdLst/>
                  <a:ahLst/>
                  <a:cxnLst>
                    <a:cxn ang="0">
                      <a:pos x="wd2" y="hd2"/>
                    </a:cxn>
                    <a:cxn ang="5400000">
                      <a:pos x="wd2" y="hd2"/>
                    </a:cxn>
                    <a:cxn ang="10800000">
                      <a:pos x="wd2" y="hd2"/>
                    </a:cxn>
                    <a:cxn ang="16200000">
                      <a:pos x="wd2" y="hd2"/>
                    </a:cxn>
                  </a:cxnLst>
                  <a:rect l="0" t="0" r="r" b="b"/>
                  <a:pathLst>
                    <a:path w="21599" h="21599" extrusionOk="0">
                      <a:moveTo>
                        <a:pt x="20822" y="20670"/>
                      </a:moveTo>
                      <a:lnTo>
                        <a:pt x="19505" y="20671"/>
                      </a:lnTo>
                      <a:cubicBezTo>
                        <a:pt x="18901" y="18847"/>
                        <a:pt x="16346" y="11769"/>
                        <a:pt x="15615" y="9884"/>
                      </a:cubicBezTo>
                      <a:cubicBezTo>
                        <a:pt x="15467" y="9499"/>
                        <a:pt x="15285" y="9151"/>
                        <a:pt x="15108" y="8788"/>
                      </a:cubicBezTo>
                      <a:cubicBezTo>
                        <a:pt x="14346" y="7215"/>
                        <a:pt x="13961" y="6225"/>
                        <a:pt x="15576" y="5446"/>
                      </a:cubicBezTo>
                      <a:cubicBezTo>
                        <a:pt x="16992" y="4762"/>
                        <a:pt x="17485" y="3585"/>
                        <a:pt x="16830" y="2436"/>
                      </a:cubicBezTo>
                      <a:cubicBezTo>
                        <a:pt x="16194" y="1318"/>
                        <a:pt x="14272" y="97"/>
                        <a:pt x="10790" y="0"/>
                      </a:cubicBezTo>
                      <a:cubicBezTo>
                        <a:pt x="10781" y="0"/>
                        <a:pt x="10772" y="74"/>
                        <a:pt x="10763" y="75"/>
                      </a:cubicBezTo>
                      <a:cubicBezTo>
                        <a:pt x="10757" y="75"/>
                        <a:pt x="10753" y="152"/>
                        <a:pt x="10748" y="152"/>
                      </a:cubicBezTo>
                      <a:cubicBezTo>
                        <a:pt x="10743" y="152"/>
                        <a:pt x="10739" y="152"/>
                        <a:pt x="10732" y="152"/>
                      </a:cubicBezTo>
                      <a:cubicBezTo>
                        <a:pt x="10723" y="153"/>
                        <a:pt x="10714" y="80"/>
                        <a:pt x="10706" y="80"/>
                      </a:cubicBezTo>
                      <a:cubicBezTo>
                        <a:pt x="7225" y="182"/>
                        <a:pt x="5309" y="1371"/>
                        <a:pt x="4679" y="2490"/>
                      </a:cubicBezTo>
                      <a:cubicBezTo>
                        <a:pt x="4029" y="3641"/>
                        <a:pt x="4527" y="4805"/>
                        <a:pt x="5947" y="5486"/>
                      </a:cubicBezTo>
                      <a:cubicBezTo>
                        <a:pt x="7567" y="6262"/>
                        <a:pt x="7186" y="7257"/>
                        <a:pt x="6431" y="8831"/>
                      </a:cubicBezTo>
                      <a:cubicBezTo>
                        <a:pt x="6257" y="9194"/>
                        <a:pt x="6077" y="9511"/>
                        <a:pt x="5930" y="9897"/>
                      </a:cubicBezTo>
                      <a:cubicBezTo>
                        <a:pt x="5210" y="11783"/>
                        <a:pt x="2687" y="18861"/>
                        <a:pt x="2091" y="20686"/>
                      </a:cubicBezTo>
                      <a:lnTo>
                        <a:pt x="776" y="20687"/>
                      </a:lnTo>
                      <a:cubicBezTo>
                        <a:pt x="346" y="20688"/>
                        <a:pt x="0" y="20892"/>
                        <a:pt x="0" y="21144"/>
                      </a:cubicBezTo>
                      <a:cubicBezTo>
                        <a:pt x="1" y="21396"/>
                        <a:pt x="349" y="21600"/>
                        <a:pt x="777" y="21599"/>
                      </a:cubicBezTo>
                      <a:lnTo>
                        <a:pt x="2726" y="21598"/>
                      </a:lnTo>
                      <a:cubicBezTo>
                        <a:pt x="3094" y="21598"/>
                        <a:pt x="3411" y="21499"/>
                        <a:pt x="3485" y="21287"/>
                      </a:cubicBezTo>
                      <a:cubicBezTo>
                        <a:pt x="3517" y="21197"/>
                        <a:pt x="6632" y="12243"/>
                        <a:pt x="7445" y="10118"/>
                      </a:cubicBezTo>
                      <a:cubicBezTo>
                        <a:pt x="7582" y="9757"/>
                        <a:pt x="7756" y="9407"/>
                        <a:pt x="7925" y="9055"/>
                      </a:cubicBezTo>
                      <a:cubicBezTo>
                        <a:pt x="8660" y="7524"/>
                        <a:pt x="9419" y="5948"/>
                        <a:pt x="6929" y="4754"/>
                      </a:cubicBezTo>
                      <a:cubicBezTo>
                        <a:pt x="6011" y="4314"/>
                        <a:pt x="5707" y="3524"/>
                        <a:pt x="6151" y="2736"/>
                      </a:cubicBezTo>
                      <a:cubicBezTo>
                        <a:pt x="6755" y="1665"/>
                        <a:pt x="8472" y="990"/>
                        <a:pt x="10751" y="916"/>
                      </a:cubicBezTo>
                      <a:cubicBezTo>
                        <a:pt x="13028" y="986"/>
                        <a:pt x="14748" y="1661"/>
                        <a:pt x="15359" y="2731"/>
                      </a:cubicBezTo>
                      <a:cubicBezTo>
                        <a:pt x="15807" y="3518"/>
                        <a:pt x="15505" y="4313"/>
                        <a:pt x="14592" y="4754"/>
                      </a:cubicBezTo>
                      <a:cubicBezTo>
                        <a:pt x="12107" y="5952"/>
                        <a:pt x="12874" y="7535"/>
                        <a:pt x="13616" y="9065"/>
                      </a:cubicBezTo>
                      <a:cubicBezTo>
                        <a:pt x="13787" y="9416"/>
                        <a:pt x="13962" y="9779"/>
                        <a:pt x="14102" y="10140"/>
                      </a:cubicBezTo>
                      <a:cubicBezTo>
                        <a:pt x="14924" y="12263"/>
                        <a:pt x="18081" y="21184"/>
                        <a:pt x="18115" y="21275"/>
                      </a:cubicBezTo>
                      <a:cubicBezTo>
                        <a:pt x="18189" y="21486"/>
                        <a:pt x="18506" y="21585"/>
                        <a:pt x="18875" y="21584"/>
                      </a:cubicBezTo>
                      <a:lnTo>
                        <a:pt x="20824" y="21583"/>
                      </a:lnTo>
                      <a:cubicBezTo>
                        <a:pt x="21254" y="21582"/>
                        <a:pt x="21600" y="21378"/>
                        <a:pt x="21599" y="21126"/>
                      </a:cubicBezTo>
                      <a:cubicBezTo>
                        <a:pt x="21599" y="20874"/>
                        <a:pt x="21252" y="20670"/>
                        <a:pt x="20822" y="20670"/>
                      </a:cubicBezTo>
                      <a:close/>
                    </a:path>
                  </a:pathLst>
                </a:custGeom>
                <a:solidFill>
                  <a:srgbClr val="8F9499"/>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872" name="Shape 2872"/>
                <p:cNvSpPr/>
                <p:nvPr/>
              </p:nvSpPr>
              <p:spPr>
                <a:xfrm>
                  <a:off x="-1" y="656930"/>
                  <a:ext cx="565447" cy="44557"/>
                </a:xfrm>
                <a:custGeom>
                  <a:avLst/>
                  <a:gdLst/>
                  <a:ahLst/>
                  <a:cxnLst>
                    <a:cxn ang="0">
                      <a:pos x="wd2" y="hd2"/>
                    </a:cxn>
                    <a:cxn ang="5400000">
                      <a:pos x="wd2" y="hd2"/>
                    </a:cxn>
                    <a:cxn ang="10800000">
                      <a:pos x="wd2" y="hd2"/>
                    </a:cxn>
                    <a:cxn ang="16200000">
                      <a:pos x="wd2" y="hd2"/>
                    </a:cxn>
                  </a:cxnLst>
                  <a:rect l="0" t="0" r="r" b="b"/>
                  <a:pathLst>
                    <a:path w="21598" h="21579" extrusionOk="0">
                      <a:moveTo>
                        <a:pt x="21598" y="10597"/>
                      </a:moveTo>
                      <a:cubicBezTo>
                        <a:pt x="21599" y="16454"/>
                        <a:pt x="21218" y="21212"/>
                        <a:pt x="20745" y="21225"/>
                      </a:cubicBezTo>
                      <a:lnTo>
                        <a:pt x="856" y="21578"/>
                      </a:lnTo>
                      <a:cubicBezTo>
                        <a:pt x="383" y="21591"/>
                        <a:pt x="0" y="16845"/>
                        <a:pt x="0" y="10989"/>
                      </a:cubicBezTo>
                      <a:lnTo>
                        <a:pt x="0" y="10989"/>
                      </a:lnTo>
                      <a:cubicBezTo>
                        <a:pt x="-1" y="5124"/>
                        <a:pt x="381" y="366"/>
                        <a:pt x="854" y="357"/>
                      </a:cubicBezTo>
                      <a:lnTo>
                        <a:pt x="20743" y="0"/>
                      </a:lnTo>
                      <a:cubicBezTo>
                        <a:pt x="21215" y="-9"/>
                        <a:pt x="21598" y="4737"/>
                        <a:pt x="21598" y="10597"/>
                      </a:cubicBezTo>
                      <a:cubicBezTo>
                        <a:pt x="21598" y="10597"/>
                        <a:pt x="21598" y="10597"/>
                        <a:pt x="21598" y="10597"/>
                      </a:cubicBezTo>
                      <a:close/>
                    </a:path>
                  </a:pathLst>
                </a:custGeom>
                <a:solidFill>
                  <a:srgbClr val="41474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sp>
            <p:nvSpPr>
              <p:cNvPr id="2874" name="Shape 2874"/>
              <p:cNvSpPr/>
              <p:nvPr/>
            </p:nvSpPr>
            <p:spPr>
              <a:xfrm flipH="1" flipV="1">
                <a:off x="280627" y="-761680"/>
                <a:ext cx="1" cy="2041941"/>
              </a:xfrm>
              <a:prstGeom prst="line">
                <a:avLst/>
              </a:prstGeom>
              <a:noFill/>
              <a:ln w="12700" cap="flat">
                <a:solidFill>
                  <a:srgbClr val="8F9499"/>
                </a:solidFill>
                <a:prstDash val="sysDot"/>
                <a:miter lim="400000"/>
              </a:ln>
              <a:effectLst/>
            </p:spPr>
            <p:txBody>
              <a:bodyPr wrap="square" lIns="0" tIns="0" rIns="0" bIns="0" numCol="1" anchor="ctr">
                <a:noAutofit/>
              </a:bodyPr>
              <a:lstStyle/>
              <a:p>
                <a:pPr lvl="0">
                  <a:defRPr sz="3200"/>
                </a:pPr>
                <a:endParaRPr sz="4267"/>
              </a:p>
            </p:txBody>
          </p:sp>
        </p:grpSp>
        <p:sp>
          <p:nvSpPr>
            <p:cNvPr id="54" name="Rectangle 53">
              <a:extLst>
                <a:ext uri="{FF2B5EF4-FFF2-40B4-BE49-F238E27FC236}">
                  <a16:creationId xmlns:a16="http://schemas.microsoft.com/office/drawing/2014/main" id="{F8D23623-7F08-814B-9713-54F90AB7326D}"/>
                </a:ext>
              </a:extLst>
            </p:cNvPr>
            <p:cNvSpPr/>
            <p:nvPr/>
          </p:nvSpPr>
          <p:spPr>
            <a:xfrm>
              <a:off x="4999856" y="1406090"/>
              <a:ext cx="1941323" cy="1912883"/>
            </a:xfrm>
            <a:prstGeom prst="rect">
              <a:avLst/>
            </a:prstGeom>
            <a:blipFill dpi="0" rotWithShape="1">
              <a:blip r:embed="rId3" cstate="hqprint">
                <a:extLst>
                  <a:ext uri="{28A0092B-C50C-407E-A947-70E740481C1C}">
                    <a14:useLocalDpi xmlns:a14="http://schemas.microsoft.com/office/drawing/2010/main"/>
                  </a:ext>
                </a:extLst>
              </a:blip>
              <a:srcRect/>
              <a:stretch>
                <a:fillRect l="-23902" r="-2390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a:extLst>
              <a:ext uri="{FF2B5EF4-FFF2-40B4-BE49-F238E27FC236}">
                <a16:creationId xmlns:a16="http://schemas.microsoft.com/office/drawing/2014/main" id="{E15230A3-2330-49FA-83EC-E5450EA3B219}"/>
              </a:ext>
            </a:extLst>
          </p:cNvPr>
          <p:cNvGrpSpPr/>
          <p:nvPr/>
        </p:nvGrpSpPr>
        <p:grpSpPr>
          <a:xfrm>
            <a:off x="8204434" y="-66763"/>
            <a:ext cx="2219149" cy="3924100"/>
            <a:chOff x="8204434" y="-66763"/>
            <a:chExt cx="2219149" cy="3924100"/>
          </a:xfrm>
        </p:grpSpPr>
        <p:sp>
          <p:nvSpPr>
            <p:cNvPr id="2856" name="Shape 2856"/>
            <p:cNvSpPr/>
            <p:nvPr/>
          </p:nvSpPr>
          <p:spPr>
            <a:xfrm>
              <a:off x="8204434" y="1638818"/>
              <a:ext cx="2219149" cy="2218519"/>
            </a:xfrm>
            <a:prstGeom prst="rect">
              <a:avLst/>
            </a:prstGeom>
            <a:solidFill>
              <a:srgbClr val="FFFFFF"/>
            </a:solidFill>
            <a:ln w="12700">
              <a:miter lim="400000"/>
            </a:ln>
            <a:effectLst>
              <a:outerShdw blurRad="190500" dist="8455" dir="5400000" rotWithShape="0">
                <a:srgbClr val="000000">
                  <a:alpha val="30000"/>
                </a:srgbClr>
              </a:outerShdw>
            </a:effectLst>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grpSp>
          <p:nvGrpSpPr>
            <p:cNvPr id="2884" name="Group 2884"/>
            <p:cNvGrpSpPr/>
            <p:nvPr/>
          </p:nvGrpSpPr>
          <p:grpSpPr>
            <a:xfrm>
              <a:off x="9136265" y="-66763"/>
              <a:ext cx="355483" cy="1753576"/>
              <a:chOff x="0" y="-1490980"/>
              <a:chExt cx="710963" cy="3507151"/>
            </a:xfrm>
          </p:grpSpPr>
          <p:sp>
            <p:nvSpPr>
              <p:cNvPr id="2876" name="Shape 2876"/>
              <p:cNvSpPr/>
              <p:nvPr/>
            </p:nvSpPr>
            <p:spPr>
              <a:xfrm>
                <a:off x="130797" y="1639880"/>
                <a:ext cx="580167" cy="376291"/>
              </a:xfrm>
              <a:custGeom>
                <a:avLst/>
                <a:gdLst/>
                <a:ahLst/>
                <a:cxnLst>
                  <a:cxn ang="0">
                    <a:pos x="wd2" y="hd2"/>
                  </a:cxn>
                  <a:cxn ang="5400000">
                    <a:pos x="wd2" y="hd2"/>
                  </a:cxn>
                  <a:cxn ang="10800000">
                    <a:pos x="wd2" y="hd2"/>
                  </a:cxn>
                  <a:cxn ang="16200000">
                    <a:pos x="wd2" y="hd2"/>
                  </a:cxn>
                </a:cxnLst>
                <a:rect l="0" t="0" r="r" b="b"/>
                <a:pathLst>
                  <a:path w="21600" h="21600" extrusionOk="0">
                    <a:moveTo>
                      <a:pt x="18014" y="0"/>
                    </a:moveTo>
                    <a:lnTo>
                      <a:pt x="21600" y="21600"/>
                    </a:lnTo>
                    <a:lnTo>
                      <a:pt x="4126" y="20621"/>
                    </a:lnTo>
                    <a:lnTo>
                      <a:pt x="0" y="18607"/>
                    </a:lnTo>
                    <a:lnTo>
                      <a:pt x="18014" y="0"/>
                    </a:lnTo>
                    <a:close/>
                  </a:path>
                </a:pathLst>
              </a:custGeom>
              <a:solidFill>
                <a:srgbClr val="000000">
                  <a:alpha val="20000"/>
                </a:srgbClr>
              </a:solidFill>
              <a:ln w="12700" cap="flat">
                <a:noFill/>
                <a:miter lim="400000"/>
              </a:ln>
              <a:effectLst/>
            </p:spPr>
            <p:txBody>
              <a:bodyPr wrap="square" lIns="0" tIns="0" rIns="0" bIns="0" numCol="1" anchor="ctr">
                <a:noAutofit/>
              </a:bodyPr>
              <a:lstStyle/>
              <a:p>
                <a:pPr lvl="0">
                  <a:defRPr sz="3200"/>
                </a:pPr>
                <a:endParaRPr sz="4267"/>
              </a:p>
            </p:txBody>
          </p:sp>
          <p:grpSp>
            <p:nvGrpSpPr>
              <p:cNvPr id="2882" name="Group 2882"/>
              <p:cNvGrpSpPr/>
              <p:nvPr/>
            </p:nvGrpSpPr>
            <p:grpSpPr>
              <a:xfrm>
                <a:off x="0" y="1267999"/>
                <a:ext cx="580166" cy="701487"/>
                <a:chOff x="0" y="0"/>
                <a:chExt cx="580165" cy="701486"/>
              </a:xfrm>
            </p:grpSpPr>
            <p:sp>
              <p:nvSpPr>
                <p:cNvPr id="2877" name="Shape 2877"/>
                <p:cNvSpPr/>
                <p:nvPr/>
              </p:nvSpPr>
              <p:spPr>
                <a:xfrm>
                  <a:off x="0" y="341963"/>
                  <a:ext cx="580166" cy="35488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836" y="21552"/>
                      </a:lnTo>
                      <a:lnTo>
                        <a:pt x="476" y="21600"/>
                      </a:lnTo>
                      <a:lnTo>
                        <a:pt x="0" y="158"/>
                      </a:lnTo>
                      <a:cubicBezTo>
                        <a:pt x="0" y="158"/>
                        <a:pt x="21600" y="0"/>
                        <a:pt x="21600" y="0"/>
                      </a:cubicBezTo>
                      <a:close/>
                    </a:path>
                  </a:pathLst>
                </a:custGeom>
                <a:solidFill>
                  <a:srgbClr val="0000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878" name="Shape 2878"/>
                <p:cNvSpPr/>
                <p:nvPr/>
              </p:nvSpPr>
              <p:spPr>
                <a:xfrm>
                  <a:off x="8999" y="530943"/>
                  <a:ext cx="555647" cy="165710"/>
                </a:xfrm>
                <a:custGeom>
                  <a:avLst/>
                  <a:gdLst/>
                  <a:ahLst/>
                  <a:cxnLst>
                    <a:cxn ang="0">
                      <a:pos x="wd2" y="hd2"/>
                    </a:cxn>
                    <a:cxn ang="5400000">
                      <a:pos x="wd2" y="hd2"/>
                    </a:cxn>
                    <a:cxn ang="10800000">
                      <a:pos x="wd2" y="hd2"/>
                    </a:cxn>
                    <a:cxn ang="16200000">
                      <a:pos x="wd2" y="hd2"/>
                    </a:cxn>
                  </a:cxnLst>
                  <a:rect l="0" t="0" r="r" b="b"/>
                  <a:pathLst>
                    <a:path w="21600" h="21600" extrusionOk="0">
                      <a:moveTo>
                        <a:pt x="234" y="21600"/>
                      </a:moveTo>
                      <a:lnTo>
                        <a:pt x="21493" y="21498"/>
                      </a:lnTo>
                      <a:lnTo>
                        <a:pt x="21600" y="15288"/>
                      </a:lnTo>
                      <a:lnTo>
                        <a:pt x="0" y="0"/>
                      </a:lnTo>
                      <a:cubicBezTo>
                        <a:pt x="0" y="0"/>
                        <a:pt x="234" y="21600"/>
                        <a:pt x="234" y="21600"/>
                      </a:cubicBezTo>
                      <a:close/>
                    </a:path>
                  </a:pathLst>
                </a:custGeom>
                <a:solidFill>
                  <a:srgbClr val="21282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879" name="Shape 2879"/>
                <p:cNvSpPr/>
                <p:nvPr/>
              </p:nvSpPr>
              <p:spPr>
                <a:xfrm>
                  <a:off x="0" y="341963"/>
                  <a:ext cx="533510" cy="56948"/>
                </a:xfrm>
                <a:custGeom>
                  <a:avLst/>
                  <a:gdLst/>
                  <a:ahLst/>
                  <a:cxnLst>
                    <a:cxn ang="0">
                      <a:pos x="wd2" y="hd2"/>
                    </a:cxn>
                    <a:cxn ang="5400000">
                      <a:pos x="wd2" y="hd2"/>
                    </a:cxn>
                    <a:cxn ang="10800000">
                      <a:pos x="wd2" y="hd2"/>
                    </a:cxn>
                    <a:cxn ang="16200000">
                      <a:pos x="wd2" y="hd2"/>
                    </a:cxn>
                  </a:cxnLst>
                  <a:rect l="0" t="0" r="r" b="b"/>
                  <a:pathLst>
                    <a:path w="21600" h="21600" extrusionOk="0">
                      <a:moveTo>
                        <a:pt x="0" y="907"/>
                      </a:moveTo>
                      <a:lnTo>
                        <a:pt x="80" y="21600"/>
                      </a:lnTo>
                      <a:lnTo>
                        <a:pt x="21600" y="0"/>
                      </a:lnTo>
                      <a:cubicBezTo>
                        <a:pt x="21600" y="0"/>
                        <a:pt x="0" y="907"/>
                        <a:pt x="0" y="907"/>
                      </a:cubicBezTo>
                      <a:close/>
                    </a:path>
                  </a:pathLst>
                </a:custGeom>
                <a:solidFill>
                  <a:srgbClr val="41474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880" name="Shape 2880"/>
                <p:cNvSpPr/>
                <p:nvPr/>
              </p:nvSpPr>
              <p:spPr>
                <a:xfrm>
                  <a:off x="98989" y="0"/>
                  <a:ext cx="392927" cy="668425"/>
                </a:xfrm>
                <a:custGeom>
                  <a:avLst/>
                  <a:gdLst/>
                  <a:ahLst/>
                  <a:cxnLst>
                    <a:cxn ang="0">
                      <a:pos x="wd2" y="hd2"/>
                    </a:cxn>
                    <a:cxn ang="5400000">
                      <a:pos x="wd2" y="hd2"/>
                    </a:cxn>
                    <a:cxn ang="10800000">
                      <a:pos x="wd2" y="hd2"/>
                    </a:cxn>
                    <a:cxn ang="16200000">
                      <a:pos x="wd2" y="hd2"/>
                    </a:cxn>
                  </a:cxnLst>
                  <a:rect l="0" t="0" r="r" b="b"/>
                  <a:pathLst>
                    <a:path w="21599" h="21599" extrusionOk="0">
                      <a:moveTo>
                        <a:pt x="20822" y="20670"/>
                      </a:moveTo>
                      <a:lnTo>
                        <a:pt x="19505" y="20671"/>
                      </a:lnTo>
                      <a:cubicBezTo>
                        <a:pt x="18901" y="18847"/>
                        <a:pt x="16346" y="11769"/>
                        <a:pt x="15615" y="9884"/>
                      </a:cubicBezTo>
                      <a:cubicBezTo>
                        <a:pt x="15467" y="9499"/>
                        <a:pt x="15285" y="9151"/>
                        <a:pt x="15108" y="8788"/>
                      </a:cubicBezTo>
                      <a:cubicBezTo>
                        <a:pt x="14346" y="7215"/>
                        <a:pt x="13961" y="6225"/>
                        <a:pt x="15576" y="5446"/>
                      </a:cubicBezTo>
                      <a:cubicBezTo>
                        <a:pt x="16992" y="4762"/>
                        <a:pt x="17485" y="3585"/>
                        <a:pt x="16830" y="2436"/>
                      </a:cubicBezTo>
                      <a:cubicBezTo>
                        <a:pt x="16194" y="1318"/>
                        <a:pt x="14272" y="97"/>
                        <a:pt x="10790" y="0"/>
                      </a:cubicBezTo>
                      <a:cubicBezTo>
                        <a:pt x="10781" y="0"/>
                        <a:pt x="10772" y="74"/>
                        <a:pt x="10763" y="75"/>
                      </a:cubicBezTo>
                      <a:cubicBezTo>
                        <a:pt x="10757" y="75"/>
                        <a:pt x="10753" y="152"/>
                        <a:pt x="10748" y="152"/>
                      </a:cubicBezTo>
                      <a:cubicBezTo>
                        <a:pt x="10743" y="152"/>
                        <a:pt x="10739" y="152"/>
                        <a:pt x="10732" y="152"/>
                      </a:cubicBezTo>
                      <a:cubicBezTo>
                        <a:pt x="10723" y="153"/>
                        <a:pt x="10714" y="80"/>
                        <a:pt x="10706" y="80"/>
                      </a:cubicBezTo>
                      <a:cubicBezTo>
                        <a:pt x="7225" y="182"/>
                        <a:pt x="5309" y="1371"/>
                        <a:pt x="4679" y="2490"/>
                      </a:cubicBezTo>
                      <a:cubicBezTo>
                        <a:pt x="4029" y="3641"/>
                        <a:pt x="4527" y="4805"/>
                        <a:pt x="5947" y="5486"/>
                      </a:cubicBezTo>
                      <a:cubicBezTo>
                        <a:pt x="7567" y="6262"/>
                        <a:pt x="7186" y="7257"/>
                        <a:pt x="6431" y="8831"/>
                      </a:cubicBezTo>
                      <a:cubicBezTo>
                        <a:pt x="6257" y="9194"/>
                        <a:pt x="6077" y="9511"/>
                        <a:pt x="5930" y="9897"/>
                      </a:cubicBezTo>
                      <a:cubicBezTo>
                        <a:pt x="5210" y="11783"/>
                        <a:pt x="2687" y="18861"/>
                        <a:pt x="2091" y="20686"/>
                      </a:cubicBezTo>
                      <a:lnTo>
                        <a:pt x="776" y="20687"/>
                      </a:lnTo>
                      <a:cubicBezTo>
                        <a:pt x="346" y="20688"/>
                        <a:pt x="0" y="20892"/>
                        <a:pt x="0" y="21144"/>
                      </a:cubicBezTo>
                      <a:cubicBezTo>
                        <a:pt x="1" y="21396"/>
                        <a:pt x="349" y="21600"/>
                        <a:pt x="777" y="21599"/>
                      </a:cubicBezTo>
                      <a:lnTo>
                        <a:pt x="2726" y="21598"/>
                      </a:lnTo>
                      <a:cubicBezTo>
                        <a:pt x="3094" y="21598"/>
                        <a:pt x="3411" y="21499"/>
                        <a:pt x="3485" y="21287"/>
                      </a:cubicBezTo>
                      <a:cubicBezTo>
                        <a:pt x="3517" y="21197"/>
                        <a:pt x="6632" y="12243"/>
                        <a:pt x="7445" y="10118"/>
                      </a:cubicBezTo>
                      <a:cubicBezTo>
                        <a:pt x="7582" y="9757"/>
                        <a:pt x="7756" y="9407"/>
                        <a:pt x="7925" y="9055"/>
                      </a:cubicBezTo>
                      <a:cubicBezTo>
                        <a:pt x="8660" y="7524"/>
                        <a:pt x="9419" y="5948"/>
                        <a:pt x="6929" y="4754"/>
                      </a:cubicBezTo>
                      <a:cubicBezTo>
                        <a:pt x="6011" y="4314"/>
                        <a:pt x="5707" y="3524"/>
                        <a:pt x="6151" y="2736"/>
                      </a:cubicBezTo>
                      <a:cubicBezTo>
                        <a:pt x="6755" y="1665"/>
                        <a:pt x="8472" y="990"/>
                        <a:pt x="10751" y="916"/>
                      </a:cubicBezTo>
                      <a:cubicBezTo>
                        <a:pt x="13028" y="986"/>
                        <a:pt x="14748" y="1661"/>
                        <a:pt x="15359" y="2731"/>
                      </a:cubicBezTo>
                      <a:cubicBezTo>
                        <a:pt x="15807" y="3518"/>
                        <a:pt x="15505" y="4313"/>
                        <a:pt x="14592" y="4754"/>
                      </a:cubicBezTo>
                      <a:cubicBezTo>
                        <a:pt x="12107" y="5952"/>
                        <a:pt x="12874" y="7535"/>
                        <a:pt x="13616" y="9065"/>
                      </a:cubicBezTo>
                      <a:cubicBezTo>
                        <a:pt x="13787" y="9416"/>
                        <a:pt x="13962" y="9779"/>
                        <a:pt x="14102" y="10140"/>
                      </a:cubicBezTo>
                      <a:cubicBezTo>
                        <a:pt x="14924" y="12263"/>
                        <a:pt x="18081" y="21184"/>
                        <a:pt x="18115" y="21275"/>
                      </a:cubicBezTo>
                      <a:cubicBezTo>
                        <a:pt x="18189" y="21486"/>
                        <a:pt x="18506" y="21585"/>
                        <a:pt x="18875" y="21584"/>
                      </a:cubicBezTo>
                      <a:lnTo>
                        <a:pt x="20824" y="21583"/>
                      </a:lnTo>
                      <a:cubicBezTo>
                        <a:pt x="21254" y="21582"/>
                        <a:pt x="21600" y="21378"/>
                        <a:pt x="21599" y="21126"/>
                      </a:cubicBezTo>
                      <a:cubicBezTo>
                        <a:pt x="21599" y="20874"/>
                        <a:pt x="21252" y="20670"/>
                        <a:pt x="20822" y="20670"/>
                      </a:cubicBezTo>
                      <a:close/>
                    </a:path>
                  </a:pathLst>
                </a:custGeom>
                <a:solidFill>
                  <a:srgbClr val="8F9499"/>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881" name="Shape 2881"/>
                <p:cNvSpPr/>
                <p:nvPr/>
              </p:nvSpPr>
              <p:spPr>
                <a:xfrm>
                  <a:off x="-1" y="656930"/>
                  <a:ext cx="565447" cy="44557"/>
                </a:xfrm>
                <a:custGeom>
                  <a:avLst/>
                  <a:gdLst/>
                  <a:ahLst/>
                  <a:cxnLst>
                    <a:cxn ang="0">
                      <a:pos x="wd2" y="hd2"/>
                    </a:cxn>
                    <a:cxn ang="5400000">
                      <a:pos x="wd2" y="hd2"/>
                    </a:cxn>
                    <a:cxn ang="10800000">
                      <a:pos x="wd2" y="hd2"/>
                    </a:cxn>
                    <a:cxn ang="16200000">
                      <a:pos x="wd2" y="hd2"/>
                    </a:cxn>
                  </a:cxnLst>
                  <a:rect l="0" t="0" r="r" b="b"/>
                  <a:pathLst>
                    <a:path w="21598" h="21579" extrusionOk="0">
                      <a:moveTo>
                        <a:pt x="21598" y="10597"/>
                      </a:moveTo>
                      <a:cubicBezTo>
                        <a:pt x="21599" y="16454"/>
                        <a:pt x="21218" y="21212"/>
                        <a:pt x="20745" y="21225"/>
                      </a:cubicBezTo>
                      <a:lnTo>
                        <a:pt x="856" y="21578"/>
                      </a:lnTo>
                      <a:cubicBezTo>
                        <a:pt x="383" y="21591"/>
                        <a:pt x="0" y="16845"/>
                        <a:pt x="0" y="10989"/>
                      </a:cubicBezTo>
                      <a:lnTo>
                        <a:pt x="0" y="10989"/>
                      </a:lnTo>
                      <a:cubicBezTo>
                        <a:pt x="-1" y="5124"/>
                        <a:pt x="381" y="366"/>
                        <a:pt x="854" y="357"/>
                      </a:cubicBezTo>
                      <a:lnTo>
                        <a:pt x="20743" y="0"/>
                      </a:lnTo>
                      <a:cubicBezTo>
                        <a:pt x="21215" y="-9"/>
                        <a:pt x="21598" y="4737"/>
                        <a:pt x="21598" y="10597"/>
                      </a:cubicBezTo>
                      <a:cubicBezTo>
                        <a:pt x="21598" y="10597"/>
                        <a:pt x="21598" y="10597"/>
                        <a:pt x="21598" y="10597"/>
                      </a:cubicBezTo>
                      <a:close/>
                    </a:path>
                  </a:pathLst>
                </a:custGeom>
                <a:solidFill>
                  <a:srgbClr val="41474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sp>
            <p:nvSpPr>
              <p:cNvPr id="2883" name="Shape 2883"/>
              <p:cNvSpPr/>
              <p:nvPr/>
            </p:nvSpPr>
            <p:spPr>
              <a:xfrm flipH="1" flipV="1">
                <a:off x="280627" y="-1490981"/>
                <a:ext cx="1" cy="2771242"/>
              </a:xfrm>
              <a:prstGeom prst="line">
                <a:avLst/>
              </a:prstGeom>
              <a:noFill/>
              <a:ln w="12700" cap="flat">
                <a:solidFill>
                  <a:srgbClr val="8F9499"/>
                </a:solidFill>
                <a:prstDash val="sysDot"/>
                <a:miter lim="400000"/>
              </a:ln>
              <a:effectLst/>
            </p:spPr>
            <p:txBody>
              <a:bodyPr wrap="square" lIns="0" tIns="0" rIns="0" bIns="0" numCol="1" anchor="ctr">
                <a:noAutofit/>
              </a:bodyPr>
              <a:lstStyle/>
              <a:p>
                <a:pPr lvl="0">
                  <a:defRPr sz="3200"/>
                </a:pPr>
                <a:endParaRPr sz="4267"/>
              </a:p>
            </p:txBody>
          </p:sp>
        </p:grpSp>
        <p:sp>
          <p:nvSpPr>
            <p:cNvPr id="55" name="Rectangle 54">
              <a:extLst>
                <a:ext uri="{FF2B5EF4-FFF2-40B4-BE49-F238E27FC236}">
                  <a16:creationId xmlns:a16="http://schemas.microsoft.com/office/drawing/2014/main" id="{7D441B1F-4F03-B740-902B-DC3D91E245EB}"/>
                </a:ext>
              </a:extLst>
            </p:cNvPr>
            <p:cNvSpPr/>
            <p:nvPr/>
          </p:nvSpPr>
          <p:spPr>
            <a:xfrm>
              <a:off x="8347957" y="1790403"/>
              <a:ext cx="1941323" cy="1912883"/>
            </a:xfrm>
            <a:prstGeom prst="rect">
              <a:avLst/>
            </a:prstGeom>
            <a:blipFill dpi="0" rotWithShape="1">
              <a:blip r:embed="rId4" cstate="hqprint">
                <a:extLst>
                  <a:ext uri="{28A0092B-C50C-407E-A947-70E740481C1C}">
                    <a14:useLocalDpi xmlns:a14="http://schemas.microsoft.com/office/drawing/2010/main"/>
                  </a:ext>
                </a:extLst>
              </a:blip>
              <a:srcRect/>
              <a:stretch>
                <a:fillRect l="-23902" r="-2390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23615285"/>
      </p:ext>
    </p:extLst>
  </p:cSld>
  <p:clrMapOvr>
    <a:masterClrMapping/>
  </p:clrMapOvr>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Right)">
                                      <p:cBhvr>
                                        <p:cTn id="7" dur="500"/>
                                        <p:tgtEl>
                                          <p:spTgt spid="2"/>
                                        </p:tgtEl>
                                      </p:cBhvr>
                                    </p:animEffect>
                                  </p:childTnLst>
                                </p:cTn>
                              </p:par>
                            </p:childTnLst>
                          </p:cTn>
                        </p:par>
                        <p:par>
                          <p:cTn id="8" fill="hold">
                            <p:stCondLst>
                              <p:cond delay="500"/>
                            </p:stCondLst>
                            <p:childTnLst>
                              <p:par>
                                <p:cTn id="9" presetID="2" presetClass="entr" presetSubtype="1" decel="10000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1" decel="10000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2" presetClass="entr" presetSubtype="1" decel="100000"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0-#ppt_h/2"/>
                                          </p:val>
                                        </p:tav>
                                        <p:tav tm="100000">
                                          <p:val>
                                            <p:strVal val="#ppt_y"/>
                                          </p:val>
                                        </p:tav>
                                      </p:tavLst>
                                    </p:anim>
                                  </p:childTnLst>
                                </p:cTn>
                              </p:par>
                            </p:childTnLst>
                          </p:cTn>
                        </p:par>
                        <p:par>
                          <p:cTn id="23" fill="hold">
                            <p:stCondLst>
                              <p:cond delay="2000"/>
                            </p:stCondLst>
                            <p:childTnLst>
                              <p:par>
                                <p:cTn id="24" presetID="18" presetClass="entr" presetSubtype="12"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strips(downLeft)">
                                      <p:cBhvr>
                                        <p:cTn id="26" dur="500"/>
                                        <p:tgtEl>
                                          <p:spTgt spid="7"/>
                                        </p:tgtEl>
                                      </p:cBhvr>
                                    </p:animEffect>
                                  </p:childTnLst>
                                </p:cTn>
                              </p:par>
                            </p:childTnLst>
                          </p:cTn>
                        </p:par>
                        <p:par>
                          <p:cTn id="27" fill="hold">
                            <p:stCondLst>
                              <p:cond delay="2500"/>
                            </p:stCondLst>
                            <p:childTnLst>
                              <p:par>
                                <p:cTn id="28" presetID="18" presetClass="entr" presetSubtype="12" fill="hold"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strips(downLeft)">
                                      <p:cBhvr>
                                        <p:cTn id="30" dur="500"/>
                                        <p:tgtEl>
                                          <p:spTgt spid="8"/>
                                        </p:tgtEl>
                                      </p:cBhvr>
                                    </p:animEffect>
                                  </p:childTnLst>
                                </p:cTn>
                              </p:par>
                            </p:childTnLst>
                          </p:cTn>
                        </p:par>
                        <p:par>
                          <p:cTn id="31" fill="hold">
                            <p:stCondLst>
                              <p:cond delay="3000"/>
                            </p:stCondLst>
                            <p:childTnLst>
                              <p:par>
                                <p:cTn id="32" presetID="18" presetClass="entr" presetSubtype="12" fill="hold" nodeType="after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strips(downLeft)">
                                      <p:cBhvr>
                                        <p:cTn id="34" dur="500"/>
                                        <p:tgtEl>
                                          <p:spTgt spid="9"/>
                                        </p:tgtEl>
                                      </p:cBhvr>
                                    </p:animEffect>
                                  </p:childTnLst>
                                </p:cTn>
                              </p:par>
                            </p:childTnLst>
                          </p:cTn>
                        </p:par>
                        <p:par>
                          <p:cTn id="35" fill="hold">
                            <p:stCondLst>
                              <p:cond delay="3500"/>
                            </p:stCondLst>
                            <p:childTnLst>
                              <p:par>
                                <p:cTn id="36" presetID="22" presetClass="entr" presetSubtype="8" fill="hold" nodeType="afterEffect">
                                  <p:stCondLst>
                                    <p:cond delay="0"/>
                                  </p:stCondLst>
                                  <p:childTnLst>
                                    <p:set>
                                      <p:cBhvr>
                                        <p:cTn id="37" dur="1" fill="hold">
                                          <p:stCondLst>
                                            <p:cond delay="0"/>
                                          </p:stCondLst>
                                        </p:cTn>
                                        <p:tgtEl>
                                          <p:spTgt spid="2851"/>
                                        </p:tgtEl>
                                        <p:attrNameLst>
                                          <p:attrName>style.visibility</p:attrName>
                                        </p:attrNameLst>
                                      </p:cBhvr>
                                      <p:to>
                                        <p:strVal val="visible"/>
                                      </p:to>
                                    </p:set>
                                    <p:animEffect transition="in" filter="wipe(left)">
                                      <p:cBhvr>
                                        <p:cTn id="38" dur="500"/>
                                        <p:tgtEl>
                                          <p:spTgt spid="28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Diamond 59">
            <a:extLst>
              <a:ext uri="{FF2B5EF4-FFF2-40B4-BE49-F238E27FC236}">
                <a16:creationId xmlns:a16="http://schemas.microsoft.com/office/drawing/2014/main" id="{53CD8378-E469-5C47-8618-D6AB7CA4ED19}"/>
              </a:ext>
            </a:extLst>
          </p:cNvPr>
          <p:cNvSpPr/>
          <p:nvPr/>
        </p:nvSpPr>
        <p:spPr>
          <a:xfrm>
            <a:off x="3920927" y="2025604"/>
            <a:ext cx="2059962" cy="2008217"/>
          </a:xfrm>
          <a:prstGeom prst="diamond">
            <a:avLst/>
          </a:prstGeom>
          <a:blipFill dpi="0" rotWithShape="1">
            <a:blip r:embed="rId2" cstate="hqprint">
              <a:extLst>
                <a:ext uri="{28A0092B-C50C-407E-A947-70E740481C1C}">
                  <a14:useLocalDpi xmlns:a14="http://schemas.microsoft.com/office/drawing/2010/main"/>
                </a:ext>
              </a:extLst>
            </a:blip>
            <a:srcRect/>
            <a:stretch>
              <a:fillRect l="-23902" r="-2390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Diamond 60">
            <a:extLst>
              <a:ext uri="{FF2B5EF4-FFF2-40B4-BE49-F238E27FC236}">
                <a16:creationId xmlns:a16="http://schemas.microsoft.com/office/drawing/2014/main" id="{0F970932-3F46-274B-8A50-2F17F39F0870}"/>
              </a:ext>
            </a:extLst>
          </p:cNvPr>
          <p:cNvSpPr/>
          <p:nvPr/>
        </p:nvSpPr>
        <p:spPr>
          <a:xfrm>
            <a:off x="6275757" y="2037006"/>
            <a:ext cx="2059962" cy="2008217"/>
          </a:xfrm>
          <a:prstGeom prst="diamond">
            <a:avLst/>
          </a:prstGeom>
          <a:blipFill dpi="0" rotWithShape="1">
            <a:blip r:embed="rId3" cstate="hqprint">
              <a:extLst>
                <a:ext uri="{28A0092B-C50C-407E-A947-70E740481C1C}">
                  <a14:useLocalDpi xmlns:a14="http://schemas.microsoft.com/office/drawing/2010/main"/>
                </a:ext>
              </a:extLst>
            </a:blip>
            <a:srcRect/>
            <a:stretch>
              <a:fillRect l="-23902" r="-2390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Diamond 61">
            <a:extLst>
              <a:ext uri="{FF2B5EF4-FFF2-40B4-BE49-F238E27FC236}">
                <a16:creationId xmlns:a16="http://schemas.microsoft.com/office/drawing/2014/main" id="{101F7416-2C3F-274C-94A2-DA76C45451D1}"/>
              </a:ext>
            </a:extLst>
          </p:cNvPr>
          <p:cNvSpPr/>
          <p:nvPr/>
        </p:nvSpPr>
        <p:spPr>
          <a:xfrm>
            <a:off x="8615552" y="2034391"/>
            <a:ext cx="2059962" cy="2008217"/>
          </a:xfrm>
          <a:prstGeom prst="diamond">
            <a:avLst/>
          </a:prstGeom>
          <a:blipFill dpi="0" rotWithShape="1">
            <a:blip r:embed="rId4" cstate="hqprint">
              <a:extLst>
                <a:ext uri="{28A0092B-C50C-407E-A947-70E740481C1C}">
                  <a14:useLocalDpi xmlns:a14="http://schemas.microsoft.com/office/drawing/2010/main"/>
                </a:ext>
              </a:extLst>
            </a:blip>
            <a:srcRect/>
            <a:stretch>
              <a:fillRect l="-7794" t="19" r="-40010" b="-1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iamond 2">
            <a:extLst>
              <a:ext uri="{FF2B5EF4-FFF2-40B4-BE49-F238E27FC236}">
                <a16:creationId xmlns:a16="http://schemas.microsoft.com/office/drawing/2014/main" id="{F59C8FFF-10C8-7E40-90B3-E4B67E17A65F}"/>
              </a:ext>
            </a:extLst>
          </p:cNvPr>
          <p:cNvSpPr/>
          <p:nvPr/>
        </p:nvSpPr>
        <p:spPr>
          <a:xfrm>
            <a:off x="1581132" y="2028219"/>
            <a:ext cx="2059962" cy="2008217"/>
          </a:xfrm>
          <a:prstGeom prst="diamond">
            <a:avLst/>
          </a:prstGeom>
          <a:blipFill dpi="0" rotWithShape="1">
            <a:blip r:embed="rId5" cstate="hqprint">
              <a:extLst>
                <a:ext uri="{28A0092B-C50C-407E-A947-70E740481C1C}">
                  <a14:useLocalDpi xmlns:a14="http://schemas.microsoft.com/office/drawing/2010/main"/>
                </a:ext>
              </a:extLst>
            </a:blip>
            <a:srcRect/>
            <a:stretch>
              <a:fillRect l="-23902" r="-2390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6EA5CF76-6107-4A22-A9DE-D0B2B9CE66E6}"/>
              </a:ext>
            </a:extLst>
          </p:cNvPr>
          <p:cNvGrpSpPr/>
          <p:nvPr/>
        </p:nvGrpSpPr>
        <p:grpSpPr>
          <a:xfrm>
            <a:off x="1828304" y="754145"/>
            <a:ext cx="8535392" cy="791824"/>
            <a:chOff x="1828304" y="754145"/>
            <a:chExt cx="8535392" cy="791824"/>
          </a:xfrm>
        </p:grpSpPr>
        <p:sp>
          <p:nvSpPr>
            <p:cNvPr id="2899" name="Shape 2899"/>
            <p:cNvSpPr/>
            <p:nvPr/>
          </p:nvSpPr>
          <p:spPr>
            <a:xfrm>
              <a:off x="1828304" y="754145"/>
              <a:ext cx="8535392" cy="56746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90000"/>
                </a:lnSpc>
                <a:spcBef>
                  <a:spcPts val="500"/>
                </a:spcBef>
                <a:defRPr sz="6000" b="1" spc="0">
                  <a:solidFill>
                    <a:srgbClr val="8F9499"/>
                  </a:solidFill>
                  <a:latin typeface="Arimo"/>
                  <a:ea typeface="Arimo"/>
                  <a:cs typeface="Arimo"/>
                  <a:sym typeface="Arimo"/>
                </a:defRPr>
              </a:lvl1pPr>
            </a:lstStyle>
            <a:p>
              <a:pPr lvl="0">
                <a:defRPr sz="1800" b="0" spc="0">
                  <a:solidFill>
                    <a:srgbClr val="000000"/>
                  </a:solidFill>
                </a:defRPr>
              </a:pPr>
              <a:r>
                <a:rPr sz="3067" dirty="0">
                  <a:solidFill>
                    <a:schemeClr val="tx2">
                      <a:lumMod val="60000"/>
                      <a:lumOff val="40000"/>
                    </a:schemeClr>
                  </a:solidFill>
                </a:rPr>
                <a:t>Team Variation Five</a:t>
              </a:r>
            </a:p>
          </p:txBody>
        </p:sp>
        <p:sp>
          <p:nvSpPr>
            <p:cNvPr id="2900" name="Shape 2900"/>
            <p:cNvSpPr/>
            <p:nvPr/>
          </p:nvSpPr>
          <p:spPr>
            <a:xfrm>
              <a:off x="1912674" y="1294194"/>
              <a:ext cx="8366655" cy="25177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130000"/>
                </a:lnSpc>
                <a:spcBef>
                  <a:spcPts val="500"/>
                </a:spcBef>
                <a:defRPr sz="2200">
                  <a:solidFill>
                    <a:srgbClr val="C1C6CA"/>
                  </a:solidFill>
                  <a:latin typeface="Arimo"/>
                  <a:ea typeface="Arimo"/>
                  <a:cs typeface="Arimo"/>
                  <a:sym typeface="Arimo"/>
                </a:defRPr>
              </a:lvl1pPr>
            </a:lstStyle>
            <a:p>
              <a:pPr lvl="0">
                <a:defRPr sz="1800">
                  <a:solidFill>
                    <a:srgbClr val="000000"/>
                  </a:solidFill>
                </a:defRPr>
              </a:pPr>
              <a:r>
                <a:rPr sz="1067" dirty="0" err="1">
                  <a:solidFill>
                    <a:schemeClr val="tx2">
                      <a:lumMod val="60000"/>
                      <a:lumOff val="40000"/>
                    </a:schemeClr>
                  </a:solidFill>
                </a:rPr>
                <a:t>Lorem</a:t>
              </a:r>
              <a:r>
                <a:rPr sz="1067" dirty="0">
                  <a:solidFill>
                    <a:schemeClr val="tx2">
                      <a:lumMod val="60000"/>
                      <a:lumOff val="40000"/>
                    </a:schemeClr>
                  </a:solidFill>
                </a:rPr>
                <a:t> </a:t>
              </a:r>
              <a:r>
                <a:rPr sz="1067" dirty="0" err="1">
                  <a:solidFill>
                    <a:schemeClr val="tx2">
                      <a:lumMod val="60000"/>
                      <a:lumOff val="40000"/>
                    </a:schemeClr>
                  </a:solidFill>
                </a:rPr>
                <a:t>Ipsum</a:t>
              </a:r>
              <a:r>
                <a:rPr sz="1067" dirty="0">
                  <a:solidFill>
                    <a:schemeClr val="tx2">
                      <a:lumMod val="60000"/>
                      <a:lumOff val="40000"/>
                    </a:schemeClr>
                  </a:solidFill>
                </a:rPr>
                <a:t> is simply dummy text of the printing and typesetting industry  has been the industry's standard dummy.</a:t>
              </a:r>
            </a:p>
          </p:txBody>
        </p:sp>
      </p:grpSp>
      <p:grpSp>
        <p:nvGrpSpPr>
          <p:cNvPr id="6" name="Group 5">
            <a:extLst>
              <a:ext uri="{FF2B5EF4-FFF2-40B4-BE49-F238E27FC236}">
                <a16:creationId xmlns:a16="http://schemas.microsoft.com/office/drawing/2014/main" id="{C7858E8D-A30D-4617-B388-7177DA4B879F}"/>
              </a:ext>
            </a:extLst>
          </p:cNvPr>
          <p:cNvGrpSpPr/>
          <p:nvPr/>
        </p:nvGrpSpPr>
        <p:grpSpPr>
          <a:xfrm>
            <a:off x="1645955" y="4384708"/>
            <a:ext cx="1899907" cy="1706131"/>
            <a:chOff x="1645955" y="4384708"/>
            <a:chExt cx="1899907" cy="1706131"/>
          </a:xfrm>
        </p:grpSpPr>
        <p:grpSp>
          <p:nvGrpSpPr>
            <p:cNvPr id="2907" name="Group 2907"/>
            <p:cNvGrpSpPr/>
            <p:nvPr/>
          </p:nvGrpSpPr>
          <p:grpSpPr>
            <a:xfrm>
              <a:off x="1645955" y="4384708"/>
              <a:ext cx="1884259" cy="601889"/>
              <a:chOff x="0" y="0"/>
              <a:chExt cx="3768516" cy="1203777"/>
            </a:xfrm>
          </p:grpSpPr>
          <p:sp>
            <p:nvSpPr>
              <p:cNvPr id="2905" name="Shape 2905"/>
              <p:cNvSpPr/>
              <p:nvPr/>
            </p:nvSpPr>
            <p:spPr>
              <a:xfrm>
                <a:off x="0" y="0"/>
                <a:ext cx="3768517" cy="50354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a:bodyPr>
              <a:lstStyle>
                <a:lvl1pPr>
                  <a:lnSpc>
                    <a:spcPct val="140000"/>
                  </a:lnSpc>
                  <a:spcBef>
                    <a:spcPts val="2000"/>
                  </a:spcBef>
                  <a:defRPr sz="2200">
                    <a:solidFill>
                      <a:srgbClr val="00B9F7"/>
                    </a:solidFill>
                    <a:latin typeface="Arimo"/>
                    <a:ea typeface="Arimo"/>
                    <a:cs typeface="Arimo"/>
                    <a:sym typeface="Arimo"/>
                  </a:defRPr>
                </a:lvl1pPr>
              </a:lstStyle>
              <a:p>
                <a:pPr lvl="0">
                  <a:defRPr sz="1800">
                    <a:solidFill>
                      <a:srgbClr val="000000"/>
                    </a:solidFill>
                  </a:defRPr>
                </a:pPr>
                <a:r>
                  <a:rPr sz="1067" dirty="0">
                    <a:solidFill>
                      <a:schemeClr val="accent1"/>
                    </a:solidFill>
                  </a:rPr>
                  <a:t>Subject Expert</a:t>
                </a:r>
              </a:p>
            </p:txBody>
          </p:sp>
          <p:sp>
            <p:nvSpPr>
              <p:cNvPr id="2906" name="Shape 2906"/>
              <p:cNvSpPr/>
              <p:nvPr/>
            </p:nvSpPr>
            <p:spPr>
              <a:xfrm>
                <a:off x="0" y="436443"/>
                <a:ext cx="3768517" cy="76733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a:bodyPr>
              <a:lstStyle>
                <a:lvl1pPr>
                  <a:lnSpc>
                    <a:spcPct val="140000"/>
                  </a:lnSpc>
                  <a:spcBef>
                    <a:spcPts val="2000"/>
                  </a:spcBef>
                  <a:defRPr sz="4000" b="1">
                    <a:latin typeface="Arimo"/>
                    <a:ea typeface="Arimo"/>
                    <a:cs typeface="Arimo"/>
                    <a:sym typeface="Arimo"/>
                  </a:defRPr>
                </a:lvl1pPr>
              </a:lstStyle>
              <a:p>
                <a:pPr lvl="0">
                  <a:defRPr sz="1800" b="0"/>
                </a:pPr>
                <a:r>
                  <a:rPr sz="2000" dirty="0" err="1">
                    <a:solidFill>
                      <a:schemeClr val="tx2">
                        <a:lumMod val="60000"/>
                        <a:lumOff val="40000"/>
                      </a:schemeClr>
                    </a:solidFill>
                    <a:latin typeface="Arimo bold" pitchFamily="34" charset="0"/>
                    <a:ea typeface="Arimo bold" pitchFamily="34" charset="0"/>
                    <a:cs typeface="Arimo bold" pitchFamily="34" charset="0"/>
                  </a:rPr>
                  <a:t>Rosey</a:t>
                </a:r>
                <a:r>
                  <a:rPr sz="2000" dirty="0">
                    <a:solidFill>
                      <a:schemeClr val="tx2">
                        <a:lumMod val="60000"/>
                        <a:lumOff val="40000"/>
                      </a:schemeClr>
                    </a:solidFill>
                    <a:latin typeface="Arimo bold" pitchFamily="34" charset="0"/>
                    <a:ea typeface="Arimo bold" pitchFamily="34" charset="0"/>
                    <a:cs typeface="Arimo bold" pitchFamily="34" charset="0"/>
                  </a:rPr>
                  <a:t> Belly</a:t>
                </a:r>
              </a:p>
            </p:txBody>
          </p:sp>
        </p:grpSp>
        <p:sp>
          <p:nvSpPr>
            <p:cNvPr id="2908" name="Shape 2908"/>
            <p:cNvSpPr/>
            <p:nvPr/>
          </p:nvSpPr>
          <p:spPr>
            <a:xfrm>
              <a:off x="1661603" y="5115818"/>
              <a:ext cx="1884259" cy="97502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nSpc>
                  <a:spcPct val="130000"/>
                </a:lnSpc>
                <a:spcBef>
                  <a:spcPts val="2000"/>
                </a:spcBef>
                <a:defRPr sz="2000">
                  <a:solidFill>
                    <a:srgbClr val="8F9499"/>
                  </a:solidFill>
                  <a:latin typeface="Arimo"/>
                  <a:ea typeface="Arimo"/>
                  <a:cs typeface="Arimo"/>
                  <a:sym typeface="Arimo"/>
                </a:defRPr>
              </a:lvl1pPr>
            </a:lstStyle>
            <a:p>
              <a:pPr lvl="0">
                <a:defRPr sz="1800">
                  <a:solidFill>
                    <a:srgbClr val="000000"/>
                  </a:solidFill>
                </a:defRPr>
              </a:pPr>
              <a:r>
                <a:rPr sz="1067" dirty="0">
                  <a:solidFill>
                    <a:schemeClr val="tx2">
                      <a:lumMod val="60000"/>
                      <a:lumOff val="40000"/>
                    </a:schemeClr>
                  </a:solidFill>
                </a:rPr>
                <a:t>Lorem Ipsum has been the industry's standard dummy text ever since the 1500s, when an unknown printer took a galley.</a:t>
              </a:r>
            </a:p>
          </p:txBody>
        </p:sp>
      </p:grpSp>
      <p:grpSp>
        <p:nvGrpSpPr>
          <p:cNvPr id="7" name="Group 6">
            <a:extLst>
              <a:ext uri="{FF2B5EF4-FFF2-40B4-BE49-F238E27FC236}">
                <a16:creationId xmlns:a16="http://schemas.microsoft.com/office/drawing/2014/main" id="{C3BBFE31-0D70-4B5F-9727-4B8AD35605CE}"/>
              </a:ext>
            </a:extLst>
          </p:cNvPr>
          <p:cNvGrpSpPr/>
          <p:nvPr/>
        </p:nvGrpSpPr>
        <p:grpSpPr>
          <a:xfrm>
            <a:off x="3976967" y="4384708"/>
            <a:ext cx="1899907" cy="1706131"/>
            <a:chOff x="3976967" y="4384708"/>
            <a:chExt cx="1899907" cy="1706131"/>
          </a:xfrm>
        </p:grpSpPr>
        <p:grpSp>
          <p:nvGrpSpPr>
            <p:cNvPr id="2911" name="Group 2911"/>
            <p:cNvGrpSpPr/>
            <p:nvPr/>
          </p:nvGrpSpPr>
          <p:grpSpPr>
            <a:xfrm>
              <a:off x="3976967" y="4384708"/>
              <a:ext cx="1884259" cy="601889"/>
              <a:chOff x="0" y="0"/>
              <a:chExt cx="3768516" cy="1203777"/>
            </a:xfrm>
          </p:grpSpPr>
          <p:sp>
            <p:nvSpPr>
              <p:cNvPr id="2909" name="Shape 2909"/>
              <p:cNvSpPr/>
              <p:nvPr/>
            </p:nvSpPr>
            <p:spPr>
              <a:xfrm>
                <a:off x="0" y="0"/>
                <a:ext cx="3768517" cy="50354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a:bodyPr>
              <a:lstStyle>
                <a:lvl1pPr>
                  <a:lnSpc>
                    <a:spcPct val="140000"/>
                  </a:lnSpc>
                  <a:spcBef>
                    <a:spcPts val="2000"/>
                  </a:spcBef>
                  <a:defRPr sz="2200">
                    <a:solidFill>
                      <a:srgbClr val="00BAA7"/>
                    </a:solidFill>
                    <a:latin typeface="Arimo"/>
                    <a:ea typeface="Arimo"/>
                    <a:cs typeface="Arimo"/>
                    <a:sym typeface="Arimo"/>
                  </a:defRPr>
                </a:lvl1pPr>
              </a:lstStyle>
              <a:p>
                <a:pPr lvl="0">
                  <a:defRPr sz="1800">
                    <a:solidFill>
                      <a:srgbClr val="000000"/>
                    </a:solidFill>
                  </a:defRPr>
                </a:pPr>
                <a:r>
                  <a:rPr sz="1067" dirty="0">
                    <a:solidFill>
                      <a:schemeClr val="accent2"/>
                    </a:solidFill>
                  </a:rPr>
                  <a:t>Subject Expert</a:t>
                </a:r>
              </a:p>
            </p:txBody>
          </p:sp>
          <p:sp>
            <p:nvSpPr>
              <p:cNvPr id="2910" name="Shape 2910"/>
              <p:cNvSpPr/>
              <p:nvPr/>
            </p:nvSpPr>
            <p:spPr>
              <a:xfrm>
                <a:off x="0" y="436443"/>
                <a:ext cx="3768517" cy="76733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a:bodyPr>
              <a:lstStyle>
                <a:lvl1pPr>
                  <a:lnSpc>
                    <a:spcPct val="140000"/>
                  </a:lnSpc>
                  <a:spcBef>
                    <a:spcPts val="2000"/>
                  </a:spcBef>
                  <a:defRPr sz="4000" b="1">
                    <a:latin typeface="Arimo"/>
                    <a:ea typeface="Arimo"/>
                    <a:cs typeface="Arimo"/>
                    <a:sym typeface="Arimo"/>
                  </a:defRPr>
                </a:lvl1pPr>
              </a:lstStyle>
              <a:p>
                <a:pPr lvl="0">
                  <a:defRPr sz="1800" b="0"/>
                </a:pPr>
                <a:r>
                  <a:rPr sz="2000" dirty="0" err="1">
                    <a:solidFill>
                      <a:schemeClr val="tx2">
                        <a:lumMod val="60000"/>
                        <a:lumOff val="40000"/>
                      </a:schemeClr>
                    </a:solidFill>
                    <a:latin typeface="Arimo bold" pitchFamily="34" charset="0"/>
                    <a:ea typeface="Arimo bold" pitchFamily="34" charset="0"/>
                    <a:cs typeface="Arimo bold" pitchFamily="34" charset="0"/>
                  </a:rPr>
                  <a:t>Dakue</a:t>
                </a:r>
                <a:r>
                  <a:rPr sz="2000" dirty="0">
                    <a:solidFill>
                      <a:schemeClr val="tx2">
                        <a:lumMod val="60000"/>
                        <a:lumOff val="40000"/>
                      </a:schemeClr>
                    </a:solidFill>
                    <a:latin typeface="Arimo bold" pitchFamily="34" charset="0"/>
                    <a:ea typeface="Arimo bold" pitchFamily="34" charset="0"/>
                    <a:cs typeface="Arimo bold" pitchFamily="34" charset="0"/>
                  </a:rPr>
                  <a:t> </a:t>
                </a:r>
                <a:r>
                  <a:rPr sz="2000" dirty="0" err="1">
                    <a:solidFill>
                      <a:schemeClr val="tx2">
                        <a:lumMod val="60000"/>
                        <a:lumOff val="40000"/>
                      </a:schemeClr>
                    </a:solidFill>
                    <a:latin typeface="Arimo bold" pitchFamily="34" charset="0"/>
                    <a:ea typeface="Arimo bold" pitchFamily="34" charset="0"/>
                    <a:cs typeface="Arimo bold" pitchFamily="34" charset="0"/>
                  </a:rPr>
                  <a:t>Bobb</a:t>
                </a:r>
                <a:endParaRPr sz="2000" dirty="0">
                  <a:solidFill>
                    <a:schemeClr val="tx2">
                      <a:lumMod val="60000"/>
                      <a:lumOff val="40000"/>
                    </a:schemeClr>
                  </a:solidFill>
                  <a:latin typeface="Arimo bold" pitchFamily="34" charset="0"/>
                  <a:ea typeface="Arimo bold" pitchFamily="34" charset="0"/>
                  <a:cs typeface="Arimo bold" pitchFamily="34" charset="0"/>
                </a:endParaRPr>
              </a:p>
            </p:txBody>
          </p:sp>
        </p:grpSp>
        <p:sp>
          <p:nvSpPr>
            <p:cNvPr id="2912" name="Shape 2912"/>
            <p:cNvSpPr/>
            <p:nvPr/>
          </p:nvSpPr>
          <p:spPr>
            <a:xfrm>
              <a:off x="3992615" y="5115818"/>
              <a:ext cx="1884259" cy="97502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nSpc>
                  <a:spcPct val="130000"/>
                </a:lnSpc>
                <a:spcBef>
                  <a:spcPts val="2000"/>
                </a:spcBef>
                <a:defRPr sz="2000">
                  <a:solidFill>
                    <a:srgbClr val="8F9499"/>
                  </a:solidFill>
                  <a:latin typeface="Arimo"/>
                  <a:ea typeface="Arimo"/>
                  <a:cs typeface="Arimo"/>
                  <a:sym typeface="Arimo"/>
                </a:defRPr>
              </a:lvl1pPr>
            </a:lstStyle>
            <a:p>
              <a:pPr lvl="0">
                <a:defRPr sz="1800">
                  <a:solidFill>
                    <a:srgbClr val="000000"/>
                  </a:solidFill>
                </a:defRPr>
              </a:pPr>
              <a:r>
                <a:rPr sz="1067" dirty="0">
                  <a:solidFill>
                    <a:schemeClr val="tx2">
                      <a:lumMod val="60000"/>
                      <a:lumOff val="40000"/>
                    </a:schemeClr>
                  </a:solidFill>
                </a:rPr>
                <a:t>Lorem Ipsum has been the industry's standard dummy text ever since the 1500s, when an unknown printer took a galley.</a:t>
              </a:r>
            </a:p>
          </p:txBody>
        </p:sp>
      </p:grpSp>
      <p:grpSp>
        <p:nvGrpSpPr>
          <p:cNvPr id="8" name="Group 7">
            <a:extLst>
              <a:ext uri="{FF2B5EF4-FFF2-40B4-BE49-F238E27FC236}">
                <a16:creationId xmlns:a16="http://schemas.microsoft.com/office/drawing/2014/main" id="{A049BCF8-50F8-4D87-BCEB-A715E6C1FEB9}"/>
              </a:ext>
            </a:extLst>
          </p:cNvPr>
          <p:cNvGrpSpPr/>
          <p:nvPr/>
        </p:nvGrpSpPr>
        <p:grpSpPr>
          <a:xfrm>
            <a:off x="6356363" y="4384708"/>
            <a:ext cx="1899907" cy="1706131"/>
            <a:chOff x="6356363" y="4384708"/>
            <a:chExt cx="1899907" cy="1706131"/>
          </a:xfrm>
        </p:grpSpPr>
        <p:grpSp>
          <p:nvGrpSpPr>
            <p:cNvPr id="2915" name="Group 2915"/>
            <p:cNvGrpSpPr/>
            <p:nvPr/>
          </p:nvGrpSpPr>
          <p:grpSpPr>
            <a:xfrm>
              <a:off x="6356363" y="4384708"/>
              <a:ext cx="1884259" cy="601889"/>
              <a:chOff x="0" y="0"/>
              <a:chExt cx="3768516" cy="1203777"/>
            </a:xfrm>
          </p:grpSpPr>
          <p:sp>
            <p:nvSpPr>
              <p:cNvPr id="2913" name="Shape 2913"/>
              <p:cNvSpPr/>
              <p:nvPr/>
            </p:nvSpPr>
            <p:spPr>
              <a:xfrm>
                <a:off x="0" y="0"/>
                <a:ext cx="3768517" cy="50354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a:bodyPr>
              <a:lstStyle>
                <a:lvl1pPr>
                  <a:lnSpc>
                    <a:spcPct val="140000"/>
                  </a:lnSpc>
                  <a:spcBef>
                    <a:spcPts val="2000"/>
                  </a:spcBef>
                  <a:defRPr sz="2200">
                    <a:solidFill>
                      <a:srgbClr val="89C600"/>
                    </a:solidFill>
                    <a:latin typeface="Arimo"/>
                    <a:ea typeface="Arimo"/>
                    <a:cs typeface="Arimo"/>
                    <a:sym typeface="Arimo"/>
                  </a:defRPr>
                </a:lvl1pPr>
              </a:lstStyle>
              <a:p>
                <a:pPr lvl="0">
                  <a:defRPr sz="1800">
                    <a:solidFill>
                      <a:srgbClr val="000000"/>
                    </a:solidFill>
                  </a:defRPr>
                </a:pPr>
                <a:r>
                  <a:rPr sz="1067" dirty="0">
                    <a:solidFill>
                      <a:schemeClr val="accent3"/>
                    </a:solidFill>
                  </a:rPr>
                  <a:t>Subject Expert</a:t>
                </a:r>
              </a:p>
            </p:txBody>
          </p:sp>
          <p:sp>
            <p:nvSpPr>
              <p:cNvPr id="2914" name="Shape 2914"/>
              <p:cNvSpPr/>
              <p:nvPr/>
            </p:nvSpPr>
            <p:spPr>
              <a:xfrm>
                <a:off x="0" y="436443"/>
                <a:ext cx="3768517" cy="76733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a:bodyPr>
              <a:lstStyle>
                <a:lvl1pPr>
                  <a:lnSpc>
                    <a:spcPct val="140000"/>
                  </a:lnSpc>
                  <a:spcBef>
                    <a:spcPts val="2000"/>
                  </a:spcBef>
                  <a:defRPr sz="4000" b="1">
                    <a:latin typeface="Arimo"/>
                    <a:ea typeface="Arimo"/>
                    <a:cs typeface="Arimo"/>
                    <a:sym typeface="Arimo"/>
                  </a:defRPr>
                </a:lvl1pPr>
              </a:lstStyle>
              <a:p>
                <a:pPr lvl="0">
                  <a:defRPr sz="1800" b="0"/>
                </a:pPr>
                <a:r>
                  <a:rPr sz="2000" dirty="0" err="1">
                    <a:solidFill>
                      <a:schemeClr val="tx2">
                        <a:lumMod val="60000"/>
                        <a:lumOff val="40000"/>
                      </a:schemeClr>
                    </a:solidFill>
                    <a:latin typeface="Arimo bold" pitchFamily="34" charset="0"/>
                    <a:ea typeface="Arimo bold" pitchFamily="34" charset="0"/>
                    <a:cs typeface="Arimo bold" pitchFamily="34" charset="0"/>
                  </a:rPr>
                  <a:t>Felisie</a:t>
                </a:r>
                <a:r>
                  <a:rPr sz="2000" dirty="0">
                    <a:solidFill>
                      <a:schemeClr val="tx2">
                        <a:lumMod val="60000"/>
                        <a:lumOff val="40000"/>
                      </a:schemeClr>
                    </a:solidFill>
                    <a:latin typeface="Arimo bold" pitchFamily="34" charset="0"/>
                    <a:ea typeface="Arimo bold" pitchFamily="34" charset="0"/>
                    <a:cs typeface="Arimo bold" pitchFamily="34" charset="0"/>
                  </a:rPr>
                  <a:t> </a:t>
                </a:r>
                <a:r>
                  <a:rPr sz="2000" dirty="0" err="1">
                    <a:solidFill>
                      <a:schemeClr val="tx2">
                        <a:lumMod val="60000"/>
                        <a:lumOff val="40000"/>
                      </a:schemeClr>
                    </a:solidFill>
                    <a:latin typeface="Arimo bold" pitchFamily="34" charset="0"/>
                    <a:ea typeface="Arimo bold" pitchFamily="34" charset="0"/>
                    <a:cs typeface="Arimo bold" pitchFamily="34" charset="0"/>
                  </a:rPr>
                  <a:t>Qurro</a:t>
                </a:r>
                <a:endParaRPr sz="2000" dirty="0">
                  <a:solidFill>
                    <a:schemeClr val="tx2">
                      <a:lumMod val="60000"/>
                      <a:lumOff val="40000"/>
                    </a:schemeClr>
                  </a:solidFill>
                  <a:latin typeface="Arimo bold" pitchFamily="34" charset="0"/>
                  <a:ea typeface="Arimo bold" pitchFamily="34" charset="0"/>
                  <a:cs typeface="Arimo bold" pitchFamily="34" charset="0"/>
                </a:endParaRPr>
              </a:p>
            </p:txBody>
          </p:sp>
        </p:grpSp>
        <p:sp>
          <p:nvSpPr>
            <p:cNvPr id="2916" name="Shape 2916"/>
            <p:cNvSpPr/>
            <p:nvPr/>
          </p:nvSpPr>
          <p:spPr>
            <a:xfrm>
              <a:off x="6372011" y="5115818"/>
              <a:ext cx="1884259" cy="97502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nSpc>
                  <a:spcPct val="130000"/>
                </a:lnSpc>
                <a:spcBef>
                  <a:spcPts val="2000"/>
                </a:spcBef>
                <a:defRPr sz="2000">
                  <a:solidFill>
                    <a:srgbClr val="8F9499"/>
                  </a:solidFill>
                  <a:latin typeface="Arimo"/>
                  <a:ea typeface="Arimo"/>
                  <a:cs typeface="Arimo"/>
                  <a:sym typeface="Arimo"/>
                </a:defRPr>
              </a:lvl1pPr>
            </a:lstStyle>
            <a:p>
              <a:pPr lvl="0">
                <a:defRPr sz="1800">
                  <a:solidFill>
                    <a:srgbClr val="000000"/>
                  </a:solidFill>
                </a:defRPr>
              </a:pPr>
              <a:r>
                <a:rPr sz="1067" dirty="0">
                  <a:solidFill>
                    <a:schemeClr val="tx2">
                      <a:lumMod val="60000"/>
                      <a:lumOff val="40000"/>
                    </a:schemeClr>
                  </a:solidFill>
                </a:rPr>
                <a:t>Lorem Ipsum has been the industry's standard dummy text ever since the 1500s, when an unknown printer.</a:t>
              </a:r>
            </a:p>
          </p:txBody>
        </p:sp>
      </p:grpSp>
      <p:grpSp>
        <p:nvGrpSpPr>
          <p:cNvPr id="9" name="Group 8">
            <a:extLst>
              <a:ext uri="{FF2B5EF4-FFF2-40B4-BE49-F238E27FC236}">
                <a16:creationId xmlns:a16="http://schemas.microsoft.com/office/drawing/2014/main" id="{C5F66E9E-E641-41F8-B735-D3B3A03F97A9}"/>
              </a:ext>
            </a:extLst>
          </p:cNvPr>
          <p:cNvGrpSpPr/>
          <p:nvPr/>
        </p:nvGrpSpPr>
        <p:grpSpPr>
          <a:xfrm>
            <a:off x="8687375" y="4384708"/>
            <a:ext cx="1899907" cy="1706131"/>
            <a:chOff x="8687375" y="4384708"/>
            <a:chExt cx="1899907" cy="1706131"/>
          </a:xfrm>
        </p:grpSpPr>
        <p:grpSp>
          <p:nvGrpSpPr>
            <p:cNvPr id="2919" name="Group 2919"/>
            <p:cNvGrpSpPr/>
            <p:nvPr/>
          </p:nvGrpSpPr>
          <p:grpSpPr>
            <a:xfrm>
              <a:off x="8687375" y="4384708"/>
              <a:ext cx="1884259" cy="601889"/>
              <a:chOff x="0" y="0"/>
              <a:chExt cx="3768516" cy="1203777"/>
            </a:xfrm>
          </p:grpSpPr>
          <p:sp>
            <p:nvSpPr>
              <p:cNvPr id="2917" name="Shape 2917"/>
              <p:cNvSpPr/>
              <p:nvPr/>
            </p:nvSpPr>
            <p:spPr>
              <a:xfrm>
                <a:off x="0" y="0"/>
                <a:ext cx="3768517" cy="50354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a:bodyPr>
              <a:lstStyle>
                <a:lvl1pPr>
                  <a:lnSpc>
                    <a:spcPct val="140000"/>
                  </a:lnSpc>
                  <a:spcBef>
                    <a:spcPts val="2000"/>
                  </a:spcBef>
                  <a:defRPr sz="2200">
                    <a:solidFill>
                      <a:srgbClr val="FFC000"/>
                    </a:solidFill>
                    <a:latin typeface="Arimo"/>
                    <a:ea typeface="Arimo"/>
                    <a:cs typeface="Arimo"/>
                    <a:sym typeface="Arimo"/>
                  </a:defRPr>
                </a:lvl1pPr>
              </a:lstStyle>
              <a:p>
                <a:pPr lvl="0">
                  <a:defRPr sz="1800">
                    <a:solidFill>
                      <a:srgbClr val="000000"/>
                    </a:solidFill>
                  </a:defRPr>
                </a:pPr>
                <a:r>
                  <a:rPr sz="1067" dirty="0">
                    <a:solidFill>
                      <a:schemeClr val="accent4"/>
                    </a:solidFill>
                  </a:rPr>
                  <a:t>Subject Expert</a:t>
                </a:r>
              </a:p>
            </p:txBody>
          </p:sp>
          <p:sp>
            <p:nvSpPr>
              <p:cNvPr id="2918" name="Shape 2918"/>
              <p:cNvSpPr/>
              <p:nvPr/>
            </p:nvSpPr>
            <p:spPr>
              <a:xfrm>
                <a:off x="0" y="436443"/>
                <a:ext cx="3768517" cy="76733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a:bodyPr>
              <a:lstStyle>
                <a:lvl1pPr>
                  <a:lnSpc>
                    <a:spcPct val="140000"/>
                  </a:lnSpc>
                  <a:spcBef>
                    <a:spcPts val="2000"/>
                  </a:spcBef>
                  <a:defRPr sz="4000" b="1">
                    <a:latin typeface="Arimo"/>
                    <a:ea typeface="Arimo"/>
                    <a:cs typeface="Arimo"/>
                    <a:sym typeface="Arimo"/>
                  </a:defRPr>
                </a:lvl1pPr>
              </a:lstStyle>
              <a:p>
                <a:pPr lvl="0">
                  <a:defRPr sz="1800" b="0"/>
                </a:pPr>
                <a:r>
                  <a:rPr sz="2000" dirty="0">
                    <a:solidFill>
                      <a:schemeClr val="tx2">
                        <a:lumMod val="60000"/>
                        <a:lumOff val="40000"/>
                      </a:schemeClr>
                    </a:solidFill>
                    <a:latin typeface="Arimo bold" pitchFamily="34" charset="0"/>
                    <a:ea typeface="Arimo bold" pitchFamily="34" charset="0"/>
                    <a:cs typeface="Arimo bold" pitchFamily="34" charset="0"/>
                  </a:rPr>
                  <a:t>John </a:t>
                </a:r>
                <a:r>
                  <a:rPr sz="2000" dirty="0" err="1">
                    <a:solidFill>
                      <a:schemeClr val="tx2">
                        <a:lumMod val="60000"/>
                        <a:lumOff val="40000"/>
                      </a:schemeClr>
                    </a:solidFill>
                    <a:latin typeface="Arimo bold" pitchFamily="34" charset="0"/>
                    <a:ea typeface="Arimo bold" pitchFamily="34" charset="0"/>
                    <a:cs typeface="Arimo bold" pitchFamily="34" charset="0"/>
                  </a:rPr>
                  <a:t>Harrie</a:t>
                </a:r>
                <a:endParaRPr sz="2000" dirty="0">
                  <a:solidFill>
                    <a:schemeClr val="tx2">
                      <a:lumMod val="60000"/>
                      <a:lumOff val="40000"/>
                    </a:schemeClr>
                  </a:solidFill>
                  <a:latin typeface="Arimo bold" pitchFamily="34" charset="0"/>
                  <a:ea typeface="Arimo bold" pitchFamily="34" charset="0"/>
                  <a:cs typeface="Arimo bold" pitchFamily="34" charset="0"/>
                </a:endParaRPr>
              </a:p>
            </p:txBody>
          </p:sp>
        </p:grpSp>
        <p:sp>
          <p:nvSpPr>
            <p:cNvPr id="2920" name="Shape 2920"/>
            <p:cNvSpPr/>
            <p:nvPr/>
          </p:nvSpPr>
          <p:spPr>
            <a:xfrm>
              <a:off x="8703023" y="5115818"/>
              <a:ext cx="1884259" cy="97502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nSpc>
                  <a:spcPct val="130000"/>
                </a:lnSpc>
                <a:spcBef>
                  <a:spcPts val="2000"/>
                </a:spcBef>
                <a:defRPr sz="2000">
                  <a:solidFill>
                    <a:srgbClr val="8F9499"/>
                  </a:solidFill>
                  <a:latin typeface="Arimo"/>
                  <a:ea typeface="Arimo"/>
                  <a:cs typeface="Arimo"/>
                  <a:sym typeface="Arimo"/>
                </a:defRPr>
              </a:lvl1pPr>
            </a:lstStyle>
            <a:p>
              <a:pPr lvl="0">
                <a:defRPr sz="1800">
                  <a:solidFill>
                    <a:srgbClr val="000000"/>
                  </a:solidFill>
                </a:defRPr>
              </a:pPr>
              <a:r>
                <a:rPr sz="1067" dirty="0" err="1">
                  <a:solidFill>
                    <a:schemeClr val="tx2">
                      <a:lumMod val="60000"/>
                      <a:lumOff val="40000"/>
                    </a:schemeClr>
                  </a:solidFill>
                </a:rPr>
                <a:t>Lorem</a:t>
              </a:r>
              <a:r>
                <a:rPr sz="1067" dirty="0">
                  <a:solidFill>
                    <a:schemeClr val="tx2">
                      <a:lumMod val="60000"/>
                      <a:lumOff val="40000"/>
                    </a:schemeClr>
                  </a:solidFill>
                </a:rPr>
                <a:t> </a:t>
              </a:r>
              <a:r>
                <a:rPr sz="1067" dirty="0" err="1">
                  <a:solidFill>
                    <a:schemeClr val="tx2">
                      <a:lumMod val="60000"/>
                      <a:lumOff val="40000"/>
                    </a:schemeClr>
                  </a:solidFill>
                </a:rPr>
                <a:t>Ipsum</a:t>
              </a:r>
              <a:r>
                <a:rPr sz="1067" dirty="0">
                  <a:solidFill>
                    <a:schemeClr val="tx2">
                      <a:lumMod val="60000"/>
                      <a:lumOff val="40000"/>
                    </a:schemeClr>
                  </a:solidFill>
                </a:rPr>
                <a:t> has been the industry's standard dummy text ever since the 1500s, when an unknown printer took a galley.</a:t>
              </a:r>
            </a:p>
          </p:txBody>
        </p:sp>
      </p:grpSp>
      <p:grpSp>
        <p:nvGrpSpPr>
          <p:cNvPr id="5" name="Group 4">
            <a:extLst>
              <a:ext uri="{FF2B5EF4-FFF2-40B4-BE49-F238E27FC236}">
                <a16:creationId xmlns:a16="http://schemas.microsoft.com/office/drawing/2014/main" id="{BCFE65FF-2574-473C-9DC8-298224F26F84}"/>
              </a:ext>
            </a:extLst>
          </p:cNvPr>
          <p:cNvGrpSpPr/>
          <p:nvPr/>
        </p:nvGrpSpPr>
        <p:grpSpPr>
          <a:xfrm>
            <a:off x="1664607" y="3897347"/>
            <a:ext cx="8925679" cy="322360"/>
            <a:chOff x="1664607" y="3897347"/>
            <a:chExt cx="8925679" cy="322360"/>
          </a:xfrm>
        </p:grpSpPr>
        <p:grpSp>
          <p:nvGrpSpPr>
            <p:cNvPr id="2928" name="Group 2928"/>
            <p:cNvGrpSpPr/>
            <p:nvPr/>
          </p:nvGrpSpPr>
          <p:grpSpPr>
            <a:xfrm>
              <a:off x="1664607" y="3897347"/>
              <a:ext cx="1884259" cy="322360"/>
              <a:chOff x="0" y="0"/>
              <a:chExt cx="3768516" cy="644718"/>
            </a:xfrm>
          </p:grpSpPr>
          <p:sp>
            <p:nvSpPr>
              <p:cNvPr id="2921" name="Shape 2921"/>
              <p:cNvSpPr/>
              <p:nvPr/>
            </p:nvSpPr>
            <p:spPr>
              <a:xfrm>
                <a:off x="1561898" y="0"/>
                <a:ext cx="644720" cy="64471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B9F7"/>
              </a:solidFill>
              <a:ln w="12700" cap="flat">
                <a:noFill/>
                <a:miter lim="400000"/>
              </a:ln>
              <a:effectLst/>
            </p:spPr>
            <p:txBody>
              <a:bodyPr wrap="square" lIns="0" tIns="0" rIns="0" bIns="0" numCol="1" anchor="ctr">
                <a:noAutofit/>
              </a:bodyPr>
              <a:lstStyle/>
              <a:p>
                <a:pPr lvl="0">
                  <a:defRPr sz="3200"/>
                </a:pPr>
                <a:endParaRPr sz="4267"/>
              </a:p>
            </p:txBody>
          </p:sp>
          <p:sp>
            <p:nvSpPr>
              <p:cNvPr id="2922" name="Shape 2922"/>
              <p:cNvSpPr/>
              <p:nvPr/>
            </p:nvSpPr>
            <p:spPr>
              <a:xfrm>
                <a:off x="2369723" y="296975"/>
                <a:ext cx="1398794" cy="1"/>
              </a:xfrm>
              <a:prstGeom prst="line">
                <a:avLst/>
              </a:prstGeom>
              <a:noFill/>
              <a:ln w="19050" cap="rnd">
                <a:solidFill>
                  <a:srgbClr val="8F9499"/>
                </a:solidFill>
                <a:custDash>
                  <a:ds d="100000" sp="200000"/>
                </a:custDash>
                <a:miter lim="400000"/>
              </a:ln>
              <a:effectLst/>
            </p:spPr>
            <p:txBody>
              <a:bodyPr wrap="square" lIns="0" tIns="0" rIns="0" bIns="0" numCol="1" anchor="ctr">
                <a:noAutofit/>
              </a:bodyPr>
              <a:lstStyle/>
              <a:p>
                <a:pPr lvl="0">
                  <a:defRPr sz="3200"/>
                </a:pPr>
                <a:endParaRPr sz="4267"/>
              </a:p>
            </p:txBody>
          </p:sp>
          <p:sp>
            <p:nvSpPr>
              <p:cNvPr id="2923" name="Shape 2923"/>
              <p:cNvSpPr/>
              <p:nvPr/>
            </p:nvSpPr>
            <p:spPr>
              <a:xfrm>
                <a:off x="0" y="296975"/>
                <a:ext cx="1398793" cy="1"/>
              </a:xfrm>
              <a:prstGeom prst="line">
                <a:avLst/>
              </a:prstGeom>
              <a:noFill/>
              <a:ln w="19050" cap="rnd">
                <a:solidFill>
                  <a:srgbClr val="8F9499"/>
                </a:solidFill>
                <a:custDash>
                  <a:ds d="100000" sp="200000"/>
                </a:custDash>
                <a:miter lim="400000"/>
              </a:ln>
              <a:effectLst/>
            </p:spPr>
            <p:txBody>
              <a:bodyPr wrap="square" lIns="0" tIns="0" rIns="0" bIns="0" numCol="1" anchor="ctr">
                <a:noAutofit/>
              </a:bodyPr>
              <a:lstStyle/>
              <a:p>
                <a:pPr lvl="0">
                  <a:defRPr sz="3200"/>
                </a:pPr>
                <a:endParaRPr sz="4267"/>
              </a:p>
            </p:txBody>
          </p:sp>
          <p:grpSp>
            <p:nvGrpSpPr>
              <p:cNvPr id="2927" name="Group 2927"/>
              <p:cNvGrpSpPr/>
              <p:nvPr/>
            </p:nvGrpSpPr>
            <p:grpSpPr>
              <a:xfrm>
                <a:off x="1706567" y="138552"/>
                <a:ext cx="356973" cy="301968"/>
                <a:chOff x="0" y="0"/>
                <a:chExt cx="356972" cy="301966"/>
              </a:xfrm>
            </p:grpSpPr>
            <p:sp>
              <p:nvSpPr>
                <p:cNvPr id="2924" name="Shape 2924"/>
                <p:cNvSpPr/>
                <p:nvPr/>
              </p:nvSpPr>
              <p:spPr>
                <a:xfrm>
                  <a:off x="0" y="0"/>
                  <a:ext cx="356825" cy="257541"/>
                </a:xfrm>
                <a:custGeom>
                  <a:avLst/>
                  <a:gdLst/>
                  <a:ahLst/>
                  <a:cxnLst>
                    <a:cxn ang="0">
                      <a:pos x="wd2" y="hd2"/>
                    </a:cxn>
                    <a:cxn ang="5400000">
                      <a:pos x="wd2" y="hd2"/>
                    </a:cxn>
                    <a:cxn ang="10800000">
                      <a:pos x="wd2" y="hd2"/>
                    </a:cxn>
                    <a:cxn ang="16200000">
                      <a:pos x="wd2" y="hd2"/>
                    </a:cxn>
                  </a:cxnLst>
                  <a:rect l="0" t="0" r="r" b="b"/>
                  <a:pathLst>
                    <a:path w="21600" h="21600" extrusionOk="0">
                      <a:moveTo>
                        <a:pt x="1532" y="19518"/>
                      </a:moveTo>
                      <a:cubicBezTo>
                        <a:pt x="1864" y="13812"/>
                        <a:pt x="4890" y="9147"/>
                        <a:pt x="8841" y="7970"/>
                      </a:cubicBezTo>
                      <a:cubicBezTo>
                        <a:pt x="9472" y="7782"/>
                        <a:pt x="10128" y="7677"/>
                        <a:pt x="10799" y="7677"/>
                      </a:cubicBezTo>
                      <a:cubicBezTo>
                        <a:pt x="11473" y="7677"/>
                        <a:pt x="12126" y="7782"/>
                        <a:pt x="12759" y="7970"/>
                      </a:cubicBezTo>
                      <a:cubicBezTo>
                        <a:pt x="16710" y="9147"/>
                        <a:pt x="19736" y="13812"/>
                        <a:pt x="20068" y="19518"/>
                      </a:cubicBezTo>
                      <a:cubicBezTo>
                        <a:pt x="20068" y="19518"/>
                        <a:pt x="1532" y="19518"/>
                        <a:pt x="1532" y="19518"/>
                      </a:cubicBezTo>
                      <a:close/>
                      <a:moveTo>
                        <a:pt x="12262" y="4551"/>
                      </a:moveTo>
                      <a:lnTo>
                        <a:pt x="12262" y="5735"/>
                      </a:lnTo>
                      <a:cubicBezTo>
                        <a:pt x="11784" y="5647"/>
                        <a:pt x="11297" y="5595"/>
                        <a:pt x="10799" y="5595"/>
                      </a:cubicBezTo>
                      <a:cubicBezTo>
                        <a:pt x="10419" y="5595"/>
                        <a:pt x="10045" y="5623"/>
                        <a:pt x="9674" y="5676"/>
                      </a:cubicBezTo>
                      <a:lnTo>
                        <a:pt x="9674" y="4551"/>
                      </a:lnTo>
                      <a:cubicBezTo>
                        <a:pt x="9674" y="4551"/>
                        <a:pt x="12262" y="4551"/>
                        <a:pt x="12262" y="4551"/>
                      </a:cubicBezTo>
                      <a:close/>
                      <a:moveTo>
                        <a:pt x="10882" y="1560"/>
                      </a:moveTo>
                      <a:cubicBezTo>
                        <a:pt x="12038" y="1560"/>
                        <a:pt x="12810" y="1897"/>
                        <a:pt x="13098" y="2145"/>
                      </a:cubicBezTo>
                      <a:cubicBezTo>
                        <a:pt x="12979" y="2247"/>
                        <a:pt x="12772" y="2364"/>
                        <a:pt x="12493" y="2468"/>
                      </a:cubicBezTo>
                      <a:cubicBezTo>
                        <a:pt x="12100" y="2613"/>
                        <a:pt x="11559" y="2728"/>
                        <a:pt x="10882" y="2728"/>
                      </a:cubicBezTo>
                      <a:cubicBezTo>
                        <a:pt x="10206" y="2728"/>
                        <a:pt x="9665" y="2613"/>
                        <a:pt x="9271" y="2468"/>
                      </a:cubicBezTo>
                      <a:cubicBezTo>
                        <a:pt x="8992" y="2364"/>
                        <a:pt x="8784" y="2250"/>
                        <a:pt x="8665" y="2145"/>
                      </a:cubicBezTo>
                      <a:cubicBezTo>
                        <a:pt x="8953" y="1897"/>
                        <a:pt x="9725" y="1560"/>
                        <a:pt x="10882" y="1560"/>
                      </a:cubicBezTo>
                      <a:close/>
                      <a:moveTo>
                        <a:pt x="13765" y="6172"/>
                      </a:moveTo>
                      <a:lnTo>
                        <a:pt x="13765" y="3391"/>
                      </a:lnTo>
                      <a:cubicBezTo>
                        <a:pt x="14104" y="3068"/>
                        <a:pt x="14313" y="2656"/>
                        <a:pt x="14313" y="2145"/>
                      </a:cubicBezTo>
                      <a:cubicBezTo>
                        <a:pt x="14313" y="663"/>
                        <a:pt x="12590" y="0"/>
                        <a:pt x="10882" y="0"/>
                      </a:cubicBezTo>
                      <a:cubicBezTo>
                        <a:pt x="9175" y="0"/>
                        <a:pt x="7451" y="663"/>
                        <a:pt x="7451" y="2145"/>
                      </a:cubicBezTo>
                      <a:cubicBezTo>
                        <a:pt x="7451" y="2738"/>
                        <a:pt x="7731" y="3198"/>
                        <a:pt x="8172" y="3538"/>
                      </a:cubicBezTo>
                      <a:lnTo>
                        <a:pt x="8172" y="6045"/>
                      </a:lnTo>
                      <a:cubicBezTo>
                        <a:pt x="3483" y="7677"/>
                        <a:pt x="0" y="13564"/>
                        <a:pt x="0" y="20560"/>
                      </a:cubicBezTo>
                      <a:lnTo>
                        <a:pt x="0" y="21600"/>
                      </a:lnTo>
                      <a:lnTo>
                        <a:pt x="21600" y="21600"/>
                      </a:lnTo>
                      <a:lnTo>
                        <a:pt x="21600" y="20560"/>
                      </a:lnTo>
                      <a:cubicBezTo>
                        <a:pt x="21600" y="13733"/>
                        <a:pt x="18282" y="7965"/>
                        <a:pt x="13765" y="6172"/>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925" name="Shape 2925"/>
                <p:cNvSpPr/>
                <p:nvPr/>
              </p:nvSpPr>
              <p:spPr>
                <a:xfrm>
                  <a:off x="186443" y="105819"/>
                  <a:ext cx="111479" cy="106528"/>
                </a:xfrm>
                <a:custGeom>
                  <a:avLst/>
                  <a:gdLst/>
                  <a:ahLst/>
                  <a:cxnLst>
                    <a:cxn ang="0">
                      <a:pos x="wd2" y="hd2"/>
                    </a:cxn>
                    <a:cxn ang="5400000">
                      <a:pos x="wd2" y="hd2"/>
                    </a:cxn>
                    <a:cxn ang="10800000">
                      <a:pos x="wd2" y="hd2"/>
                    </a:cxn>
                    <a:cxn ang="16200000">
                      <a:pos x="wd2" y="hd2"/>
                    </a:cxn>
                  </a:cxnLst>
                  <a:rect l="0" t="0" r="r" b="b"/>
                  <a:pathLst>
                    <a:path w="21014" h="21600" extrusionOk="0">
                      <a:moveTo>
                        <a:pt x="17286" y="17028"/>
                      </a:moveTo>
                      <a:cubicBezTo>
                        <a:pt x="16972" y="17550"/>
                        <a:pt x="16452" y="17820"/>
                        <a:pt x="16098" y="17820"/>
                      </a:cubicBezTo>
                      <a:cubicBezTo>
                        <a:pt x="15972" y="17820"/>
                        <a:pt x="15737" y="17820"/>
                        <a:pt x="15520" y="17298"/>
                      </a:cubicBezTo>
                      <a:cubicBezTo>
                        <a:pt x="12932" y="11105"/>
                        <a:pt x="8012" y="7984"/>
                        <a:pt x="4018" y="5951"/>
                      </a:cubicBezTo>
                      <a:cubicBezTo>
                        <a:pt x="3578" y="5727"/>
                        <a:pt x="3447" y="5484"/>
                        <a:pt x="3538" y="5047"/>
                      </a:cubicBezTo>
                      <a:cubicBezTo>
                        <a:pt x="3664" y="4438"/>
                        <a:pt x="4241" y="3780"/>
                        <a:pt x="4892" y="3780"/>
                      </a:cubicBezTo>
                      <a:cubicBezTo>
                        <a:pt x="5075" y="3780"/>
                        <a:pt x="5269" y="3829"/>
                        <a:pt x="5469" y="3935"/>
                      </a:cubicBezTo>
                      <a:cubicBezTo>
                        <a:pt x="11361" y="6928"/>
                        <a:pt x="15366" y="10882"/>
                        <a:pt x="17372" y="15669"/>
                      </a:cubicBezTo>
                      <a:cubicBezTo>
                        <a:pt x="17572" y="16148"/>
                        <a:pt x="17543" y="16597"/>
                        <a:pt x="17286" y="17028"/>
                      </a:cubicBezTo>
                      <a:close/>
                      <a:moveTo>
                        <a:pt x="6966" y="517"/>
                      </a:moveTo>
                      <a:cubicBezTo>
                        <a:pt x="6298" y="180"/>
                        <a:pt x="5595" y="0"/>
                        <a:pt x="4892" y="0"/>
                      </a:cubicBezTo>
                      <a:cubicBezTo>
                        <a:pt x="2669" y="0"/>
                        <a:pt x="612" y="1814"/>
                        <a:pt x="109" y="4223"/>
                      </a:cubicBezTo>
                      <a:cubicBezTo>
                        <a:pt x="-336" y="6376"/>
                        <a:pt x="607" y="8397"/>
                        <a:pt x="2515" y="9369"/>
                      </a:cubicBezTo>
                      <a:cubicBezTo>
                        <a:pt x="7647" y="11972"/>
                        <a:pt x="10669" y="14895"/>
                        <a:pt x="12321" y="18844"/>
                      </a:cubicBezTo>
                      <a:cubicBezTo>
                        <a:pt x="13041" y="20566"/>
                        <a:pt x="14452" y="21600"/>
                        <a:pt x="16098" y="21600"/>
                      </a:cubicBezTo>
                      <a:cubicBezTo>
                        <a:pt x="17692" y="21600"/>
                        <a:pt x="19315" y="20610"/>
                        <a:pt x="20235" y="19081"/>
                      </a:cubicBezTo>
                      <a:cubicBezTo>
                        <a:pt x="21138" y="17575"/>
                        <a:pt x="21264" y="15765"/>
                        <a:pt x="20572" y="14119"/>
                      </a:cubicBezTo>
                      <a:cubicBezTo>
                        <a:pt x="18218" y="8481"/>
                        <a:pt x="13641" y="3909"/>
                        <a:pt x="6966" y="517"/>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926" name="Shape 2926"/>
                <p:cNvSpPr/>
                <p:nvPr/>
              </p:nvSpPr>
              <p:spPr>
                <a:xfrm>
                  <a:off x="0" y="277145"/>
                  <a:ext cx="356973" cy="2482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grpSp>
          <p:nvGrpSpPr>
            <p:cNvPr id="2935" name="Group 2935"/>
            <p:cNvGrpSpPr/>
            <p:nvPr/>
          </p:nvGrpSpPr>
          <p:grpSpPr>
            <a:xfrm>
              <a:off x="3995619" y="3897347"/>
              <a:ext cx="1884259" cy="322360"/>
              <a:chOff x="0" y="0"/>
              <a:chExt cx="3768516" cy="644718"/>
            </a:xfrm>
          </p:grpSpPr>
          <p:sp>
            <p:nvSpPr>
              <p:cNvPr id="2929" name="Shape 2929"/>
              <p:cNvSpPr/>
              <p:nvPr/>
            </p:nvSpPr>
            <p:spPr>
              <a:xfrm>
                <a:off x="1561899" y="0"/>
                <a:ext cx="644720" cy="64471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0BAA7"/>
              </a:solidFill>
              <a:ln w="12700" cap="flat">
                <a:noFill/>
                <a:miter lim="400000"/>
              </a:ln>
              <a:effectLst/>
            </p:spPr>
            <p:txBody>
              <a:bodyPr wrap="square" lIns="0" tIns="0" rIns="0" bIns="0" numCol="1" anchor="ctr">
                <a:noAutofit/>
              </a:bodyPr>
              <a:lstStyle/>
              <a:p>
                <a:pPr lvl="0">
                  <a:defRPr sz="3200"/>
                </a:pPr>
                <a:endParaRPr sz="4267"/>
              </a:p>
            </p:txBody>
          </p:sp>
          <p:sp>
            <p:nvSpPr>
              <p:cNvPr id="2930" name="Shape 2930"/>
              <p:cNvSpPr/>
              <p:nvPr/>
            </p:nvSpPr>
            <p:spPr>
              <a:xfrm>
                <a:off x="2369723" y="296975"/>
                <a:ext cx="1398794" cy="1"/>
              </a:xfrm>
              <a:prstGeom prst="line">
                <a:avLst/>
              </a:prstGeom>
              <a:noFill/>
              <a:ln w="19050" cap="rnd">
                <a:solidFill>
                  <a:srgbClr val="8F9499"/>
                </a:solidFill>
                <a:custDash>
                  <a:ds d="100000" sp="200000"/>
                </a:custDash>
                <a:miter lim="400000"/>
              </a:ln>
              <a:effectLst/>
            </p:spPr>
            <p:txBody>
              <a:bodyPr wrap="square" lIns="0" tIns="0" rIns="0" bIns="0" numCol="1" anchor="ctr">
                <a:noAutofit/>
              </a:bodyPr>
              <a:lstStyle/>
              <a:p>
                <a:pPr lvl="0">
                  <a:defRPr sz="3200"/>
                </a:pPr>
                <a:endParaRPr sz="4267"/>
              </a:p>
            </p:txBody>
          </p:sp>
          <p:sp>
            <p:nvSpPr>
              <p:cNvPr id="2931" name="Shape 2931"/>
              <p:cNvSpPr/>
              <p:nvPr/>
            </p:nvSpPr>
            <p:spPr>
              <a:xfrm>
                <a:off x="0" y="296975"/>
                <a:ext cx="1398793" cy="1"/>
              </a:xfrm>
              <a:prstGeom prst="line">
                <a:avLst/>
              </a:prstGeom>
              <a:noFill/>
              <a:ln w="19050" cap="rnd">
                <a:solidFill>
                  <a:srgbClr val="8F9499"/>
                </a:solidFill>
                <a:custDash>
                  <a:ds d="100000" sp="200000"/>
                </a:custDash>
                <a:miter lim="400000"/>
              </a:ln>
              <a:effectLst/>
            </p:spPr>
            <p:txBody>
              <a:bodyPr wrap="square" lIns="0" tIns="0" rIns="0" bIns="0" numCol="1" anchor="ctr">
                <a:noAutofit/>
              </a:bodyPr>
              <a:lstStyle/>
              <a:p>
                <a:pPr lvl="0">
                  <a:defRPr sz="3200"/>
                </a:pPr>
                <a:endParaRPr sz="4267"/>
              </a:p>
            </p:txBody>
          </p:sp>
          <p:grpSp>
            <p:nvGrpSpPr>
              <p:cNvPr id="2934" name="Group 2934"/>
              <p:cNvGrpSpPr/>
              <p:nvPr/>
            </p:nvGrpSpPr>
            <p:grpSpPr>
              <a:xfrm>
                <a:off x="1715543" y="164863"/>
                <a:ext cx="359588" cy="301968"/>
                <a:chOff x="0" y="0"/>
                <a:chExt cx="359587" cy="301966"/>
              </a:xfrm>
            </p:grpSpPr>
            <p:sp>
              <p:nvSpPr>
                <p:cNvPr id="2932" name="Shape 2932"/>
                <p:cNvSpPr/>
                <p:nvPr/>
              </p:nvSpPr>
              <p:spPr>
                <a:xfrm>
                  <a:off x="0" y="0"/>
                  <a:ext cx="359588" cy="254639"/>
                </a:xfrm>
                <a:custGeom>
                  <a:avLst/>
                  <a:gdLst/>
                  <a:ahLst/>
                  <a:cxnLst>
                    <a:cxn ang="0">
                      <a:pos x="wd2" y="hd2"/>
                    </a:cxn>
                    <a:cxn ang="5400000">
                      <a:pos x="wd2" y="hd2"/>
                    </a:cxn>
                    <a:cxn ang="10800000">
                      <a:pos x="wd2" y="hd2"/>
                    </a:cxn>
                    <a:cxn ang="16200000">
                      <a:pos x="wd2" y="hd2"/>
                    </a:cxn>
                  </a:cxnLst>
                  <a:rect l="0" t="0" r="r" b="b"/>
                  <a:pathLst>
                    <a:path w="21600" h="21600" extrusionOk="0">
                      <a:moveTo>
                        <a:pt x="20043" y="3010"/>
                      </a:moveTo>
                      <a:cubicBezTo>
                        <a:pt x="19179" y="3010"/>
                        <a:pt x="18482" y="4084"/>
                        <a:pt x="18482" y="5406"/>
                      </a:cubicBezTo>
                      <a:cubicBezTo>
                        <a:pt x="18482" y="6269"/>
                        <a:pt x="18776" y="7017"/>
                        <a:pt x="19220" y="7438"/>
                      </a:cubicBezTo>
                      <a:cubicBezTo>
                        <a:pt x="18279" y="9426"/>
                        <a:pt x="16957" y="11740"/>
                        <a:pt x="15594" y="12404"/>
                      </a:cubicBezTo>
                      <a:cubicBezTo>
                        <a:pt x="13798" y="13286"/>
                        <a:pt x="12123" y="7873"/>
                        <a:pt x="11301" y="4659"/>
                      </a:cubicBezTo>
                      <a:cubicBezTo>
                        <a:pt x="11911" y="4334"/>
                        <a:pt x="12355" y="3444"/>
                        <a:pt x="12355" y="2397"/>
                      </a:cubicBezTo>
                      <a:cubicBezTo>
                        <a:pt x="12355" y="1074"/>
                        <a:pt x="11658" y="0"/>
                        <a:pt x="10798" y="0"/>
                      </a:cubicBezTo>
                      <a:cubicBezTo>
                        <a:pt x="9938" y="0"/>
                        <a:pt x="9242" y="1074"/>
                        <a:pt x="9242" y="2397"/>
                      </a:cubicBezTo>
                      <a:cubicBezTo>
                        <a:pt x="9242" y="3444"/>
                        <a:pt x="9684" y="4334"/>
                        <a:pt x="10295" y="4659"/>
                      </a:cubicBezTo>
                      <a:cubicBezTo>
                        <a:pt x="9472" y="7873"/>
                        <a:pt x="7801" y="13286"/>
                        <a:pt x="6006" y="12404"/>
                      </a:cubicBezTo>
                      <a:cubicBezTo>
                        <a:pt x="4643" y="11740"/>
                        <a:pt x="3317" y="9426"/>
                        <a:pt x="2381" y="7438"/>
                      </a:cubicBezTo>
                      <a:cubicBezTo>
                        <a:pt x="2820" y="7017"/>
                        <a:pt x="3117" y="6269"/>
                        <a:pt x="3117" y="5406"/>
                      </a:cubicBezTo>
                      <a:cubicBezTo>
                        <a:pt x="3117" y="4084"/>
                        <a:pt x="2417" y="3010"/>
                        <a:pt x="1557" y="3010"/>
                      </a:cubicBezTo>
                      <a:cubicBezTo>
                        <a:pt x="698" y="3010"/>
                        <a:pt x="0" y="4084"/>
                        <a:pt x="0" y="5406"/>
                      </a:cubicBezTo>
                      <a:cubicBezTo>
                        <a:pt x="0" y="6729"/>
                        <a:pt x="698" y="7803"/>
                        <a:pt x="1557" y="7803"/>
                      </a:cubicBezTo>
                      <a:cubicBezTo>
                        <a:pt x="1574" y="7803"/>
                        <a:pt x="1589" y="7797"/>
                        <a:pt x="1602" y="7797"/>
                      </a:cubicBezTo>
                      <a:lnTo>
                        <a:pt x="3707" y="21600"/>
                      </a:lnTo>
                      <a:lnTo>
                        <a:pt x="17889" y="21600"/>
                      </a:lnTo>
                      <a:lnTo>
                        <a:pt x="19993" y="7797"/>
                      </a:lnTo>
                      <a:cubicBezTo>
                        <a:pt x="20012" y="7797"/>
                        <a:pt x="20025" y="7803"/>
                        <a:pt x="20043" y="7803"/>
                      </a:cubicBezTo>
                      <a:cubicBezTo>
                        <a:pt x="20899" y="7803"/>
                        <a:pt x="21600" y="6729"/>
                        <a:pt x="21600" y="5406"/>
                      </a:cubicBezTo>
                      <a:cubicBezTo>
                        <a:pt x="21596" y="4084"/>
                        <a:pt x="20899" y="3010"/>
                        <a:pt x="20043" y="301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933" name="Shape 2933"/>
                <p:cNvSpPr/>
                <p:nvPr/>
              </p:nvSpPr>
              <p:spPr>
                <a:xfrm>
                  <a:off x="66184" y="270253"/>
                  <a:ext cx="233699" cy="3171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grpSp>
          <p:nvGrpSpPr>
            <p:cNvPr id="2946" name="Group 2946"/>
            <p:cNvGrpSpPr/>
            <p:nvPr/>
          </p:nvGrpSpPr>
          <p:grpSpPr>
            <a:xfrm>
              <a:off x="6375015" y="3897347"/>
              <a:ext cx="1884259" cy="322360"/>
              <a:chOff x="0" y="0"/>
              <a:chExt cx="3768516" cy="644718"/>
            </a:xfrm>
          </p:grpSpPr>
          <p:sp>
            <p:nvSpPr>
              <p:cNvPr id="2936" name="Shape 2936"/>
              <p:cNvSpPr/>
              <p:nvPr/>
            </p:nvSpPr>
            <p:spPr>
              <a:xfrm>
                <a:off x="1561899" y="0"/>
                <a:ext cx="644720" cy="64471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89C600"/>
              </a:solidFill>
              <a:ln w="12700" cap="flat">
                <a:noFill/>
                <a:miter lim="400000"/>
              </a:ln>
              <a:effectLst/>
            </p:spPr>
            <p:txBody>
              <a:bodyPr wrap="square" lIns="0" tIns="0" rIns="0" bIns="0" numCol="1" anchor="ctr">
                <a:noAutofit/>
              </a:bodyPr>
              <a:lstStyle/>
              <a:p>
                <a:pPr lvl="0">
                  <a:defRPr sz="3200"/>
                </a:pPr>
                <a:endParaRPr sz="4267"/>
              </a:p>
            </p:txBody>
          </p:sp>
          <p:sp>
            <p:nvSpPr>
              <p:cNvPr id="2937" name="Shape 2937"/>
              <p:cNvSpPr/>
              <p:nvPr/>
            </p:nvSpPr>
            <p:spPr>
              <a:xfrm>
                <a:off x="2369724" y="296975"/>
                <a:ext cx="1398793" cy="1"/>
              </a:xfrm>
              <a:prstGeom prst="line">
                <a:avLst/>
              </a:prstGeom>
              <a:noFill/>
              <a:ln w="19050" cap="rnd">
                <a:solidFill>
                  <a:srgbClr val="8F9499"/>
                </a:solidFill>
                <a:custDash>
                  <a:ds d="100000" sp="200000"/>
                </a:custDash>
                <a:miter lim="400000"/>
              </a:ln>
              <a:effectLst/>
            </p:spPr>
            <p:txBody>
              <a:bodyPr wrap="square" lIns="0" tIns="0" rIns="0" bIns="0" numCol="1" anchor="ctr">
                <a:noAutofit/>
              </a:bodyPr>
              <a:lstStyle/>
              <a:p>
                <a:pPr lvl="0">
                  <a:defRPr sz="3200"/>
                </a:pPr>
                <a:endParaRPr sz="4267"/>
              </a:p>
            </p:txBody>
          </p:sp>
          <p:sp>
            <p:nvSpPr>
              <p:cNvPr id="2938" name="Shape 2938"/>
              <p:cNvSpPr/>
              <p:nvPr/>
            </p:nvSpPr>
            <p:spPr>
              <a:xfrm>
                <a:off x="0" y="296975"/>
                <a:ext cx="1398793" cy="1"/>
              </a:xfrm>
              <a:prstGeom prst="line">
                <a:avLst/>
              </a:prstGeom>
              <a:noFill/>
              <a:ln w="19050" cap="rnd">
                <a:solidFill>
                  <a:srgbClr val="8F9499"/>
                </a:solidFill>
                <a:custDash>
                  <a:ds d="100000" sp="200000"/>
                </a:custDash>
                <a:miter lim="400000"/>
              </a:ln>
              <a:effectLst/>
            </p:spPr>
            <p:txBody>
              <a:bodyPr wrap="square" lIns="0" tIns="0" rIns="0" bIns="0" numCol="1" anchor="ctr">
                <a:noAutofit/>
              </a:bodyPr>
              <a:lstStyle/>
              <a:p>
                <a:pPr lvl="0">
                  <a:defRPr sz="3200"/>
                </a:pPr>
                <a:endParaRPr sz="4267"/>
              </a:p>
            </p:txBody>
          </p:sp>
          <p:grpSp>
            <p:nvGrpSpPr>
              <p:cNvPr id="2945" name="Group 2945"/>
              <p:cNvGrpSpPr/>
              <p:nvPr/>
            </p:nvGrpSpPr>
            <p:grpSpPr>
              <a:xfrm>
                <a:off x="1721087" y="128372"/>
                <a:ext cx="356974" cy="358189"/>
                <a:chOff x="0" y="0"/>
                <a:chExt cx="356972" cy="358187"/>
              </a:xfrm>
            </p:grpSpPr>
            <p:sp>
              <p:nvSpPr>
                <p:cNvPr id="2939" name="Shape 2939"/>
                <p:cNvSpPr/>
                <p:nvPr/>
              </p:nvSpPr>
              <p:spPr>
                <a:xfrm>
                  <a:off x="0" y="0"/>
                  <a:ext cx="356973" cy="358188"/>
                </a:xfrm>
                <a:custGeom>
                  <a:avLst/>
                  <a:gdLst/>
                  <a:ahLst/>
                  <a:cxnLst>
                    <a:cxn ang="0">
                      <a:pos x="wd2" y="hd2"/>
                    </a:cxn>
                    <a:cxn ang="5400000">
                      <a:pos x="wd2" y="hd2"/>
                    </a:cxn>
                    <a:cxn ang="10800000">
                      <a:pos x="wd2" y="hd2"/>
                    </a:cxn>
                    <a:cxn ang="16200000">
                      <a:pos x="wd2" y="hd2"/>
                    </a:cxn>
                  </a:cxnLst>
                  <a:rect l="0" t="0" r="r" b="b"/>
                  <a:pathLst>
                    <a:path w="21487" h="21444" extrusionOk="0">
                      <a:moveTo>
                        <a:pt x="20094" y="5778"/>
                      </a:moveTo>
                      <a:cubicBezTo>
                        <a:pt x="16677" y="5774"/>
                        <a:pt x="13259" y="5745"/>
                        <a:pt x="9844" y="5648"/>
                      </a:cubicBezTo>
                      <a:cubicBezTo>
                        <a:pt x="9743" y="4236"/>
                        <a:pt x="9691" y="2825"/>
                        <a:pt x="9738" y="1408"/>
                      </a:cubicBezTo>
                      <a:cubicBezTo>
                        <a:pt x="13227" y="1491"/>
                        <a:pt x="16717" y="1574"/>
                        <a:pt x="20209" y="1572"/>
                      </a:cubicBezTo>
                      <a:cubicBezTo>
                        <a:pt x="20166" y="2936"/>
                        <a:pt x="20128" y="4346"/>
                        <a:pt x="20094" y="5778"/>
                      </a:cubicBezTo>
                      <a:close/>
                      <a:moveTo>
                        <a:pt x="19970" y="19989"/>
                      </a:moveTo>
                      <a:cubicBezTo>
                        <a:pt x="13737" y="20115"/>
                        <a:pt x="7501" y="20315"/>
                        <a:pt x="1270" y="20063"/>
                      </a:cubicBezTo>
                      <a:cubicBezTo>
                        <a:pt x="1224" y="15931"/>
                        <a:pt x="1527" y="10785"/>
                        <a:pt x="1565" y="6510"/>
                      </a:cubicBezTo>
                      <a:cubicBezTo>
                        <a:pt x="7722" y="6944"/>
                        <a:pt x="13895" y="7027"/>
                        <a:pt x="20066" y="7034"/>
                      </a:cubicBezTo>
                      <a:cubicBezTo>
                        <a:pt x="19980" y="11131"/>
                        <a:pt x="19938" y="16114"/>
                        <a:pt x="19970" y="19989"/>
                      </a:cubicBezTo>
                      <a:close/>
                      <a:moveTo>
                        <a:pt x="1465" y="1508"/>
                      </a:moveTo>
                      <a:lnTo>
                        <a:pt x="1465" y="1262"/>
                      </a:lnTo>
                      <a:cubicBezTo>
                        <a:pt x="2013" y="1265"/>
                        <a:pt x="2559" y="1273"/>
                        <a:pt x="3107" y="1280"/>
                      </a:cubicBezTo>
                      <a:cubicBezTo>
                        <a:pt x="3106" y="2636"/>
                        <a:pt x="3092" y="3991"/>
                        <a:pt x="2988" y="5345"/>
                      </a:cubicBezTo>
                      <a:cubicBezTo>
                        <a:pt x="2514" y="5315"/>
                        <a:pt x="2040" y="5288"/>
                        <a:pt x="1565" y="5254"/>
                      </a:cubicBezTo>
                      <a:cubicBezTo>
                        <a:pt x="1565" y="5115"/>
                        <a:pt x="1566" y="4975"/>
                        <a:pt x="1565" y="4838"/>
                      </a:cubicBezTo>
                      <a:cubicBezTo>
                        <a:pt x="1570" y="4786"/>
                        <a:pt x="1570" y="4734"/>
                        <a:pt x="1562" y="4682"/>
                      </a:cubicBezTo>
                      <a:cubicBezTo>
                        <a:pt x="1551" y="3697"/>
                        <a:pt x="1521" y="2720"/>
                        <a:pt x="1465" y="1758"/>
                      </a:cubicBezTo>
                      <a:cubicBezTo>
                        <a:pt x="1463" y="1720"/>
                        <a:pt x="1453" y="1687"/>
                        <a:pt x="1445" y="1653"/>
                      </a:cubicBezTo>
                      <a:cubicBezTo>
                        <a:pt x="1457" y="1606"/>
                        <a:pt x="1465" y="1557"/>
                        <a:pt x="1465" y="1508"/>
                      </a:cubicBezTo>
                      <a:close/>
                      <a:moveTo>
                        <a:pt x="4370" y="1298"/>
                      </a:moveTo>
                      <a:cubicBezTo>
                        <a:pt x="4874" y="1307"/>
                        <a:pt x="5378" y="1315"/>
                        <a:pt x="5882" y="1325"/>
                      </a:cubicBezTo>
                      <a:cubicBezTo>
                        <a:pt x="5831" y="2715"/>
                        <a:pt x="5819" y="4106"/>
                        <a:pt x="5765" y="5497"/>
                      </a:cubicBezTo>
                      <a:cubicBezTo>
                        <a:pt x="5258" y="5473"/>
                        <a:pt x="4753" y="5445"/>
                        <a:pt x="4247" y="5418"/>
                      </a:cubicBezTo>
                      <a:cubicBezTo>
                        <a:pt x="4355" y="4046"/>
                        <a:pt x="4369" y="2673"/>
                        <a:pt x="4370" y="1298"/>
                      </a:cubicBezTo>
                      <a:close/>
                      <a:moveTo>
                        <a:pt x="7145" y="1351"/>
                      </a:moveTo>
                      <a:cubicBezTo>
                        <a:pt x="7587" y="1361"/>
                        <a:pt x="8032" y="1369"/>
                        <a:pt x="8474" y="1379"/>
                      </a:cubicBezTo>
                      <a:cubicBezTo>
                        <a:pt x="8428" y="2792"/>
                        <a:pt x="8478" y="4201"/>
                        <a:pt x="8578" y="5611"/>
                      </a:cubicBezTo>
                      <a:cubicBezTo>
                        <a:pt x="8061" y="5594"/>
                        <a:pt x="7543" y="5574"/>
                        <a:pt x="7026" y="5553"/>
                      </a:cubicBezTo>
                      <a:cubicBezTo>
                        <a:pt x="7080" y="4153"/>
                        <a:pt x="7093" y="2752"/>
                        <a:pt x="7145" y="1351"/>
                      </a:cubicBezTo>
                      <a:close/>
                      <a:moveTo>
                        <a:pt x="21487" y="1067"/>
                      </a:moveTo>
                      <a:cubicBezTo>
                        <a:pt x="21489" y="994"/>
                        <a:pt x="21478" y="929"/>
                        <a:pt x="21461" y="868"/>
                      </a:cubicBezTo>
                      <a:cubicBezTo>
                        <a:pt x="21433" y="579"/>
                        <a:pt x="21233" y="311"/>
                        <a:pt x="20856" y="314"/>
                      </a:cubicBezTo>
                      <a:cubicBezTo>
                        <a:pt x="14217" y="359"/>
                        <a:pt x="7596" y="15"/>
                        <a:pt x="959" y="0"/>
                      </a:cubicBezTo>
                      <a:cubicBezTo>
                        <a:pt x="934" y="0"/>
                        <a:pt x="912" y="3"/>
                        <a:pt x="889" y="6"/>
                      </a:cubicBezTo>
                      <a:cubicBezTo>
                        <a:pt x="870" y="3"/>
                        <a:pt x="852" y="0"/>
                        <a:pt x="833" y="0"/>
                      </a:cubicBezTo>
                      <a:cubicBezTo>
                        <a:pt x="489" y="0"/>
                        <a:pt x="202" y="286"/>
                        <a:pt x="202" y="628"/>
                      </a:cubicBezTo>
                      <a:lnTo>
                        <a:pt x="202" y="1508"/>
                      </a:lnTo>
                      <a:cubicBezTo>
                        <a:pt x="202" y="1541"/>
                        <a:pt x="206" y="1573"/>
                        <a:pt x="212" y="1604"/>
                      </a:cubicBezTo>
                      <a:cubicBezTo>
                        <a:pt x="203" y="1653"/>
                        <a:pt x="198" y="1703"/>
                        <a:pt x="202" y="1759"/>
                      </a:cubicBezTo>
                      <a:cubicBezTo>
                        <a:pt x="551" y="7602"/>
                        <a:pt x="-92" y="14697"/>
                        <a:pt x="12" y="20542"/>
                      </a:cubicBezTo>
                      <a:cubicBezTo>
                        <a:pt x="13" y="20607"/>
                        <a:pt x="25" y="20665"/>
                        <a:pt x="40" y="20719"/>
                      </a:cubicBezTo>
                      <a:cubicBezTo>
                        <a:pt x="72" y="21006"/>
                        <a:pt x="272" y="21280"/>
                        <a:pt x="643" y="21297"/>
                      </a:cubicBezTo>
                      <a:cubicBezTo>
                        <a:pt x="7274" y="21600"/>
                        <a:pt x="13909" y="21362"/>
                        <a:pt x="20540" y="21235"/>
                      </a:cubicBezTo>
                      <a:cubicBezTo>
                        <a:pt x="20862" y="21227"/>
                        <a:pt x="21055" y="21026"/>
                        <a:pt x="21122" y="20788"/>
                      </a:cubicBezTo>
                      <a:cubicBezTo>
                        <a:pt x="21194" y="20692"/>
                        <a:pt x="21237" y="20569"/>
                        <a:pt x="21235" y="20417"/>
                      </a:cubicBezTo>
                      <a:cubicBezTo>
                        <a:pt x="21195" y="16326"/>
                        <a:pt x="21240" y="11124"/>
                        <a:pt x="21334" y="6812"/>
                      </a:cubicBezTo>
                      <a:cubicBezTo>
                        <a:pt x="21502" y="6591"/>
                        <a:pt x="21508" y="6258"/>
                        <a:pt x="21352" y="6029"/>
                      </a:cubicBezTo>
                      <a:cubicBezTo>
                        <a:pt x="21391" y="4341"/>
                        <a:pt x="21437" y="2676"/>
                        <a:pt x="21487" y="1067"/>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940" name="Shape 2940"/>
                <p:cNvSpPr/>
                <p:nvPr/>
              </p:nvSpPr>
              <p:spPr>
                <a:xfrm>
                  <a:off x="234690" y="34345"/>
                  <a:ext cx="56711" cy="52468"/>
                </a:xfrm>
                <a:custGeom>
                  <a:avLst/>
                  <a:gdLst/>
                  <a:ahLst/>
                  <a:cxnLst>
                    <a:cxn ang="0">
                      <a:pos x="wd2" y="hd2"/>
                    </a:cxn>
                    <a:cxn ang="5400000">
                      <a:pos x="wd2" y="hd2"/>
                    </a:cxn>
                    <a:cxn ang="10800000">
                      <a:pos x="wd2" y="hd2"/>
                    </a:cxn>
                    <a:cxn ang="16200000">
                      <a:pos x="wd2" y="hd2"/>
                    </a:cxn>
                  </a:cxnLst>
                  <a:rect l="0" t="0" r="r" b="b"/>
                  <a:pathLst>
                    <a:path w="21437" h="21600" extrusionOk="0">
                      <a:moveTo>
                        <a:pt x="13117" y="8639"/>
                      </a:moveTo>
                      <a:cubicBezTo>
                        <a:pt x="13132" y="10073"/>
                        <a:pt x="13163" y="11516"/>
                        <a:pt x="13233" y="12959"/>
                      </a:cubicBezTo>
                      <a:lnTo>
                        <a:pt x="8236" y="12959"/>
                      </a:lnTo>
                      <a:cubicBezTo>
                        <a:pt x="8173" y="11516"/>
                        <a:pt x="8096" y="10073"/>
                        <a:pt x="8034" y="8639"/>
                      </a:cubicBezTo>
                      <a:cubicBezTo>
                        <a:pt x="8034" y="8639"/>
                        <a:pt x="13117" y="8639"/>
                        <a:pt x="13117" y="8639"/>
                      </a:cubicBezTo>
                      <a:close/>
                      <a:moveTo>
                        <a:pt x="1038" y="18325"/>
                      </a:moveTo>
                      <a:cubicBezTo>
                        <a:pt x="1387" y="20081"/>
                        <a:pt x="2619" y="21600"/>
                        <a:pt x="4757" y="21600"/>
                      </a:cubicBezTo>
                      <a:lnTo>
                        <a:pt x="16656" y="21600"/>
                      </a:lnTo>
                      <a:cubicBezTo>
                        <a:pt x="17633" y="21600"/>
                        <a:pt x="18415" y="21278"/>
                        <a:pt x="19020" y="20772"/>
                      </a:cubicBezTo>
                      <a:cubicBezTo>
                        <a:pt x="20438" y="20088"/>
                        <a:pt x="21584" y="18569"/>
                        <a:pt x="21421" y="16841"/>
                      </a:cubicBezTo>
                      <a:cubicBezTo>
                        <a:pt x="21049" y="12968"/>
                        <a:pt x="21026" y="9076"/>
                        <a:pt x="21026" y="5178"/>
                      </a:cubicBezTo>
                      <a:cubicBezTo>
                        <a:pt x="21026" y="4741"/>
                        <a:pt x="20956" y="4354"/>
                        <a:pt x="20863" y="3981"/>
                      </a:cubicBezTo>
                      <a:cubicBezTo>
                        <a:pt x="20740" y="1940"/>
                        <a:pt x="19477" y="0"/>
                        <a:pt x="17060" y="0"/>
                      </a:cubicBezTo>
                      <a:lnTo>
                        <a:pt x="5554" y="0"/>
                      </a:lnTo>
                      <a:cubicBezTo>
                        <a:pt x="4098" y="0"/>
                        <a:pt x="3068" y="709"/>
                        <a:pt x="2440" y="1712"/>
                      </a:cubicBezTo>
                      <a:cubicBezTo>
                        <a:pt x="1069" y="2244"/>
                        <a:pt x="-16" y="3544"/>
                        <a:pt x="0" y="5611"/>
                      </a:cubicBezTo>
                      <a:cubicBezTo>
                        <a:pt x="30" y="9069"/>
                        <a:pt x="364" y="12519"/>
                        <a:pt x="395" y="15980"/>
                      </a:cubicBezTo>
                      <a:cubicBezTo>
                        <a:pt x="402" y="16924"/>
                        <a:pt x="651" y="17702"/>
                        <a:pt x="1038" y="18325"/>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941" name="Shape 2941"/>
                <p:cNvSpPr/>
                <p:nvPr/>
              </p:nvSpPr>
              <p:spPr>
                <a:xfrm>
                  <a:off x="297656" y="34345"/>
                  <a:ext cx="20989" cy="49669"/>
                </a:xfrm>
                <a:custGeom>
                  <a:avLst/>
                  <a:gdLst/>
                  <a:ahLst/>
                  <a:cxnLst>
                    <a:cxn ang="0">
                      <a:pos x="wd2" y="hd2"/>
                    </a:cxn>
                    <a:cxn ang="5400000">
                      <a:pos x="wd2" y="hd2"/>
                    </a:cxn>
                    <a:cxn ang="10800000">
                      <a:pos x="wd2" y="hd2"/>
                    </a:cxn>
                    <a:cxn ang="16200000">
                      <a:pos x="wd2" y="hd2"/>
                    </a:cxn>
                  </a:cxnLst>
                  <a:rect l="0" t="0" r="r" b="b"/>
                  <a:pathLst>
                    <a:path w="21600" h="19010" extrusionOk="0">
                      <a:moveTo>
                        <a:pt x="21600" y="15127"/>
                      </a:moveTo>
                      <a:lnTo>
                        <a:pt x="21600" y="3888"/>
                      </a:lnTo>
                      <a:cubicBezTo>
                        <a:pt x="21600" y="-1296"/>
                        <a:pt x="0" y="-1296"/>
                        <a:pt x="0" y="3888"/>
                      </a:cubicBezTo>
                      <a:lnTo>
                        <a:pt x="0" y="15127"/>
                      </a:lnTo>
                      <a:cubicBezTo>
                        <a:pt x="0" y="20304"/>
                        <a:pt x="21600" y="20304"/>
                        <a:pt x="21600" y="15127"/>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942" name="Shape 2942"/>
                <p:cNvSpPr/>
                <p:nvPr/>
              </p:nvSpPr>
              <p:spPr>
                <a:xfrm>
                  <a:off x="68690" y="125931"/>
                  <a:ext cx="212531" cy="200812"/>
                </a:xfrm>
                <a:custGeom>
                  <a:avLst/>
                  <a:gdLst/>
                  <a:ahLst/>
                  <a:cxnLst>
                    <a:cxn ang="0">
                      <a:pos x="wd2" y="hd2"/>
                    </a:cxn>
                    <a:cxn ang="5400000">
                      <a:pos x="wd2" y="hd2"/>
                    </a:cxn>
                    <a:cxn ang="10800000">
                      <a:pos x="wd2" y="hd2"/>
                    </a:cxn>
                    <a:cxn ang="16200000">
                      <a:pos x="wd2" y="hd2"/>
                    </a:cxn>
                  </a:cxnLst>
                  <a:rect l="0" t="0" r="r" b="b"/>
                  <a:pathLst>
                    <a:path w="20205" h="21212" extrusionOk="0">
                      <a:moveTo>
                        <a:pt x="17952" y="13145"/>
                      </a:moveTo>
                      <a:cubicBezTo>
                        <a:pt x="17128" y="16639"/>
                        <a:pt x="13741" y="18594"/>
                        <a:pt x="10731" y="18953"/>
                      </a:cubicBezTo>
                      <a:cubicBezTo>
                        <a:pt x="7403" y="19352"/>
                        <a:pt x="4177" y="17804"/>
                        <a:pt x="2633" y="14427"/>
                      </a:cubicBezTo>
                      <a:cubicBezTo>
                        <a:pt x="-48" y="8567"/>
                        <a:pt x="5158" y="1232"/>
                        <a:pt x="10844" y="2405"/>
                      </a:cubicBezTo>
                      <a:cubicBezTo>
                        <a:pt x="11037" y="2446"/>
                        <a:pt x="11210" y="2425"/>
                        <a:pt x="11366" y="2366"/>
                      </a:cubicBezTo>
                      <a:cubicBezTo>
                        <a:pt x="15807" y="3340"/>
                        <a:pt x="19185" y="7917"/>
                        <a:pt x="17952" y="13145"/>
                      </a:cubicBezTo>
                      <a:close/>
                      <a:moveTo>
                        <a:pt x="10510" y="6"/>
                      </a:moveTo>
                      <a:cubicBezTo>
                        <a:pt x="10310" y="-15"/>
                        <a:pt x="10144" y="24"/>
                        <a:pt x="10008" y="99"/>
                      </a:cubicBezTo>
                      <a:cubicBezTo>
                        <a:pt x="3859" y="-163"/>
                        <a:pt x="-983" y="6440"/>
                        <a:pt x="171" y="13268"/>
                      </a:cubicBezTo>
                      <a:cubicBezTo>
                        <a:pt x="1069" y="18586"/>
                        <a:pt x="5866" y="21437"/>
                        <a:pt x="10398" y="21198"/>
                      </a:cubicBezTo>
                      <a:cubicBezTo>
                        <a:pt x="14634" y="20976"/>
                        <a:pt x="18848" y="18098"/>
                        <a:pt x="19960" y="13379"/>
                      </a:cubicBezTo>
                      <a:cubicBezTo>
                        <a:pt x="20617" y="10593"/>
                        <a:pt x="19873" y="7581"/>
                        <a:pt x="18630" y="5144"/>
                      </a:cubicBezTo>
                      <a:cubicBezTo>
                        <a:pt x="16948" y="1842"/>
                        <a:pt x="13761" y="368"/>
                        <a:pt x="10510" y="6"/>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943" name="Shape 2943"/>
                <p:cNvSpPr/>
                <p:nvPr/>
              </p:nvSpPr>
              <p:spPr>
                <a:xfrm>
                  <a:off x="108759" y="166001"/>
                  <a:ext cx="130706" cy="124192"/>
                </a:xfrm>
                <a:custGeom>
                  <a:avLst/>
                  <a:gdLst/>
                  <a:ahLst/>
                  <a:cxnLst>
                    <a:cxn ang="0">
                      <a:pos x="wd2" y="hd2"/>
                    </a:cxn>
                    <a:cxn ang="5400000">
                      <a:pos x="wd2" y="hd2"/>
                    </a:cxn>
                    <a:cxn ang="10800000">
                      <a:pos x="wd2" y="hd2"/>
                    </a:cxn>
                    <a:cxn ang="16200000">
                      <a:pos x="wd2" y="hd2"/>
                    </a:cxn>
                  </a:cxnLst>
                  <a:rect l="0" t="0" r="r" b="b"/>
                  <a:pathLst>
                    <a:path w="20653" h="21581" extrusionOk="0">
                      <a:moveTo>
                        <a:pt x="16614" y="12835"/>
                      </a:moveTo>
                      <a:cubicBezTo>
                        <a:pt x="15969" y="15545"/>
                        <a:pt x="13230" y="17047"/>
                        <a:pt x="10797" y="17332"/>
                      </a:cubicBezTo>
                      <a:cubicBezTo>
                        <a:pt x="10522" y="17367"/>
                        <a:pt x="10240" y="17383"/>
                        <a:pt x="9965" y="17383"/>
                      </a:cubicBezTo>
                      <a:cubicBezTo>
                        <a:pt x="7465" y="17383"/>
                        <a:pt x="5354" y="16039"/>
                        <a:pt x="4314" y="13788"/>
                      </a:cubicBezTo>
                      <a:cubicBezTo>
                        <a:pt x="3446" y="11912"/>
                        <a:pt x="3582" y="9697"/>
                        <a:pt x="4690" y="7709"/>
                      </a:cubicBezTo>
                      <a:cubicBezTo>
                        <a:pt x="5872" y="5590"/>
                        <a:pt x="7864" y="4273"/>
                        <a:pt x="9884" y="4273"/>
                      </a:cubicBezTo>
                      <a:cubicBezTo>
                        <a:pt x="10199" y="4273"/>
                        <a:pt x="10516" y="4304"/>
                        <a:pt x="10827" y="4368"/>
                      </a:cubicBezTo>
                      <a:cubicBezTo>
                        <a:pt x="11066" y="4418"/>
                        <a:pt x="11283" y="4418"/>
                        <a:pt x="11503" y="4379"/>
                      </a:cubicBezTo>
                      <a:cubicBezTo>
                        <a:pt x="13359" y="4842"/>
                        <a:pt x="14962" y="6056"/>
                        <a:pt x="15920" y="7738"/>
                      </a:cubicBezTo>
                      <a:cubicBezTo>
                        <a:pt x="16801" y="9283"/>
                        <a:pt x="17041" y="11046"/>
                        <a:pt x="16614" y="12835"/>
                      </a:cubicBezTo>
                      <a:close/>
                      <a:moveTo>
                        <a:pt x="10801" y="12"/>
                      </a:moveTo>
                      <a:cubicBezTo>
                        <a:pt x="10535" y="-19"/>
                        <a:pt x="10299" y="9"/>
                        <a:pt x="10069" y="88"/>
                      </a:cubicBezTo>
                      <a:cubicBezTo>
                        <a:pt x="7128" y="28"/>
                        <a:pt x="4353" y="1484"/>
                        <a:pt x="2416" y="4051"/>
                      </a:cubicBezTo>
                      <a:cubicBezTo>
                        <a:pt x="425" y="6690"/>
                        <a:pt x="-391" y="10109"/>
                        <a:pt x="176" y="13429"/>
                      </a:cubicBezTo>
                      <a:cubicBezTo>
                        <a:pt x="846" y="17353"/>
                        <a:pt x="4240" y="21581"/>
                        <a:pt x="10111" y="21581"/>
                      </a:cubicBezTo>
                      <a:cubicBezTo>
                        <a:pt x="10289" y="21581"/>
                        <a:pt x="10467" y="21577"/>
                        <a:pt x="10645" y="21567"/>
                      </a:cubicBezTo>
                      <a:cubicBezTo>
                        <a:pt x="15325" y="21325"/>
                        <a:pt x="19334" y="18051"/>
                        <a:pt x="20393" y="13604"/>
                      </a:cubicBezTo>
                      <a:cubicBezTo>
                        <a:pt x="21209" y="10167"/>
                        <a:pt x="19914" y="6901"/>
                        <a:pt x="19068" y="5259"/>
                      </a:cubicBezTo>
                      <a:cubicBezTo>
                        <a:pt x="17540" y="2292"/>
                        <a:pt x="14606" y="430"/>
                        <a:pt x="10801" y="12"/>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944" name="Shape 2944"/>
                <p:cNvSpPr/>
                <p:nvPr/>
              </p:nvSpPr>
              <p:spPr>
                <a:xfrm>
                  <a:off x="166000" y="194621"/>
                  <a:ext cx="36679" cy="42514"/>
                </a:xfrm>
                <a:custGeom>
                  <a:avLst/>
                  <a:gdLst/>
                  <a:ahLst/>
                  <a:cxnLst>
                    <a:cxn ang="0">
                      <a:pos x="wd2" y="hd2"/>
                    </a:cxn>
                    <a:cxn ang="5400000">
                      <a:pos x="wd2" y="hd2"/>
                    </a:cxn>
                    <a:cxn ang="10800000">
                      <a:pos x="wd2" y="hd2"/>
                    </a:cxn>
                    <a:cxn ang="16200000">
                      <a:pos x="wd2" y="hd2"/>
                    </a:cxn>
                  </a:cxnLst>
                  <a:rect l="0" t="0" r="r" b="b"/>
                  <a:pathLst>
                    <a:path w="20639" h="19505" extrusionOk="0">
                      <a:moveTo>
                        <a:pt x="8850" y="588"/>
                      </a:moveTo>
                      <a:cubicBezTo>
                        <a:pt x="5943" y="-533"/>
                        <a:pt x="2505" y="-100"/>
                        <a:pt x="775" y="2319"/>
                      </a:cubicBezTo>
                      <a:cubicBezTo>
                        <a:pt x="-747" y="4422"/>
                        <a:pt x="-20" y="7782"/>
                        <a:pt x="2899" y="8900"/>
                      </a:cubicBezTo>
                      <a:cubicBezTo>
                        <a:pt x="4836" y="9651"/>
                        <a:pt x="6058" y="10329"/>
                        <a:pt x="7475" y="11634"/>
                      </a:cubicBezTo>
                      <a:cubicBezTo>
                        <a:pt x="8340" y="12434"/>
                        <a:pt x="8790" y="13901"/>
                        <a:pt x="8825" y="14850"/>
                      </a:cubicBezTo>
                      <a:cubicBezTo>
                        <a:pt x="9045" y="21046"/>
                        <a:pt x="20853" y="21067"/>
                        <a:pt x="20636" y="14850"/>
                      </a:cubicBezTo>
                      <a:cubicBezTo>
                        <a:pt x="20416" y="8608"/>
                        <a:pt x="15745" y="3229"/>
                        <a:pt x="8850" y="588"/>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grpSp>
          <p:nvGrpSpPr>
            <p:cNvPr id="2954" name="Group 2954"/>
            <p:cNvGrpSpPr/>
            <p:nvPr/>
          </p:nvGrpSpPr>
          <p:grpSpPr>
            <a:xfrm>
              <a:off x="8706027" y="3897347"/>
              <a:ext cx="1884259" cy="322360"/>
              <a:chOff x="0" y="0"/>
              <a:chExt cx="3768516" cy="644718"/>
            </a:xfrm>
          </p:grpSpPr>
          <p:sp>
            <p:nvSpPr>
              <p:cNvPr id="2947" name="Shape 2947"/>
              <p:cNvSpPr/>
              <p:nvPr/>
            </p:nvSpPr>
            <p:spPr>
              <a:xfrm>
                <a:off x="1561898" y="0"/>
                <a:ext cx="644720" cy="64471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C000"/>
              </a:solidFill>
              <a:ln w="12700" cap="flat">
                <a:noFill/>
                <a:miter lim="400000"/>
              </a:ln>
              <a:effectLst/>
            </p:spPr>
            <p:txBody>
              <a:bodyPr wrap="square" lIns="0" tIns="0" rIns="0" bIns="0" numCol="1" anchor="ctr">
                <a:noAutofit/>
              </a:bodyPr>
              <a:lstStyle/>
              <a:p>
                <a:pPr lvl="0">
                  <a:defRPr sz="3200"/>
                </a:pPr>
                <a:endParaRPr sz="4267"/>
              </a:p>
            </p:txBody>
          </p:sp>
          <p:sp>
            <p:nvSpPr>
              <p:cNvPr id="2948" name="Shape 2948"/>
              <p:cNvSpPr/>
              <p:nvPr/>
            </p:nvSpPr>
            <p:spPr>
              <a:xfrm>
                <a:off x="2369723" y="296975"/>
                <a:ext cx="1398794" cy="1"/>
              </a:xfrm>
              <a:prstGeom prst="line">
                <a:avLst/>
              </a:prstGeom>
              <a:noFill/>
              <a:ln w="19050" cap="rnd">
                <a:solidFill>
                  <a:srgbClr val="8F9499"/>
                </a:solidFill>
                <a:custDash>
                  <a:ds d="100000" sp="200000"/>
                </a:custDash>
                <a:miter lim="400000"/>
              </a:ln>
              <a:effectLst/>
            </p:spPr>
            <p:txBody>
              <a:bodyPr wrap="square" lIns="0" tIns="0" rIns="0" bIns="0" numCol="1" anchor="ctr">
                <a:noAutofit/>
              </a:bodyPr>
              <a:lstStyle/>
              <a:p>
                <a:pPr lvl="0">
                  <a:defRPr sz="3200"/>
                </a:pPr>
                <a:endParaRPr sz="4267"/>
              </a:p>
            </p:txBody>
          </p:sp>
          <p:sp>
            <p:nvSpPr>
              <p:cNvPr id="2949" name="Shape 2949"/>
              <p:cNvSpPr/>
              <p:nvPr/>
            </p:nvSpPr>
            <p:spPr>
              <a:xfrm>
                <a:off x="0" y="296975"/>
                <a:ext cx="1398793" cy="1"/>
              </a:xfrm>
              <a:prstGeom prst="line">
                <a:avLst/>
              </a:prstGeom>
              <a:noFill/>
              <a:ln w="19050" cap="rnd">
                <a:solidFill>
                  <a:srgbClr val="8F9499"/>
                </a:solidFill>
                <a:custDash>
                  <a:ds d="100000" sp="200000"/>
                </a:custDash>
                <a:miter lim="400000"/>
              </a:ln>
              <a:effectLst/>
            </p:spPr>
            <p:txBody>
              <a:bodyPr wrap="square" lIns="0" tIns="0" rIns="0" bIns="0" numCol="1" anchor="ctr">
                <a:noAutofit/>
              </a:bodyPr>
              <a:lstStyle/>
              <a:p>
                <a:pPr lvl="0">
                  <a:defRPr sz="3200"/>
                </a:pPr>
                <a:endParaRPr sz="4267"/>
              </a:p>
            </p:txBody>
          </p:sp>
          <p:grpSp>
            <p:nvGrpSpPr>
              <p:cNvPr id="2953" name="Group 2953"/>
              <p:cNvGrpSpPr/>
              <p:nvPr/>
            </p:nvGrpSpPr>
            <p:grpSpPr>
              <a:xfrm>
                <a:off x="1765645" y="144164"/>
                <a:ext cx="262624" cy="366945"/>
                <a:chOff x="0" y="0"/>
                <a:chExt cx="262622" cy="366944"/>
              </a:xfrm>
            </p:grpSpPr>
            <p:sp>
              <p:nvSpPr>
                <p:cNvPr id="2950" name="Shape 2950"/>
                <p:cNvSpPr/>
                <p:nvPr/>
              </p:nvSpPr>
              <p:spPr>
                <a:xfrm>
                  <a:off x="0" y="0"/>
                  <a:ext cx="262623" cy="366945"/>
                </a:xfrm>
                <a:custGeom>
                  <a:avLst/>
                  <a:gdLst/>
                  <a:ahLst/>
                  <a:cxnLst>
                    <a:cxn ang="0">
                      <a:pos x="wd2" y="hd2"/>
                    </a:cxn>
                    <a:cxn ang="5400000">
                      <a:pos x="wd2" y="hd2"/>
                    </a:cxn>
                    <a:cxn ang="10800000">
                      <a:pos x="wd2" y="hd2"/>
                    </a:cxn>
                    <a:cxn ang="16200000">
                      <a:pos x="wd2" y="hd2"/>
                    </a:cxn>
                  </a:cxnLst>
                  <a:rect l="0" t="0" r="r" b="b"/>
                  <a:pathLst>
                    <a:path w="21600" h="21600" extrusionOk="0">
                      <a:moveTo>
                        <a:pt x="20094" y="13604"/>
                      </a:moveTo>
                      <a:lnTo>
                        <a:pt x="16160" y="10788"/>
                      </a:lnTo>
                      <a:lnTo>
                        <a:pt x="16929" y="10238"/>
                      </a:lnTo>
                      <a:lnTo>
                        <a:pt x="20863" y="13053"/>
                      </a:lnTo>
                      <a:cubicBezTo>
                        <a:pt x="20863" y="13053"/>
                        <a:pt x="20094" y="13604"/>
                        <a:pt x="20094" y="13604"/>
                      </a:cubicBezTo>
                      <a:close/>
                      <a:moveTo>
                        <a:pt x="20863" y="21005"/>
                      </a:moveTo>
                      <a:lnTo>
                        <a:pt x="736" y="21005"/>
                      </a:lnTo>
                      <a:lnTo>
                        <a:pt x="736" y="15513"/>
                      </a:lnTo>
                      <a:lnTo>
                        <a:pt x="20863" y="15513"/>
                      </a:lnTo>
                      <a:cubicBezTo>
                        <a:pt x="20863" y="15513"/>
                        <a:pt x="20863" y="21005"/>
                        <a:pt x="20863" y="21005"/>
                      </a:cubicBezTo>
                      <a:close/>
                      <a:moveTo>
                        <a:pt x="4749" y="10238"/>
                      </a:moveTo>
                      <a:lnTo>
                        <a:pt x="5518" y="10788"/>
                      </a:lnTo>
                      <a:lnTo>
                        <a:pt x="1584" y="13604"/>
                      </a:lnTo>
                      <a:lnTo>
                        <a:pt x="814" y="13053"/>
                      </a:lnTo>
                      <a:cubicBezTo>
                        <a:pt x="814" y="13053"/>
                        <a:pt x="4749" y="10238"/>
                        <a:pt x="4749" y="10238"/>
                      </a:cubicBezTo>
                      <a:close/>
                      <a:moveTo>
                        <a:pt x="3117" y="2185"/>
                      </a:moveTo>
                      <a:lnTo>
                        <a:pt x="7051" y="5000"/>
                      </a:lnTo>
                      <a:lnTo>
                        <a:pt x="6282" y="5551"/>
                      </a:lnTo>
                      <a:lnTo>
                        <a:pt x="2348" y="2735"/>
                      </a:lnTo>
                      <a:cubicBezTo>
                        <a:pt x="2348" y="2735"/>
                        <a:pt x="3117" y="2185"/>
                        <a:pt x="3117" y="2185"/>
                      </a:cubicBezTo>
                      <a:close/>
                      <a:moveTo>
                        <a:pt x="10800" y="3218"/>
                      </a:moveTo>
                      <a:lnTo>
                        <a:pt x="13680" y="6206"/>
                      </a:lnTo>
                      <a:lnTo>
                        <a:pt x="18660" y="7304"/>
                      </a:lnTo>
                      <a:lnTo>
                        <a:pt x="15338" y="10197"/>
                      </a:lnTo>
                      <a:lnTo>
                        <a:pt x="15658" y="13919"/>
                      </a:lnTo>
                      <a:lnTo>
                        <a:pt x="10800" y="12490"/>
                      </a:lnTo>
                      <a:lnTo>
                        <a:pt x="5942" y="13919"/>
                      </a:lnTo>
                      <a:lnTo>
                        <a:pt x="6264" y="10197"/>
                      </a:lnTo>
                      <a:lnTo>
                        <a:pt x="2940" y="7304"/>
                      </a:lnTo>
                      <a:lnTo>
                        <a:pt x="7923" y="6206"/>
                      </a:lnTo>
                      <a:cubicBezTo>
                        <a:pt x="7923" y="6206"/>
                        <a:pt x="10800" y="3218"/>
                        <a:pt x="10800" y="3218"/>
                      </a:cubicBezTo>
                      <a:close/>
                      <a:moveTo>
                        <a:pt x="18558" y="2185"/>
                      </a:moveTo>
                      <a:lnTo>
                        <a:pt x="19327" y="2735"/>
                      </a:lnTo>
                      <a:lnTo>
                        <a:pt x="15393" y="5551"/>
                      </a:lnTo>
                      <a:lnTo>
                        <a:pt x="14624" y="5000"/>
                      </a:lnTo>
                      <a:cubicBezTo>
                        <a:pt x="14624" y="5000"/>
                        <a:pt x="18558" y="2185"/>
                        <a:pt x="18558" y="2185"/>
                      </a:cubicBezTo>
                      <a:close/>
                      <a:moveTo>
                        <a:pt x="0" y="0"/>
                      </a:moveTo>
                      <a:lnTo>
                        <a:pt x="0" y="21600"/>
                      </a:lnTo>
                      <a:lnTo>
                        <a:pt x="21600" y="21600"/>
                      </a:lnTo>
                      <a:lnTo>
                        <a:pt x="21600" y="0"/>
                      </a:lnTo>
                      <a:cubicBezTo>
                        <a:pt x="21600" y="0"/>
                        <a:pt x="0" y="0"/>
                        <a:pt x="0" y="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951" name="Shape 2951"/>
                <p:cNvSpPr/>
                <p:nvPr/>
              </p:nvSpPr>
              <p:spPr>
                <a:xfrm>
                  <a:off x="41423" y="284785"/>
                  <a:ext cx="178973" cy="2487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600" y="21600"/>
                      </a:lnTo>
                      <a:cubicBezTo>
                        <a:pt x="21600" y="21600"/>
                        <a:pt x="21600" y="0"/>
                        <a:pt x="21600" y="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2952" name="Shape 2952"/>
                <p:cNvSpPr/>
                <p:nvPr/>
              </p:nvSpPr>
              <p:spPr>
                <a:xfrm>
                  <a:off x="82846" y="321031"/>
                  <a:ext cx="93022" cy="1713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grpSp>
      <p:sp>
        <p:nvSpPr>
          <p:cNvPr id="2" name="Slide Number Placeholder 1"/>
          <p:cNvSpPr>
            <a:spLocks noGrp="1"/>
          </p:cNvSpPr>
          <p:nvPr>
            <p:ph type="sldNum" sz="quarter" idx="4"/>
          </p:nvPr>
        </p:nvSpPr>
        <p:spPr>
          <a:xfrm>
            <a:off x="11459385" y="114411"/>
            <a:ext cx="250399" cy="143581"/>
          </a:xfrm>
          <a:prstGeom prst="rect">
            <a:avLst/>
          </a:prstGeom>
        </p:spPr>
        <p:txBody>
          <a:bodyPr vert="horz" lIns="45720" tIns="22860" rIns="45720" bIns="22860" rtlCol="0" anchor="ctr"/>
          <a:lstStyle/>
          <a:p>
            <a:pPr lvl="0"/>
            <a:fld id="{86CB4B4D-7CA3-9044-876B-883B54F8677D}" type="slidenum">
              <a:rPr lang="en-US" smtClean="0"/>
              <a:t>19</a:t>
            </a:fld>
            <a:endParaRPr lang="en-US"/>
          </a:p>
        </p:txBody>
      </p:sp>
    </p:spTree>
    <p:extLst>
      <p:ext uri="{BB962C8B-B14F-4D97-AF65-F5344CB8AC3E}">
        <p14:creationId xmlns:p14="http://schemas.microsoft.com/office/powerpoint/2010/main" val="320717643"/>
      </p:ext>
    </p:extLst>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xmlns:p14="http://schemas.microsoft.com/office/powerpoint/2010/main" spd="slow" advClick="1">
        <p:fade/>
      </p:transition>
    </mc:Fallback>
  </mc:AlternateContent>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500"/>
                                        <p:tgtEl>
                                          <p:spTgt spid="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60"/>
                                        </p:tgtEl>
                                        <p:attrNameLst>
                                          <p:attrName>style.visibility</p:attrName>
                                        </p:attrNameLst>
                                      </p:cBhvr>
                                      <p:to>
                                        <p:strVal val="visible"/>
                                      </p:to>
                                    </p:set>
                                    <p:anim calcmode="lin" valueType="num">
                                      <p:cBhvr>
                                        <p:cTn id="17" dur="500" fill="hold"/>
                                        <p:tgtEl>
                                          <p:spTgt spid="60"/>
                                        </p:tgtEl>
                                        <p:attrNameLst>
                                          <p:attrName>ppt_w</p:attrName>
                                        </p:attrNameLst>
                                      </p:cBhvr>
                                      <p:tavLst>
                                        <p:tav tm="0">
                                          <p:val>
                                            <p:fltVal val="0"/>
                                          </p:val>
                                        </p:tav>
                                        <p:tav tm="100000">
                                          <p:val>
                                            <p:strVal val="#ppt_w"/>
                                          </p:val>
                                        </p:tav>
                                      </p:tavLst>
                                    </p:anim>
                                    <p:anim calcmode="lin" valueType="num">
                                      <p:cBhvr>
                                        <p:cTn id="18" dur="500" fill="hold"/>
                                        <p:tgtEl>
                                          <p:spTgt spid="60"/>
                                        </p:tgtEl>
                                        <p:attrNameLst>
                                          <p:attrName>ppt_h</p:attrName>
                                        </p:attrNameLst>
                                      </p:cBhvr>
                                      <p:tavLst>
                                        <p:tav tm="0">
                                          <p:val>
                                            <p:fltVal val="0"/>
                                          </p:val>
                                        </p:tav>
                                        <p:tav tm="100000">
                                          <p:val>
                                            <p:strVal val="#ppt_h"/>
                                          </p:val>
                                        </p:tav>
                                      </p:tavLst>
                                    </p:anim>
                                    <p:animEffect transition="in" filter="fade">
                                      <p:cBhvr>
                                        <p:cTn id="19" dur="500"/>
                                        <p:tgtEl>
                                          <p:spTgt spid="60"/>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61"/>
                                        </p:tgtEl>
                                        <p:attrNameLst>
                                          <p:attrName>style.visibility</p:attrName>
                                        </p:attrNameLst>
                                      </p:cBhvr>
                                      <p:to>
                                        <p:strVal val="visible"/>
                                      </p:to>
                                    </p:set>
                                    <p:anim calcmode="lin" valueType="num">
                                      <p:cBhvr>
                                        <p:cTn id="23" dur="500" fill="hold"/>
                                        <p:tgtEl>
                                          <p:spTgt spid="61"/>
                                        </p:tgtEl>
                                        <p:attrNameLst>
                                          <p:attrName>ppt_w</p:attrName>
                                        </p:attrNameLst>
                                      </p:cBhvr>
                                      <p:tavLst>
                                        <p:tav tm="0">
                                          <p:val>
                                            <p:fltVal val="0"/>
                                          </p:val>
                                        </p:tav>
                                        <p:tav tm="100000">
                                          <p:val>
                                            <p:strVal val="#ppt_w"/>
                                          </p:val>
                                        </p:tav>
                                      </p:tavLst>
                                    </p:anim>
                                    <p:anim calcmode="lin" valueType="num">
                                      <p:cBhvr>
                                        <p:cTn id="24" dur="500" fill="hold"/>
                                        <p:tgtEl>
                                          <p:spTgt spid="61"/>
                                        </p:tgtEl>
                                        <p:attrNameLst>
                                          <p:attrName>ppt_h</p:attrName>
                                        </p:attrNameLst>
                                      </p:cBhvr>
                                      <p:tavLst>
                                        <p:tav tm="0">
                                          <p:val>
                                            <p:fltVal val="0"/>
                                          </p:val>
                                        </p:tav>
                                        <p:tav tm="100000">
                                          <p:val>
                                            <p:strVal val="#ppt_h"/>
                                          </p:val>
                                        </p:tav>
                                      </p:tavLst>
                                    </p:anim>
                                    <p:animEffect transition="in" filter="fade">
                                      <p:cBhvr>
                                        <p:cTn id="25" dur="500"/>
                                        <p:tgtEl>
                                          <p:spTgt spid="61"/>
                                        </p:tgtEl>
                                      </p:cBhvr>
                                    </p:animEffect>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62"/>
                                        </p:tgtEl>
                                        <p:attrNameLst>
                                          <p:attrName>style.visibility</p:attrName>
                                        </p:attrNameLst>
                                      </p:cBhvr>
                                      <p:to>
                                        <p:strVal val="visible"/>
                                      </p:to>
                                    </p:set>
                                    <p:anim calcmode="lin" valueType="num">
                                      <p:cBhvr>
                                        <p:cTn id="29" dur="500" fill="hold"/>
                                        <p:tgtEl>
                                          <p:spTgt spid="62"/>
                                        </p:tgtEl>
                                        <p:attrNameLst>
                                          <p:attrName>ppt_w</p:attrName>
                                        </p:attrNameLst>
                                      </p:cBhvr>
                                      <p:tavLst>
                                        <p:tav tm="0">
                                          <p:val>
                                            <p:fltVal val="0"/>
                                          </p:val>
                                        </p:tav>
                                        <p:tav tm="100000">
                                          <p:val>
                                            <p:strVal val="#ppt_w"/>
                                          </p:val>
                                        </p:tav>
                                      </p:tavLst>
                                    </p:anim>
                                    <p:anim calcmode="lin" valueType="num">
                                      <p:cBhvr>
                                        <p:cTn id="30" dur="500" fill="hold"/>
                                        <p:tgtEl>
                                          <p:spTgt spid="62"/>
                                        </p:tgtEl>
                                        <p:attrNameLst>
                                          <p:attrName>ppt_h</p:attrName>
                                        </p:attrNameLst>
                                      </p:cBhvr>
                                      <p:tavLst>
                                        <p:tav tm="0">
                                          <p:val>
                                            <p:fltVal val="0"/>
                                          </p:val>
                                        </p:tav>
                                        <p:tav tm="100000">
                                          <p:val>
                                            <p:strVal val="#ppt_h"/>
                                          </p:val>
                                        </p:tav>
                                      </p:tavLst>
                                    </p:anim>
                                    <p:animEffect transition="in" filter="fade">
                                      <p:cBhvr>
                                        <p:cTn id="31" dur="500"/>
                                        <p:tgtEl>
                                          <p:spTgt spid="62"/>
                                        </p:tgtEl>
                                      </p:cBhvr>
                                    </p:animEffect>
                                  </p:childTnLst>
                                </p:cTn>
                              </p:par>
                            </p:childTnLst>
                          </p:cTn>
                        </p:par>
                        <p:par>
                          <p:cTn id="32" fill="hold">
                            <p:stCondLst>
                              <p:cond delay="2500"/>
                            </p:stCondLst>
                            <p:childTnLst>
                              <p:par>
                                <p:cTn id="33" presetID="22" presetClass="entr" presetSubtype="4" fill="hold" nodeType="after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wipe(down)">
                                      <p:cBhvr>
                                        <p:cTn id="35" dur="500"/>
                                        <p:tgtEl>
                                          <p:spTgt spid="5"/>
                                        </p:tgtEl>
                                      </p:cBhvr>
                                    </p:animEffect>
                                  </p:childTnLst>
                                </p:cTn>
                              </p:par>
                            </p:childTnLst>
                          </p:cTn>
                        </p:par>
                        <p:par>
                          <p:cTn id="36" fill="hold">
                            <p:stCondLst>
                              <p:cond delay="3000"/>
                            </p:stCondLst>
                            <p:childTnLst>
                              <p:par>
                                <p:cTn id="37" presetID="18" presetClass="entr" presetSubtype="6" fill="hold" nodeType="after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strips(downRight)">
                                      <p:cBhvr>
                                        <p:cTn id="39" dur="500"/>
                                        <p:tgtEl>
                                          <p:spTgt spid="6"/>
                                        </p:tgtEl>
                                      </p:cBhvr>
                                    </p:animEffect>
                                  </p:childTnLst>
                                </p:cTn>
                              </p:par>
                            </p:childTnLst>
                          </p:cTn>
                        </p:par>
                        <p:par>
                          <p:cTn id="40" fill="hold">
                            <p:stCondLst>
                              <p:cond delay="3500"/>
                            </p:stCondLst>
                            <p:childTnLst>
                              <p:par>
                                <p:cTn id="41" presetID="18" presetClass="entr" presetSubtype="6" fill="hold" nodeType="after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strips(downRight)">
                                      <p:cBhvr>
                                        <p:cTn id="43" dur="500"/>
                                        <p:tgtEl>
                                          <p:spTgt spid="7"/>
                                        </p:tgtEl>
                                      </p:cBhvr>
                                    </p:animEffect>
                                  </p:childTnLst>
                                </p:cTn>
                              </p:par>
                            </p:childTnLst>
                          </p:cTn>
                        </p:par>
                        <p:par>
                          <p:cTn id="44" fill="hold">
                            <p:stCondLst>
                              <p:cond delay="4000"/>
                            </p:stCondLst>
                            <p:childTnLst>
                              <p:par>
                                <p:cTn id="45" presetID="18" presetClass="entr" presetSubtype="6" fill="hold" nodeType="after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strips(downRight)">
                                      <p:cBhvr>
                                        <p:cTn id="47" dur="500"/>
                                        <p:tgtEl>
                                          <p:spTgt spid="8"/>
                                        </p:tgtEl>
                                      </p:cBhvr>
                                    </p:animEffect>
                                  </p:childTnLst>
                                </p:cTn>
                              </p:par>
                            </p:childTnLst>
                          </p:cTn>
                        </p:par>
                        <p:par>
                          <p:cTn id="48" fill="hold">
                            <p:stCondLst>
                              <p:cond delay="4500"/>
                            </p:stCondLst>
                            <p:childTnLst>
                              <p:par>
                                <p:cTn id="49" presetID="18" presetClass="entr" presetSubtype="6" fill="hold" nodeType="after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strips(downRight)">
                                      <p:cBhvr>
                                        <p:cTn id="51" dur="500"/>
                                        <p:tgtEl>
                                          <p:spTgt spid="9"/>
                                        </p:tgtEl>
                                      </p:cBhvr>
                                    </p:animEffect>
                                  </p:childTnLst>
                                </p:cTn>
                              </p:par>
                            </p:childTnLst>
                          </p:cTn>
                        </p:par>
                        <p:par>
                          <p:cTn id="52" fill="hold">
                            <p:stCondLst>
                              <p:cond delay="5000"/>
                            </p:stCondLst>
                            <p:childTnLst>
                              <p:par>
                                <p:cTn id="53" presetID="2" presetClass="entr" presetSubtype="4" decel="100000" fill="hold" grpId="0" nodeType="afterEffect">
                                  <p:stCondLst>
                                    <p:cond delay="0"/>
                                  </p:stCondLst>
                                  <p:childTnLst>
                                    <p:set>
                                      <p:cBhvr>
                                        <p:cTn id="54" dur="1" fill="hold">
                                          <p:stCondLst>
                                            <p:cond delay="0"/>
                                          </p:stCondLst>
                                        </p:cTn>
                                        <p:tgtEl>
                                          <p:spTgt spid="2"/>
                                        </p:tgtEl>
                                        <p:attrNameLst>
                                          <p:attrName>style.visibility</p:attrName>
                                        </p:attrNameLst>
                                      </p:cBhvr>
                                      <p:to>
                                        <p:strVal val="visible"/>
                                      </p:to>
                                    </p:set>
                                    <p:anim calcmode="lin" valueType="num">
                                      <p:cBhvr additive="base">
                                        <p:cTn id="55" dur="500" fill="hold"/>
                                        <p:tgtEl>
                                          <p:spTgt spid="2"/>
                                        </p:tgtEl>
                                        <p:attrNameLst>
                                          <p:attrName>ppt_x</p:attrName>
                                        </p:attrNameLst>
                                      </p:cBhvr>
                                      <p:tavLst>
                                        <p:tav tm="0">
                                          <p:val>
                                            <p:strVal val="#ppt_x"/>
                                          </p:val>
                                        </p:tav>
                                        <p:tav tm="100000">
                                          <p:val>
                                            <p:strVal val="#ppt_x"/>
                                          </p:val>
                                        </p:tav>
                                      </p:tavLst>
                                    </p:anim>
                                    <p:anim calcmode="lin" valueType="num">
                                      <p:cBhvr additive="base">
                                        <p:cTn id="5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1" grpId="0" animBg="1"/>
      <p:bldP spid="62" grpId="0" animBg="1"/>
      <p:bldP spid="3" grpId="0" animBg="1"/>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96AE1C3-70CB-594A-B417-2F528FE909E8}"/>
              </a:ext>
            </a:extLst>
          </p:cNvPr>
          <p:cNvSpPr/>
          <p:nvPr/>
        </p:nvSpPr>
        <p:spPr>
          <a:xfrm>
            <a:off x="0" y="0"/>
            <a:ext cx="12192000" cy="2615184"/>
          </a:xfrm>
          <a:prstGeom prst="rect">
            <a:avLst/>
          </a:prstGeom>
          <a:blipFill dpi="0" rotWithShape="1">
            <a:blip r:embed="rId2" cstate="hqprint">
              <a:extLst>
                <a:ext uri="{28A0092B-C50C-407E-A947-70E740481C1C}">
                  <a14:useLocalDpi xmlns:a14="http://schemas.microsoft.com/office/drawing/2010/main"/>
                </a:ext>
              </a:extLst>
            </a:blip>
            <a:srcRect/>
            <a:stretch>
              <a:fillRect b="-14592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186" name="Title 1">
            <a:extLst>
              <a:ext uri="{FF2B5EF4-FFF2-40B4-BE49-F238E27FC236}">
                <a16:creationId xmlns:a16="http://schemas.microsoft.com/office/drawing/2014/main" id="{A95C6EB3-F18E-4348-ACC9-AAD87B29CBB7}"/>
              </a:ext>
            </a:extLst>
          </p:cNvPr>
          <p:cNvSpPr>
            <a:spLocks noGrp="1"/>
          </p:cNvSpPr>
          <p:nvPr>
            <p:ph type="title"/>
          </p:nvPr>
        </p:nvSpPr>
        <p:spPr bwMode="auto">
          <a:xfrm>
            <a:off x="838200" y="736600"/>
            <a:ext cx="10515600" cy="62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algn="ctr"/>
            <a:r>
              <a:rPr lang="en-US" altLang="en-US" dirty="0">
                <a:solidFill>
                  <a:schemeClr val="bg1"/>
                </a:solidFill>
                <a:latin typeface="Arial" panose="020B0604020202020204" pitchFamily="34" charset="0"/>
                <a:ea typeface="Source Sans Pro Black" panose="020B0503030403020204" pitchFamily="34" charset="0"/>
                <a:cs typeface="Arial" panose="020B0604020202020204" pitchFamily="34" charset="0"/>
              </a:rPr>
              <a:t>OUR TEAM</a:t>
            </a:r>
          </a:p>
        </p:txBody>
      </p:sp>
      <p:sp>
        <p:nvSpPr>
          <p:cNvPr id="10" name="TextBox 9">
            <a:extLst>
              <a:ext uri="{FF2B5EF4-FFF2-40B4-BE49-F238E27FC236}">
                <a16:creationId xmlns:a16="http://schemas.microsoft.com/office/drawing/2014/main" id="{722D1CFE-17C8-D349-8277-6A106F64E4D0}"/>
              </a:ext>
            </a:extLst>
          </p:cNvPr>
          <p:cNvSpPr txBox="1"/>
          <p:nvPr/>
        </p:nvSpPr>
        <p:spPr>
          <a:xfrm>
            <a:off x="5046292" y="1307285"/>
            <a:ext cx="1883850" cy="253916"/>
          </a:xfrm>
          <a:prstGeom prst="rect">
            <a:avLst/>
          </a:prstGeom>
          <a:noFill/>
        </p:spPr>
        <p:txBody>
          <a:bodyPr wrap="none">
            <a:spAutoFit/>
          </a:bodyPr>
          <a:lstStyle/>
          <a:p>
            <a:pPr algn="ctr" fontAlgn="auto">
              <a:spcBef>
                <a:spcPts val="0"/>
              </a:spcBef>
              <a:spcAft>
                <a:spcPts val="0"/>
              </a:spcAft>
              <a:defRPr/>
            </a:pPr>
            <a:r>
              <a:rPr lang="en-US" sz="1050" spc="300" dirty="0">
                <a:solidFill>
                  <a:schemeClr val="bg1"/>
                </a:solidFill>
                <a:latin typeface="Arial" panose="020B0604020202020204" pitchFamily="34" charset="0"/>
                <a:ea typeface="Source Sans Pro" charset="0"/>
                <a:cs typeface="Arial" panose="020B0604020202020204" pitchFamily="34" charset="0"/>
              </a:rPr>
              <a:t>SMART SLIDE 2.0</a:t>
            </a:r>
          </a:p>
        </p:txBody>
      </p:sp>
      <p:grpSp>
        <p:nvGrpSpPr>
          <p:cNvPr id="221188" name="Group 18">
            <a:extLst>
              <a:ext uri="{FF2B5EF4-FFF2-40B4-BE49-F238E27FC236}">
                <a16:creationId xmlns:a16="http://schemas.microsoft.com/office/drawing/2014/main" id="{8DFF2228-F3AB-8745-9EC7-580D9B127C4E}"/>
              </a:ext>
            </a:extLst>
          </p:cNvPr>
          <p:cNvGrpSpPr>
            <a:grpSpLocks/>
          </p:cNvGrpSpPr>
          <p:nvPr/>
        </p:nvGrpSpPr>
        <p:grpSpPr bwMode="auto">
          <a:xfrm>
            <a:off x="4654550" y="3170236"/>
            <a:ext cx="2917825" cy="545367"/>
            <a:chOff x="4654312" y="3170035"/>
            <a:chExt cx="2918366" cy="545627"/>
          </a:xfrm>
        </p:grpSpPr>
        <p:sp>
          <p:nvSpPr>
            <p:cNvPr id="221216" name="Title 1">
              <a:extLst>
                <a:ext uri="{FF2B5EF4-FFF2-40B4-BE49-F238E27FC236}">
                  <a16:creationId xmlns:a16="http://schemas.microsoft.com/office/drawing/2014/main" id="{43C8D83B-3245-3D43-9A3B-5451D81E7C1F}"/>
                </a:ext>
              </a:extLst>
            </p:cNvPr>
            <p:cNvSpPr txBox="1">
              <a:spLocks/>
            </p:cNvSpPr>
            <p:nvPr/>
          </p:nvSpPr>
          <p:spPr bwMode="auto">
            <a:xfrm>
              <a:off x="4654312" y="3170035"/>
              <a:ext cx="2918366"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b="1"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JOHN DOE</a:t>
              </a:r>
            </a:p>
          </p:txBody>
        </p:sp>
        <p:sp>
          <p:nvSpPr>
            <p:cNvPr id="18" name="TextBox 17">
              <a:extLst>
                <a:ext uri="{FF2B5EF4-FFF2-40B4-BE49-F238E27FC236}">
                  <a16:creationId xmlns:a16="http://schemas.microsoft.com/office/drawing/2014/main" id="{211E1B3F-C930-D74D-A3E8-809E0D01203C}"/>
                </a:ext>
              </a:extLst>
            </p:cNvPr>
            <p:cNvSpPr txBox="1"/>
            <p:nvPr/>
          </p:nvSpPr>
          <p:spPr>
            <a:xfrm>
              <a:off x="4654312" y="3403055"/>
              <a:ext cx="2918366" cy="312607"/>
            </a:xfrm>
            <a:prstGeom prst="rect">
              <a:avLst/>
            </a:prstGeom>
            <a:noFill/>
          </p:spPr>
          <p:txBody>
            <a:bodyPr>
              <a:spAutoFit/>
            </a:bodyPr>
            <a:lstStyle/>
            <a:p>
              <a:pPr algn="ctr" fontAlgn="auto">
                <a:lnSpc>
                  <a:spcPct val="130000"/>
                </a:lnSpc>
                <a:spcBef>
                  <a:spcPts val="0"/>
                </a:spcBef>
                <a:spcAft>
                  <a:spcPts val="0"/>
                </a:spcAft>
                <a:defRPr/>
              </a:pPr>
              <a:r>
                <a:rPr lang="en-US" sz="1200" dirty="0">
                  <a:solidFill>
                    <a:schemeClr val="tx2">
                      <a:lumMod val="60000"/>
                      <a:lumOff val="40000"/>
                    </a:schemeClr>
                  </a:solidFill>
                  <a:latin typeface="Arial" panose="020B0604020202020204" pitchFamily="34" charset="0"/>
                  <a:ea typeface="Source Sans Pro" charset="0"/>
                  <a:cs typeface="Arial" panose="020B0604020202020204" pitchFamily="34" charset="0"/>
                </a:rPr>
                <a:t>CEO, FOUNDER</a:t>
              </a:r>
            </a:p>
          </p:txBody>
        </p:sp>
      </p:grpSp>
      <p:grpSp>
        <p:nvGrpSpPr>
          <p:cNvPr id="221189" name="Group 19">
            <a:extLst>
              <a:ext uri="{FF2B5EF4-FFF2-40B4-BE49-F238E27FC236}">
                <a16:creationId xmlns:a16="http://schemas.microsoft.com/office/drawing/2014/main" id="{2A44E797-540F-824F-B1E8-949393AAE773}"/>
              </a:ext>
            </a:extLst>
          </p:cNvPr>
          <p:cNvGrpSpPr>
            <a:grpSpLocks/>
          </p:cNvGrpSpPr>
          <p:nvPr/>
        </p:nvGrpSpPr>
        <p:grpSpPr bwMode="auto">
          <a:xfrm>
            <a:off x="892175" y="5438778"/>
            <a:ext cx="1951038" cy="527433"/>
            <a:chOff x="5137876" y="3170035"/>
            <a:chExt cx="1951238" cy="526769"/>
          </a:xfrm>
        </p:grpSpPr>
        <p:sp>
          <p:nvSpPr>
            <p:cNvPr id="221214" name="Title 1">
              <a:extLst>
                <a:ext uri="{FF2B5EF4-FFF2-40B4-BE49-F238E27FC236}">
                  <a16:creationId xmlns:a16="http://schemas.microsoft.com/office/drawing/2014/main" id="{0DCB2CDC-C1C3-EC42-86FF-4044BBB67F16}"/>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600" b="1">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SAMPLE NAME</a:t>
              </a:r>
            </a:p>
          </p:txBody>
        </p:sp>
        <p:sp>
          <p:nvSpPr>
            <p:cNvPr id="22" name="TextBox 21">
              <a:extLst>
                <a:ext uri="{FF2B5EF4-FFF2-40B4-BE49-F238E27FC236}">
                  <a16:creationId xmlns:a16="http://schemas.microsoft.com/office/drawing/2014/main" id="{CA00CDAB-ECC6-9049-A90A-3D9D6F521E04}"/>
                </a:ext>
              </a:extLst>
            </p:cNvPr>
            <p:cNvSpPr txBox="1"/>
            <p:nvPr/>
          </p:nvSpPr>
          <p:spPr>
            <a:xfrm>
              <a:off x="5137876" y="3403055"/>
              <a:ext cx="1951238" cy="293749"/>
            </a:xfrm>
            <a:prstGeom prst="rect">
              <a:avLst/>
            </a:prstGeom>
            <a:noFill/>
          </p:spPr>
          <p:txBody>
            <a:bodyPr>
              <a:spAutoFit/>
            </a:bodyPr>
            <a:lstStyle/>
            <a:p>
              <a:pPr algn="ctr" fontAlgn="auto">
                <a:lnSpc>
                  <a:spcPct val="130000"/>
                </a:lnSpc>
                <a:spcBef>
                  <a:spcPts val="0"/>
                </a:spcBef>
                <a:spcAft>
                  <a:spcPts val="0"/>
                </a:spcAft>
                <a:defRPr/>
              </a:pPr>
              <a:r>
                <a:rPr lang="en-US" sz="1100" dirty="0">
                  <a:solidFill>
                    <a:schemeClr val="tx2">
                      <a:lumMod val="60000"/>
                      <a:lumOff val="40000"/>
                    </a:schemeClr>
                  </a:solidFill>
                  <a:latin typeface="Arial" panose="020B0604020202020204" pitchFamily="34" charset="0"/>
                  <a:ea typeface="Source Sans Pro" charset="0"/>
                  <a:cs typeface="Arial" panose="020B0604020202020204" pitchFamily="34" charset="0"/>
                </a:rPr>
                <a:t>DESIGNER</a:t>
              </a:r>
            </a:p>
          </p:txBody>
        </p:sp>
      </p:grpSp>
      <p:grpSp>
        <p:nvGrpSpPr>
          <p:cNvPr id="221190" name="Group 22">
            <a:extLst>
              <a:ext uri="{FF2B5EF4-FFF2-40B4-BE49-F238E27FC236}">
                <a16:creationId xmlns:a16="http://schemas.microsoft.com/office/drawing/2014/main" id="{F7B5F73E-9E1D-5941-AEA0-BB357598A1CF}"/>
              </a:ext>
            </a:extLst>
          </p:cNvPr>
          <p:cNvGrpSpPr>
            <a:grpSpLocks/>
          </p:cNvGrpSpPr>
          <p:nvPr/>
        </p:nvGrpSpPr>
        <p:grpSpPr bwMode="auto">
          <a:xfrm>
            <a:off x="3014663" y="5438778"/>
            <a:ext cx="1951037" cy="527433"/>
            <a:chOff x="5137876" y="3170035"/>
            <a:chExt cx="1951238" cy="526769"/>
          </a:xfrm>
        </p:grpSpPr>
        <p:sp>
          <p:nvSpPr>
            <p:cNvPr id="221212" name="Title 1">
              <a:extLst>
                <a:ext uri="{FF2B5EF4-FFF2-40B4-BE49-F238E27FC236}">
                  <a16:creationId xmlns:a16="http://schemas.microsoft.com/office/drawing/2014/main" id="{21F3E5B3-1FFB-A243-8A8B-ABC2420C8E5E}"/>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600" b="1">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SAMPLE NAME</a:t>
              </a:r>
            </a:p>
          </p:txBody>
        </p:sp>
        <p:sp>
          <p:nvSpPr>
            <p:cNvPr id="25" name="TextBox 24">
              <a:extLst>
                <a:ext uri="{FF2B5EF4-FFF2-40B4-BE49-F238E27FC236}">
                  <a16:creationId xmlns:a16="http://schemas.microsoft.com/office/drawing/2014/main" id="{75D0E2D3-C2A5-3146-B3C9-1B5390EC0508}"/>
                </a:ext>
              </a:extLst>
            </p:cNvPr>
            <p:cNvSpPr txBox="1"/>
            <p:nvPr/>
          </p:nvSpPr>
          <p:spPr>
            <a:xfrm>
              <a:off x="5137876" y="3403055"/>
              <a:ext cx="1951238" cy="293749"/>
            </a:xfrm>
            <a:prstGeom prst="rect">
              <a:avLst/>
            </a:prstGeom>
            <a:noFill/>
          </p:spPr>
          <p:txBody>
            <a:bodyPr>
              <a:spAutoFit/>
            </a:bodyPr>
            <a:lstStyle/>
            <a:p>
              <a:pPr algn="ctr" fontAlgn="auto">
                <a:lnSpc>
                  <a:spcPct val="130000"/>
                </a:lnSpc>
                <a:spcBef>
                  <a:spcPts val="0"/>
                </a:spcBef>
                <a:spcAft>
                  <a:spcPts val="0"/>
                </a:spcAft>
                <a:defRPr/>
              </a:pPr>
              <a:r>
                <a:rPr lang="en-US" sz="1100" dirty="0">
                  <a:solidFill>
                    <a:schemeClr val="tx2">
                      <a:lumMod val="60000"/>
                      <a:lumOff val="40000"/>
                    </a:schemeClr>
                  </a:solidFill>
                  <a:latin typeface="Arial" panose="020B0604020202020204" pitchFamily="34" charset="0"/>
                  <a:ea typeface="Source Sans Pro" charset="0"/>
                  <a:cs typeface="Arial" panose="020B0604020202020204" pitchFamily="34" charset="0"/>
                </a:rPr>
                <a:t>DESIGNER</a:t>
              </a:r>
            </a:p>
          </p:txBody>
        </p:sp>
      </p:grpSp>
      <p:grpSp>
        <p:nvGrpSpPr>
          <p:cNvPr id="221191" name="Group 25">
            <a:extLst>
              <a:ext uri="{FF2B5EF4-FFF2-40B4-BE49-F238E27FC236}">
                <a16:creationId xmlns:a16="http://schemas.microsoft.com/office/drawing/2014/main" id="{A11F68CC-47BF-9941-BE04-72FD6F7113C4}"/>
              </a:ext>
            </a:extLst>
          </p:cNvPr>
          <p:cNvGrpSpPr>
            <a:grpSpLocks/>
          </p:cNvGrpSpPr>
          <p:nvPr/>
        </p:nvGrpSpPr>
        <p:grpSpPr bwMode="auto">
          <a:xfrm>
            <a:off x="5137150" y="5438778"/>
            <a:ext cx="1952625" cy="527433"/>
            <a:chOff x="5137876" y="3170035"/>
            <a:chExt cx="1951238" cy="526769"/>
          </a:xfrm>
        </p:grpSpPr>
        <p:sp>
          <p:nvSpPr>
            <p:cNvPr id="221210" name="Title 1">
              <a:extLst>
                <a:ext uri="{FF2B5EF4-FFF2-40B4-BE49-F238E27FC236}">
                  <a16:creationId xmlns:a16="http://schemas.microsoft.com/office/drawing/2014/main" id="{C9E39F70-A93A-BC4E-8B28-7C9CC9129F96}"/>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600" b="1">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SAMPLE NAME</a:t>
              </a:r>
            </a:p>
          </p:txBody>
        </p:sp>
        <p:sp>
          <p:nvSpPr>
            <p:cNvPr id="28" name="TextBox 27">
              <a:extLst>
                <a:ext uri="{FF2B5EF4-FFF2-40B4-BE49-F238E27FC236}">
                  <a16:creationId xmlns:a16="http://schemas.microsoft.com/office/drawing/2014/main" id="{83F198E1-CD27-7D4A-8478-1DAE8FB2F3BC}"/>
                </a:ext>
              </a:extLst>
            </p:cNvPr>
            <p:cNvSpPr txBox="1"/>
            <p:nvPr/>
          </p:nvSpPr>
          <p:spPr>
            <a:xfrm>
              <a:off x="5137876" y="3403055"/>
              <a:ext cx="1951238" cy="293749"/>
            </a:xfrm>
            <a:prstGeom prst="rect">
              <a:avLst/>
            </a:prstGeom>
            <a:noFill/>
          </p:spPr>
          <p:txBody>
            <a:bodyPr>
              <a:spAutoFit/>
            </a:bodyPr>
            <a:lstStyle/>
            <a:p>
              <a:pPr algn="ctr" fontAlgn="auto">
                <a:lnSpc>
                  <a:spcPct val="130000"/>
                </a:lnSpc>
                <a:spcBef>
                  <a:spcPts val="0"/>
                </a:spcBef>
                <a:spcAft>
                  <a:spcPts val="0"/>
                </a:spcAft>
                <a:defRPr/>
              </a:pPr>
              <a:r>
                <a:rPr lang="en-US" sz="1100" dirty="0">
                  <a:solidFill>
                    <a:schemeClr val="tx2">
                      <a:lumMod val="60000"/>
                      <a:lumOff val="40000"/>
                    </a:schemeClr>
                  </a:solidFill>
                  <a:latin typeface="Arial" panose="020B0604020202020204" pitchFamily="34" charset="0"/>
                  <a:ea typeface="Source Sans Pro" charset="0"/>
                  <a:cs typeface="Arial" panose="020B0604020202020204" pitchFamily="34" charset="0"/>
                </a:rPr>
                <a:t>DESIGNER</a:t>
              </a:r>
            </a:p>
          </p:txBody>
        </p:sp>
      </p:grpSp>
      <p:grpSp>
        <p:nvGrpSpPr>
          <p:cNvPr id="221192" name="Group 28">
            <a:extLst>
              <a:ext uri="{FF2B5EF4-FFF2-40B4-BE49-F238E27FC236}">
                <a16:creationId xmlns:a16="http://schemas.microsoft.com/office/drawing/2014/main" id="{A0482010-01F6-D54D-A349-BBE6DEE37DE6}"/>
              </a:ext>
            </a:extLst>
          </p:cNvPr>
          <p:cNvGrpSpPr>
            <a:grpSpLocks/>
          </p:cNvGrpSpPr>
          <p:nvPr/>
        </p:nvGrpSpPr>
        <p:grpSpPr bwMode="auto">
          <a:xfrm>
            <a:off x="7226300" y="5438778"/>
            <a:ext cx="1951038" cy="527433"/>
            <a:chOff x="5137876" y="3170035"/>
            <a:chExt cx="1951238" cy="526769"/>
          </a:xfrm>
        </p:grpSpPr>
        <p:sp>
          <p:nvSpPr>
            <p:cNvPr id="221208" name="Title 1">
              <a:extLst>
                <a:ext uri="{FF2B5EF4-FFF2-40B4-BE49-F238E27FC236}">
                  <a16:creationId xmlns:a16="http://schemas.microsoft.com/office/drawing/2014/main" id="{406FCB9F-D5C1-6B40-9E0C-46B2615357EF}"/>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600" b="1">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SAMPLE NAME</a:t>
              </a:r>
            </a:p>
          </p:txBody>
        </p:sp>
        <p:sp>
          <p:nvSpPr>
            <p:cNvPr id="31" name="TextBox 30">
              <a:extLst>
                <a:ext uri="{FF2B5EF4-FFF2-40B4-BE49-F238E27FC236}">
                  <a16:creationId xmlns:a16="http://schemas.microsoft.com/office/drawing/2014/main" id="{7C6DD4B9-6D4A-B843-AF94-00DB2E92F430}"/>
                </a:ext>
              </a:extLst>
            </p:cNvPr>
            <p:cNvSpPr txBox="1"/>
            <p:nvPr/>
          </p:nvSpPr>
          <p:spPr>
            <a:xfrm>
              <a:off x="5137876" y="3403055"/>
              <a:ext cx="1951238" cy="293749"/>
            </a:xfrm>
            <a:prstGeom prst="rect">
              <a:avLst/>
            </a:prstGeom>
            <a:noFill/>
          </p:spPr>
          <p:txBody>
            <a:bodyPr>
              <a:spAutoFit/>
            </a:bodyPr>
            <a:lstStyle/>
            <a:p>
              <a:pPr algn="ctr" fontAlgn="auto">
                <a:lnSpc>
                  <a:spcPct val="130000"/>
                </a:lnSpc>
                <a:spcBef>
                  <a:spcPts val="0"/>
                </a:spcBef>
                <a:spcAft>
                  <a:spcPts val="0"/>
                </a:spcAft>
                <a:defRPr/>
              </a:pPr>
              <a:r>
                <a:rPr lang="en-US" sz="1100" dirty="0">
                  <a:solidFill>
                    <a:schemeClr val="tx2">
                      <a:lumMod val="60000"/>
                      <a:lumOff val="40000"/>
                    </a:schemeClr>
                  </a:solidFill>
                  <a:latin typeface="Arial" panose="020B0604020202020204" pitchFamily="34" charset="0"/>
                  <a:ea typeface="Source Sans Pro" charset="0"/>
                  <a:cs typeface="Arial" panose="020B0604020202020204" pitchFamily="34" charset="0"/>
                </a:rPr>
                <a:t>DESIGNER</a:t>
              </a:r>
            </a:p>
          </p:txBody>
        </p:sp>
      </p:grpSp>
      <p:grpSp>
        <p:nvGrpSpPr>
          <p:cNvPr id="221193" name="Group 31">
            <a:extLst>
              <a:ext uri="{FF2B5EF4-FFF2-40B4-BE49-F238E27FC236}">
                <a16:creationId xmlns:a16="http://schemas.microsoft.com/office/drawing/2014/main" id="{EA3233FF-D686-8C49-B8C2-5C30C34AA06A}"/>
              </a:ext>
            </a:extLst>
          </p:cNvPr>
          <p:cNvGrpSpPr>
            <a:grpSpLocks/>
          </p:cNvGrpSpPr>
          <p:nvPr/>
        </p:nvGrpSpPr>
        <p:grpSpPr bwMode="auto">
          <a:xfrm>
            <a:off x="9331325" y="5438778"/>
            <a:ext cx="1951038" cy="527433"/>
            <a:chOff x="5137876" y="3170035"/>
            <a:chExt cx="1951238" cy="526769"/>
          </a:xfrm>
        </p:grpSpPr>
        <p:sp>
          <p:nvSpPr>
            <p:cNvPr id="221206" name="Title 1">
              <a:extLst>
                <a:ext uri="{FF2B5EF4-FFF2-40B4-BE49-F238E27FC236}">
                  <a16:creationId xmlns:a16="http://schemas.microsoft.com/office/drawing/2014/main" id="{B38BDD5B-3185-2747-8D3F-8AAFA69016B2}"/>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600" b="1">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SAMPLE NAME</a:t>
              </a:r>
            </a:p>
          </p:txBody>
        </p:sp>
        <p:sp>
          <p:nvSpPr>
            <p:cNvPr id="34" name="TextBox 33">
              <a:extLst>
                <a:ext uri="{FF2B5EF4-FFF2-40B4-BE49-F238E27FC236}">
                  <a16:creationId xmlns:a16="http://schemas.microsoft.com/office/drawing/2014/main" id="{05A308CA-FAEE-7540-B175-9AD91779E796}"/>
                </a:ext>
              </a:extLst>
            </p:cNvPr>
            <p:cNvSpPr txBox="1"/>
            <p:nvPr/>
          </p:nvSpPr>
          <p:spPr>
            <a:xfrm>
              <a:off x="5137876" y="3403055"/>
              <a:ext cx="1951238" cy="293749"/>
            </a:xfrm>
            <a:prstGeom prst="rect">
              <a:avLst/>
            </a:prstGeom>
            <a:noFill/>
          </p:spPr>
          <p:txBody>
            <a:bodyPr>
              <a:spAutoFit/>
            </a:bodyPr>
            <a:lstStyle/>
            <a:p>
              <a:pPr algn="ctr" fontAlgn="auto">
                <a:lnSpc>
                  <a:spcPct val="130000"/>
                </a:lnSpc>
                <a:spcBef>
                  <a:spcPts val="0"/>
                </a:spcBef>
                <a:spcAft>
                  <a:spcPts val="0"/>
                </a:spcAft>
                <a:defRPr/>
              </a:pPr>
              <a:r>
                <a:rPr lang="en-US" sz="1100" dirty="0">
                  <a:solidFill>
                    <a:schemeClr val="tx2">
                      <a:lumMod val="60000"/>
                      <a:lumOff val="40000"/>
                    </a:schemeClr>
                  </a:solidFill>
                  <a:latin typeface="Arial" panose="020B0604020202020204" pitchFamily="34" charset="0"/>
                  <a:ea typeface="Source Sans Pro" charset="0"/>
                  <a:cs typeface="Arial" panose="020B0604020202020204" pitchFamily="34" charset="0"/>
                </a:rPr>
                <a:t>DESIGNER</a:t>
              </a:r>
            </a:p>
          </p:txBody>
        </p:sp>
      </p:grpSp>
      <p:grpSp>
        <p:nvGrpSpPr>
          <p:cNvPr id="2" name="Group 1">
            <a:extLst>
              <a:ext uri="{FF2B5EF4-FFF2-40B4-BE49-F238E27FC236}">
                <a16:creationId xmlns:a16="http://schemas.microsoft.com/office/drawing/2014/main" id="{3A6A77D4-E31E-4A2B-88FB-7BADBDF75012}"/>
              </a:ext>
            </a:extLst>
          </p:cNvPr>
          <p:cNvGrpSpPr/>
          <p:nvPr/>
        </p:nvGrpSpPr>
        <p:grpSpPr>
          <a:xfrm>
            <a:off x="1857375" y="3756025"/>
            <a:ext cx="8470900" cy="92075"/>
            <a:chOff x="1857375" y="3756025"/>
            <a:chExt cx="8470900" cy="92075"/>
          </a:xfrm>
        </p:grpSpPr>
        <p:cxnSp>
          <p:nvCxnSpPr>
            <p:cNvPr id="36" name="Straight Connector 35">
              <a:extLst>
                <a:ext uri="{FF2B5EF4-FFF2-40B4-BE49-F238E27FC236}">
                  <a16:creationId xmlns:a16="http://schemas.microsoft.com/office/drawing/2014/main" id="{060FD5BE-D9CD-184B-BAEE-AA21DDB60096}"/>
                </a:ext>
              </a:extLst>
            </p:cNvPr>
            <p:cNvCxnSpPr/>
            <p:nvPr/>
          </p:nvCxnSpPr>
          <p:spPr>
            <a:xfrm>
              <a:off x="1890713" y="3790950"/>
              <a:ext cx="8437562" cy="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44" name="Oval 43">
              <a:extLst>
                <a:ext uri="{FF2B5EF4-FFF2-40B4-BE49-F238E27FC236}">
                  <a16:creationId xmlns:a16="http://schemas.microsoft.com/office/drawing/2014/main" id="{68AC8132-CA5F-6846-8683-7FE6DD105647}"/>
                </a:ext>
              </a:extLst>
            </p:cNvPr>
            <p:cNvSpPr/>
            <p:nvPr/>
          </p:nvSpPr>
          <p:spPr bwMode="auto">
            <a:xfrm>
              <a:off x="1857375" y="3756025"/>
              <a:ext cx="92075" cy="92075"/>
            </a:xfrm>
            <a:prstGeom prst="ellipse">
              <a:avLst/>
            </a:prstGeom>
            <a:solidFill>
              <a:schemeClr val="accent3"/>
            </a:solidFill>
            <a:ln>
              <a:noFill/>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45" name="Oval 44">
              <a:extLst>
                <a:ext uri="{FF2B5EF4-FFF2-40B4-BE49-F238E27FC236}">
                  <a16:creationId xmlns:a16="http://schemas.microsoft.com/office/drawing/2014/main" id="{CFBCEEDD-AE79-DA44-8848-5992E95E0A4D}"/>
                </a:ext>
              </a:extLst>
            </p:cNvPr>
            <p:cNvSpPr/>
            <p:nvPr/>
          </p:nvSpPr>
          <p:spPr bwMode="auto">
            <a:xfrm>
              <a:off x="3944938" y="3756025"/>
              <a:ext cx="92075" cy="92075"/>
            </a:xfrm>
            <a:prstGeom prst="ellipse">
              <a:avLst/>
            </a:prstGeom>
            <a:solidFill>
              <a:schemeClr val="accent2"/>
            </a:solidFill>
            <a:ln>
              <a:noFill/>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47" name="Oval 46">
              <a:extLst>
                <a:ext uri="{FF2B5EF4-FFF2-40B4-BE49-F238E27FC236}">
                  <a16:creationId xmlns:a16="http://schemas.microsoft.com/office/drawing/2014/main" id="{67BC742F-922A-8A4C-BE5D-517406BD876D}"/>
                </a:ext>
              </a:extLst>
            </p:cNvPr>
            <p:cNvSpPr/>
            <p:nvPr/>
          </p:nvSpPr>
          <p:spPr bwMode="auto">
            <a:xfrm>
              <a:off x="6064250" y="3756025"/>
              <a:ext cx="90488" cy="92075"/>
            </a:xfrm>
            <a:prstGeom prst="ellipse">
              <a:avLst/>
            </a:prstGeom>
            <a:solidFill>
              <a:schemeClr val="accent4"/>
            </a:solidFill>
            <a:ln>
              <a:noFill/>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48" name="Oval 47">
              <a:extLst>
                <a:ext uri="{FF2B5EF4-FFF2-40B4-BE49-F238E27FC236}">
                  <a16:creationId xmlns:a16="http://schemas.microsoft.com/office/drawing/2014/main" id="{E6AA3806-6F5A-144D-9A0D-0F8B23B8ECE6}"/>
                </a:ext>
              </a:extLst>
            </p:cNvPr>
            <p:cNvSpPr/>
            <p:nvPr/>
          </p:nvSpPr>
          <p:spPr bwMode="auto">
            <a:xfrm>
              <a:off x="8154988" y="3756025"/>
              <a:ext cx="92075" cy="92075"/>
            </a:xfrm>
            <a:prstGeom prst="ellipse">
              <a:avLst/>
            </a:prstGeom>
            <a:solidFill>
              <a:schemeClr val="accent5"/>
            </a:solidFill>
            <a:ln>
              <a:noFill/>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49" name="Oval 48">
              <a:extLst>
                <a:ext uri="{FF2B5EF4-FFF2-40B4-BE49-F238E27FC236}">
                  <a16:creationId xmlns:a16="http://schemas.microsoft.com/office/drawing/2014/main" id="{953BFCFD-44E4-6A48-AD32-A1897DD20896}"/>
                </a:ext>
              </a:extLst>
            </p:cNvPr>
            <p:cNvSpPr/>
            <p:nvPr/>
          </p:nvSpPr>
          <p:spPr bwMode="auto">
            <a:xfrm>
              <a:off x="10237788" y="3756025"/>
              <a:ext cx="90487" cy="92075"/>
            </a:xfrm>
            <a:prstGeom prst="ellipse">
              <a:avLst/>
            </a:prstGeom>
            <a:solidFill>
              <a:schemeClr val="accent1"/>
            </a:solidFill>
            <a:ln>
              <a:noFill/>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Arial" panose="020B0604020202020204" pitchFamily="34" charset="0"/>
                <a:cs typeface="Arial" panose="020B0604020202020204" pitchFamily="34" charset="0"/>
              </a:endParaRPr>
            </a:p>
          </p:txBody>
        </p:sp>
      </p:grpSp>
      <p:pic>
        <p:nvPicPr>
          <p:cNvPr id="9" name="Picture Placeholder 8">
            <a:extLst>
              <a:ext uri="{FF2B5EF4-FFF2-40B4-BE49-F238E27FC236}">
                <a16:creationId xmlns:a16="http://schemas.microsoft.com/office/drawing/2014/main" id="{FA26121E-E1B6-9043-8AA6-B58DAB719816}"/>
              </a:ext>
            </a:extLst>
          </p:cNvPr>
          <p:cNvPicPr>
            <a:picLocks noGrp="1" noChangeAspect="1"/>
          </p:cNvPicPr>
          <p:nvPr>
            <p:ph type="pic" sz="quarter" idx="13"/>
          </p:nvPr>
        </p:nvPicPr>
        <p:blipFill rotWithShape="1">
          <a:blip r:embed="rId3" cstate="hqprint">
            <a:extLst>
              <a:ext uri="{28A0092B-C50C-407E-A947-70E740481C1C}">
                <a14:useLocalDpi xmlns:a14="http://schemas.microsoft.com/office/drawing/2010/main"/>
              </a:ext>
            </a:extLst>
          </a:blip>
          <a:srcRect t="4068" b="29266"/>
          <a:stretch/>
        </p:blipFill>
        <p:spPr bwMode="auto">
          <a:xfrm>
            <a:off x="5399088" y="1701800"/>
            <a:ext cx="1393825" cy="1393825"/>
          </a:xfrm>
          <a:blipFill dpi="0" rotWithShape="0">
            <a:blip r:embed="rId4"/>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12" name="Picture Placeholder 11">
            <a:extLst>
              <a:ext uri="{FF2B5EF4-FFF2-40B4-BE49-F238E27FC236}">
                <a16:creationId xmlns:a16="http://schemas.microsoft.com/office/drawing/2014/main" id="{70FA881A-831F-9947-886A-9CB74B2B4E1A}"/>
              </a:ext>
            </a:extLst>
          </p:cNvPr>
          <p:cNvPicPr>
            <a:picLocks noGrp="1" noChangeAspect="1"/>
          </p:cNvPicPr>
          <p:nvPr>
            <p:ph type="pic" sz="quarter" idx="14"/>
          </p:nvPr>
        </p:nvPicPr>
        <p:blipFill>
          <a:blip r:embed="rId5" cstate="hqprint">
            <a:extLst>
              <a:ext uri="{28A0092B-C50C-407E-A947-70E740481C1C}">
                <a14:useLocalDpi xmlns:a14="http://schemas.microsoft.com/office/drawing/2010/main"/>
              </a:ext>
            </a:extLst>
          </a:blip>
          <a:srcRect l="16596" r="16596"/>
          <a:stretch>
            <a:fillRect/>
          </a:stretch>
        </p:blipFill>
        <p:spPr bwMode="auto">
          <a:xfrm>
            <a:off x="1189038" y="3986213"/>
            <a:ext cx="1393825" cy="1393825"/>
          </a:xfrm>
          <a:blipFill dpi="0" rotWithShape="0">
            <a:blip r:embed="rId4"/>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16" name="Picture Placeholder 15">
            <a:extLst>
              <a:ext uri="{FF2B5EF4-FFF2-40B4-BE49-F238E27FC236}">
                <a16:creationId xmlns:a16="http://schemas.microsoft.com/office/drawing/2014/main" id="{7D511145-E0A1-3141-B353-36962D6E2486}"/>
              </a:ext>
            </a:extLst>
          </p:cNvPr>
          <p:cNvPicPr>
            <a:picLocks noGrp="1" noChangeAspect="1"/>
          </p:cNvPicPr>
          <p:nvPr>
            <p:ph type="pic" sz="quarter" idx="16"/>
          </p:nvPr>
        </p:nvPicPr>
        <p:blipFill>
          <a:blip r:embed="rId6" cstate="hqprint">
            <a:extLst>
              <a:ext uri="{28A0092B-C50C-407E-A947-70E740481C1C}">
                <a14:useLocalDpi xmlns:a14="http://schemas.microsoft.com/office/drawing/2010/main"/>
              </a:ext>
            </a:extLst>
          </a:blip>
          <a:srcRect/>
          <a:stretch>
            <a:fillRect/>
          </a:stretch>
        </p:blipFill>
        <p:spPr bwMode="auto">
          <a:xfrm>
            <a:off x="5399088" y="3986213"/>
            <a:ext cx="1393825" cy="1393825"/>
          </a:xfrm>
          <a:blipFill dpi="0" rotWithShape="0">
            <a:blip r:embed="rId4"/>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23" name="Picture Placeholder 22">
            <a:extLst>
              <a:ext uri="{FF2B5EF4-FFF2-40B4-BE49-F238E27FC236}">
                <a16:creationId xmlns:a16="http://schemas.microsoft.com/office/drawing/2014/main" id="{4FEFED36-3137-3E46-A2C6-1CC7D2376ADF}"/>
              </a:ext>
            </a:extLst>
          </p:cNvPr>
          <p:cNvPicPr>
            <a:picLocks noGrp="1" noChangeAspect="1"/>
          </p:cNvPicPr>
          <p:nvPr>
            <p:ph type="pic" sz="quarter" idx="17"/>
          </p:nvPr>
        </p:nvPicPr>
        <p:blipFill>
          <a:blip r:embed="rId7" cstate="hqprint">
            <a:extLst>
              <a:ext uri="{28A0092B-C50C-407E-A947-70E740481C1C}">
                <a14:useLocalDpi xmlns:a14="http://schemas.microsoft.com/office/drawing/2010/main"/>
              </a:ext>
            </a:extLst>
          </a:blip>
          <a:srcRect t="16667" b="16667"/>
          <a:stretch>
            <a:fillRect/>
          </a:stretch>
        </p:blipFill>
        <p:spPr bwMode="auto">
          <a:xfrm>
            <a:off x="7504113" y="3986213"/>
            <a:ext cx="1393825" cy="1393825"/>
          </a:xfrm>
          <a:blipFill dpi="0" rotWithShape="0">
            <a:blip r:embed="rId4"/>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26" name="Picture Placeholder 25">
            <a:extLst>
              <a:ext uri="{FF2B5EF4-FFF2-40B4-BE49-F238E27FC236}">
                <a16:creationId xmlns:a16="http://schemas.microsoft.com/office/drawing/2014/main" id="{2E0A96E9-11DF-F645-A561-5B4C02CC51CF}"/>
              </a:ext>
            </a:extLst>
          </p:cNvPr>
          <p:cNvPicPr>
            <a:picLocks noGrp="1" noChangeAspect="1"/>
          </p:cNvPicPr>
          <p:nvPr>
            <p:ph type="pic" sz="quarter" idx="18"/>
          </p:nvPr>
        </p:nvPicPr>
        <p:blipFill>
          <a:blip r:embed="rId8" cstate="hqprint">
            <a:extLst>
              <a:ext uri="{28A0092B-C50C-407E-A947-70E740481C1C}">
                <a14:useLocalDpi xmlns:a14="http://schemas.microsoft.com/office/drawing/2010/main"/>
              </a:ext>
            </a:extLst>
          </a:blip>
          <a:srcRect l="16667" r="16667"/>
          <a:stretch>
            <a:fillRect/>
          </a:stretch>
        </p:blipFill>
        <p:spPr bwMode="auto">
          <a:xfrm>
            <a:off x="9609138" y="3986213"/>
            <a:ext cx="1393825" cy="1393825"/>
          </a:xfrm>
          <a:blipFill dpi="0" rotWithShape="0">
            <a:blip r:embed="rId4"/>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20" name="Picture Placeholder 19">
            <a:extLst>
              <a:ext uri="{FF2B5EF4-FFF2-40B4-BE49-F238E27FC236}">
                <a16:creationId xmlns:a16="http://schemas.microsoft.com/office/drawing/2014/main" id="{827EA479-EC54-E440-B64D-4E6DB1CFDD59}"/>
              </a:ext>
            </a:extLst>
          </p:cNvPr>
          <p:cNvPicPr>
            <a:picLocks noGrp="1" noChangeAspect="1"/>
          </p:cNvPicPr>
          <p:nvPr>
            <p:ph type="pic" sz="quarter" idx="15"/>
          </p:nvPr>
        </p:nvPicPr>
        <p:blipFill>
          <a:blip r:embed="rId9" cstate="hqprint">
            <a:extLst>
              <a:ext uri="{28A0092B-C50C-407E-A947-70E740481C1C}">
                <a14:useLocalDpi xmlns:a14="http://schemas.microsoft.com/office/drawing/2010/main"/>
              </a:ext>
            </a:extLst>
          </a:blip>
          <a:srcRect l="16667" r="16667"/>
          <a:stretch>
            <a:fillRect/>
          </a:stretch>
        </p:blipFill>
        <p:spPr/>
      </p:pic>
    </p:spTree>
    <p:extLst>
      <p:ext uri="{BB962C8B-B14F-4D97-AF65-F5344CB8AC3E}">
        <p14:creationId xmlns:p14="http://schemas.microsoft.com/office/powerpoint/2010/main" val="2501340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221186"/>
                                        </p:tgtEl>
                                        <p:attrNameLst>
                                          <p:attrName>style.visibility</p:attrName>
                                        </p:attrNameLst>
                                      </p:cBhvr>
                                      <p:to>
                                        <p:strVal val="visible"/>
                                      </p:to>
                                    </p:set>
                                    <p:anim calcmode="lin" valueType="num">
                                      <p:cBhvr additive="base">
                                        <p:cTn id="12" dur="500" fill="hold"/>
                                        <p:tgtEl>
                                          <p:spTgt spid="221186"/>
                                        </p:tgtEl>
                                        <p:attrNameLst>
                                          <p:attrName>ppt_x</p:attrName>
                                        </p:attrNameLst>
                                      </p:cBhvr>
                                      <p:tavLst>
                                        <p:tav tm="0">
                                          <p:val>
                                            <p:strVal val="#ppt_x"/>
                                          </p:val>
                                        </p:tav>
                                        <p:tav tm="100000">
                                          <p:val>
                                            <p:strVal val="#ppt_x"/>
                                          </p:val>
                                        </p:tav>
                                      </p:tavLst>
                                    </p:anim>
                                    <p:anim calcmode="lin" valueType="num">
                                      <p:cBhvr additive="base">
                                        <p:cTn id="13" dur="500" fill="hold"/>
                                        <p:tgtEl>
                                          <p:spTgt spid="22118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decel="100000"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53" presetClass="entr" presetSubtype="16"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par>
                          <p:cTn id="25" fill="hold">
                            <p:stCondLst>
                              <p:cond delay="2000"/>
                            </p:stCondLst>
                            <p:childTnLst>
                              <p:par>
                                <p:cTn id="26" presetID="2" presetClass="entr" presetSubtype="4" decel="100000" fill="hold" nodeType="afterEffect">
                                  <p:stCondLst>
                                    <p:cond delay="0"/>
                                  </p:stCondLst>
                                  <p:childTnLst>
                                    <p:set>
                                      <p:cBhvr>
                                        <p:cTn id="27" dur="1" fill="hold">
                                          <p:stCondLst>
                                            <p:cond delay="0"/>
                                          </p:stCondLst>
                                        </p:cTn>
                                        <p:tgtEl>
                                          <p:spTgt spid="221188"/>
                                        </p:tgtEl>
                                        <p:attrNameLst>
                                          <p:attrName>style.visibility</p:attrName>
                                        </p:attrNameLst>
                                      </p:cBhvr>
                                      <p:to>
                                        <p:strVal val="visible"/>
                                      </p:to>
                                    </p:set>
                                    <p:anim calcmode="lin" valueType="num">
                                      <p:cBhvr additive="base">
                                        <p:cTn id="28" dur="500" fill="hold"/>
                                        <p:tgtEl>
                                          <p:spTgt spid="221188"/>
                                        </p:tgtEl>
                                        <p:attrNameLst>
                                          <p:attrName>ppt_x</p:attrName>
                                        </p:attrNameLst>
                                      </p:cBhvr>
                                      <p:tavLst>
                                        <p:tav tm="0">
                                          <p:val>
                                            <p:strVal val="#ppt_x"/>
                                          </p:val>
                                        </p:tav>
                                        <p:tav tm="100000">
                                          <p:val>
                                            <p:strVal val="#ppt_x"/>
                                          </p:val>
                                        </p:tav>
                                      </p:tavLst>
                                    </p:anim>
                                    <p:anim calcmode="lin" valueType="num">
                                      <p:cBhvr additive="base">
                                        <p:cTn id="29" dur="500" fill="hold"/>
                                        <p:tgtEl>
                                          <p:spTgt spid="221188"/>
                                        </p:tgtEl>
                                        <p:attrNameLst>
                                          <p:attrName>ppt_y</p:attrName>
                                        </p:attrNameLst>
                                      </p:cBhvr>
                                      <p:tavLst>
                                        <p:tav tm="0">
                                          <p:val>
                                            <p:strVal val="1+#ppt_h/2"/>
                                          </p:val>
                                        </p:tav>
                                        <p:tav tm="100000">
                                          <p:val>
                                            <p:strVal val="#ppt_y"/>
                                          </p:val>
                                        </p:tav>
                                      </p:tavLst>
                                    </p:anim>
                                  </p:childTnLst>
                                </p:cTn>
                              </p:par>
                            </p:childTnLst>
                          </p:cTn>
                        </p:par>
                        <p:par>
                          <p:cTn id="30" fill="hold">
                            <p:stCondLst>
                              <p:cond delay="2500"/>
                            </p:stCondLst>
                            <p:childTnLst>
                              <p:par>
                                <p:cTn id="31" presetID="22" presetClass="entr" presetSubtype="8" fill="hold" nodeType="after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wipe(left)">
                                      <p:cBhvr>
                                        <p:cTn id="33" dur="500"/>
                                        <p:tgtEl>
                                          <p:spTgt spid="2"/>
                                        </p:tgtEl>
                                      </p:cBhvr>
                                    </p:animEffect>
                                  </p:childTnLst>
                                </p:cTn>
                              </p:par>
                            </p:childTnLst>
                          </p:cTn>
                        </p:par>
                        <p:par>
                          <p:cTn id="34" fill="hold">
                            <p:stCondLst>
                              <p:cond delay="3000"/>
                            </p:stCondLst>
                            <p:childTnLst>
                              <p:par>
                                <p:cTn id="35" presetID="53" presetClass="entr" presetSubtype="16"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 fill="hold"/>
                                        <p:tgtEl>
                                          <p:spTgt spid="12"/>
                                        </p:tgtEl>
                                        <p:attrNameLst>
                                          <p:attrName>ppt_w</p:attrName>
                                        </p:attrNameLst>
                                      </p:cBhvr>
                                      <p:tavLst>
                                        <p:tav tm="0">
                                          <p:val>
                                            <p:fltVal val="0"/>
                                          </p:val>
                                        </p:tav>
                                        <p:tav tm="100000">
                                          <p:val>
                                            <p:strVal val="#ppt_w"/>
                                          </p:val>
                                        </p:tav>
                                      </p:tavLst>
                                    </p:anim>
                                    <p:anim calcmode="lin" valueType="num">
                                      <p:cBhvr>
                                        <p:cTn id="38" dur="500" fill="hold"/>
                                        <p:tgtEl>
                                          <p:spTgt spid="12"/>
                                        </p:tgtEl>
                                        <p:attrNameLst>
                                          <p:attrName>ppt_h</p:attrName>
                                        </p:attrNameLst>
                                      </p:cBhvr>
                                      <p:tavLst>
                                        <p:tav tm="0">
                                          <p:val>
                                            <p:fltVal val="0"/>
                                          </p:val>
                                        </p:tav>
                                        <p:tav tm="100000">
                                          <p:val>
                                            <p:strVal val="#ppt_h"/>
                                          </p:val>
                                        </p:tav>
                                      </p:tavLst>
                                    </p:anim>
                                    <p:animEffect transition="in" filter="fade">
                                      <p:cBhvr>
                                        <p:cTn id="39" dur="500"/>
                                        <p:tgtEl>
                                          <p:spTgt spid="12"/>
                                        </p:tgtEl>
                                      </p:cBhvr>
                                    </p:animEffect>
                                  </p:childTnLst>
                                </p:cTn>
                              </p:par>
                            </p:childTnLst>
                          </p:cTn>
                        </p:par>
                        <p:par>
                          <p:cTn id="40" fill="hold">
                            <p:stCondLst>
                              <p:cond delay="3500"/>
                            </p:stCondLst>
                            <p:childTnLst>
                              <p:par>
                                <p:cTn id="41" presetID="2" presetClass="entr" presetSubtype="4" decel="100000" fill="hold" nodeType="afterEffect">
                                  <p:stCondLst>
                                    <p:cond delay="0"/>
                                  </p:stCondLst>
                                  <p:childTnLst>
                                    <p:set>
                                      <p:cBhvr>
                                        <p:cTn id="42" dur="1" fill="hold">
                                          <p:stCondLst>
                                            <p:cond delay="0"/>
                                          </p:stCondLst>
                                        </p:cTn>
                                        <p:tgtEl>
                                          <p:spTgt spid="221189"/>
                                        </p:tgtEl>
                                        <p:attrNameLst>
                                          <p:attrName>style.visibility</p:attrName>
                                        </p:attrNameLst>
                                      </p:cBhvr>
                                      <p:to>
                                        <p:strVal val="visible"/>
                                      </p:to>
                                    </p:set>
                                    <p:anim calcmode="lin" valueType="num">
                                      <p:cBhvr additive="base">
                                        <p:cTn id="43" dur="500" fill="hold"/>
                                        <p:tgtEl>
                                          <p:spTgt spid="221189"/>
                                        </p:tgtEl>
                                        <p:attrNameLst>
                                          <p:attrName>ppt_x</p:attrName>
                                        </p:attrNameLst>
                                      </p:cBhvr>
                                      <p:tavLst>
                                        <p:tav tm="0">
                                          <p:val>
                                            <p:strVal val="#ppt_x"/>
                                          </p:val>
                                        </p:tav>
                                        <p:tav tm="100000">
                                          <p:val>
                                            <p:strVal val="#ppt_x"/>
                                          </p:val>
                                        </p:tav>
                                      </p:tavLst>
                                    </p:anim>
                                    <p:anim calcmode="lin" valueType="num">
                                      <p:cBhvr additive="base">
                                        <p:cTn id="44" dur="500" fill="hold"/>
                                        <p:tgtEl>
                                          <p:spTgt spid="221189"/>
                                        </p:tgtEl>
                                        <p:attrNameLst>
                                          <p:attrName>ppt_y</p:attrName>
                                        </p:attrNameLst>
                                      </p:cBhvr>
                                      <p:tavLst>
                                        <p:tav tm="0">
                                          <p:val>
                                            <p:strVal val="1+#ppt_h/2"/>
                                          </p:val>
                                        </p:tav>
                                        <p:tav tm="100000">
                                          <p:val>
                                            <p:strVal val="#ppt_y"/>
                                          </p:val>
                                        </p:tav>
                                      </p:tavLst>
                                    </p:anim>
                                  </p:childTnLst>
                                </p:cTn>
                              </p:par>
                            </p:childTnLst>
                          </p:cTn>
                        </p:par>
                        <p:par>
                          <p:cTn id="45" fill="hold">
                            <p:stCondLst>
                              <p:cond delay="4000"/>
                            </p:stCondLst>
                            <p:childTnLst>
                              <p:par>
                                <p:cTn id="46" presetID="53" presetClass="entr" presetSubtype="16" fill="hold" nodeType="afterEffect">
                                  <p:stCondLst>
                                    <p:cond delay="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Effect transition="in" filter="fade">
                                      <p:cBhvr>
                                        <p:cTn id="50" dur="500"/>
                                        <p:tgtEl>
                                          <p:spTgt spid="20"/>
                                        </p:tgtEl>
                                      </p:cBhvr>
                                    </p:animEffect>
                                  </p:childTnLst>
                                </p:cTn>
                              </p:par>
                            </p:childTnLst>
                          </p:cTn>
                        </p:par>
                        <p:par>
                          <p:cTn id="51" fill="hold">
                            <p:stCondLst>
                              <p:cond delay="4500"/>
                            </p:stCondLst>
                            <p:childTnLst>
                              <p:par>
                                <p:cTn id="52" presetID="2" presetClass="entr" presetSubtype="4" decel="100000" fill="hold" nodeType="afterEffect">
                                  <p:stCondLst>
                                    <p:cond delay="0"/>
                                  </p:stCondLst>
                                  <p:childTnLst>
                                    <p:set>
                                      <p:cBhvr>
                                        <p:cTn id="53" dur="1" fill="hold">
                                          <p:stCondLst>
                                            <p:cond delay="0"/>
                                          </p:stCondLst>
                                        </p:cTn>
                                        <p:tgtEl>
                                          <p:spTgt spid="221190"/>
                                        </p:tgtEl>
                                        <p:attrNameLst>
                                          <p:attrName>style.visibility</p:attrName>
                                        </p:attrNameLst>
                                      </p:cBhvr>
                                      <p:to>
                                        <p:strVal val="visible"/>
                                      </p:to>
                                    </p:set>
                                    <p:anim calcmode="lin" valueType="num">
                                      <p:cBhvr additive="base">
                                        <p:cTn id="54" dur="500" fill="hold"/>
                                        <p:tgtEl>
                                          <p:spTgt spid="221190"/>
                                        </p:tgtEl>
                                        <p:attrNameLst>
                                          <p:attrName>ppt_x</p:attrName>
                                        </p:attrNameLst>
                                      </p:cBhvr>
                                      <p:tavLst>
                                        <p:tav tm="0">
                                          <p:val>
                                            <p:strVal val="#ppt_x"/>
                                          </p:val>
                                        </p:tav>
                                        <p:tav tm="100000">
                                          <p:val>
                                            <p:strVal val="#ppt_x"/>
                                          </p:val>
                                        </p:tav>
                                      </p:tavLst>
                                    </p:anim>
                                    <p:anim calcmode="lin" valueType="num">
                                      <p:cBhvr additive="base">
                                        <p:cTn id="55" dur="500" fill="hold"/>
                                        <p:tgtEl>
                                          <p:spTgt spid="221190"/>
                                        </p:tgtEl>
                                        <p:attrNameLst>
                                          <p:attrName>ppt_y</p:attrName>
                                        </p:attrNameLst>
                                      </p:cBhvr>
                                      <p:tavLst>
                                        <p:tav tm="0">
                                          <p:val>
                                            <p:strVal val="1+#ppt_h/2"/>
                                          </p:val>
                                        </p:tav>
                                        <p:tav tm="100000">
                                          <p:val>
                                            <p:strVal val="#ppt_y"/>
                                          </p:val>
                                        </p:tav>
                                      </p:tavLst>
                                    </p:anim>
                                  </p:childTnLst>
                                </p:cTn>
                              </p:par>
                            </p:childTnLst>
                          </p:cTn>
                        </p:par>
                        <p:par>
                          <p:cTn id="56" fill="hold">
                            <p:stCondLst>
                              <p:cond delay="5000"/>
                            </p:stCondLst>
                            <p:childTnLst>
                              <p:par>
                                <p:cTn id="57" presetID="53" presetClass="entr" presetSubtype="16" fill="hold" nodeType="after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p:cTn id="59" dur="500" fill="hold"/>
                                        <p:tgtEl>
                                          <p:spTgt spid="16"/>
                                        </p:tgtEl>
                                        <p:attrNameLst>
                                          <p:attrName>ppt_w</p:attrName>
                                        </p:attrNameLst>
                                      </p:cBhvr>
                                      <p:tavLst>
                                        <p:tav tm="0">
                                          <p:val>
                                            <p:fltVal val="0"/>
                                          </p:val>
                                        </p:tav>
                                        <p:tav tm="100000">
                                          <p:val>
                                            <p:strVal val="#ppt_w"/>
                                          </p:val>
                                        </p:tav>
                                      </p:tavLst>
                                    </p:anim>
                                    <p:anim calcmode="lin" valueType="num">
                                      <p:cBhvr>
                                        <p:cTn id="60" dur="500" fill="hold"/>
                                        <p:tgtEl>
                                          <p:spTgt spid="16"/>
                                        </p:tgtEl>
                                        <p:attrNameLst>
                                          <p:attrName>ppt_h</p:attrName>
                                        </p:attrNameLst>
                                      </p:cBhvr>
                                      <p:tavLst>
                                        <p:tav tm="0">
                                          <p:val>
                                            <p:fltVal val="0"/>
                                          </p:val>
                                        </p:tav>
                                        <p:tav tm="100000">
                                          <p:val>
                                            <p:strVal val="#ppt_h"/>
                                          </p:val>
                                        </p:tav>
                                      </p:tavLst>
                                    </p:anim>
                                    <p:animEffect transition="in" filter="fade">
                                      <p:cBhvr>
                                        <p:cTn id="61" dur="500"/>
                                        <p:tgtEl>
                                          <p:spTgt spid="16"/>
                                        </p:tgtEl>
                                      </p:cBhvr>
                                    </p:animEffect>
                                  </p:childTnLst>
                                </p:cTn>
                              </p:par>
                            </p:childTnLst>
                          </p:cTn>
                        </p:par>
                        <p:par>
                          <p:cTn id="62" fill="hold">
                            <p:stCondLst>
                              <p:cond delay="5500"/>
                            </p:stCondLst>
                            <p:childTnLst>
                              <p:par>
                                <p:cTn id="63" presetID="2" presetClass="entr" presetSubtype="4" decel="100000" fill="hold" nodeType="afterEffect">
                                  <p:stCondLst>
                                    <p:cond delay="0"/>
                                  </p:stCondLst>
                                  <p:childTnLst>
                                    <p:set>
                                      <p:cBhvr>
                                        <p:cTn id="64" dur="1" fill="hold">
                                          <p:stCondLst>
                                            <p:cond delay="0"/>
                                          </p:stCondLst>
                                        </p:cTn>
                                        <p:tgtEl>
                                          <p:spTgt spid="221191"/>
                                        </p:tgtEl>
                                        <p:attrNameLst>
                                          <p:attrName>style.visibility</p:attrName>
                                        </p:attrNameLst>
                                      </p:cBhvr>
                                      <p:to>
                                        <p:strVal val="visible"/>
                                      </p:to>
                                    </p:set>
                                    <p:anim calcmode="lin" valueType="num">
                                      <p:cBhvr additive="base">
                                        <p:cTn id="65" dur="500" fill="hold"/>
                                        <p:tgtEl>
                                          <p:spTgt spid="221191"/>
                                        </p:tgtEl>
                                        <p:attrNameLst>
                                          <p:attrName>ppt_x</p:attrName>
                                        </p:attrNameLst>
                                      </p:cBhvr>
                                      <p:tavLst>
                                        <p:tav tm="0">
                                          <p:val>
                                            <p:strVal val="#ppt_x"/>
                                          </p:val>
                                        </p:tav>
                                        <p:tav tm="100000">
                                          <p:val>
                                            <p:strVal val="#ppt_x"/>
                                          </p:val>
                                        </p:tav>
                                      </p:tavLst>
                                    </p:anim>
                                    <p:anim calcmode="lin" valueType="num">
                                      <p:cBhvr additive="base">
                                        <p:cTn id="66" dur="500" fill="hold"/>
                                        <p:tgtEl>
                                          <p:spTgt spid="221191"/>
                                        </p:tgtEl>
                                        <p:attrNameLst>
                                          <p:attrName>ppt_y</p:attrName>
                                        </p:attrNameLst>
                                      </p:cBhvr>
                                      <p:tavLst>
                                        <p:tav tm="0">
                                          <p:val>
                                            <p:strVal val="1+#ppt_h/2"/>
                                          </p:val>
                                        </p:tav>
                                        <p:tav tm="100000">
                                          <p:val>
                                            <p:strVal val="#ppt_y"/>
                                          </p:val>
                                        </p:tav>
                                      </p:tavLst>
                                    </p:anim>
                                  </p:childTnLst>
                                </p:cTn>
                              </p:par>
                            </p:childTnLst>
                          </p:cTn>
                        </p:par>
                        <p:par>
                          <p:cTn id="67" fill="hold">
                            <p:stCondLst>
                              <p:cond delay="6000"/>
                            </p:stCondLst>
                            <p:childTnLst>
                              <p:par>
                                <p:cTn id="68" presetID="2" presetClass="entr" presetSubtype="4" decel="100000" fill="hold" nodeType="afterEffect">
                                  <p:stCondLst>
                                    <p:cond delay="0"/>
                                  </p:stCondLst>
                                  <p:childTnLst>
                                    <p:set>
                                      <p:cBhvr>
                                        <p:cTn id="69" dur="1" fill="hold">
                                          <p:stCondLst>
                                            <p:cond delay="0"/>
                                          </p:stCondLst>
                                        </p:cTn>
                                        <p:tgtEl>
                                          <p:spTgt spid="221192"/>
                                        </p:tgtEl>
                                        <p:attrNameLst>
                                          <p:attrName>style.visibility</p:attrName>
                                        </p:attrNameLst>
                                      </p:cBhvr>
                                      <p:to>
                                        <p:strVal val="visible"/>
                                      </p:to>
                                    </p:set>
                                    <p:anim calcmode="lin" valueType="num">
                                      <p:cBhvr additive="base">
                                        <p:cTn id="70" dur="500" fill="hold"/>
                                        <p:tgtEl>
                                          <p:spTgt spid="221192"/>
                                        </p:tgtEl>
                                        <p:attrNameLst>
                                          <p:attrName>ppt_x</p:attrName>
                                        </p:attrNameLst>
                                      </p:cBhvr>
                                      <p:tavLst>
                                        <p:tav tm="0">
                                          <p:val>
                                            <p:strVal val="#ppt_x"/>
                                          </p:val>
                                        </p:tav>
                                        <p:tav tm="100000">
                                          <p:val>
                                            <p:strVal val="#ppt_x"/>
                                          </p:val>
                                        </p:tav>
                                      </p:tavLst>
                                    </p:anim>
                                    <p:anim calcmode="lin" valueType="num">
                                      <p:cBhvr additive="base">
                                        <p:cTn id="71" dur="500" fill="hold"/>
                                        <p:tgtEl>
                                          <p:spTgt spid="221192"/>
                                        </p:tgtEl>
                                        <p:attrNameLst>
                                          <p:attrName>ppt_y</p:attrName>
                                        </p:attrNameLst>
                                      </p:cBhvr>
                                      <p:tavLst>
                                        <p:tav tm="0">
                                          <p:val>
                                            <p:strVal val="1+#ppt_h/2"/>
                                          </p:val>
                                        </p:tav>
                                        <p:tav tm="100000">
                                          <p:val>
                                            <p:strVal val="#ppt_y"/>
                                          </p:val>
                                        </p:tav>
                                      </p:tavLst>
                                    </p:anim>
                                  </p:childTnLst>
                                </p:cTn>
                              </p:par>
                            </p:childTnLst>
                          </p:cTn>
                        </p:par>
                        <p:par>
                          <p:cTn id="72" fill="hold">
                            <p:stCondLst>
                              <p:cond delay="6500"/>
                            </p:stCondLst>
                            <p:childTnLst>
                              <p:par>
                                <p:cTn id="73" presetID="53" presetClass="entr" presetSubtype="16" fill="hold" nodeType="afterEffect">
                                  <p:stCondLst>
                                    <p:cond delay="0"/>
                                  </p:stCondLst>
                                  <p:childTnLst>
                                    <p:set>
                                      <p:cBhvr>
                                        <p:cTn id="74" dur="1" fill="hold">
                                          <p:stCondLst>
                                            <p:cond delay="0"/>
                                          </p:stCondLst>
                                        </p:cTn>
                                        <p:tgtEl>
                                          <p:spTgt spid="23"/>
                                        </p:tgtEl>
                                        <p:attrNameLst>
                                          <p:attrName>style.visibility</p:attrName>
                                        </p:attrNameLst>
                                      </p:cBhvr>
                                      <p:to>
                                        <p:strVal val="visible"/>
                                      </p:to>
                                    </p:set>
                                    <p:anim calcmode="lin" valueType="num">
                                      <p:cBhvr>
                                        <p:cTn id="75" dur="500" fill="hold"/>
                                        <p:tgtEl>
                                          <p:spTgt spid="23"/>
                                        </p:tgtEl>
                                        <p:attrNameLst>
                                          <p:attrName>ppt_w</p:attrName>
                                        </p:attrNameLst>
                                      </p:cBhvr>
                                      <p:tavLst>
                                        <p:tav tm="0">
                                          <p:val>
                                            <p:fltVal val="0"/>
                                          </p:val>
                                        </p:tav>
                                        <p:tav tm="100000">
                                          <p:val>
                                            <p:strVal val="#ppt_w"/>
                                          </p:val>
                                        </p:tav>
                                      </p:tavLst>
                                    </p:anim>
                                    <p:anim calcmode="lin" valueType="num">
                                      <p:cBhvr>
                                        <p:cTn id="76" dur="500" fill="hold"/>
                                        <p:tgtEl>
                                          <p:spTgt spid="23"/>
                                        </p:tgtEl>
                                        <p:attrNameLst>
                                          <p:attrName>ppt_h</p:attrName>
                                        </p:attrNameLst>
                                      </p:cBhvr>
                                      <p:tavLst>
                                        <p:tav tm="0">
                                          <p:val>
                                            <p:fltVal val="0"/>
                                          </p:val>
                                        </p:tav>
                                        <p:tav tm="100000">
                                          <p:val>
                                            <p:strVal val="#ppt_h"/>
                                          </p:val>
                                        </p:tav>
                                      </p:tavLst>
                                    </p:anim>
                                    <p:animEffect transition="in" filter="fade">
                                      <p:cBhvr>
                                        <p:cTn id="77" dur="500"/>
                                        <p:tgtEl>
                                          <p:spTgt spid="23"/>
                                        </p:tgtEl>
                                      </p:cBhvr>
                                    </p:animEffect>
                                  </p:childTnLst>
                                </p:cTn>
                              </p:par>
                            </p:childTnLst>
                          </p:cTn>
                        </p:par>
                        <p:par>
                          <p:cTn id="78" fill="hold">
                            <p:stCondLst>
                              <p:cond delay="7000"/>
                            </p:stCondLst>
                            <p:childTnLst>
                              <p:par>
                                <p:cTn id="79" presetID="2" presetClass="entr" presetSubtype="4" decel="100000" fill="hold" nodeType="afterEffect">
                                  <p:stCondLst>
                                    <p:cond delay="0"/>
                                  </p:stCondLst>
                                  <p:childTnLst>
                                    <p:set>
                                      <p:cBhvr>
                                        <p:cTn id="80" dur="1" fill="hold">
                                          <p:stCondLst>
                                            <p:cond delay="0"/>
                                          </p:stCondLst>
                                        </p:cTn>
                                        <p:tgtEl>
                                          <p:spTgt spid="221193"/>
                                        </p:tgtEl>
                                        <p:attrNameLst>
                                          <p:attrName>style.visibility</p:attrName>
                                        </p:attrNameLst>
                                      </p:cBhvr>
                                      <p:to>
                                        <p:strVal val="visible"/>
                                      </p:to>
                                    </p:set>
                                    <p:anim calcmode="lin" valueType="num">
                                      <p:cBhvr additive="base">
                                        <p:cTn id="81" dur="500" fill="hold"/>
                                        <p:tgtEl>
                                          <p:spTgt spid="221193"/>
                                        </p:tgtEl>
                                        <p:attrNameLst>
                                          <p:attrName>ppt_x</p:attrName>
                                        </p:attrNameLst>
                                      </p:cBhvr>
                                      <p:tavLst>
                                        <p:tav tm="0">
                                          <p:val>
                                            <p:strVal val="#ppt_x"/>
                                          </p:val>
                                        </p:tav>
                                        <p:tav tm="100000">
                                          <p:val>
                                            <p:strVal val="#ppt_x"/>
                                          </p:val>
                                        </p:tav>
                                      </p:tavLst>
                                    </p:anim>
                                    <p:anim calcmode="lin" valueType="num">
                                      <p:cBhvr additive="base">
                                        <p:cTn id="82" dur="500" fill="hold"/>
                                        <p:tgtEl>
                                          <p:spTgt spid="221193"/>
                                        </p:tgtEl>
                                        <p:attrNameLst>
                                          <p:attrName>ppt_y</p:attrName>
                                        </p:attrNameLst>
                                      </p:cBhvr>
                                      <p:tavLst>
                                        <p:tav tm="0">
                                          <p:val>
                                            <p:strVal val="1+#ppt_h/2"/>
                                          </p:val>
                                        </p:tav>
                                        <p:tav tm="100000">
                                          <p:val>
                                            <p:strVal val="#ppt_y"/>
                                          </p:val>
                                        </p:tav>
                                      </p:tavLst>
                                    </p:anim>
                                  </p:childTnLst>
                                </p:cTn>
                              </p:par>
                            </p:childTnLst>
                          </p:cTn>
                        </p:par>
                        <p:par>
                          <p:cTn id="83" fill="hold">
                            <p:stCondLst>
                              <p:cond delay="7500"/>
                            </p:stCondLst>
                            <p:childTnLst>
                              <p:par>
                                <p:cTn id="84" presetID="53" presetClass="entr" presetSubtype="16" fill="hold" nodeType="afterEffect">
                                  <p:stCondLst>
                                    <p:cond delay="0"/>
                                  </p:stCondLst>
                                  <p:childTnLst>
                                    <p:set>
                                      <p:cBhvr>
                                        <p:cTn id="85" dur="1" fill="hold">
                                          <p:stCondLst>
                                            <p:cond delay="0"/>
                                          </p:stCondLst>
                                        </p:cTn>
                                        <p:tgtEl>
                                          <p:spTgt spid="26"/>
                                        </p:tgtEl>
                                        <p:attrNameLst>
                                          <p:attrName>style.visibility</p:attrName>
                                        </p:attrNameLst>
                                      </p:cBhvr>
                                      <p:to>
                                        <p:strVal val="visible"/>
                                      </p:to>
                                    </p:set>
                                    <p:anim calcmode="lin" valueType="num">
                                      <p:cBhvr>
                                        <p:cTn id="86" dur="500" fill="hold"/>
                                        <p:tgtEl>
                                          <p:spTgt spid="26"/>
                                        </p:tgtEl>
                                        <p:attrNameLst>
                                          <p:attrName>ppt_w</p:attrName>
                                        </p:attrNameLst>
                                      </p:cBhvr>
                                      <p:tavLst>
                                        <p:tav tm="0">
                                          <p:val>
                                            <p:fltVal val="0"/>
                                          </p:val>
                                        </p:tav>
                                        <p:tav tm="100000">
                                          <p:val>
                                            <p:strVal val="#ppt_w"/>
                                          </p:val>
                                        </p:tav>
                                      </p:tavLst>
                                    </p:anim>
                                    <p:anim calcmode="lin" valueType="num">
                                      <p:cBhvr>
                                        <p:cTn id="87" dur="500" fill="hold"/>
                                        <p:tgtEl>
                                          <p:spTgt spid="26"/>
                                        </p:tgtEl>
                                        <p:attrNameLst>
                                          <p:attrName>ppt_h</p:attrName>
                                        </p:attrNameLst>
                                      </p:cBhvr>
                                      <p:tavLst>
                                        <p:tav tm="0">
                                          <p:val>
                                            <p:fltVal val="0"/>
                                          </p:val>
                                        </p:tav>
                                        <p:tav tm="100000">
                                          <p:val>
                                            <p:strVal val="#ppt_h"/>
                                          </p:val>
                                        </p:tav>
                                      </p:tavLst>
                                    </p:anim>
                                    <p:animEffect transition="in" filter="fade">
                                      <p:cBhvr>
                                        <p:cTn id="8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21186"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Shape 2967">
            <a:extLst>
              <a:ext uri="{FF2B5EF4-FFF2-40B4-BE49-F238E27FC236}">
                <a16:creationId xmlns:a16="http://schemas.microsoft.com/office/drawing/2014/main" id="{26C3F25C-31B0-0044-8E43-29D06DF5EC62}"/>
              </a:ext>
            </a:extLst>
          </p:cNvPr>
          <p:cNvSpPr/>
          <p:nvPr/>
        </p:nvSpPr>
        <p:spPr>
          <a:xfrm>
            <a:off x="3485839" y="3425530"/>
            <a:ext cx="1741839" cy="1741343"/>
          </a:xfrm>
          <a:prstGeom prst="rect">
            <a:avLst/>
          </a:prstGeom>
          <a:solidFill>
            <a:schemeClr val="accent5"/>
          </a:solid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93" name="Shape 2968">
            <a:extLst>
              <a:ext uri="{FF2B5EF4-FFF2-40B4-BE49-F238E27FC236}">
                <a16:creationId xmlns:a16="http://schemas.microsoft.com/office/drawing/2014/main" id="{2CB0C26C-C62F-754B-92A2-CDF9CC6965C8}"/>
              </a:ext>
            </a:extLst>
          </p:cNvPr>
          <p:cNvSpPr/>
          <p:nvPr/>
        </p:nvSpPr>
        <p:spPr>
          <a:xfrm>
            <a:off x="5226576" y="3425530"/>
            <a:ext cx="1741839" cy="1741343"/>
          </a:xfrm>
          <a:prstGeom prst="rect">
            <a:avLst/>
          </a:prstGeom>
          <a:solidFill>
            <a:schemeClr val="accent5"/>
          </a:solid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957" name="Shape 2957"/>
          <p:cNvSpPr/>
          <p:nvPr/>
        </p:nvSpPr>
        <p:spPr>
          <a:xfrm>
            <a:off x="-49" y="-48284"/>
            <a:ext cx="1741839" cy="1741343"/>
          </a:xfrm>
          <a:prstGeom prst="rect">
            <a:avLst/>
          </a:prstGeom>
          <a:blipFill>
            <a:blip r:embed="rId2" cstate="hqprint">
              <a:extLst>
                <a:ext uri="{28A0092B-C50C-407E-A947-70E740481C1C}">
                  <a14:useLocalDpi xmlns:a14="http://schemas.microsoft.com/office/drawing/2010/main"/>
                </a:ext>
              </a:extLst>
            </a:blip>
            <a:stretch>
              <a:fillRect l="-23902" r="-23902"/>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958" name="Shape 2958"/>
          <p:cNvSpPr/>
          <p:nvPr/>
        </p:nvSpPr>
        <p:spPr>
          <a:xfrm>
            <a:off x="1740690" y="-48284"/>
            <a:ext cx="1741837" cy="1741343"/>
          </a:xfrm>
          <a:prstGeom prst="rect">
            <a:avLst/>
          </a:prstGeom>
          <a:blipFill>
            <a:blip r:embed="rId3" cstate="hqprint">
              <a:extLst>
                <a:ext uri="{28A0092B-C50C-407E-A947-70E740481C1C}">
                  <a14:useLocalDpi xmlns:a14="http://schemas.microsoft.com/office/drawing/2010/main"/>
                </a:ext>
              </a:extLst>
            </a:blip>
            <a:stretch>
              <a:fillRect l="-23902" r="-23902"/>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959" name="Shape 2959"/>
          <p:cNvSpPr/>
          <p:nvPr/>
        </p:nvSpPr>
        <p:spPr>
          <a:xfrm>
            <a:off x="-49" y="1692615"/>
            <a:ext cx="1741839" cy="1741343"/>
          </a:xfrm>
          <a:prstGeom prst="rect">
            <a:avLst/>
          </a:prstGeom>
          <a:solidFill>
            <a:schemeClr val="accent2"/>
          </a:solid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960" name="Shape 2960"/>
          <p:cNvSpPr/>
          <p:nvPr/>
        </p:nvSpPr>
        <p:spPr>
          <a:xfrm>
            <a:off x="1740690" y="1692615"/>
            <a:ext cx="1741837" cy="1741343"/>
          </a:xfrm>
          <a:prstGeom prst="rect">
            <a:avLst/>
          </a:prstGeom>
          <a:solidFill>
            <a:schemeClr val="accent2">
              <a:lumMod val="60000"/>
              <a:lumOff val="40000"/>
            </a:schemeClr>
          </a:solid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961" name="Shape 2961"/>
          <p:cNvSpPr/>
          <p:nvPr/>
        </p:nvSpPr>
        <p:spPr>
          <a:xfrm>
            <a:off x="-49" y="5163926"/>
            <a:ext cx="1741839" cy="1741343"/>
          </a:xfrm>
          <a:prstGeom prst="rect">
            <a:avLst/>
          </a:prstGeom>
          <a:solidFill>
            <a:schemeClr val="accent2">
              <a:lumMod val="40000"/>
              <a:lumOff val="60000"/>
            </a:schemeClr>
          </a:solid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962" name="Shape 2962"/>
          <p:cNvSpPr/>
          <p:nvPr/>
        </p:nvSpPr>
        <p:spPr>
          <a:xfrm>
            <a:off x="1740690" y="5163926"/>
            <a:ext cx="1741837" cy="1741343"/>
          </a:xfrm>
          <a:prstGeom prst="rect">
            <a:avLst/>
          </a:prstGeom>
          <a:solidFill>
            <a:schemeClr val="accent5">
              <a:lumMod val="40000"/>
              <a:lumOff val="60000"/>
            </a:schemeClr>
          </a:solid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963" name="Shape 2963"/>
          <p:cNvSpPr/>
          <p:nvPr/>
        </p:nvSpPr>
        <p:spPr>
          <a:xfrm>
            <a:off x="3480894" y="-48284"/>
            <a:ext cx="1741839" cy="1741343"/>
          </a:xfrm>
          <a:prstGeom prst="rect">
            <a:avLst/>
          </a:prstGeom>
          <a:blipFill>
            <a:blip r:embed="rId4" cstate="hqprint">
              <a:extLst>
                <a:ext uri="{28A0092B-C50C-407E-A947-70E740481C1C}">
                  <a14:useLocalDpi xmlns:a14="http://schemas.microsoft.com/office/drawing/2010/main"/>
                </a:ext>
              </a:extLst>
            </a:blip>
            <a:stretch>
              <a:fillRect l="-23902" r="-23902"/>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964" name="Shape 2964"/>
          <p:cNvSpPr/>
          <p:nvPr/>
        </p:nvSpPr>
        <p:spPr>
          <a:xfrm>
            <a:off x="5221631" y="-48284"/>
            <a:ext cx="1741839" cy="1741343"/>
          </a:xfrm>
          <a:prstGeom prst="rect">
            <a:avLst/>
          </a:prstGeom>
          <a:blipFill>
            <a:blip r:embed="rId5" cstate="hqprint">
              <a:extLst>
                <a:ext uri="{28A0092B-C50C-407E-A947-70E740481C1C}">
                  <a14:useLocalDpi xmlns:a14="http://schemas.microsoft.com/office/drawing/2010/main"/>
                </a:ext>
              </a:extLst>
            </a:blip>
            <a:srcRect/>
            <a:stretch>
              <a:fillRect l="-12635" r="-12635"/>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965" name="Shape 2965"/>
          <p:cNvSpPr/>
          <p:nvPr/>
        </p:nvSpPr>
        <p:spPr>
          <a:xfrm>
            <a:off x="3480894" y="1692615"/>
            <a:ext cx="1741839" cy="1741343"/>
          </a:xfrm>
          <a:prstGeom prst="rect">
            <a:avLst/>
          </a:prstGeom>
          <a:solidFill>
            <a:srgbClr val="FFFFFF"/>
          </a:solid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966" name="Shape 2966"/>
          <p:cNvSpPr/>
          <p:nvPr/>
        </p:nvSpPr>
        <p:spPr>
          <a:xfrm>
            <a:off x="-2301" y="3430399"/>
            <a:ext cx="1741837" cy="1741343"/>
          </a:xfrm>
          <a:prstGeom prst="rect">
            <a:avLst/>
          </a:prstGeom>
          <a:solidFill>
            <a:schemeClr val="accent2">
              <a:lumMod val="60000"/>
              <a:lumOff val="40000"/>
            </a:schemeClr>
          </a:solid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967" name="Shape 2967"/>
          <p:cNvSpPr/>
          <p:nvPr/>
        </p:nvSpPr>
        <p:spPr>
          <a:xfrm>
            <a:off x="3480894" y="5163926"/>
            <a:ext cx="1741839" cy="1741343"/>
          </a:xfrm>
          <a:prstGeom prst="rect">
            <a:avLst/>
          </a:prstGeom>
          <a:solidFill>
            <a:schemeClr val="accent5"/>
          </a:solid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968" name="Shape 2968"/>
          <p:cNvSpPr/>
          <p:nvPr/>
        </p:nvSpPr>
        <p:spPr>
          <a:xfrm>
            <a:off x="5221631" y="5163926"/>
            <a:ext cx="1741839" cy="1741343"/>
          </a:xfrm>
          <a:prstGeom prst="rect">
            <a:avLst/>
          </a:prstGeom>
          <a:solidFill>
            <a:schemeClr val="accent5"/>
          </a:solid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969" name="Shape 2969"/>
          <p:cNvSpPr/>
          <p:nvPr/>
        </p:nvSpPr>
        <p:spPr>
          <a:xfrm>
            <a:off x="6965054" y="-48284"/>
            <a:ext cx="1741839" cy="1741343"/>
          </a:xfrm>
          <a:prstGeom prst="rect">
            <a:avLst/>
          </a:prstGeom>
          <a:blipFill>
            <a:blip r:embed="rId6" cstate="hqprint">
              <a:extLst>
                <a:ext uri="{28A0092B-C50C-407E-A947-70E740481C1C}">
                  <a14:useLocalDpi xmlns:a14="http://schemas.microsoft.com/office/drawing/2010/main"/>
                </a:ext>
              </a:extLst>
            </a:blip>
            <a:stretch>
              <a:fillRect l="-23902" r="-23902"/>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970" name="Shape 2970"/>
          <p:cNvSpPr/>
          <p:nvPr/>
        </p:nvSpPr>
        <p:spPr>
          <a:xfrm>
            <a:off x="8705791" y="-48284"/>
            <a:ext cx="1741839" cy="1741343"/>
          </a:xfrm>
          <a:prstGeom prst="rect">
            <a:avLst/>
          </a:prstGeom>
          <a:blipFill>
            <a:blip r:embed="rId7" cstate="hqprint">
              <a:extLst>
                <a:ext uri="{28A0092B-C50C-407E-A947-70E740481C1C}">
                  <a14:useLocalDpi xmlns:a14="http://schemas.microsoft.com/office/drawing/2010/main"/>
                </a:ext>
              </a:extLst>
            </a:blip>
            <a:stretch>
              <a:fillRect l="-23902" r="-23902"/>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971" name="Shape 2971"/>
          <p:cNvSpPr/>
          <p:nvPr/>
        </p:nvSpPr>
        <p:spPr>
          <a:xfrm>
            <a:off x="1741121" y="3430399"/>
            <a:ext cx="1741839" cy="1741343"/>
          </a:xfrm>
          <a:prstGeom prst="rect">
            <a:avLst/>
          </a:prstGeom>
          <a:solidFill>
            <a:schemeClr val="accent5">
              <a:lumMod val="60000"/>
              <a:lumOff val="40000"/>
            </a:schemeClr>
          </a:solid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972" name="Shape 2972"/>
          <p:cNvSpPr/>
          <p:nvPr/>
        </p:nvSpPr>
        <p:spPr>
          <a:xfrm>
            <a:off x="8705791" y="1692615"/>
            <a:ext cx="1741839" cy="1741343"/>
          </a:xfrm>
          <a:prstGeom prst="rect">
            <a:avLst/>
          </a:prstGeom>
          <a:solidFill>
            <a:schemeClr val="accent6"/>
          </a:solid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973" name="Shape 2973"/>
          <p:cNvSpPr/>
          <p:nvPr/>
        </p:nvSpPr>
        <p:spPr>
          <a:xfrm>
            <a:off x="6965054" y="5163926"/>
            <a:ext cx="1741839" cy="1741343"/>
          </a:xfrm>
          <a:prstGeom prst="rect">
            <a:avLst/>
          </a:prstGeom>
          <a:solidFill>
            <a:schemeClr val="accent5"/>
          </a:solid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974" name="Shape 2974"/>
          <p:cNvSpPr/>
          <p:nvPr/>
        </p:nvSpPr>
        <p:spPr>
          <a:xfrm>
            <a:off x="8705791" y="5163926"/>
            <a:ext cx="1741839" cy="1741343"/>
          </a:xfrm>
          <a:prstGeom prst="rect">
            <a:avLst/>
          </a:prstGeom>
          <a:solidFill>
            <a:schemeClr val="accent5">
              <a:lumMod val="60000"/>
              <a:lumOff val="40000"/>
            </a:schemeClr>
          </a:solid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993" name="Shape 2993"/>
          <p:cNvSpPr/>
          <p:nvPr/>
        </p:nvSpPr>
        <p:spPr>
          <a:xfrm>
            <a:off x="10447923" y="-48284"/>
            <a:ext cx="1741839" cy="1741343"/>
          </a:xfrm>
          <a:prstGeom prst="rect">
            <a:avLst/>
          </a:prstGeom>
          <a:blipFill>
            <a:blip r:embed="rId8" cstate="hqprint">
              <a:extLst>
                <a:ext uri="{28A0092B-C50C-407E-A947-70E740481C1C}">
                  <a14:useLocalDpi xmlns:a14="http://schemas.microsoft.com/office/drawing/2010/main"/>
                </a:ext>
              </a:extLst>
            </a:blip>
            <a:srcRect/>
            <a:stretch>
              <a:fillRect l="-9649" r="-9649"/>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994" name="Shape 2994"/>
          <p:cNvSpPr/>
          <p:nvPr/>
        </p:nvSpPr>
        <p:spPr>
          <a:xfrm>
            <a:off x="10447923" y="1692615"/>
            <a:ext cx="1741839" cy="1741343"/>
          </a:xfrm>
          <a:prstGeom prst="rect">
            <a:avLst/>
          </a:prstGeom>
          <a:solidFill>
            <a:schemeClr val="accent6">
              <a:lumMod val="75000"/>
            </a:schemeClr>
          </a:solid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995" name="Shape 2995"/>
          <p:cNvSpPr/>
          <p:nvPr/>
        </p:nvSpPr>
        <p:spPr>
          <a:xfrm>
            <a:off x="10447923" y="5163926"/>
            <a:ext cx="1741839" cy="1741343"/>
          </a:xfrm>
          <a:prstGeom prst="rect">
            <a:avLst/>
          </a:prstGeom>
          <a:solidFill>
            <a:schemeClr val="accent3"/>
          </a:solid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999" name="Shape 2999"/>
          <p:cNvSpPr/>
          <p:nvPr/>
        </p:nvSpPr>
        <p:spPr>
          <a:xfrm>
            <a:off x="6964851" y="3436750"/>
            <a:ext cx="1741837" cy="1741343"/>
          </a:xfrm>
          <a:prstGeom prst="rect">
            <a:avLst/>
          </a:prstGeom>
          <a:solidFill>
            <a:schemeClr val="accent5"/>
          </a:solid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3000" name="Shape 3000"/>
          <p:cNvSpPr/>
          <p:nvPr/>
        </p:nvSpPr>
        <p:spPr>
          <a:xfrm>
            <a:off x="8705588" y="3436750"/>
            <a:ext cx="1741837" cy="1741343"/>
          </a:xfrm>
          <a:prstGeom prst="rect">
            <a:avLst/>
          </a:prstGeom>
          <a:solidFill>
            <a:schemeClr val="accent6">
              <a:lumMod val="60000"/>
              <a:lumOff val="40000"/>
            </a:schemeClr>
          </a:solid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3001" name="Shape 3001"/>
          <p:cNvSpPr/>
          <p:nvPr/>
        </p:nvSpPr>
        <p:spPr>
          <a:xfrm>
            <a:off x="10445794" y="3436750"/>
            <a:ext cx="1741837" cy="1741343"/>
          </a:xfrm>
          <a:prstGeom prst="rect">
            <a:avLst/>
          </a:prstGeom>
          <a:solidFill>
            <a:schemeClr val="accent3">
              <a:lumMod val="40000"/>
              <a:lumOff val="60000"/>
            </a:schemeClr>
          </a:solid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grpSp>
        <p:nvGrpSpPr>
          <p:cNvPr id="3021" name="Group 3021"/>
          <p:cNvGrpSpPr/>
          <p:nvPr/>
        </p:nvGrpSpPr>
        <p:grpSpPr>
          <a:xfrm>
            <a:off x="5207509" y="2862145"/>
            <a:ext cx="3483901" cy="1065276"/>
            <a:chOff x="0" y="83126"/>
            <a:chExt cx="6967799" cy="2130548"/>
          </a:xfrm>
        </p:grpSpPr>
        <p:sp>
          <p:nvSpPr>
            <p:cNvPr id="3018" name="Shape 3018"/>
            <p:cNvSpPr/>
            <p:nvPr/>
          </p:nvSpPr>
          <p:spPr>
            <a:xfrm>
              <a:off x="1027747" y="211752"/>
              <a:ext cx="5940052" cy="946524"/>
            </a:xfrm>
            <a:prstGeom prst="rect">
              <a:avLst/>
            </a:prstGeom>
            <a:solidFill>
              <a:schemeClr val="accent2"/>
            </a:solidFill>
            <a:ln w="12700" cap="flat">
              <a:noFill/>
              <a:miter lim="400000"/>
            </a:ln>
            <a:effectLst/>
          </p:spPr>
          <p:txBody>
            <a:bodyPr wrap="square" lIns="0" tIns="0" rIns="0" bIns="0" numCol="1" anchor="ctr">
              <a:noAutofit/>
            </a:bodyPr>
            <a:lstStyle/>
            <a:p>
              <a:pPr lvl="0">
                <a:defRPr sz="3200"/>
              </a:pPr>
              <a:endParaRPr sz="4267">
                <a:solidFill>
                  <a:schemeClr val="accent2"/>
                </a:solidFill>
                <a:latin typeface="Arial" panose="020B0604020202020204" pitchFamily="34" charset="0"/>
                <a:cs typeface="Arial" panose="020B0604020202020204" pitchFamily="34" charset="0"/>
              </a:endParaRPr>
            </a:p>
          </p:txBody>
        </p:sp>
        <p:sp>
          <p:nvSpPr>
            <p:cNvPr id="3019" name="Shape 3019"/>
            <p:cNvSpPr/>
            <p:nvPr/>
          </p:nvSpPr>
          <p:spPr>
            <a:xfrm>
              <a:off x="0" y="1231120"/>
              <a:ext cx="6967798" cy="946524"/>
            </a:xfrm>
            <a:prstGeom prst="rect">
              <a:avLst/>
            </a:prstGeom>
            <a:solidFill>
              <a:schemeClr val="accent2"/>
            </a:solidFill>
            <a:ln w="12700" cap="flat">
              <a:noFill/>
              <a:miter lim="400000"/>
            </a:ln>
            <a:effectLst/>
          </p:spPr>
          <p:txBody>
            <a:bodyPr wrap="square" lIns="0" tIns="0" rIns="0" bIns="0" numCol="1" anchor="ctr">
              <a:noAutofit/>
            </a:bodyPr>
            <a:lstStyle/>
            <a:p>
              <a:pPr lvl="0">
                <a:defRPr sz="3200"/>
              </a:pPr>
              <a:endParaRPr sz="4267">
                <a:solidFill>
                  <a:schemeClr val="accent2"/>
                </a:solidFill>
                <a:latin typeface="Arial" panose="020B0604020202020204" pitchFamily="34" charset="0"/>
                <a:cs typeface="Arial" panose="020B0604020202020204" pitchFamily="34" charset="0"/>
              </a:endParaRPr>
            </a:p>
          </p:txBody>
        </p:sp>
        <p:sp>
          <p:nvSpPr>
            <p:cNvPr id="3020" name="Shape 3020"/>
            <p:cNvSpPr/>
            <p:nvPr/>
          </p:nvSpPr>
          <p:spPr>
            <a:xfrm>
              <a:off x="2474" y="83126"/>
              <a:ext cx="6702359" cy="213054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p>
              <a:pPr algn="r">
                <a:lnSpc>
                  <a:spcPct val="110000"/>
                </a:lnSpc>
                <a:spcBef>
                  <a:spcPts val="251"/>
                </a:spcBef>
                <a:defRPr sz="1800"/>
              </a:pPr>
              <a:r>
                <a:rPr sz="3067" b="1" spc="-209" dirty="0">
                  <a:solidFill>
                    <a:schemeClr val="bg1"/>
                  </a:solidFill>
                  <a:latin typeface="Arial" panose="020B0604020202020204" pitchFamily="34" charset="0"/>
                  <a:ea typeface="Arimo"/>
                  <a:cs typeface="Arial" panose="020B0604020202020204" pitchFamily="34" charset="0"/>
                  <a:sym typeface="Arimo"/>
                </a:rPr>
                <a:t>Let’s Introduce to Our Awesome Team</a:t>
              </a:r>
            </a:p>
          </p:txBody>
        </p:sp>
      </p:grpSp>
      <p:sp>
        <p:nvSpPr>
          <p:cNvPr id="3022" name="Shape 3022"/>
          <p:cNvSpPr/>
          <p:nvPr/>
        </p:nvSpPr>
        <p:spPr>
          <a:xfrm>
            <a:off x="4261578" y="1976733"/>
            <a:ext cx="3980657" cy="61525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gn="r">
              <a:lnSpc>
                <a:spcPct val="120000"/>
              </a:lnSpc>
              <a:spcBef>
                <a:spcPts val="2000"/>
              </a:spcBef>
              <a:defRPr sz="2200">
                <a:solidFill>
                  <a:srgbClr val="21282F"/>
                </a:solidFill>
                <a:latin typeface="Arimo"/>
                <a:ea typeface="Arimo"/>
                <a:cs typeface="Arimo"/>
                <a:sym typeface="Arimo"/>
              </a:defRPr>
            </a:lvl1pPr>
          </a:lstStyle>
          <a:p>
            <a:pPr lvl="0">
              <a:defRPr sz="1800">
                <a:solidFill>
                  <a:srgbClr val="000000"/>
                </a:solidFill>
              </a:defRPr>
            </a:pPr>
            <a:r>
              <a:rPr sz="1067" dirty="0" err="1">
                <a:solidFill>
                  <a:schemeClr val="tx2">
                    <a:lumMod val="60000"/>
                    <a:lumOff val="40000"/>
                  </a:schemeClr>
                </a:solidFill>
              </a:rPr>
              <a:t>Lorem</a:t>
            </a:r>
            <a:r>
              <a:rPr sz="1067" dirty="0">
                <a:solidFill>
                  <a:schemeClr val="tx2">
                    <a:lumMod val="60000"/>
                    <a:lumOff val="40000"/>
                  </a:schemeClr>
                </a:solidFill>
              </a:rPr>
              <a:t> </a:t>
            </a:r>
            <a:r>
              <a:rPr sz="1067" dirty="0" err="1">
                <a:solidFill>
                  <a:schemeClr val="tx2">
                    <a:lumMod val="60000"/>
                    <a:lumOff val="40000"/>
                  </a:schemeClr>
                </a:solidFill>
              </a:rPr>
              <a:t>Ipsum</a:t>
            </a:r>
            <a:r>
              <a:rPr sz="1067" dirty="0">
                <a:solidFill>
                  <a:schemeClr val="tx2">
                    <a:lumMod val="60000"/>
                    <a:lumOff val="40000"/>
                  </a:schemeClr>
                </a:solidFill>
              </a:rPr>
              <a:t> has been the industry's standard dummy text ever since the 1500s, when an unknown printer took a galley of type and scrambled. </a:t>
            </a:r>
            <a:r>
              <a:rPr sz="1067" dirty="0" err="1">
                <a:solidFill>
                  <a:schemeClr val="tx2">
                    <a:lumMod val="60000"/>
                    <a:lumOff val="40000"/>
                  </a:schemeClr>
                </a:solidFill>
              </a:rPr>
              <a:t>Lorem</a:t>
            </a:r>
            <a:r>
              <a:rPr sz="1067" dirty="0">
                <a:solidFill>
                  <a:schemeClr val="tx2">
                    <a:lumMod val="60000"/>
                    <a:lumOff val="40000"/>
                  </a:schemeClr>
                </a:solidFill>
              </a:rPr>
              <a:t> </a:t>
            </a:r>
            <a:r>
              <a:rPr sz="1067" dirty="0" err="1">
                <a:solidFill>
                  <a:schemeClr val="tx2">
                    <a:lumMod val="60000"/>
                    <a:lumOff val="40000"/>
                  </a:schemeClr>
                </a:solidFill>
              </a:rPr>
              <a:t>Ipsum</a:t>
            </a:r>
            <a:r>
              <a:rPr sz="1067" dirty="0">
                <a:solidFill>
                  <a:schemeClr val="tx2">
                    <a:lumMod val="60000"/>
                    <a:lumOff val="40000"/>
                  </a:schemeClr>
                </a:solidFill>
              </a:rPr>
              <a:t> has been the industry</a:t>
            </a:r>
          </a:p>
        </p:txBody>
      </p:sp>
      <p:grpSp>
        <p:nvGrpSpPr>
          <p:cNvPr id="3" name="Group 2">
            <a:extLst>
              <a:ext uri="{FF2B5EF4-FFF2-40B4-BE49-F238E27FC236}">
                <a16:creationId xmlns:a16="http://schemas.microsoft.com/office/drawing/2014/main" id="{A5CC0584-FC66-485B-BFBF-1E6F8E478630}"/>
              </a:ext>
            </a:extLst>
          </p:cNvPr>
          <p:cNvGrpSpPr/>
          <p:nvPr/>
        </p:nvGrpSpPr>
        <p:grpSpPr>
          <a:xfrm>
            <a:off x="4208456" y="4395350"/>
            <a:ext cx="3762124" cy="1931711"/>
            <a:chOff x="4208456" y="4395350"/>
            <a:chExt cx="3762124" cy="1931711"/>
          </a:xfrm>
        </p:grpSpPr>
        <p:grpSp>
          <p:nvGrpSpPr>
            <p:cNvPr id="3035" name="Group 3035"/>
            <p:cNvGrpSpPr/>
            <p:nvPr/>
          </p:nvGrpSpPr>
          <p:grpSpPr>
            <a:xfrm>
              <a:off x="4208456" y="4395350"/>
              <a:ext cx="1402361" cy="1931711"/>
              <a:chOff x="0" y="0"/>
              <a:chExt cx="2804720" cy="3863418"/>
            </a:xfrm>
          </p:grpSpPr>
          <p:grpSp>
            <p:nvGrpSpPr>
              <p:cNvPr id="3032" name="Group 3032"/>
              <p:cNvGrpSpPr/>
              <p:nvPr/>
            </p:nvGrpSpPr>
            <p:grpSpPr>
              <a:xfrm>
                <a:off x="802106" y="0"/>
                <a:ext cx="1200510" cy="1106004"/>
                <a:chOff x="0" y="0"/>
                <a:chExt cx="1200509" cy="1106003"/>
              </a:xfrm>
            </p:grpSpPr>
            <p:sp>
              <p:nvSpPr>
                <p:cNvPr id="3023" name="Shape 3023"/>
                <p:cNvSpPr/>
                <p:nvPr/>
              </p:nvSpPr>
              <p:spPr>
                <a:xfrm>
                  <a:off x="297854" y="789314"/>
                  <a:ext cx="615184" cy="316690"/>
                </a:xfrm>
                <a:custGeom>
                  <a:avLst/>
                  <a:gdLst/>
                  <a:ahLst/>
                  <a:cxnLst>
                    <a:cxn ang="0">
                      <a:pos x="wd2" y="hd2"/>
                    </a:cxn>
                    <a:cxn ang="5400000">
                      <a:pos x="wd2" y="hd2"/>
                    </a:cxn>
                    <a:cxn ang="10800000">
                      <a:pos x="wd2" y="hd2"/>
                    </a:cxn>
                    <a:cxn ang="16200000">
                      <a:pos x="wd2" y="hd2"/>
                    </a:cxn>
                  </a:cxnLst>
                  <a:rect l="0" t="0" r="r" b="b"/>
                  <a:pathLst>
                    <a:path w="21600" h="21600" extrusionOk="0">
                      <a:moveTo>
                        <a:pt x="17296" y="0"/>
                      </a:moveTo>
                      <a:lnTo>
                        <a:pt x="4363" y="0"/>
                      </a:lnTo>
                      <a:cubicBezTo>
                        <a:pt x="1974" y="0"/>
                        <a:pt x="0" y="3862"/>
                        <a:pt x="0" y="8500"/>
                      </a:cubicBezTo>
                      <a:lnTo>
                        <a:pt x="0" y="21600"/>
                      </a:lnTo>
                      <a:lnTo>
                        <a:pt x="21600" y="21600"/>
                      </a:lnTo>
                      <a:lnTo>
                        <a:pt x="21600" y="8500"/>
                      </a:lnTo>
                      <a:cubicBezTo>
                        <a:pt x="21600" y="3862"/>
                        <a:pt x="19683" y="0"/>
                        <a:pt x="17296" y="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3024" name="Shape 3024"/>
                <p:cNvSpPr/>
                <p:nvPr/>
              </p:nvSpPr>
              <p:spPr>
                <a:xfrm>
                  <a:off x="431889" y="357425"/>
                  <a:ext cx="353645" cy="353631"/>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4840" y="0"/>
                        <a:pt x="0" y="4839"/>
                        <a:pt x="0" y="10799"/>
                      </a:cubicBezTo>
                      <a:cubicBezTo>
                        <a:pt x="0" y="16761"/>
                        <a:pt x="4840" y="21600"/>
                        <a:pt x="10801" y="21600"/>
                      </a:cubicBezTo>
                      <a:cubicBezTo>
                        <a:pt x="16763" y="21600"/>
                        <a:pt x="21600" y="16761"/>
                        <a:pt x="21600" y="10799"/>
                      </a:cubicBezTo>
                      <a:cubicBezTo>
                        <a:pt x="21600" y="4839"/>
                        <a:pt x="16763" y="0"/>
                        <a:pt x="10801" y="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3025" name="Shape 3025"/>
                <p:cNvSpPr/>
                <p:nvPr/>
              </p:nvSpPr>
              <p:spPr>
                <a:xfrm>
                  <a:off x="0" y="238283"/>
                  <a:ext cx="338722" cy="173856"/>
                </a:xfrm>
                <a:custGeom>
                  <a:avLst/>
                  <a:gdLst/>
                  <a:ahLst/>
                  <a:cxnLst>
                    <a:cxn ang="0">
                      <a:pos x="wd2" y="hd2"/>
                    </a:cxn>
                    <a:cxn ang="5400000">
                      <a:pos x="wd2" y="hd2"/>
                    </a:cxn>
                    <a:cxn ang="10800000">
                      <a:pos x="wd2" y="hd2"/>
                    </a:cxn>
                    <a:cxn ang="16200000">
                      <a:pos x="wd2" y="hd2"/>
                    </a:cxn>
                  </a:cxnLst>
                  <a:rect l="0" t="0" r="r" b="b"/>
                  <a:pathLst>
                    <a:path w="21600" h="21600" extrusionOk="0">
                      <a:moveTo>
                        <a:pt x="21600" y="8424"/>
                      </a:moveTo>
                      <a:cubicBezTo>
                        <a:pt x="21600" y="3766"/>
                        <a:pt x="19667" y="0"/>
                        <a:pt x="17275" y="0"/>
                      </a:cubicBezTo>
                      <a:lnTo>
                        <a:pt x="4372" y="0"/>
                      </a:lnTo>
                      <a:cubicBezTo>
                        <a:pt x="1980" y="0"/>
                        <a:pt x="0" y="3766"/>
                        <a:pt x="0" y="8424"/>
                      </a:cubicBezTo>
                      <a:lnTo>
                        <a:pt x="0" y="21600"/>
                      </a:lnTo>
                      <a:lnTo>
                        <a:pt x="21600" y="21600"/>
                      </a:lnTo>
                      <a:cubicBezTo>
                        <a:pt x="21600" y="21600"/>
                        <a:pt x="21600" y="8424"/>
                        <a:pt x="21600" y="8424"/>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3026" name="Shape 3026"/>
                <p:cNvSpPr/>
                <p:nvPr/>
              </p:nvSpPr>
              <p:spPr>
                <a:xfrm>
                  <a:off x="74463" y="0"/>
                  <a:ext cx="194465" cy="194449"/>
                </a:xfrm>
                <a:custGeom>
                  <a:avLst/>
                  <a:gdLst/>
                  <a:ahLst/>
                  <a:cxnLst>
                    <a:cxn ang="0">
                      <a:pos x="wd2" y="hd2"/>
                    </a:cxn>
                    <a:cxn ang="5400000">
                      <a:pos x="wd2" y="hd2"/>
                    </a:cxn>
                    <a:cxn ang="10800000">
                      <a:pos x="wd2" y="hd2"/>
                    </a:cxn>
                    <a:cxn ang="16200000">
                      <a:pos x="wd2" y="hd2"/>
                    </a:cxn>
                  </a:cxnLst>
                  <a:rect l="0" t="0" r="r" b="b"/>
                  <a:pathLst>
                    <a:path w="21600" h="21600" extrusionOk="0">
                      <a:moveTo>
                        <a:pt x="10798" y="21600"/>
                      </a:moveTo>
                      <a:cubicBezTo>
                        <a:pt x="16781" y="21600"/>
                        <a:pt x="21600" y="16760"/>
                        <a:pt x="21600" y="10800"/>
                      </a:cubicBezTo>
                      <a:cubicBezTo>
                        <a:pt x="21600" y="4837"/>
                        <a:pt x="16781" y="0"/>
                        <a:pt x="10798" y="0"/>
                      </a:cubicBezTo>
                      <a:cubicBezTo>
                        <a:pt x="4838" y="0"/>
                        <a:pt x="0" y="4837"/>
                        <a:pt x="0" y="10800"/>
                      </a:cubicBezTo>
                      <a:cubicBezTo>
                        <a:pt x="0" y="16760"/>
                        <a:pt x="4838" y="21600"/>
                        <a:pt x="10798" y="2160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3027" name="Shape 3027"/>
                <p:cNvSpPr/>
                <p:nvPr/>
              </p:nvSpPr>
              <p:spPr>
                <a:xfrm>
                  <a:off x="863778" y="238283"/>
                  <a:ext cx="336732" cy="174060"/>
                </a:xfrm>
                <a:custGeom>
                  <a:avLst/>
                  <a:gdLst/>
                  <a:ahLst/>
                  <a:cxnLst>
                    <a:cxn ang="0">
                      <a:pos x="wd2" y="hd2"/>
                    </a:cxn>
                    <a:cxn ang="5400000">
                      <a:pos x="wd2" y="hd2"/>
                    </a:cxn>
                    <a:cxn ang="10800000">
                      <a:pos x="wd2" y="hd2"/>
                    </a:cxn>
                    <a:cxn ang="16200000">
                      <a:pos x="wd2" y="hd2"/>
                    </a:cxn>
                  </a:cxnLst>
                  <a:rect l="0" t="0" r="r" b="b"/>
                  <a:pathLst>
                    <a:path w="21600" h="21600" extrusionOk="0">
                      <a:moveTo>
                        <a:pt x="17320" y="0"/>
                      </a:moveTo>
                      <a:lnTo>
                        <a:pt x="4327" y="0"/>
                      </a:lnTo>
                      <a:cubicBezTo>
                        <a:pt x="1934" y="0"/>
                        <a:pt x="0" y="3761"/>
                        <a:pt x="0" y="8437"/>
                      </a:cubicBezTo>
                      <a:lnTo>
                        <a:pt x="0" y="21600"/>
                      </a:lnTo>
                      <a:lnTo>
                        <a:pt x="21600" y="21600"/>
                      </a:lnTo>
                      <a:lnTo>
                        <a:pt x="21600" y="8437"/>
                      </a:lnTo>
                      <a:cubicBezTo>
                        <a:pt x="21600" y="3761"/>
                        <a:pt x="19726" y="0"/>
                        <a:pt x="17320" y="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3028" name="Shape 3028"/>
                <p:cNvSpPr/>
                <p:nvPr/>
              </p:nvSpPr>
              <p:spPr>
                <a:xfrm>
                  <a:off x="938242" y="0"/>
                  <a:ext cx="194464" cy="194449"/>
                </a:xfrm>
                <a:custGeom>
                  <a:avLst/>
                  <a:gdLst/>
                  <a:ahLst/>
                  <a:cxnLst>
                    <a:cxn ang="0">
                      <a:pos x="wd2" y="hd2"/>
                    </a:cxn>
                    <a:cxn ang="5400000">
                      <a:pos x="wd2" y="hd2"/>
                    </a:cxn>
                    <a:cxn ang="10800000">
                      <a:pos x="wd2" y="hd2"/>
                    </a:cxn>
                    <a:cxn ang="16200000">
                      <a:pos x="wd2" y="hd2"/>
                    </a:cxn>
                  </a:cxnLst>
                  <a:rect l="0" t="0" r="r" b="b"/>
                  <a:pathLst>
                    <a:path w="21600" h="21600" extrusionOk="0">
                      <a:moveTo>
                        <a:pt x="10799" y="21600"/>
                      </a:moveTo>
                      <a:cubicBezTo>
                        <a:pt x="16760" y="21600"/>
                        <a:pt x="21600" y="16760"/>
                        <a:pt x="21600" y="10800"/>
                      </a:cubicBezTo>
                      <a:cubicBezTo>
                        <a:pt x="21600" y="4837"/>
                        <a:pt x="16760" y="0"/>
                        <a:pt x="10799" y="0"/>
                      </a:cubicBezTo>
                      <a:cubicBezTo>
                        <a:pt x="4835" y="0"/>
                        <a:pt x="0" y="4837"/>
                        <a:pt x="0" y="10800"/>
                      </a:cubicBezTo>
                      <a:cubicBezTo>
                        <a:pt x="0" y="16760"/>
                        <a:pt x="4835" y="21600"/>
                        <a:pt x="10799" y="2160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3029" name="Shape 3029"/>
                <p:cNvSpPr/>
                <p:nvPr/>
              </p:nvSpPr>
              <p:spPr>
                <a:xfrm>
                  <a:off x="416996" y="163820"/>
                  <a:ext cx="388928" cy="76820"/>
                </a:xfrm>
                <a:custGeom>
                  <a:avLst/>
                  <a:gdLst/>
                  <a:ahLst/>
                  <a:cxnLst>
                    <a:cxn ang="0">
                      <a:pos x="wd2" y="hd2"/>
                    </a:cxn>
                    <a:cxn ang="5400000">
                      <a:pos x="wd2" y="hd2"/>
                    </a:cxn>
                    <a:cxn ang="10800000">
                      <a:pos x="wd2" y="hd2"/>
                    </a:cxn>
                    <a:cxn ang="16200000">
                      <a:pos x="wd2" y="hd2"/>
                    </a:cxn>
                  </a:cxnLst>
                  <a:rect l="0" t="0" r="r" b="b"/>
                  <a:pathLst>
                    <a:path w="21600" h="21600" extrusionOk="0">
                      <a:moveTo>
                        <a:pt x="2164" y="21600"/>
                      </a:moveTo>
                      <a:lnTo>
                        <a:pt x="19446" y="21600"/>
                      </a:lnTo>
                      <a:cubicBezTo>
                        <a:pt x="20632" y="21600"/>
                        <a:pt x="21600" y="16848"/>
                        <a:pt x="21600" y="10800"/>
                      </a:cubicBezTo>
                      <a:cubicBezTo>
                        <a:pt x="21600" y="4752"/>
                        <a:pt x="20632" y="0"/>
                        <a:pt x="19446" y="0"/>
                      </a:cubicBezTo>
                      <a:lnTo>
                        <a:pt x="2164" y="0"/>
                      </a:lnTo>
                      <a:cubicBezTo>
                        <a:pt x="971" y="0"/>
                        <a:pt x="0" y="4752"/>
                        <a:pt x="0" y="10800"/>
                      </a:cubicBezTo>
                      <a:cubicBezTo>
                        <a:pt x="0" y="16848"/>
                        <a:pt x="971" y="21600"/>
                        <a:pt x="2164" y="2160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3030" name="Shape 3030"/>
                <p:cNvSpPr/>
                <p:nvPr/>
              </p:nvSpPr>
              <p:spPr>
                <a:xfrm>
                  <a:off x="148927" y="461674"/>
                  <a:ext cx="219684" cy="273813"/>
                </a:xfrm>
                <a:custGeom>
                  <a:avLst/>
                  <a:gdLst/>
                  <a:ahLst/>
                  <a:cxnLst>
                    <a:cxn ang="0">
                      <a:pos x="wd2" y="hd2"/>
                    </a:cxn>
                    <a:cxn ang="5400000">
                      <a:pos x="wd2" y="hd2"/>
                    </a:cxn>
                    <a:cxn ang="10800000">
                      <a:pos x="wd2" y="hd2"/>
                    </a:cxn>
                    <a:cxn ang="16200000">
                      <a:pos x="wd2" y="hd2"/>
                    </a:cxn>
                  </a:cxnLst>
                  <a:rect l="0" t="0" r="r" b="b"/>
                  <a:pathLst>
                    <a:path w="20621" h="21197" extrusionOk="0">
                      <a:moveTo>
                        <a:pt x="16971" y="21197"/>
                      </a:moveTo>
                      <a:cubicBezTo>
                        <a:pt x="17712" y="21197"/>
                        <a:pt x="18453" y="21010"/>
                        <a:pt x="19111" y="20613"/>
                      </a:cubicBezTo>
                      <a:cubicBezTo>
                        <a:pt x="20748" y="19644"/>
                        <a:pt x="21110" y="17770"/>
                        <a:pt x="19921" y="16418"/>
                      </a:cubicBezTo>
                      <a:lnTo>
                        <a:pt x="6602" y="1246"/>
                      </a:lnTo>
                      <a:cubicBezTo>
                        <a:pt x="5412" y="-105"/>
                        <a:pt x="3133" y="-403"/>
                        <a:pt x="1513" y="578"/>
                      </a:cubicBezTo>
                      <a:cubicBezTo>
                        <a:pt x="-128" y="1546"/>
                        <a:pt x="-490" y="3437"/>
                        <a:pt x="702" y="4777"/>
                      </a:cubicBezTo>
                      <a:lnTo>
                        <a:pt x="14003" y="19956"/>
                      </a:lnTo>
                      <a:cubicBezTo>
                        <a:pt x="14726" y="20756"/>
                        <a:pt x="15850" y="21197"/>
                        <a:pt x="16971" y="21197"/>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3031" name="Shape 3031"/>
                <p:cNvSpPr/>
                <p:nvPr/>
              </p:nvSpPr>
              <p:spPr>
                <a:xfrm>
                  <a:off x="833993" y="476567"/>
                  <a:ext cx="200240" cy="268921"/>
                </a:xfrm>
                <a:custGeom>
                  <a:avLst/>
                  <a:gdLst/>
                  <a:ahLst/>
                  <a:cxnLst>
                    <a:cxn ang="0">
                      <a:pos x="wd2" y="hd2"/>
                    </a:cxn>
                    <a:cxn ang="5400000">
                      <a:pos x="wd2" y="hd2"/>
                    </a:cxn>
                    <a:cxn ang="10800000">
                      <a:pos x="wd2" y="hd2"/>
                    </a:cxn>
                    <a:cxn ang="16200000">
                      <a:pos x="wd2" y="hd2"/>
                    </a:cxn>
                  </a:cxnLst>
                  <a:rect l="0" t="0" r="r" b="b"/>
                  <a:pathLst>
                    <a:path w="20480" h="21167" extrusionOk="0">
                      <a:moveTo>
                        <a:pt x="18639" y="492"/>
                      </a:moveTo>
                      <a:cubicBezTo>
                        <a:pt x="16796" y="-433"/>
                        <a:pt x="14332" y="-13"/>
                        <a:pt x="13147" y="1417"/>
                      </a:cubicBezTo>
                      <a:lnTo>
                        <a:pt x="627" y="16453"/>
                      </a:lnTo>
                      <a:cubicBezTo>
                        <a:pt x="-556" y="17867"/>
                        <a:pt x="-13" y="19762"/>
                        <a:pt x="1830" y="20687"/>
                      </a:cubicBezTo>
                      <a:cubicBezTo>
                        <a:pt x="2487" y="21006"/>
                        <a:pt x="3240" y="21167"/>
                        <a:pt x="3973" y="21167"/>
                      </a:cubicBezTo>
                      <a:cubicBezTo>
                        <a:pt x="5290" y="21167"/>
                        <a:pt x="6571" y="20674"/>
                        <a:pt x="7340" y="19749"/>
                      </a:cubicBezTo>
                      <a:lnTo>
                        <a:pt x="19839" y="4718"/>
                      </a:lnTo>
                      <a:cubicBezTo>
                        <a:pt x="21044" y="3299"/>
                        <a:pt x="20500" y="1404"/>
                        <a:pt x="18639" y="492"/>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sp>
            <p:nvSpPr>
              <p:cNvPr id="3033" name="Shape 3033"/>
              <p:cNvSpPr/>
              <p:nvPr/>
            </p:nvSpPr>
            <p:spPr>
              <a:xfrm>
                <a:off x="0" y="1245049"/>
                <a:ext cx="2804721" cy="110600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a:bodyPr>
              <a:lstStyle>
                <a:lvl1pPr>
                  <a:spcBef>
                    <a:spcPts val="2000"/>
                  </a:spcBef>
                  <a:defRPr sz="3000" b="1">
                    <a:solidFill>
                      <a:srgbClr val="FFFFFF"/>
                    </a:solidFill>
                    <a:latin typeface="Arimo"/>
                    <a:ea typeface="Arimo"/>
                    <a:cs typeface="Arimo"/>
                    <a:sym typeface="Arimo"/>
                  </a:defRPr>
                </a:lvl1pPr>
              </a:lstStyle>
              <a:p>
                <a:pPr lvl="0">
                  <a:defRPr sz="1800" b="0">
                    <a:solidFill>
                      <a:srgbClr val="000000"/>
                    </a:solidFill>
                  </a:defRPr>
                </a:pPr>
                <a:r>
                  <a:rPr sz="1467" dirty="0">
                    <a:solidFill>
                      <a:schemeClr val="bg1"/>
                    </a:solidFill>
                  </a:rPr>
                  <a:t>Management Team</a:t>
                </a:r>
              </a:p>
            </p:txBody>
          </p:sp>
          <p:sp>
            <p:nvSpPr>
              <p:cNvPr id="3034" name="Shape 3034"/>
              <p:cNvSpPr/>
              <p:nvPr/>
            </p:nvSpPr>
            <p:spPr>
              <a:xfrm>
                <a:off x="212587" y="2380299"/>
                <a:ext cx="2510556" cy="148312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fontScale="92500"/>
              </a:bodyPr>
              <a:lstStyle>
                <a:lvl1pPr>
                  <a:lnSpc>
                    <a:spcPct val="110000"/>
                  </a:lnSpc>
                  <a:spcBef>
                    <a:spcPts val="2000"/>
                  </a:spcBef>
                  <a:defRPr sz="2000">
                    <a:solidFill>
                      <a:srgbClr val="FFFFFF"/>
                    </a:solidFill>
                    <a:latin typeface="Arimo"/>
                    <a:ea typeface="Arimo"/>
                    <a:cs typeface="Arimo"/>
                    <a:sym typeface="Arimo"/>
                  </a:defRPr>
                </a:lvl1pPr>
              </a:lstStyle>
              <a:p>
                <a:pPr lvl="0">
                  <a:defRPr sz="1800">
                    <a:solidFill>
                      <a:srgbClr val="000000"/>
                    </a:solidFill>
                  </a:defRPr>
                </a:pPr>
                <a:r>
                  <a:rPr sz="1067">
                    <a:solidFill>
                      <a:schemeClr val="bg1"/>
                    </a:solidFill>
                  </a:rPr>
                  <a:t>Lorem Ipsum has been the industry's standard dummy text ever since the 1500</a:t>
                </a:r>
              </a:p>
            </p:txBody>
          </p:sp>
        </p:grpSp>
        <p:sp>
          <p:nvSpPr>
            <p:cNvPr id="3036" name="Shape 3036"/>
            <p:cNvSpPr/>
            <p:nvPr/>
          </p:nvSpPr>
          <p:spPr>
            <a:xfrm flipV="1">
              <a:off x="6231857" y="4429911"/>
              <a:ext cx="0" cy="1859375"/>
            </a:xfrm>
            <a:prstGeom prst="line">
              <a:avLst/>
            </a:prstGeom>
            <a:ln w="25400">
              <a:solidFill>
                <a:srgbClr val="FFFFFF"/>
              </a:solidFill>
              <a:miter lim="400000"/>
            </a:ln>
          </p:spPr>
          <p:txBody>
            <a:bodyPr lIns="0" tIns="0" rIns="0" bIns="0" anchor="ctr"/>
            <a:lstStyle/>
            <a:p>
              <a:pPr lvl="0">
                <a:defRPr sz="3200"/>
              </a:pPr>
              <a:endParaRPr sz="4267"/>
            </a:p>
          </p:txBody>
        </p:sp>
        <p:grpSp>
          <p:nvGrpSpPr>
            <p:cNvPr id="3045" name="Group 3045"/>
            <p:cNvGrpSpPr/>
            <p:nvPr/>
          </p:nvGrpSpPr>
          <p:grpSpPr>
            <a:xfrm>
              <a:off x="6709789" y="4466396"/>
              <a:ext cx="1260791" cy="1860664"/>
              <a:chOff x="0" y="0"/>
              <a:chExt cx="2521581" cy="3721326"/>
            </a:xfrm>
          </p:grpSpPr>
          <p:grpSp>
            <p:nvGrpSpPr>
              <p:cNvPr id="3042" name="Group 3042"/>
              <p:cNvGrpSpPr/>
              <p:nvPr/>
            </p:nvGrpSpPr>
            <p:grpSpPr>
              <a:xfrm>
                <a:off x="65563" y="0"/>
                <a:ext cx="2160568" cy="817880"/>
                <a:chOff x="0" y="0"/>
                <a:chExt cx="2160566" cy="817879"/>
              </a:xfrm>
            </p:grpSpPr>
            <p:sp>
              <p:nvSpPr>
                <p:cNvPr id="3038" name="Shape 3038"/>
                <p:cNvSpPr/>
                <p:nvPr/>
              </p:nvSpPr>
              <p:spPr>
                <a:xfrm>
                  <a:off x="938242" y="0"/>
                  <a:ext cx="280776" cy="336573"/>
                </a:xfrm>
                <a:custGeom>
                  <a:avLst/>
                  <a:gdLst/>
                  <a:ahLst/>
                  <a:cxnLst>
                    <a:cxn ang="0">
                      <a:pos x="wd2" y="hd2"/>
                    </a:cxn>
                    <a:cxn ang="5400000">
                      <a:pos x="wd2" y="hd2"/>
                    </a:cxn>
                    <a:cxn ang="10800000">
                      <a:pos x="wd2" y="hd2"/>
                    </a:cxn>
                    <a:cxn ang="16200000">
                      <a:pos x="wd2" y="hd2"/>
                    </a:cxn>
                  </a:cxnLst>
                  <a:rect l="0" t="0" r="r" b="b"/>
                  <a:pathLst>
                    <a:path w="21463" h="21515" extrusionOk="0">
                      <a:moveTo>
                        <a:pt x="10698" y="21514"/>
                      </a:moveTo>
                      <a:cubicBezTo>
                        <a:pt x="10703" y="21514"/>
                        <a:pt x="10703" y="21514"/>
                        <a:pt x="10714" y="21514"/>
                      </a:cubicBezTo>
                      <a:lnTo>
                        <a:pt x="10720" y="21514"/>
                      </a:lnTo>
                      <a:lnTo>
                        <a:pt x="10733" y="21514"/>
                      </a:lnTo>
                      <a:cubicBezTo>
                        <a:pt x="10737" y="21514"/>
                        <a:pt x="10737" y="21514"/>
                        <a:pt x="10752" y="21514"/>
                      </a:cubicBezTo>
                      <a:lnTo>
                        <a:pt x="10756" y="21514"/>
                      </a:lnTo>
                      <a:cubicBezTo>
                        <a:pt x="17358" y="21600"/>
                        <a:pt x="21358" y="16775"/>
                        <a:pt x="21462" y="8824"/>
                      </a:cubicBezTo>
                      <a:cubicBezTo>
                        <a:pt x="21531" y="3303"/>
                        <a:pt x="17440" y="150"/>
                        <a:pt x="10774" y="0"/>
                      </a:cubicBezTo>
                      <a:lnTo>
                        <a:pt x="10690" y="0"/>
                      </a:lnTo>
                      <a:cubicBezTo>
                        <a:pt x="4023" y="150"/>
                        <a:pt x="-69" y="3303"/>
                        <a:pt x="1" y="8824"/>
                      </a:cubicBezTo>
                      <a:cubicBezTo>
                        <a:pt x="102" y="16775"/>
                        <a:pt x="4107" y="21600"/>
                        <a:pt x="10698" y="21514"/>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3039" name="Shape 3039"/>
                <p:cNvSpPr/>
                <p:nvPr/>
              </p:nvSpPr>
              <p:spPr>
                <a:xfrm>
                  <a:off x="312747" y="44678"/>
                  <a:ext cx="284351" cy="336518"/>
                </a:xfrm>
                <a:custGeom>
                  <a:avLst/>
                  <a:gdLst/>
                  <a:ahLst/>
                  <a:cxnLst>
                    <a:cxn ang="0">
                      <a:pos x="wd2" y="hd2"/>
                    </a:cxn>
                    <a:cxn ang="5400000">
                      <a:pos x="wd2" y="hd2"/>
                    </a:cxn>
                    <a:cxn ang="10800000">
                      <a:pos x="wd2" y="hd2"/>
                    </a:cxn>
                    <a:cxn ang="16200000">
                      <a:pos x="wd2" y="hd2"/>
                    </a:cxn>
                  </a:cxnLst>
                  <a:rect l="0" t="0" r="r" b="b"/>
                  <a:pathLst>
                    <a:path w="19786" h="20241" extrusionOk="0">
                      <a:moveTo>
                        <a:pt x="12011" y="20114"/>
                      </a:moveTo>
                      <a:cubicBezTo>
                        <a:pt x="12018" y="20114"/>
                        <a:pt x="12018" y="20114"/>
                        <a:pt x="12028" y="20108"/>
                      </a:cubicBezTo>
                      <a:lnTo>
                        <a:pt x="12033" y="20108"/>
                      </a:lnTo>
                      <a:lnTo>
                        <a:pt x="12042" y="20108"/>
                      </a:lnTo>
                      <a:cubicBezTo>
                        <a:pt x="12051" y="20108"/>
                        <a:pt x="12051" y="20108"/>
                        <a:pt x="12051" y="20108"/>
                      </a:cubicBezTo>
                      <a:cubicBezTo>
                        <a:pt x="12057" y="20108"/>
                        <a:pt x="12065" y="20108"/>
                        <a:pt x="12065" y="20108"/>
                      </a:cubicBezTo>
                      <a:cubicBezTo>
                        <a:pt x="18003" y="19354"/>
                        <a:pt x="20769" y="14371"/>
                        <a:pt x="19472" y="6968"/>
                      </a:cubicBezTo>
                      <a:cubicBezTo>
                        <a:pt x="18576" y="1838"/>
                        <a:pt x="14349" y="-580"/>
                        <a:pt x="8336" y="118"/>
                      </a:cubicBezTo>
                      <a:lnTo>
                        <a:pt x="8259" y="132"/>
                      </a:lnTo>
                      <a:cubicBezTo>
                        <a:pt x="2289" y="1103"/>
                        <a:pt x="-831" y="4551"/>
                        <a:pt x="192" y="9670"/>
                      </a:cubicBezTo>
                      <a:cubicBezTo>
                        <a:pt x="1662" y="17043"/>
                        <a:pt x="6097" y="21020"/>
                        <a:pt x="12011" y="20114"/>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3040" name="Shape 3040"/>
                <p:cNvSpPr/>
                <p:nvPr/>
              </p:nvSpPr>
              <p:spPr>
                <a:xfrm>
                  <a:off x="1563737" y="44678"/>
                  <a:ext cx="284403" cy="336486"/>
                </a:xfrm>
                <a:custGeom>
                  <a:avLst/>
                  <a:gdLst/>
                  <a:ahLst/>
                  <a:cxnLst>
                    <a:cxn ang="0">
                      <a:pos x="wd2" y="hd2"/>
                    </a:cxn>
                    <a:cxn ang="5400000">
                      <a:pos x="wd2" y="hd2"/>
                    </a:cxn>
                    <a:cxn ang="10800000">
                      <a:pos x="wd2" y="hd2"/>
                    </a:cxn>
                    <a:cxn ang="16200000">
                      <a:pos x="wd2" y="hd2"/>
                    </a:cxn>
                  </a:cxnLst>
                  <a:rect l="0" t="0" r="r" b="b"/>
                  <a:pathLst>
                    <a:path w="19789" h="20232" extrusionOk="0">
                      <a:moveTo>
                        <a:pt x="7720" y="20094"/>
                      </a:moveTo>
                      <a:cubicBezTo>
                        <a:pt x="7720" y="20104"/>
                        <a:pt x="7726" y="20104"/>
                        <a:pt x="7735" y="20104"/>
                      </a:cubicBezTo>
                      <a:cubicBezTo>
                        <a:pt x="7735" y="20104"/>
                        <a:pt x="7735" y="20104"/>
                        <a:pt x="7741" y="20104"/>
                      </a:cubicBezTo>
                      <a:lnTo>
                        <a:pt x="7748" y="20104"/>
                      </a:lnTo>
                      <a:lnTo>
                        <a:pt x="7758" y="20104"/>
                      </a:lnTo>
                      <a:cubicBezTo>
                        <a:pt x="7762" y="20104"/>
                        <a:pt x="7762" y="20104"/>
                        <a:pt x="7772" y="20109"/>
                      </a:cubicBezTo>
                      <a:lnTo>
                        <a:pt x="7772" y="20104"/>
                      </a:lnTo>
                      <a:cubicBezTo>
                        <a:pt x="13685" y="21015"/>
                        <a:pt x="18122" y="17034"/>
                        <a:pt x="19599" y="9662"/>
                      </a:cubicBezTo>
                      <a:cubicBezTo>
                        <a:pt x="20617" y="4551"/>
                        <a:pt x="17492" y="1105"/>
                        <a:pt x="11526" y="128"/>
                      </a:cubicBezTo>
                      <a:lnTo>
                        <a:pt x="11448" y="120"/>
                      </a:lnTo>
                      <a:cubicBezTo>
                        <a:pt x="5433" y="-585"/>
                        <a:pt x="1207" y="1832"/>
                        <a:pt x="315" y="6963"/>
                      </a:cubicBezTo>
                      <a:cubicBezTo>
                        <a:pt x="-983" y="14363"/>
                        <a:pt x="1782" y="19350"/>
                        <a:pt x="7720" y="20094"/>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3041" name="Shape 3041"/>
                <p:cNvSpPr/>
                <p:nvPr/>
              </p:nvSpPr>
              <p:spPr>
                <a:xfrm>
                  <a:off x="0" y="327640"/>
                  <a:ext cx="2160567" cy="490240"/>
                </a:xfrm>
                <a:custGeom>
                  <a:avLst/>
                  <a:gdLst/>
                  <a:ahLst/>
                  <a:cxnLst>
                    <a:cxn ang="0">
                      <a:pos x="wd2" y="hd2"/>
                    </a:cxn>
                    <a:cxn ang="5400000">
                      <a:pos x="wd2" y="hd2"/>
                    </a:cxn>
                    <a:cxn ang="10800000">
                      <a:pos x="wd2" y="hd2"/>
                    </a:cxn>
                    <a:cxn ang="16200000">
                      <a:pos x="wd2" y="hd2"/>
                    </a:cxn>
                  </a:cxnLst>
                  <a:rect l="0" t="0" r="r" b="b"/>
                  <a:pathLst>
                    <a:path w="21600" h="21600" extrusionOk="0">
                      <a:moveTo>
                        <a:pt x="16603" y="14028"/>
                      </a:moveTo>
                      <a:cubicBezTo>
                        <a:pt x="16422" y="13890"/>
                        <a:pt x="16236" y="13757"/>
                        <a:pt x="16050" y="13628"/>
                      </a:cubicBezTo>
                      <a:lnTo>
                        <a:pt x="16606" y="6209"/>
                      </a:lnTo>
                      <a:cubicBezTo>
                        <a:pt x="16606" y="6209"/>
                        <a:pt x="16603" y="14028"/>
                        <a:pt x="16603" y="14028"/>
                      </a:cubicBezTo>
                      <a:close/>
                      <a:moveTo>
                        <a:pt x="10800" y="11926"/>
                      </a:moveTo>
                      <a:cubicBezTo>
                        <a:pt x="10706" y="11926"/>
                        <a:pt x="10612" y="11930"/>
                        <a:pt x="10518" y="11936"/>
                      </a:cubicBezTo>
                      <a:lnTo>
                        <a:pt x="10800" y="4192"/>
                      </a:lnTo>
                      <a:lnTo>
                        <a:pt x="11081" y="11936"/>
                      </a:lnTo>
                      <a:cubicBezTo>
                        <a:pt x="10987" y="11930"/>
                        <a:pt x="10893" y="11926"/>
                        <a:pt x="10800" y="11926"/>
                      </a:cubicBezTo>
                      <a:close/>
                      <a:moveTo>
                        <a:pt x="4995" y="14028"/>
                      </a:moveTo>
                      <a:lnTo>
                        <a:pt x="4993" y="6209"/>
                      </a:lnTo>
                      <a:lnTo>
                        <a:pt x="5549" y="13628"/>
                      </a:lnTo>
                      <a:cubicBezTo>
                        <a:pt x="5362" y="13757"/>
                        <a:pt x="5177" y="13890"/>
                        <a:pt x="4995" y="14028"/>
                      </a:cubicBezTo>
                      <a:close/>
                      <a:moveTo>
                        <a:pt x="19381" y="17028"/>
                      </a:moveTo>
                      <a:cubicBezTo>
                        <a:pt x="19391" y="16640"/>
                        <a:pt x="19382" y="16240"/>
                        <a:pt x="19348" y="15861"/>
                      </a:cubicBezTo>
                      <a:lnTo>
                        <a:pt x="18572" y="7251"/>
                      </a:lnTo>
                      <a:cubicBezTo>
                        <a:pt x="18525" y="6731"/>
                        <a:pt x="18441" y="6326"/>
                        <a:pt x="18341" y="6057"/>
                      </a:cubicBezTo>
                      <a:lnTo>
                        <a:pt x="17666" y="4054"/>
                      </a:lnTo>
                      <a:lnTo>
                        <a:pt x="17362" y="2500"/>
                      </a:lnTo>
                      <a:lnTo>
                        <a:pt x="16661" y="4709"/>
                      </a:lnTo>
                      <a:lnTo>
                        <a:pt x="16155" y="1637"/>
                      </a:lnTo>
                      <a:lnTo>
                        <a:pt x="15756" y="2689"/>
                      </a:lnTo>
                      <a:lnTo>
                        <a:pt x="14973" y="3649"/>
                      </a:lnTo>
                      <a:cubicBezTo>
                        <a:pt x="14858" y="3769"/>
                        <a:pt x="14748" y="4038"/>
                        <a:pt x="14667" y="4468"/>
                      </a:cubicBezTo>
                      <a:lnTo>
                        <a:pt x="13612" y="9993"/>
                      </a:lnTo>
                      <a:lnTo>
                        <a:pt x="12777" y="3837"/>
                      </a:lnTo>
                      <a:cubicBezTo>
                        <a:pt x="12712" y="3361"/>
                        <a:pt x="12615" y="3016"/>
                        <a:pt x="12505" y="2820"/>
                      </a:cubicBezTo>
                      <a:lnTo>
                        <a:pt x="11766" y="1317"/>
                      </a:lnTo>
                      <a:lnTo>
                        <a:pt x="11411" y="0"/>
                      </a:lnTo>
                      <a:lnTo>
                        <a:pt x="10800" y="2671"/>
                      </a:lnTo>
                      <a:lnTo>
                        <a:pt x="10189" y="0"/>
                      </a:lnTo>
                      <a:lnTo>
                        <a:pt x="9832" y="1317"/>
                      </a:lnTo>
                      <a:lnTo>
                        <a:pt x="9093" y="2820"/>
                      </a:lnTo>
                      <a:cubicBezTo>
                        <a:pt x="8984" y="3016"/>
                        <a:pt x="8887" y="3361"/>
                        <a:pt x="8823" y="3837"/>
                      </a:cubicBezTo>
                      <a:lnTo>
                        <a:pt x="7987" y="9993"/>
                      </a:lnTo>
                      <a:lnTo>
                        <a:pt x="6933" y="4468"/>
                      </a:lnTo>
                      <a:cubicBezTo>
                        <a:pt x="6851" y="4038"/>
                        <a:pt x="6742" y="3769"/>
                        <a:pt x="6627" y="3649"/>
                      </a:cubicBezTo>
                      <a:lnTo>
                        <a:pt x="5843" y="2689"/>
                      </a:lnTo>
                      <a:lnTo>
                        <a:pt x="5444" y="1637"/>
                      </a:lnTo>
                      <a:lnTo>
                        <a:pt x="4939" y="4709"/>
                      </a:lnTo>
                      <a:lnTo>
                        <a:pt x="4237" y="2500"/>
                      </a:lnTo>
                      <a:lnTo>
                        <a:pt x="3934" y="4054"/>
                      </a:lnTo>
                      <a:lnTo>
                        <a:pt x="3259" y="6057"/>
                      </a:lnTo>
                      <a:cubicBezTo>
                        <a:pt x="3158" y="6326"/>
                        <a:pt x="3075" y="6731"/>
                        <a:pt x="3028" y="7251"/>
                      </a:cubicBezTo>
                      <a:lnTo>
                        <a:pt x="2251" y="15861"/>
                      </a:lnTo>
                      <a:cubicBezTo>
                        <a:pt x="2217" y="16240"/>
                        <a:pt x="2209" y="16640"/>
                        <a:pt x="2217" y="17028"/>
                      </a:cubicBezTo>
                      <a:cubicBezTo>
                        <a:pt x="1304" y="18362"/>
                        <a:pt x="551" y="19903"/>
                        <a:pt x="0" y="21600"/>
                      </a:cubicBezTo>
                      <a:cubicBezTo>
                        <a:pt x="2768" y="17786"/>
                        <a:pt x="6585" y="15434"/>
                        <a:pt x="10800" y="15434"/>
                      </a:cubicBezTo>
                      <a:cubicBezTo>
                        <a:pt x="15016" y="15434"/>
                        <a:pt x="18833" y="17786"/>
                        <a:pt x="21600" y="21600"/>
                      </a:cubicBezTo>
                      <a:cubicBezTo>
                        <a:pt x="21049" y="19903"/>
                        <a:pt x="20295" y="18362"/>
                        <a:pt x="19381" y="17028"/>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sp>
            <p:nvSpPr>
              <p:cNvPr id="3043" name="Shape 3043"/>
              <p:cNvSpPr/>
              <p:nvPr/>
            </p:nvSpPr>
            <p:spPr>
              <a:xfrm>
                <a:off x="0" y="1102957"/>
                <a:ext cx="2384298" cy="110600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a:bodyPr>
              <a:lstStyle>
                <a:lvl1pPr>
                  <a:spcBef>
                    <a:spcPts val="2000"/>
                  </a:spcBef>
                  <a:defRPr sz="3000" b="1">
                    <a:solidFill>
                      <a:srgbClr val="FFFFFF"/>
                    </a:solidFill>
                    <a:latin typeface="Arimo"/>
                    <a:ea typeface="Arimo"/>
                    <a:cs typeface="Arimo"/>
                    <a:sym typeface="Arimo"/>
                  </a:defRPr>
                </a:lvl1pPr>
              </a:lstStyle>
              <a:p>
                <a:pPr lvl="0">
                  <a:defRPr sz="1800" b="0">
                    <a:solidFill>
                      <a:srgbClr val="000000"/>
                    </a:solidFill>
                  </a:defRPr>
                </a:pPr>
                <a:r>
                  <a:rPr sz="1467" dirty="0">
                    <a:solidFill>
                      <a:schemeClr val="bg1"/>
                    </a:solidFill>
                  </a:rPr>
                  <a:t>Creative Team</a:t>
                </a:r>
              </a:p>
            </p:txBody>
          </p:sp>
          <p:sp>
            <p:nvSpPr>
              <p:cNvPr id="3044" name="Shape 3044"/>
              <p:cNvSpPr/>
              <p:nvPr/>
            </p:nvSpPr>
            <p:spPr>
              <a:xfrm>
                <a:off x="11026" y="2238207"/>
                <a:ext cx="2510556" cy="148312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fontScale="92500"/>
              </a:bodyPr>
              <a:lstStyle>
                <a:lvl1pPr>
                  <a:lnSpc>
                    <a:spcPct val="110000"/>
                  </a:lnSpc>
                  <a:spcBef>
                    <a:spcPts val="2000"/>
                  </a:spcBef>
                  <a:defRPr sz="2000">
                    <a:solidFill>
                      <a:srgbClr val="FFFFFF"/>
                    </a:solidFill>
                    <a:latin typeface="Arimo"/>
                    <a:ea typeface="Arimo"/>
                    <a:cs typeface="Arimo"/>
                    <a:sym typeface="Arimo"/>
                  </a:defRPr>
                </a:lvl1pPr>
              </a:lstStyle>
              <a:p>
                <a:pPr lvl="0">
                  <a:defRPr sz="1800">
                    <a:solidFill>
                      <a:srgbClr val="000000"/>
                    </a:solidFill>
                  </a:defRPr>
                </a:pPr>
                <a:r>
                  <a:rPr sz="1067" dirty="0">
                    <a:solidFill>
                      <a:schemeClr val="bg1"/>
                    </a:solidFill>
                  </a:rPr>
                  <a:t>Lorem Ipsum has been the industry's standard dummy text ever since the 1500</a:t>
                </a:r>
              </a:p>
            </p:txBody>
          </p:sp>
        </p:grpSp>
      </p:grpSp>
      <p:sp>
        <p:nvSpPr>
          <p:cNvPr id="2" name="Slide Number Placeholder 1"/>
          <p:cNvSpPr>
            <a:spLocks noGrp="1"/>
          </p:cNvSpPr>
          <p:nvPr>
            <p:ph type="sldNum" sz="quarter" idx="4"/>
          </p:nvPr>
        </p:nvSpPr>
        <p:spPr>
          <a:xfrm>
            <a:off x="7924800" y="1562101"/>
            <a:ext cx="1265635" cy="372404"/>
          </a:xfrm>
          <a:prstGeom prst="rect">
            <a:avLst/>
          </a:prstGeom>
        </p:spPr>
        <p:txBody>
          <a:bodyPr vert="horz" lIns="45720" tIns="22860" rIns="45720" bIns="22860" rtlCol="0" anchor="ctr"/>
          <a:lstStyle/>
          <a:p>
            <a:pPr lvl="0"/>
            <a:fld id="{86CB4B4D-7CA3-9044-876B-883B54F8677D}" type="slidenum">
              <a:rPr lang="en-US" smtClean="0"/>
              <a:t>20</a:t>
            </a:fld>
            <a:endParaRPr lang="en-US"/>
          </a:p>
        </p:txBody>
      </p:sp>
    </p:spTree>
    <p:extLst>
      <p:ext uri="{BB962C8B-B14F-4D97-AF65-F5344CB8AC3E}">
        <p14:creationId xmlns:p14="http://schemas.microsoft.com/office/powerpoint/2010/main" val="156757647"/>
      </p:ext>
    </p:extLst>
  </p:cSld>
  <p:clrMapOvr>
    <a:masterClrMapping/>
  </p:clrMapOvr>
  <mc:AlternateContent xmlns:mc="http://schemas.openxmlformats.org/markup-compatibility/2006" xmlns:p14="http://schemas.microsoft.com/office/powerpoint/2010/main">
    <mc:Choice Requires="p14">
      <p:transition spd="slow">
        <p14:flip dir="l"/>
      </p:transition>
    </mc:Choice>
    <mc:Fallback xmlns="">
      <p:transition xmlns:p14="http://schemas.microsoft.com/office/powerpoint/2010/main" spd="slow" advClick="1">
        <p:fade/>
      </p:transition>
    </mc:Fallback>
  </mc:AlternateContent>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957"/>
                                        </p:tgtEl>
                                        <p:attrNameLst>
                                          <p:attrName>style.visibility</p:attrName>
                                        </p:attrNameLst>
                                      </p:cBhvr>
                                      <p:to>
                                        <p:strVal val="visible"/>
                                      </p:to>
                                    </p:set>
                                    <p:anim calcmode="lin" valueType="num">
                                      <p:cBhvr>
                                        <p:cTn id="7" dur="250" fill="hold"/>
                                        <p:tgtEl>
                                          <p:spTgt spid="2957"/>
                                        </p:tgtEl>
                                        <p:attrNameLst>
                                          <p:attrName>ppt_w</p:attrName>
                                        </p:attrNameLst>
                                      </p:cBhvr>
                                      <p:tavLst>
                                        <p:tav tm="0">
                                          <p:val>
                                            <p:fltVal val="0"/>
                                          </p:val>
                                        </p:tav>
                                        <p:tav tm="100000">
                                          <p:val>
                                            <p:strVal val="#ppt_w"/>
                                          </p:val>
                                        </p:tav>
                                      </p:tavLst>
                                    </p:anim>
                                    <p:anim calcmode="lin" valueType="num">
                                      <p:cBhvr>
                                        <p:cTn id="8" dur="250" fill="hold"/>
                                        <p:tgtEl>
                                          <p:spTgt spid="2957"/>
                                        </p:tgtEl>
                                        <p:attrNameLst>
                                          <p:attrName>ppt_h</p:attrName>
                                        </p:attrNameLst>
                                      </p:cBhvr>
                                      <p:tavLst>
                                        <p:tav tm="0">
                                          <p:val>
                                            <p:fltVal val="0"/>
                                          </p:val>
                                        </p:tav>
                                        <p:tav tm="100000">
                                          <p:val>
                                            <p:strVal val="#ppt_h"/>
                                          </p:val>
                                        </p:tav>
                                      </p:tavLst>
                                    </p:anim>
                                    <p:animEffect transition="in" filter="fade">
                                      <p:cBhvr>
                                        <p:cTn id="9" dur="250"/>
                                        <p:tgtEl>
                                          <p:spTgt spid="2957"/>
                                        </p:tgtEl>
                                      </p:cBhvr>
                                    </p:animEffect>
                                  </p:childTnLst>
                                </p:cTn>
                              </p:par>
                            </p:childTnLst>
                          </p:cTn>
                        </p:par>
                        <p:par>
                          <p:cTn id="10" fill="hold">
                            <p:stCondLst>
                              <p:cond delay="250"/>
                            </p:stCondLst>
                            <p:childTnLst>
                              <p:par>
                                <p:cTn id="11" presetID="53" presetClass="entr" presetSubtype="16" fill="hold" grpId="0" nodeType="afterEffect">
                                  <p:stCondLst>
                                    <p:cond delay="0"/>
                                  </p:stCondLst>
                                  <p:childTnLst>
                                    <p:set>
                                      <p:cBhvr>
                                        <p:cTn id="12" dur="1" fill="hold">
                                          <p:stCondLst>
                                            <p:cond delay="0"/>
                                          </p:stCondLst>
                                        </p:cTn>
                                        <p:tgtEl>
                                          <p:spTgt spid="2972"/>
                                        </p:tgtEl>
                                        <p:attrNameLst>
                                          <p:attrName>style.visibility</p:attrName>
                                        </p:attrNameLst>
                                      </p:cBhvr>
                                      <p:to>
                                        <p:strVal val="visible"/>
                                      </p:to>
                                    </p:set>
                                    <p:anim calcmode="lin" valueType="num">
                                      <p:cBhvr>
                                        <p:cTn id="13" dur="250" fill="hold"/>
                                        <p:tgtEl>
                                          <p:spTgt spid="2972"/>
                                        </p:tgtEl>
                                        <p:attrNameLst>
                                          <p:attrName>ppt_w</p:attrName>
                                        </p:attrNameLst>
                                      </p:cBhvr>
                                      <p:tavLst>
                                        <p:tav tm="0">
                                          <p:val>
                                            <p:fltVal val="0"/>
                                          </p:val>
                                        </p:tav>
                                        <p:tav tm="100000">
                                          <p:val>
                                            <p:strVal val="#ppt_w"/>
                                          </p:val>
                                        </p:tav>
                                      </p:tavLst>
                                    </p:anim>
                                    <p:anim calcmode="lin" valueType="num">
                                      <p:cBhvr>
                                        <p:cTn id="14" dur="250" fill="hold"/>
                                        <p:tgtEl>
                                          <p:spTgt spid="2972"/>
                                        </p:tgtEl>
                                        <p:attrNameLst>
                                          <p:attrName>ppt_h</p:attrName>
                                        </p:attrNameLst>
                                      </p:cBhvr>
                                      <p:tavLst>
                                        <p:tav tm="0">
                                          <p:val>
                                            <p:fltVal val="0"/>
                                          </p:val>
                                        </p:tav>
                                        <p:tav tm="100000">
                                          <p:val>
                                            <p:strVal val="#ppt_h"/>
                                          </p:val>
                                        </p:tav>
                                      </p:tavLst>
                                    </p:anim>
                                    <p:animEffect transition="in" filter="fade">
                                      <p:cBhvr>
                                        <p:cTn id="15" dur="250"/>
                                        <p:tgtEl>
                                          <p:spTgt spid="2972"/>
                                        </p:tgtEl>
                                      </p:cBhvr>
                                    </p:animEffect>
                                  </p:childTnLst>
                                </p:cTn>
                              </p:par>
                            </p:childTnLst>
                          </p:cTn>
                        </p:par>
                        <p:par>
                          <p:cTn id="16" fill="hold">
                            <p:stCondLst>
                              <p:cond delay="500"/>
                            </p:stCondLst>
                            <p:childTnLst>
                              <p:par>
                                <p:cTn id="17" presetID="53" presetClass="entr" presetSubtype="16" fill="hold" grpId="0" nodeType="afterEffect">
                                  <p:stCondLst>
                                    <p:cond delay="0"/>
                                  </p:stCondLst>
                                  <p:childTnLst>
                                    <p:set>
                                      <p:cBhvr>
                                        <p:cTn id="18" dur="1" fill="hold">
                                          <p:stCondLst>
                                            <p:cond delay="0"/>
                                          </p:stCondLst>
                                        </p:cTn>
                                        <p:tgtEl>
                                          <p:spTgt spid="2964"/>
                                        </p:tgtEl>
                                        <p:attrNameLst>
                                          <p:attrName>style.visibility</p:attrName>
                                        </p:attrNameLst>
                                      </p:cBhvr>
                                      <p:to>
                                        <p:strVal val="visible"/>
                                      </p:to>
                                    </p:set>
                                    <p:anim calcmode="lin" valueType="num">
                                      <p:cBhvr>
                                        <p:cTn id="19" dur="250" fill="hold"/>
                                        <p:tgtEl>
                                          <p:spTgt spid="2964"/>
                                        </p:tgtEl>
                                        <p:attrNameLst>
                                          <p:attrName>ppt_w</p:attrName>
                                        </p:attrNameLst>
                                      </p:cBhvr>
                                      <p:tavLst>
                                        <p:tav tm="0">
                                          <p:val>
                                            <p:fltVal val="0"/>
                                          </p:val>
                                        </p:tav>
                                        <p:tav tm="100000">
                                          <p:val>
                                            <p:strVal val="#ppt_w"/>
                                          </p:val>
                                        </p:tav>
                                      </p:tavLst>
                                    </p:anim>
                                    <p:anim calcmode="lin" valueType="num">
                                      <p:cBhvr>
                                        <p:cTn id="20" dur="250" fill="hold"/>
                                        <p:tgtEl>
                                          <p:spTgt spid="2964"/>
                                        </p:tgtEl>
                                        <p:attrNameLst>
                                          <p:attrName>ppt_h</p:attrName>
                                        </p:attrNameLst>
                                      </p:cBhvr>
                                      <p:tavLst>
                                        <p:tav tm="0">
                                          <p:val>
                                            <p:fltVal val="0"/>
                                          </p:val>
                                        </p:tav>
                                        <p:tav tm="100000">
                                          <p:val>
                                            <p:strVal val="#ppt_h"/>
                                          </p:val>
                                        </p:tav>
                                      </p:tavLst>
                                    </p:anim>
                                    <p:animEffect transition="in" filter="fade">
                                      <p:cBhvr>
                                        <p:cTn id="21" dur="250"/>
                                        <p:tgtEl>
                                          <p:spTgt spid="2964"/>
                                        </p:tgtEl>
                                      </p:cBhvr>
                                    </p:animEffect>
                                  </p:childTnLst>
                                </p:cTn>
                              </p:par>
                            </p:childTnLst>
                          </p:cTn>
                        </p:par>
                        <p:par>
                          <p:cTn id="22" fill="hold">
                            <p:stCondLst>
                              <p:cond delay="750"/>
                            </p:stCondLst>
                            <p:childTnLst>
                              <p:par>
                                <p:cTn id="23" presetID="53" presetClass="entr" presetSubtype="16" fill="hold" grpId="0" nodeType="afterEffect">
                                  <p:stCondLst>
                                    <p:cond delay="0"/>
                                  </p:stCondLst>
                                  <p:childTnLst>
                                    <p:set>
                                      <p:cBhvr>
                                        <p:cTn id="24" dur="1" fill="hold">
                                          <p:stCondLst>
                                            <p:cond delay="0"/>
                                          </p:stCondLst>
                                        </p:cTn>
                                        <p:tgtEl>
                                          <p:spTgt spid="3001"/>
                                        </p:tgtEl>
                                        <p:attrNameLst>
                                          <p:attrName>style.visibility</p:attrName>
                                        </p:attrNameLst>
                                      </p:cBhvr>
                                      <p:to>
                                        <p:strVal val="visible"/>
                                      </p:to>
                                    </p:set>
                                    <p:anim calcmode="lin" valueType="num">
                                      <p:cBhvr>
                                        <p:cTn id="25" dur="250" fill="hold"/>
                                        <p:tgtEl>
                                          <p:spTgt spid="3001"/>
                                        </p:tgtEl>
                                        <p:attrNameLst>
                                          <p:attrName>ppt_w</p:attrName>
                                        </p:attrNameLst>
                                      </p:cBhvr>
                                      <p:tavLst>
                                        <p:tav tm="0">
                                          <p:val>
                                            <p:fltVal val="0"/>
                                          </p:val>
                                        </p:tav>
                                        <p:tav tm="100000">
                                          <p:val>
                                            <p:strVal val="#ppt_w"/>
                                          </p:val>
                                        </p:tav>
                                      </p:tavLst>
                                    </p:anim>
                                    <p:anim calcmode="lin" valueType="num">
                                      <p:cBhvr>
                                        <p:cTn id="26" dur="250" fill="hold"/>
                                        <p:tgtEl>
                                          <p:spTgt spid="3001"/>
                                        </p:tgtEl>
                                        <p:attrNameLst>
                                          <p:attrName>ppt_h</p:attrName>
                                        </p:attrNameLst>
                                      </p:cBhvr>
                                      <p:tavLst>
                                        <p:tav tm="0">
                                          <p:val>
                                            <p:fltVal val="0"/>
                                          </p:val>
                                        </p:tav>
                                        <p:tav tm="100000">
                                          <p:val>
                                            <p:strVal val="#ppt_h"/>
                                          </p:val>
                                        </p:tav>
                                      </p:tavLst>
                                    </p:anim>
                                    <p:animEffect transition="in" filter="fade">
                                      <p:cBhvr>
                                        <p:cTn id="27" dur="250"/>
                                        <p:tgtEl>
                                          <p:spTgt spid="3001"/>
                                        </p:tgtEl>
                                      </p:cBhvr>
                                    </p:animEffect>
                                  </p:childTnLst>
                                </p:cTn>
                              </p:par>
                            </p:childTnLst>
                          </p:cTn>
                        </p:par>
                        <p:par>
                          <p:cTn id="28" fill="hold">
                            <p:stCondLst>
                              <p:cond delay="1000"/>
                            </p:stCondLst>
                            <p:childTnLst>
                              <p:par>
                                <p:cTn id="29" presetID="53" presetClass="entr" presetSubtype="16" fill="hold" grpId="0" nodeType="afterEffect">
                                  <p:stCondLst>
                                    <p:cond delay="0"/>
                                  </p:stCondLst>
                                  <p:childTnLst>
                                    <p:set>
                                      <p:cBhvr>
                                        <p:cTn id="30" dur="1" fill="hold">
                                          <p:stCondLst>
                                            <p:cond delay="0"/>
                                          </p:stCondLst>
                                        </p:cTn>
                                        <p:tgtEl>
                                          <p:spTgt spid="2962"/>
                                        </p:tgtEl>
                                        <p:attrNameLst>
                                          <p:attrName>style.visibility</p:attrName>
                                        </p:attrNameLst>
                                      </p:cBhvr>
                                      <p:to>
                                        <p:strVal val="visible"/>
                                      </p:to>
                                    </p:set>
                                    <p:anim calcmode="lin" valueType="num">
                                      <p:cBhvr>
                                        <p:cTn id="31" dur="250" fill="hold"/>
                                        <p:tgtEl>
                                          <p:spTgt spid="2962"/>
                                        </p:tgtEl>
                                        <p:attrNameLst>
                                          <p:attrName>ppt_w</p:attrName>
                                        </p:attrNameLst>
                                      </p:cBhvr>
                                      <p:tavLst>
                                        <p:tav tm="0">
                                          <p:val>
                                            <p:fltVal val="0"/>
                                          </p:val>
                                        </p:tav>
                                        <p:tav tm="100000">
                                          <p:val>
                                            <p:strVal val="#ppt_w"/>
                                          </p:val>
                                        </p:tav>
                                      </p:tavLst>
                                    </p:anim>
                                    <p:anim calcmode="lin" valueType="num">
                                      <p:cBhvr>
                                        <p:cTn id="32" dur="250" fill="hold"/>
                                        <p:tgtEl>
                                          <p:spTgt spid="2962"/>
                                        </p:tgtEl>
                                        <p:attrNameLst>
                                          <p:attrName>ppt_h</p:attrName>
                                        </p:attrNameLst>
                                      </p:cBhvr>
                                      <p:tavLst>
                                        <p:tav tm="0">
                                          <p:val>
                                            <p:fltVal val="0"/>
                                          </p:val>
                                        </p:tav>
                                        <p:tav tm="100000">
                                          <p:val>
                                            <p:strVal val="#ppt_h"/>
                                          </p:val>
                                        </p:tav>
                                      </p:tavLst>
                                    </p:anim>
                                    <p:animEffect transition="in" filter="fade">
                                      <p:cBhvr>
                                        <p:cTn id="33" dur="250"/>
                                        <p:tgtEl>
                                          <p:spTgt spid="2962"/>
                                        </p:tgtEl>
                                      </p:cBhvr>
                                    </p:animEffect>
                                  </p:childTnLst>
                                </p:cTn>
                              </p:par>
                            </p:childTnLst>
                          </p:cTn>
                        </p:par>
                        <p:par>
                          <p:cTn id="34" fill="hold">
                            <p:stCondLst>
                              <p:cond delay="1250"/>
                            </p:stCondLst>
                            <p:childTnLst>
                              <p:par>
                                <p:cTn id="35" presetID="53" presetClass="entr" presetSubtype="16" fill="hold" grpId="0" nodeType="afterEffect">
                                  <p:stCondLst>
                                    <p:cond delay="0"/>
                                  </p:stCondLst>
                                  <p:childTnLst>
                                    <p:set>
                                      <p:cBhvr>
                                        <p:cTn id="36" dur="1" fill="hold">
                                          <p:stCondLst>
                                            <p:cond delay="0"/>
                                          </p:stCondLst>
                                        </p:cTn>
                                        <p:tgtEl>
                                          <p:spTgt spid="2995"/>
                                        </p:tgtEl>
                                        <p:attrNameLst>
                                          <p:attrName>style.visibility</p:attrName>
                                        </p:attrNameLst>
                                      </p:cBhvr>
                                      <p:to>
                                        <p:strVal val="visible"/>
                                      </p:to>
                                    </p:set>
                                    <p:anim calcmode="lin" valueType="num">
                                      <p:cBhvr>
                                        <p:cTn id="37" dur="250" fill="hold"/>
                                        <p:tgtEl>
                                          <p:spTgt spid="2995"/>
                                        </p:tgtEl>
                                        <p:attrNameLst>
                                          <p:attrName>ppt_w</p:attrName>
                                        </p:attrNameLst>
                                      </p:cBhvr>
                                      <p:tavLst>
                                        <p:tav tm="0">
                                          <p:val>
                                            <p:fltVal val="0"/>
                                          </p:val>
                                        </p:tav>
                                        <p:tav tm="100000">
                                          <p:val>
                                            <p:strVal val="#ppt_w"/>
                                          </p:val>
                                        </p:tav>
                                      </p:tavLst>
                                    </p:anim>
                                    <p:anim calcmode="lin" valueType="num">
                                      <p:cBhvr>
                                        <p:cTn id="38" dur="250" fill="hold"/>
                                        <p:tgtEl>
                                          <p:spTgt spid="2995"/>
                                        </p:tgtEl>
                                        <p:attrNameLst>
                                          <p:attrName>ppt_h</p:attrName>
                                        </p:attrNameLst>
                                      </p:cBhvr>
                                      <p:tavLst>
                                        <p:tav tm="0">
                                          <p:val>
                                            <p:fltVal val="0"/>
                                          </p:val>
                                        </p:tav>
                                        <p:tav tm="100000">
                                          <p:val>
                                            <p:strVal val="#ppt_h"/>
                                          </p:val>
                                        </p:tav>
                                      </p:tavLst>
                                    </p:anim>
                                    <p:animEffect transition="in" filter="fade">
                                      <p:cBhvr>
                                        <p:cTn id="39" dur="250"/>
                                        <p:tgtEl>
                                          <p:spTgt spid="2995"/>
                                        </p:tgtEl>
                                      </p:cBhvr>
                                    </p:animEffect>
                                  </p:childTnLst>
                                </p:cTn>
                              </p:par>
                            </p:childTnLst>
                          </p:cTn>
                        </p:par>
                        <p:par>
                          <p:cTn id="40" fill="hold">
                            <p:stCondLst>
                              <p:cond delay="1500"/>
                            </p:stCondLst>
                            <p:childTnLst>
                              <p:par>
                                <p:cTn id="41" presetID="53" presetClass="entr" presetSubtype="16" fill="hold" grpId="0" nodeType="afterEffect">
                                  <p:stCondLst>
                                    <p:cond delay="0"/>
                                  </p:stCondLst>
                                  <p:childTnLst>
                                    <p:set>
                                      <p:cBhvr>
                                        <p:cTn id="42" dur="1" fill="hold">
                                          <p:stCondLst>
                                            <p:cond delay="0"/>
                                          </p:stCondLst>
                                        </p:cTn>
                                        <p:tgtEl>
                                          <p:spTgt spid="2999"/>
                                        </p:tgtEl>
                                        <p:attrNameLst>
                                          <p:attrName>style.visibility</p:attrName>
                                        </p:attrNameLst>
                                      </p:cBhvr>
                                      <p:to>
                                        <p:strVal val="visible"/>
                                      </p:to>
                                    </p:set>
                                    <p:anim calcmode="lin" valueType="num">
                                      <p:cBhvr>
                                        <p:cTn id="43" dur="250" fill="hold"/>
                                        <p:tgtEl>
                                          <p:spTgt spid="2999"/>
                                        </p:tgtEl>
                                        <p:attrNameLst>
                                          <p:attrName>ppt_w</p:attrName>
                                        </p:attrNameLst>
                                      </p:cBhvr>
                                      <p:tavLst>
                                        <p:tav tm="0">
                                          <p:val>
                                            <p:fltVal val="0"/>
                                          </p:val>
                                        </p:tav>
                                        <p:tav tm="100000">
                                          <p:val>
                                            <p:strVal val="#ppt_w"/>
                                          </p:val>
                                        </p:tav>
                                      </p:tavLst>
                                    </p:anim>
                                    <p:anim calcmode="lin" valueType="num">
                                      <p:cBhvr>
                                        <p:cTn id="44" dur="250" fill="hold"/>
                                        <p:tgtEl>
                                          <p:spTgt spid="2999"/>
                                        </p:tgtEl>
                                        <p:attrNameLst>
                                          <p:attrName>ppt_h</p:attrName>
                                        </p:attrNameLst>
                                      </p:cBhvr>
                                      <p:tavLst>
                                        <p:tav tm="0">
                                          <p:val>
                                            <p:fltVal val="0"/>
                                          </p:val>
                                        </p:tav>
                                        <p:tav tm="100000">
                                          <p:val>
                                            <p:strVal val="#ppt_h"/>
                                          </p:val>
                                        </p:tav>
                                      </p:tavLst>
                                    </p:anim>
                                    <p:animEffect transition="in" filter="fade">
                                      <p:cBhvr>
                                        <p:cTn id="45" dur="250"/>
                                        <p:tgtEl>
                                          <p:spTgt spid="2999"/>
                                        </p:tgtEl>
                                      </p:cBhvr>
                                    </p:animEffect>
                                  </p:childTnLst>
                                </p:cTn>
                              </p:par>
                            </p:childTnLst>
                          </p:cTn>
                        </p:par>
                        <p:par>
                          <p:cTn id="46" fill="hold">
                            <p:stCondLst>
                              <p:cond delay="1750"/>
                            </p:stCondLst>
                            <p:childTnLst>
                              <p:par>
                                <p:cTn id="47" presetID="53" presetClass="entr" presetSubtype="16" fill="hold" grpId="0" nodeType="afterEffect">
                                  <p:stCondLst>
                                    <p:cond delay="0"/>
                                  </p:stCondLst>
                                  <p:childTnLst>
                                    <p:set>
                                      <p:cBhvr>
                                        <p:cTn id="48" dur="1" fill="hold">
                                          <p:stCondLst>
                                            <p:cond delay="0"/>
                                          </p:stCondLst>
                                        </p:cTn>
                                        <p:tgtEl>
                                          <p:spTgt spid="2958"/>
                                        </p:tgtEl>
                                        <p:attrNameLst>
                                          <p:attrName>style.visibility</p:attrName>
                                        </p:attrNameLst>
                                      </p:cBhvr>
                                      <p:to>
                                        <p:strVal val="visible"/>
                                      </p:to>
                                    </p:set>
                                    <p:anim calcmode="lin" valueType="num">
                                      <p:cBhvr>
                                        <p:cTn id="49" dur="250" fill="hold"/>
                                        <p:tgtEl>
                                          <p:spTgt spid="2958"/>
                                        </p:tgtEl>
                                        <p:attrNameLst>
                                          <p:attrName>ppt_w</p:attrName>
                                        </p:attrNameLst>
                                      </p:cBhvr>
                                      <p:tavLst>
                                        <p:tav tm="0">
                                          <p:val>
                                            <p:fltVal val="0"/>
                                          </p:val>
                                        </p:tav>
                                        <p:tav tm="100000">
                                          <p:val>
                                            <p:strVal val="#ppt_w"/>
                                          </p:val>
                                        </p:tav>
                                      </p:tavLst>
                                    </p:anim>
                                    <p:anim calcmode="lin" valueType="num">
                                      <p:cBhvr>
                                        <p:cTn id="50" dur="250" fill="hold"/>
                                        <p:tgtEl>
                                          <p:spTgt spid="2958"/>
                                        </p:tgtEl>
                                        <p:attrNameLst>
                                          <p:attrName>ppt_h</p:attrName>
                                        </p:attrNameLst>
                                      </p:cBhvr>
                                      <p:tavLst>
                                        <p:tav tm="0">
                                          <p:val>
                                            <p:fltVal val="0"/>
                                          </p:val>
                                        </p:tav>
                                        <p:tav tm="100000">
                                          <p:val>
                                            <p:strVal val="#ppt_h"/>
                                          </p:val>
                                        </p:tav>
                                      </p:tavLst>
                                    </p:anim>
                                    <p:animEffect transition="in" filter="fade">
                                      <p:cBhvr>
                                        <p:cTn id="51" dur="250"/>
                                        <p:tgtEl>
                                          <p:spTgt spid="2958"/>
                                        </p:tgtEl>
                                      </p:cBhvr>
                                    </p:animEffect>
                                  </p:childTnLst>
                                </p:cTn>
                              </p:par>
                            </p:childTnLst>
                          </p:cTn>
                        </p:par>
                        <p:par>
                          <p:cTn id="52" fill="hold">
                            <p:stCondLst>
                              <p:cond delay="2000"/>
                            </p:stCondLst>
                            <p:childTnLst>
                              <p:par>
                                <p:cTn id="53" presetID="53" presetClass="entr" presetSubtype="16" fill="hold" grpId="0" nodeType="afterEffect">
                                  <p:stCondLst>
                                    <p:cond delay="0"/>
                                  </p:stCondLst>
                                  <p:childTnLst>
                                    <p:set>
                                      <p:cBhvr>
                                        <p:cTn id="54" dur="1" fill="hold">
                                          <p:stCondLst>
                                            <p:cond delay="0"/>
                                          </p:stCondLst>
                                        </p:cTn>
                                        <p:tgtEl>
                                          <p:spTgt spid="2960"/>
                                        </p:tgtEl>
                                        <p:attrNameLst>
                                          <p:attrName>style.visibility</p:attrName>
                                        </p:attrNameLst>
                                      </p:cBhvr>
                                      <p:to>
                                        <p:strVal val="visible"/>
                                      </p:to>
                                    </p:set>
                                    <p:anim calcmode="lin" valueType="num">
                                      <p:cBhvr>
                                        <p:cTn id="55" dur="250" fill="hold"/>
                                        <p:tgtEl>
                                          <p:spTgt spid="2960"/>
                                        </p:tgtEl>
                                        <p:attrNameLst>
                                          <p:attrName>ppt_w</p:attrName>
                                        </p:attrNameLst>
                                      </p:cBhvr>
                                      <p:tavLst>
                                        <p:tav tm="0">
                                          <p:val>
                                            <p:fltVal val="0"/>
                                          </p:val>
                                        </p:tav>
                                        <p:tav tm="100000">
                                          <p:val>
                                            <p:strVal val="#ppt_w"/>
                                          </p:val>
                                        </p:tav>
                                      </p:tavLst>
                                    </p:anim>
                                    <p:anim calcmode="lin" valueType="num">
                                      <p:cBhvr>
                                        <p:cTn id="56" dur="250" fill="hold"/>
                                        <p:tgtEl>
                                          <p:spTgt spid="2960"/>
                                        </p:tgtEl>
                                        <p:attrNameLst>
                                          <p:attrName>ppt_h</p:attrName>
                                        </p:attrNameLst>
                                      </p:cBhvr>
                                      <p:tavLst>
                                        <p:tav tm="0">
                                          <p:val>
                                            <p:fltVal val="0"/>
                                          </p:val>
                                        </p:tav>
                                        <p:tav tm="100000">
                                          <p:val>
                                            <p:strVal val="#ppt_h"/>
                                          </p:val>
                                        </p:tav>
                                      </p:tavLst>
                                    </p:anim>
                                    <p:animEffect transition="in" filter="fade">
                                      <p:cBhvr>
                                        <p:cTn id="57" dur="250"/>
                                        <p:tgtEl>
                                          <p:spTgt spid="2960"/>
                                        </p:tgtEl>
                                      </p:cBhvr>
                                    </p:animEffect>
                                  </p:childTnLst>
                                </p:cTn>
                              </p:par>
                            </p:childTnLst>
                          </p:cTn>
                        </p:par>
                        <p:par>
                          <p:cTn id="58" fill="hold">
                            <p:stCondLst>
                              <p:cond delay="2250"/>
                            </p:stCondLst>
                            <p:childTnLst>
                              <p:par>
                                <p:cTn id="59" presetID="53" presetClass="entr" presetSubtype="16" fill="hold" grpId="0" nodeType="afterEffect">
                                  <p:stCondLst>
                                    <p:cond delay="0"/>
                                  </p:stCondLst>
                                  <p:childTnLst>
                                    <p:set>
                                      <p:cBhvr>
                                        <p:cTn id="60" dur="1" fill="hold">
                                          <p:stCondLst>
                                            <p:cond delay="0"/>
                                          </p:stCondLst>
                                        </p:cTn>
                                        <p:tgtEl>
                                          <p:spTgt spid="2969"/>
                                        </p:tgtEl>
                                        <p:attrNameLst>
                                          <p:attrName>style.visibility</p:attrName>
                                        </p:attrNameLst>
                                      </p:cBhvr>
                                      <p:to>
                                        <p:strVal val="visible"/>
                                      </p:to>
                                    </p:set>
                                    <p:anim calcmode="lin" valueType="num">
                                      <p:cBhvr>
                                        <p:cTn id="61" dur="250" fill="hold"/>
                                        <p:tgtEl>
                                          <p:spTgt spid="2969"/>
                                        </p:tgtEl>
                                        <p:attrNameLst>
                                          <p:attrName>ppt_w</p:attrName>
                                        </p:attrNameLst>
                                      </p:cBhvr>
                                      <p:tavLst>
                                        <p:tav tm="0">
                                          <p:val>
                                            <p:fltVal val="0"/>
                                          </p:val>
                                        </p:tav>
                                        <p:tav tm="100000">
                                          <p:val>
                                            <p:strVal val="#ppt_w"/>
                                          </p:val>
                                        </p:tav>
                                      </p:tavLst>
                                    </p:anim>
                                    <p:anim calcmode="lin" valueType="num">
                                      <p:cBhvr>
                                        <p:cTn id="62" dur="250" fill="hold"/>
                                        <p:tgtEl>
                                          <p:spTgt spid="2969"/>
                                        </p:tgtEl>
                                        <p:attrNameLst>
                                          <p:attrName>ppt_h</p:attrName>
                                        </p:attrNameLst>
                                      </p:cBhvr>
                                      <p:tavLst>
                                        <p:tav tm="0">
                                          <p:val>
                                            <p:fltVal val="0"/>
                                          </p:val>
                                        </p:tav>
                                        <p:tav tm="100000">
                                          <p:val>
                                            <p:strVal val="#ppt_h"/>
                                          </p:val>
                                        </p:tav>
                                      </p:tavLst>
                                    </p:anim>
                                    <p:animEffect transition="in" filter="fade">
                                      <p:cBhvr>
                                        <p:cTn id="63" dur="250"/>
                                        <p:tgtEl>
                                          <p:spTgt spid="2969"/>
                                        </p:tgtEl>
                                      </p:cBhvr>
                                    </p:animEffect>
                                  </p:childTnLst>
                                </p:cTn>
                              </p:par>
                            </p:childTnLst>
                          </p:cTn>
                        </p:par>
                        <p:par>
                          <p:cTn id="64" fill="hold">
                            <p:stCondLst>
                              <p:cond delay="2500"/>
                            </p:stCondLst>
                            <p:childTnLst>
                              <p:par>
                                <p:cTn id="65" presetID="53" presetClass="entr" presetSubtype="16" fill="hold" grpId="0" nodeType="afterEffect">
                                  <p:stCondLst>
                                    <p:cond delay="0"/>
                                  </p:stCondLst>
                                  <p:childTnLst>
                                    <p:set>
                                      <p:cBhvr>
                                        <p:cTn id="66" dur="1" fill="hold">
                                          <p:stCondLst>
                                            <p:cond delay="0"/>
                                          </p:stCondLst>
                                        </p:cTn>
                                        <p:tgtEl>
                                          <p:spTgt spid="2973"/>
                                        </p:tgtEl>
                                        <p:attrNameLst>
                                          <p:attrName>style.visibility</p:attrName>
                                        </p:attrNameLst>
                                      </p:cBhvr>
                                      <p:to>
                                        <p:strVal val="visible"/>
                                      </p:to>
                                    </p:set>
                                    <p:anim calcmode="lin" valueType="num">
                                      <p:cBhvr>
                                        <p:cTn id="67" dur="250" fill="hold"/>
                                        <p:tgtEl>
                                          <p:spTgt spid="2973"/>
                                        </p:tgtEl>
                                        <p:attrNameLst>
                                          <p:attrName>ppt_w</p:attrName>
                                        </p:attrNameLst>
                                      </p:cBhvr>
                                      <p:tavLst>
                                        <p:tav tm="0">
                                          <p:val>
                                            <p:fltVal val="0"/>
                                          </p:val>
                                        </p:tav>
                                        <p:tav tm="100000">
                                          <p:val>
                                            <p:strVal val="#ppt_w"/>
                                          </p:val>
                                        </p:tav>
                                      </p:tavLst>
                                    </p:anim>
                                    <p:anim calcmode="lin" valueType="num">
                                      <p:cBhvr>
                                        <p:cTn id="68" dur="250" fill="hold"/>
                                        <p:tgtEl>
                                          <p:spTgt spid="2973"/>
                                        </p:tgtEl>
                                        <p:attrNameLst>
                                          <p:attrName>ppt_h</p:attrName>
                                        </p:attrNameLst>
                                      </p:cBhvr>
                                      <p:tavLst>
                                        <p:tav tm="0">
                                          <p:val>
                                            <p:fltVal val="0"/>
                                          </p:val>
                                        </p:tav>
                                        <p:tav tm="100000">
                                          <p:val>
                                            <p:strVal val="#ppt_h"/>
                                          </p:val>
                                        </p:tav>
                                      </p:tavLst>
                                    </p:anim>
                                    <p:animEffect transition="in" filter="fade">
                                      <p:cBhvr>
                                        <p:cTn id="69" dur="250"/>
                                        <p:tgtEl>
                                          <p:spTgt spid="2973"/>
                                        </p:tgtEl>
                                      </p:cBhvr>
                                    </p:animEffect>
                                  </p:childTnLst>
                                </p:cTn>
                              </p:par>
                            </p:childTnLst>
                          </p:cTn>
                        </p:par>
                        <p:par>
                          <p:cTn id="70" fill="hold">
                            <p:stCondLst>
                              <p:cond delay="2750"/>
                            </p:stCondLst>
                            <p:childTnLst>
                              <p:par>
                                <p:cTn id="71" presetID="53" presetClass="entr" presetSubtype="16" fill="hold" grpId="0" nodeType="afterEffect">
                                  <p:stCondLst>
                                    <p:cond delay="0"/>
                                  </p:stCondLst>
                                  <p:childTnLst>
                                    <p:set>
                                      <p:cBhvr>
                                        <p:cTn id="72" dur="1" fill="hold">
                                          <p:stCondLst>
                                            <p:cond delay="0"/>
                                          </p:stCondLst>
                                        </p:cTn>
                                        <p:tgtEl>
                                          <p:spTgt spid="92"/>
                                        </p:tgtEl>
                                        <p:attrNameLst>
                                          <p:attrName>style.visibility</p:attrName>
                                        </p:attrNameLst>
                                      </p:cBhvr>
                                      <p:to>
                                        <p:strVal val="visible"/>
                                      </p:to>
                                    </p:set>
                                    <p:anim calcmode="lin" valueType="num">
                                      <p:cBhvr>
                                        <p:cTn id="73" dur="250" fill="hold"/>
                                        <p:tgtEl>
                                          <p:spTgt spid="92"/>
                                        </p:tgtEl>
                                        <p:attrNameLst>
                                          <p:attrName>ppt_w</p:attrName>
                                        </p:attrNameLst>
                                      </p:cBhvr>
                                      <p:tavLst>
                                        <p:tav tm="0">
                                          <p:val>
                                            <p:fltVal val="0"/>
                                          </p:val>
                                        </p:tav>
                                        <p:tav tm="100000">
                                          <p:val>
                                            <p:strVal val="#ppt_w"/>
                                          </p:val>
                                        </p:tav>
                                      </p:tavLst>
                                    </p:anim>
                                    <p:anim calcmode="lin" valueType="num">
                                      <p:cBhvr>
                                        <p:cTn id="74" dur="250" fill="hold"/>
                                        <p:tgtEl>
                                          <p:spTgt spid="92"/>
                                        </p:tgtEl>
                                        <p:attrNameLst>
                                          <p:attrName>ppt_h</p:attrName>
                                        </p:attrNameLst>
                                      </p:cBhvr>
                                      <p:tavLst>
                                        <p:tav tm="0">
                                          <p:val>
                                            <p:fltVal val="0"/>
                                          </p:val>
                                        </p:tav>
                                        <p:tav tm="100000">
                                          <p:val>
                                            <p:strVal val="#ppt_h"/>
                                          </p:val>
                                        </p:tav>
                                      </p:tavLst>
                                    </p:anim>
                                    <p:animEffect transition="in" filter="fade">
                                      <p:cBhvr>
                                        <p:cTn id="75" dur="250"/>
                                        <p:tgtEl>
                                          <p:spTgt spid="92"/>
                                        </p:tgtEl>
                                      </p:cBhvr>
                                    </p:animEffect>
                                  </p:childTnLst>
                                </p:cTn>
                              </p:par>
                            </p:childTnLst>
                          </p:cTn>
                        </p:par>
                        <p:par>
                          <p:cTn id="76" fill="hold">
                            <p:stCondLst>
                              <p:cond delay="3000"/>
                            </p:stCondLst>
                            <p:childTnLst>
                              <p:par>
                                <p:cTn id="77" presetID="53" presetClass="entr" presetSubtype="16" fill="hold" grpId="0" nodeType="afterEffect">
                                  <p:stCondLst>
                                    <p:cond delay="0"/>
                                  </p:stCondLst>
                                  <p:childTnLst>
                                    <p:set>
                                      <p:cBhvr>
                                        <p:cTn id="78" dur="1" fill="hold">
                                          <p:stCondLst>
                                            <p:cond delay="0"/>
                                          </p:stCondLst>
                                        </p:cTn>
                                        <p:tgtEl>
                                          <p:spTgt spid="2966"/>
                                        </p:tgtEl>
                                        <p:attrNameLst>
                                          <p:attrName>style.visibility</p:attrName>
                                        </p:attrNameLst>
                                      </p:cBhvr>
                                      <p:to>
                                        <p:strVal val="visible"/>
                                      </p:to>
                                    </p:set>
                                    <p:anim calcmode="lin" valueType="num">
                                      <p:cBhvr>
                                        <p:cTn id="79" dur="250" fill="hold"/>
                                        <p:tgtEl>
                                          <p:spTgt spid="2966"/>
                                        </p:tgtEl>
                                        <p:attrNameLst>
                                          <p:attrName>ppt_w</p:attrName>
                                        </p:attrNameLst>
                                      </p:cBhvr>
                                      <p:tavLst>
                                        <p:tav tm="0">
                                          <p:val>
                                            <p:fltVal val="0"/>
                                          </p:val>
                                        </p:tav>
                                        <p:tav tm="100000">
                                          <p:val>
                                            <p:strVal val="#ppt_w"/>
                                          </p:val>
                                        </p:tav>
                                      </p:tavLst>
                                    </p:anim>
                                    <p:anim calcmode="lin" valueType="num">
                                      <p:cBhvr>
                                        <p:cTn id="80" dur="250" fill="hold"/>
                                        <p:tgtEl>
                                          <p:spTgt spid="2966"/>
                                        </p:tgtEl>
                                        <p:attrNameLst>
                                          <p:attrName>ppt_h</p:attrName>
                                        </p:attrNameLst>
                                      </p:cBhvr>
                                      <p:tavLst>
                                        <p:tav tm="0">
                                          <p:val>
                                            <p:fltVal val="0"/>
                                          </p:val>
                                        </p:tav>
                                        <p:tav tm="100000">
                                          <p:val>
                                            <p:strVal val="#ppt_h"/>
                                          </p:val>
                                        </p:tav>
                                      </p:tavLst>
                                    </p:anim>
                                    <p:animEffect transition="in" filter="fade">
                                      <p:cBhvr>
                                        <p:cTn id="81" dur="250"/>
                                        <p:tgtEl>
                                          <p:spTgt spid="2966"/>
                                        </p:tgtEl>
                                      </p:cBhvr>
                                    </p:animEffect>
                                  </p:childTnLst>
                                </p:cTn>
                              </p:par>
                            </p:childTnLst>
                          </p:cTn>
                        </p:par>
                        <p:par>
                          <p:cTn id="82" fill="hold">
                            <p:stCondLst>
                              <p:cond delay="3250"/>
                            </p:stCondLst>
                            <p:childTnLst>
                              <p:par>
                                <p:cTn id="83" presetID="53" presetClass="entr" presetSubtype="16" fill="hold" grpId="0" nodeType="afterEffect">
                                  <p:stCondLst>
                                    <p:cond delay="0"/>
                                  </p:stCondLst>
                                  <p:childTnLst>
                                    <p:set>
                                      <p:cBhvr>
                                        <p:cTn id="84" dur="1" fill="hold">
                                          <p:stCondLst>
                                            <p:cond delay="0"/>
                                          </p:stCondLst>
                                        </p:cTn>
                                        <p:tgtEl>
                                          <p:spTgt spid="2970"/>
                                        </p:tgtEl>
                                        <p:attrNameLst>
                                          <p:attrName>style.visibility</p:attrName>
                                        </p:attrNameLst>
                                      </p:cBhvr>
                                      <p:to>
                                        <p:strVal val="visible"/>
                                      </p:to>
                                    </p:set>
                                    <p:anim calcmode="lin" valueType="num">
                                      <p:cBhvr>
                                        <p:cTn id="85" dur="250" fill="hold"/>
                                        <p:tgtEl>
                                          <p:spTgt spid="2970"/>
                                        </p:tgtEl>
                                        <p:attrNameLst>
                                          <p:attrName>ppt_w</p:attrName>
                                        </p:attrNameLst>
                                      </p:cBhvr>
                                      <p:tavLst>
                                        <p:tav tm="0">
                                          <p:val>
                                            <p:fltVal val="0"/>
                                          </p:val>
                                        </p:tav>
                                        <p:tav tm="100000">
                                          <p:val>
                                            <p:strVal val="#ppt_w"/>
                                          </p:val>
                                        </p:tav>
                                      </p:tavLst>
                                    </p:anim>
                                    <p:anim calcmode="lin" valueType="num">
                                      <p:cBhvr>
                                        <p:cTn id="86" dur="250" fill="hold"/>
                                        <p:tgtEl>
                                          <p:spTgt spid="2970"/>
                                        </p:tgtEl>
                                        <p:attrNameLst>
                                          <p:attrName>ppt_h</p:attrName>
                                        </p:attrNameLst>
                                      </p:cBhvr>
                                      <p:tavLst>
                                        <p:tav tm="0">
                                          <p:val>
                                            <p:fltVal val="0"/>
                                          </p:val>
                                        </p:tav>
                                        <p:tav tm="100000">
                                          <p:val>
                                            <p:strVal val="#ppt_h"/>
                                          </p:val>
                                        </p:tav>
                                      </p:tavLst>
                                    </p:anim>
                                    <p:animEffect transition="in" filter="fade">
                                      <p:cBhvr>
                                        <p:cTn id="87" dur="250"/>
                                        <p:tgtEl>
                                          <p:spTgt spid="2970"/>
                                        </p:tgtEl>
                                      </p:cBhvr>
                                    </p:animEffect>
                                  </p:childTnLst>
                                </p:cTn>
                              </p:par>
                            </p:childTnLst>
                          </p:cTn>
                        </p:par>
                        <p:par>
                          <p:cTn id="88" fill="hold">
                            <p:stCondLst>
                              <p:cond delay="3500"/>
                            </p:stCondLst>
                            <p:childTnLst>
                              <p:par>
                                <p:cTn id="89" presetID="53" presetClass="entr" presetSubtype="16" fill="hold" grpId="0" nodeType="afterEffect">
                                  <p:stCondLst>
                                    <p:cond delay="0"/>
                                  </p:stCondLst>
                                  <p:childTnLst>
                                    <p:set>
                                      <p:cBhvr>
                                        <p:cTn id="90" dur="1" fill="hold">
                                          <p:stCondLst>
                                            <p:cond delay="0"/>
                                          </p:stCondLst>
                                        </p:cTn>
                                        <p:tgtEl>
                                          <p:spTgt spid="2993"/>
                                        </p:tgtEl>
                                        <p:attrNameLst>
                                          <p:attrName>style.visibility</p:attrName>
                                        </p:attrNameLst>
                                      </p:cBhvr>
                                      <p:to>
                                        <p:strVal val="visible"/>
                                      </p:to>
                                    </p:set>
                                    <p:anim calcmode="lin" valueType="num">
                                      <p:cBhvr>
                                        <p:cTn id="91" dur="250" fill="hold"/>
                                        <p:tgtEl>
                                          <p:spTgt spid="2993"/>
                                        </p:tgtEl>
                                        <p:attrNameLst>
                                          <p:attrName>ppt_w</p:attrName>
                                        </p:attrNameLst>
                                      </p:cBhvr>
                                      <p:tavLst>
                                        <p:tav tm="0">
                                          <p:val>
                                            <p:fltVal val="0"/>
                                          </p:val>
                                        </p:tav>
                                        <p:tav tm="100000">
                                          <p:val>
                                            <p:strVal val="#ppt_w"/>
                                          </p:val>
                                        </p:tav>
                                      </p:tavLst>
                                    </p:anim>
                                    <p:anim calcmode="lin" valueType="num">
                                      <p:cBhvr>
                                        <p:cTn id="92" dur="250" fill="hold"/>
                                        <p:tgtEl>
                                          <p:spTgt spid="2993"/>
                                        </p:tgtEl>
                                        <p:attrNameLst>
                                          <p:attrName>ppt_h</p:attrName>
                                        </p:attrNameLst>
                                      </p:cBhvr>
                                      <p:tavLst>
                                        <p:tav tm="0">
                                          <p:val>
                                            <p:fltVal val="0"/>
                                          </p:val>
                                        </p:tav>
                                        <p:tav tm="100000">
                                          <p:val>
                                            <p:strVal val="#ppt_h"/>
                                          </p:val>
                                        </p:tav>
                                      </p:tavLst>
                                    </p:anim>
                                    <p:animEffect transition="in" filter="fade">
                                      <p:cBhvr>
                                        <p:cTn id="93" dur="250"/>
                                        <p:tgtEl>
                                          <p:spTgt spid="2993"/>
                                        </p:tgtEl>
                                      </p:cBhvr>
                                    </p:animEffect>
                                  </p:childTnLst>
                                </p:cTn>
                              </p:par>
                            </p:childTnLst>
                          </p:cTn>
                        </p:par>
                        <p:par>
                          <p:cTn id="94" fill="hold">
                            <p:stCondLst>
                              <p:cond delay="3750"/>
                            </p:stCondLst>
                            <p:childTnLst>
                              <p:par>
                                <p:cTn id="95" presetID="53" presetClass="entr" presetSubtype="16" fill="hold" grpId="0" nodeType="afterEffect">
                                  <p:stCondLst>
                                    <p:cond delay="0"/>
                                  </p:stCondLst>
                                  <p:childTnLst>
                                    <p:set>
                                      <p:cBhvr>
                                        <p:cTn id="96" dur="1" fill="hold">
                                          <p:stCondLst>
                                            <p:cond delay="0"/>
                                          </p:stCondLst>
                                        </p:cTn>
                                        <p:tgtEl>
                                          <p:spTgt spid="2959"/>
                                        </p:tgtEl>
                                        <p:attrNameLst>
                                          <p:attrName>style.visibility</p:attrName>
                                        </p:attrNameLst>
                                      </p:cBhvr>
                                      <p:to>
                                        <p:strVal val="visible"/>
                                      </p:to>
                                    </p:set>
                                    <p:anim calcmode="lin" valueType="num">
                                      <p:cBhvr>
                                        <p:cTn id="97" dur="250" fill="hold"/>
                                        <p:tgtEl>
                                          <p:spTgt spid="2959"/>
                                        </p:tgtEl>
                                        <p:attrNameLst>
                                          <p:attrName>ppt_w</p:attrName>
                                        </p:attrNameLst>
                                      </p:cBhvr>
                                      <p:tavLst>
                                        <p:tav tm="0">
                                          <p:val>
                                            <p:fltVal val="0"/>
                                          </p:val>
                                        </p:tav>
                                        <p:tav tm="100000">
                                          <p:val>
                                            <p:strVal val="#ppt_w"/>
                                          </p:val>
                                        </p:tav>
                                      </p:tavLst>
                                    </p:anim>
                                    <p:anim calcmode="lin" valueType="num">
                                      <p:cBhvr>
                                        <p:cTn id="98" dur="250" fill="hold"/>
                                        <p:tgtEl>
                                          <p:spTgt spid="2959"/>
                                        </p:tgtEl>
                                        <p:attrNameLst>
                                          <p:attrName>ppt_h</p:attrName>
                                        </p:attrNameLst>
                                      </p:cBhvr>
                                      <p:tavLst>
                                        <p:tav tm="0">
                                          <p:val>
                                            <p:fltVal val="0"/>
                                          </p:val>
                                        </p:tav>
                                        <p:tav tm="100000">
                                          <p:val>
                                            <p:strVal val="#ppt_h"/>
                                          </p:val>
                                        </p:tav>
                                      </p:tavLst>
                                    </p:anim>
                                    <p:animEffect transition="in" filter="fade">
                                      <p:cBhvr>
                                        <p:cTn id="99" dur="250"/>
                                        <p:tgtEl>
                                          <p:spTgt spid="2959"/>
                                        </p:tgtEl>
                                      </p:cBhvr>
                                    </p:animEffect>
                                  </p:childTnLst>
                                </p:cTn>
                              </p:par>
                            </p:childTnLst>
                          </p:cTn>
                        </p:par>
                        <p:par>
                          <p:cTn id="100" fill="hold">
                            <p:stCondLst>
                              <p:cond delay="4000"/>
                            </p:stCondLst>
                            <p:childTnLst>
                              <p:par>
                                <p:cTn id="101" presetID="53" presetClass="entr" presetSubtype="16" fill="hold" grpId="0" nodeType="afterEffect">
                                  <p:stCondLst>
                                    <p:cond delay="0"/>
                                  </p:stCondLst>
                                  <p:childTnLst>
                                    <p:set>
                                      <p:cBhvr>
                                        <p:cTn id="102" dur="1" fill="hold">
                                          <p:stCondLst>
                                            <p:cond delay="0"/>
                                          </p:stCondLst>
                                        </p:cTn>
                                        <p:tgtEl>
                                          <p:spTgt spid="2974"/>
                                        </p:tgtEl>
                                        <p:attrNameLst>
                                          <p:attrName>style.visibility</p:attrName>
                                        </p:attrNameLst>
                                      </p:cBhvr>
                                      <p:to>
                                        <p:strVal val="visible"/>
                                      </p:to>
                                    </p:set>
                                    <p:anim calcmode="lin" valueType="num">
                                      <p:cBhvr>
                                        <p:cTn id="103" dur="250" fill="hold"/>
                                        <p:tgtEl>
                                          <p:spTgt spid="2974"/>
                                        </p:tgtEl>
                                        <p:attrNameLst>
                                          <p:attrName>ppt_w</p:attrName>
                                        </p:attrNameLst>
                                      </p:cBhvr>
                                      <p:tavLst>
                                        <p:tav tm="0">
                                          <p:val>
                                            <p:fltVal val="0"/>
                                          </p:val>
                                        </p:tav>
                                        <p:tav tm="100000">
                                          <p:val>
                                            <p:strVal val="#ppt_w"/>
                                          </p:val>
                                        </p:tav>
                                      </p:tavLst>
                                    </p:anim>
                                    <p:anim calcmode="lin" valueType="num">
                                      <p:cBhvr>
                                        <p:cTn id="104" dur="250" fill="hold"/>
                                        <p:tgtEl>
                                          <p:spTgt spid="2974"/>
                                        </p:tgtEl>
                                        <p:attrNameLst>
                                          <p:attrName>ppt_h</p:attrName>
                                        </p:attrNameLst>
                                      </p:cBhvr>
                                      <p:tavLst>
                                        <p:tav tm="0">
                                          <p:val>
                                            <p:fltVal val="0"/>
                                          </p:val>
                                        </p:tav>
                                        <p:tav tm="100000">
                                          <p:val>
                                            <p:strVal val="#ppt_h"/>
                                          </p:val>
                                        </p:tav>
                                      </p:tavLst>
                                    </p:anim>
                                    <p:animEffect transition="in" filter="fade">
                                      <p:cBhvr>
                                        <p:cTn id="105" dur="250"/>
                                        <p:tgtEl>
                                          <p:spTgt spid="2974"/>
                                        </p:tgtEl>
                                      </p:cBhvr>
                                    </p:animEffect>
                                  </p:childTnLst>
                                </p:cTn>
                              </p:par>
                            </p:childTnLst>
                          </p:cTn>
                        </p:par>
                        <p:par>
                          <p:cTn id="106" fill="hold">
                            <p:stCondLst>
                              <p:cond delay="4250"/>
                            </p:stCondLst>
                            <p:childTnLst>
                              <p:par>
                                <p:cTn id="107" presetID="53" presetClass="entr" presetSubtype="16" fill="hold" grpId="0" nodeType="afterEffect">
                                  <p:stCondLst>
                                    <p:cond delay="0"/>
                                  </p:stCondLst>
                                  <p:childTnLst>
                                    <p:set>
                                      <p:cBhvr>
                                        <p:cTn id="108" dur="1" fill="hold">
                                          <p:stCondLst>
                                            <p:cond delay="0"/>
                                          </p:stCondLst>
                                        </p:cTn>
                                        <p:tgtEl>
                                          <p:spTgt spid="93"/>
                                        </p:tgtEl>
                                        <p:attrNameLst>
                                          <p:attrName>style.visibility</p:attrName>
                                        </p:attrNameLst>
                                      </p:cBhvr>
                                      <p:to>
                                        <p:strVal val="visible"/>
                                      </p:to>
                                    </p:set>
                                    <p:anim calcmode="lin" valueType="num">
                                      <p:cBhvr>
                                        <p:cTn id="109" dur="250" fill="hold"/>
                                        <p:tgtEl>
                                          <p:spTgt spid="93"/>
                                        </p:tgtEl>
                                        <p:attrNameLst>
                                          <p:attrName>ppt_w</p:attrName>
                                        </p:attrNameLst>
                                      </p:cBhvr>
                                      <p:tavLst>
                                        <p:tav tm="0">
                                          <p:val>
                                            <p:fltVal val="0"/>
                                          </p:val>
                                        </p:tav>
                                        <p:tav tm="100000">
                                          <p:val>
                                            <p:strVal val="#ppt_w"/>
                                          </p:val>
                                        </p:tav>
                                      </p:tavLst>
                                    </p:anim>
                                    <p:anim calcmode="lin" valueType="num">
                                      <p:cBhvr>
                                        <p:cTn id="110" dur="250" fill="hold"/>
                                        <p:tgtEl>
                                          <p:spTgt spid="93"/>
                                        </p:tgtEl>
                                        <p:attrNameLst>
                                          <p:attrName>ppt_h</p:attrName>
                                        </p:attrNameLst>
                                      </p:cBhvr>
                                      <p:tavLst>
                                        <p:tav tm="0">
                                          <p:val>
                                            <p:fltVal val="0"/>
                                          </p:val>
                                        </p:tav>
                                        <p:tav tm="100000">
                                          <p:val>
                                            <p:strVal val="#ppt_h"/>
                                          </p:val>
                                        </p:tav>
                                      </p:tavLst>
                                    </p:anim>
                                    <p:animEffect transition="in" filter="fade">
                                      <p:cBhvr>
                                        <p:cTn id="111" dur="250"/>
                                        <p:tgtEl>
                                          <p:spTgt spid="93"/>
                                        </p:tgtEl>
                                      </p:cBhvr>
                                    </p:animEffect>
                                  </p:childTnLst>
                                </p:cTn>
                              </p:par>
                            </p:childTnLst>
                          </p:cTn>
                        </p:par>
                        <p:par>
                          <p:cTn id="112" fill="hold">
                            <p:stCondLst>
                              <p:cond delay="4500"/>
                            </p:stCondLst>
                            <p:childTnLst>
                              <p:par>
                                <p:cTn id="113" presetID="53" presetClass="entr" presetSubtype="16" fill="hold" grpId="0" nodeType="afterEffect">
                                  <p:stCondLst>
                                    <p:cond delay="0"/>
                                  </p:stCondLst>
                                  <p:childTnLst>
                                    <p:set>
                                      <p:cBhvr>
                                        <p:cTn id="114" dur="1" fill="hold">
                                          <p:stCondLst>
                                            <p:cond delay="0"/>
                                          </p:stCondLst>
                                        </p:cTn>
                                        <p:tgtEl>
                                          <p:spTgt spid="3000"/>
                                        </p:tgtEl>
                                        <p:attrNameLst>
                                          <p:attrName>style.visibility</p:attrName>
                                        </p:attrNameLst>
                                      </p:cBhvr>
                                      <p:to>
                                        <p:strVal val="visible"/>
                                      </p:to>
                                    </p:set>
                                    <p:anim calcmode="lin" valueType="num">
                                      <p:cBhvr>
                                        <p:cTn id="115" dur="250" fill="hold"/>
                                        <p:tgtEl>
                                          <p:spTgt spid="3000"/>
                                        </p:tgtEl>
                                        <p:attrNameLst>
                                          <p:attrName>ppt_w</p:attrName>
                                        </p:attrNameLst>
                                      </p:cBhvr>
                                      <p:tavLst>
                                        <p:tav tm="0">
                                          <p:val>
                                            <p:fltVal val="0"/>
                                          </p:val>
                                        </p:tav>
                                        <p:tav tm="100000">
                                          <p:val>
                                            <p:strVal val="#ppt_w"/>
                                          </p:val>
                                        </p:tav>
                                      </p:tavLst>
                                    </p:anim>
                                    <p:anim calcmode="lin" valueType="num">
                                      <p:cBhvr>
                                        <p:cTn id="116" dur="250" fill="hold"/>
                                        <p:tgtEl>
                                          <p:spTgt spid="3000"/>
                                        </p:tgtEl>
                                        <p:attrNameLst>
                                          <p:attrName>ppt_h</p:attrName>
                                        </p:attrNameLst>
                                      </p:cBhvr>
                                      <p:tavLst>
                                        <p:tav tm="0">
                                          <p:val>
                                            <p:fltVal val="0"/>
                                          </p:val>
                                        </p:tav>
                                        <p:tav tm="100000">
                                          <p:val>
                                            <p:strVal val="#ppt_h"/>
                                          </p:val>
                                        </p:tav>
                                      </p:tavLst>
                                    </p:anim>
                                    <p:animEffect transition="in" filter="fade">
                                      <p:cBhvr>
                                        <p:cTn id="117" dur="250"/>
                                        <p:tgtEl>
                                          <p:spTgt spid="3000"/>
                                        </p:tgtEl>
                                      </p:cBhvr>
                                    </p:animEffect>
                                  </p:childTnLst>
                                </p:cTn>
                              </p:par>
                            </p:childTnLst>
                          </p:cTn>
                        </p:par>
                        <p:par>
                          <p:cTn id="118" fill="hold">
                            <p:stCondLst>
                              <p:cond delay="4750"/>
                            </p:stCondLst>
                            <p:childTnLst>
                              <p:par>
                                <p:cTn id="119" presetID="53" presetClass="entr" presetSubtype="16" fill="hold" grpId="0" nodeType="afterEffect">
                                  <p:stCondLst>
                                    <p:cond delay="0"/>
                                  </p:stCondLst>
                                  <p:childTnLst>
                                    <p:set>
                                      <p:cBhvr>
                                        <p:cTn id="120" dur="1" fill="hold">
                                          <p:stCondLst>
                                            <p:cond delay="0"/>
                                          </p:stCondLst>
                                        </p:cTn>
                                        <p:tgtEl>
                                          <p:spTgt spid="2971"/>
                                        </p:tgtEl>
                                        <p:attrNameLst>
                                          <p:attrName>style.visibility</p:attrName>
                                        </p:attrNameLst>
                                      </p:cBhvr>
                                      <p:to>
                                        <p:strVal val="visible"/>
                                      </p:to>
                                    </p:set>
                                    <p:anim calcmode="lin" valueType="num">
                                      <p:cBhvr>
                                        <p:cTn id="121" dur="250" fill="hold"/>
                                        <p:tgtEl>
                                          <p:spTgt spid="2971"/>
                                        </p:tgtEl>
                                        <p:attrNameLst>
                                          <p:attrName>ppt_w</p:attrName>
                                        </p:attrNameLst>
                                      </p:cBhvr>
                                      <p:tavLst>
                                        <p:tav tm="0">
                                          <p:val>
                                            <p:fltVal val="0"/>
                                          </p:val>
                                        </p:tav>
                                        <p:tav tm="100000">
                                          <p:val>
                                            <p:strVal val="#ppt_w"/>
                                          </p:val>
                                        </p:tav>
                                      </p:tavLst>
                                    </p:anim>
                                    <p:anim calcmode="lin" valueType="num">
                                      <p:cBhvr>
                                        <p:cTn id="122" dur="250" fill="hold"/>
                                        <p:tgtEl>
                                          <p:spTgt spid="2971"/>
                                        </p:tgtEl>
                                        <p:attrNameLst>
                                          <p:attrName>ppt_h</p:attrName>
                                        </p:attrNameLst>
                                      </p:cBhvr>
                                      <p:tavLst>
                                        <p:tav tm="0">
                                          <p:val>
                                            <p:fltVal val="0"/>
                                          </p:val>
                                        </p:tav>
                                        <p:tav tm="100000">
                                          <p:val>
                                            <p:strVal val="#ppt_h"/>
                                          </p:val>
                                        </p:tav>
                                      </p:tavLst>
                                    </p:anim>
                                    <p:animEffect transition="in" filter="fade">
                                      <p:cBhvr>
                                        <p:cTn id="123" dur="250"/>
                                        <p:tgtEl>
                                          <p:spTgt spid="2971"/>
                                        </p:tgtEl>
                                      </p:cBhvr>
                                    </p:animEffect>
                                  </p:childTnLst>
                                </p:cTn>
                              </p:par>
                            </p:childTnLst>
                          </p:cTn>
                        </p:par>
                        <p:par>
                          <p:cTn id="124" fill="hold">
                            <p:stCondLst>
                              <p:cond delay="5000"/>
                            </p:stCondLst>
                            <p:childTnLst>
                              <p:par>
                                <p:cTn id="125" presetID="53" presetClass="entr" presetSubtype="16" fill="hold" grpId="0" nodeType="afterEffect">
                                  <p:stCondLst>
                                    <p:cond delay="0"/>
                                  </p:stCondLst>
                                  <p:childTnLst>
                                    <p:set>
                                      <p:cBhvr>
                                        <p:cTn id="126" dur="1" fill="hold">
                                          <p:stCondLst>
                                            <p:cond delay="0"/>
                                          </p:stCondLst>
                                        </p:cTn>
                                        <p:tgtEl>
                                          <p:spTgt spid="2968"/>
                                        </p:tgtEl>
                                        <p:attrNameLst>
                                          <p:attrName>style.visibility</p:attrName>
                                        </p:attrNameLst>
                                      </p:cBhvr>
                                      <p:to>
                                        <p:strVal val="visible"/>
                                      </p:to>
                                    </p:set>
                                    <p:anim calcmode="lin" valueType="num">
                                      <p:cBhvr>
                                        <p:cTn id="127" dur="250" fill="hold"/>
                                        <p:tgtEl>
                                          <p:spTgt spid="2968"/>
                                        </p:tgtEl>
                                        <p:attrNameLst>
                                          <p:attrName>ppt_w</p:attrName>
                                        </p:attrNameLst>
                                      </p:cBhvr>
                                      <p:tavLst>
                                        <p:tav tm="0">
                                          <p:val>
                                            <p:fltVal val="0"/>
                                          </p:val>
                                        </p:tav>
                                        <p:tav tm="100000">
                                          <p:val>
                                            <p:strVal val="#ppt_w"/>
                                          </p:val>
                                        </p:tav>
                                      </p:tavLst>
                                    </p:anim>
                                    <p:anim calcmode="lin" valueType="num">
                                      <p:cBhvr>
                                        <p:cTn id="128" dur="250" fill="hold"/>
                                        <p:tgtEl>
                                          <p:spTgt spid="2968"/>
                                        </p:tgtEl>
                                        <p:attrNameLst>
                                          <p:attrName>ppt_h</p:attrName>
                                        </p:attrNameLst>
                                      </p:cBhvr>
                                      <p:tavLst>
                                        <p:tav tm="0">
                                          <p:val>
                                            <p:fltVal val="0"/>
                                          </p:val>
                                        </p:tav>
                                        <p:tav tm="100000">
                                          <p:val>
                                            <p:strVal val="#ppt_h"/>
                                          </p:val>
                                        </p:tav>
                                      </p:tavLst>
                                    </p:anim>
                                    <p:animEffect transition="in" filter="fade">
                                      <p:cBhvr>
                                        <p:cTn id="129" dur="250"/>
                                        <p:tgtEl>
                                          <p:spTgt spid="2968"/>
                                        </p:tgtEl>
                                      </p:cBhvr>
                                    </p:animEffect>
                                  </p:childTnLst>
                                </p:cTn>
                              </p:par>
                            </p:childTnLst>
                          </p:cTn>
                        </p:par>
                        <p:par>
                          <p:cTn id="130" fill="hold">
                            <p:stCondLst>
                              <p:cond delay="5250"/>
                            </p:stCondLst>
                            <p:childTnLst>
                              <p:par>
                                <p:cTn id="131" presetID="53" presetClass="entr" presetSubtype="16" fill="hold" grpId="0" nodeType="afterEffect">
                                  <p:stCondLst>
                                    <p:cond delay="0"/>
                                  </p:stCondLst>
                                  <p:childTnLst>
                                    <p:set>
                                      <p:cBhvr>
                                        <p:cTn id="132" dur="1" fill="hold">
                                          <p:stCondLst>
                                            <p:cond delay="0"/>
                                          </p:stCondLst>
                                        </p:cTn>
                                        <p:tgtEl>
                                          <p:spTgt spid="2961"/>
                                        </p:tgtEl>
                                        <p:attrNameLst>
                                          <p:attrName>style.visibility</p:attrName>
                                        </p:attrNameLst>
                                      </p:cBhvr>
                                      <p:to>
                                        <p:strVal val="visible"/>
                                      </p:to>
                                    </p:set>
                                    <p:anim calcmode="lin" valueType="num">
                                      <p:cBhvr>
                                        <p:cTn id="133" dur="250" fill="hold"/>
                                        <p:tgtEl>
                                          <p:spTgt spid="2961"/>
                                        </p:tgtEl>
                                        <p:attrNameLst>
                                          <p:attrName>ppt_w</p:attrName>
                                        </p:attrNameLst>
                                      </p:cBhvr>
                                      <p:tavLst>
                                        <p:tav tm="0">
                                          <p:val>
                                            <p:fltVal val="0"/>
                                          </p:val>
                                        </p:tav>
                                        <p:tav tm="100000">
                                          <p:val>
                                            <p:strVal val="#ppt_w"/>
                                          </p:val>
                                        </p:tav>
                                      </p:tavLst>
                                    </p:anim>
                                    <p:anim calcmode="lin" valueType="num">
                                      <p:cBhvr>
                                        <p:cTn id="134" dur="250" fill="hold"/>
                                        <p:tgtEl>
                                          <p:spTgt spid="2961"/>
                                        </p:tgtEl>
                                        <p:attrNameLst>
                                          <p:attrName>ppt_h</p:attrName>
                                        </p:attrNameLst>
                                      </p:cBhvr>
                                      <p:tavLst>
                                        <p:tav tm="0">
                                          <p:val>
                                            <p:fltVal val="0"/>
                                          </p:val>
                                        </p:tav>
                                        <p:tav tm="100000">
                                          <p:val>
                                            <p:strVal val="#ppt_h"/>
                                          </p:val>
                                        </p:tav>
                                      </p:tavLst>
                                    </p:anim>
                                    <p:animEffect transition="in" filter="fade">
                                      <p:cBhvr>
                                        <p:cTn id="135" dur="250"/>
                                        <p:tgtEl>
                                          <p:spTgt spid="2961"/>
                                        </p:tgtEl>
                                      </p:cBhvr>
                                    </p:animEffect>
                                  </p:childTnLst>
                                </p:cTn>
                              </p:par>
                            </p:childTnLst>
                          </p:cTn>
                        </p:par>
                        <p:par>
                          <p:cTn id="136" fill="hold">
                            <p:stCondLst>
                              <p:cond delay="5500"/>
                            </p:stCondLst>
                            <p:childTnLst>
                              <p:par>
                                <p:cTn id="137" presetID="53" presetClass="entr" presetSubtype="16" fill="hold" grpId="0" nodeType="afterEffect">
                                  <p:stCondLst>
                                    <p:cond delay="0"/>
                                  </p:stCondLst>
                                  <p:childTnLst>
                                    <p:set>
                                      <p:cBhvr>
                                        <p:cTn id="138" dur="1" fill="hold">
                                          <p:stCondLst>
                                            <p:cond delay="0"/>
                                          </p:stCondLst>
                                        </p:cTn>
                                        <p:tgtEl>
                                          <p:spTgt spid="2963"/>
                                        </p:tgtEl>
                                        <p:attrNameLst>
                                          <p:attrName>style.visibility</p:attrName>
                                        </p:attrNameLst>
                                      </p:cBhvr>
                                      <p:to>
                                        <p:strVal val="visible"/>
                                      </p:to>
                                    </p:set>
                                    <p:anim calcmode="lin" valueType="num">
                                      <p:cBhvr>
                                        <p:cTn id="139" dur="250" fill="hold"/>
                                        <p:tgtEl>
                                          <p:spTgt spid="2963"/>
                                        </p:tgtEl>
                                        <p:attrNameLst>
                                          <p:attrName>ppt_w</p:attrName>
                                        </p:attrNameLst>
                                      </p:cBhvr>
                                      <p:tavLst>
                                        <p:tav tm="0">
                                          <p:val>
                                            <p:fltVal val="0"/>
                                          </p:val>
                                        </p:tav>
                                        <p:tav tm="100000">
                                          <p:val>
                                            <p:strVal val="#ppt_w"/>
                                          </p:val>
                                        </p:tav>
                                      </p:tavLst>
                                    </p:anim>
                                    <p:anim calcmode="lin" valueType="num">
                                      <p:cBhvr>
                                        <p:cTn id="140" dur="250" fill="hold"/>
                                        <p:tgtEl>
                                          <p:spTgt spid="2963"/>
                                        </p:tgtEl>
                                        <p:attrNameLst>
                                          <p:attrName>ppt_h</p:attrName>
                                        </p:attrNameLst>
                                      </p:cBhvr>
                                      <p:tavLst>
                                        <p:tav tm="0">
                                          <p:val>
                                            <p:fltVal val="0"/>
                                          </p:val>
                                        </p:tav>
                                        <p:tav tm="100000">
                                          <p:val>
                                            <p:strVal val="#ppt_h"/>
                                          </p:val>
                                        </p:tav>
                                      </p:tavLst>
                                    </p:anim>
                                    <p:animEffect transition="in" filter="fade">
                                      <p:cBhvr>
                                        <p:cTn id="141" dur="250"/>
                                        <p:tgtEl>
                                          <p:spTgt spid="2963"/>
                                        </p:tgtEl>
                                      </p:cBhvr>
                                    </p:animEffect>
                                  </p:childTnLst>
                                </p:cTn>
                              </p:par>
                            </p:childTnLst>
                          </p:cTn>
                        </p:par>
                        <p:par>
                          <p:cTn id="142" fill="hold">
                            <p:stCondLst>
                              <p:cond delay="5750"/>
                            </p:stCondLst>
                            <p:childTnLst>
                              <p:par>
                                <p:cTn id="143" presetID="53" presetClass="entr" presetSubtype="16" fill="hold" grpId="0" nodeType="afterEffect">
                                  <p:stCondLst>
                                    <p:cond delay="0"/>
                                  </p:stCondLst>
                                  <p:childTnLst>
                                    <p:set>
                                      <p:cBhvr>
                                        <p:cTn id="144" dur="1" fill="hold">
                                          <p:stCondLst>
                                            <p:cond delay="0"/>
                                          </p:stCondLst>
                                        </p:cTn>
                                        <p:tgtEl>
                                          <p:spTgt spid="2994"/>
                                        </p:tgtEl>
                                        <p:attrNameLst>
                                          <p:attrName>style.visibility</p:attrName>
                                        </p:attrNameLst>
                                      </p:cBhvr>
                                      <p:to>
                                        <p:strVal val="visible"/>
                                      </p:to>
                                    </p:set>
                                    <p:anim calcmode="lin" valueType="num">
                                      <p:cBhvr>
                                        <p:cTn id="145" dur="250" fill="hold"/>
                                        <p:tgtEl>
                                          <p:spTgt spid="2994"/>
                                        </p:tgtEl>
                                        <p:attrNameLst>
                                          <p:attrName>ppt_w</p:attrName>
                                        </p:attrNameLst>
                                      </p:cBhvr>
                                      <p:tavLst>
                                        <p:tav tm="0">
                                          <p:val>
                                            <p:fltVal val="0"/>
                                          </p:val>
                                        </p:tav>
                                        <p:tav tm="100000">
                                          <p:val>
                                            <p:strVal val="#ppt_w"/>
                                          </p:val>
                                        </p:tav>
                                      </p:tavLst>
                                    </p:anim>
                                    <p:anim calcmode="lin" valueType="num">
                                      <p:cBhvr>
                                        <p:cTn id="146" dur="250" fill="hold"/>
                                        <p:tgtEl>
                                          <p:spTgt spid="2994"/>
                                        </p:tgtEl>
                                        <p:attrNameLst>
                                          <p:attrName>ppt_h</p:attrName>
                                        </p:attrNameLst>
                                      </p:cBhvr>
                                      <p:tavLst>
                                        <p:tav tm="0">
                                          <p:val>
                                            <p:fltVal val="0"/>
                                          </p:val>
                                        </p:tav>
                                        <p:tav tm="100000">
                                          <p:val>
                                            <p:strVal val="#ppt_h"/>
                                          </p:val>
                                        </p:tav>
                                      </p:tavLst>
                                    </p:anim>
                                    <p:animEffect transition="in" filter="fade">
                                      <p:cBhvr>
                                        <p:cTn id="147" dur="250"/>
                                        <p:tgtEl>
                                          <p:spTgt spid="2994"/>
                                        </p:tgtEl>
                                      </p:cBhvr>
                                    </p:animEffect>
                                  </p:childTnLst>
                                </p:cTn>
                              </p:par>
                            </p:childTnLst>
                          </p:cTn>
                        </p:par>
                        <p:par>
                          <p:cTn id="148" fill="hold">
                            <p:stCondLst>
                              <p:cond delay="6000"/>
                            </p:stCondLst>
                            <p:childTnLst>
                              <p:par>
                                <p:cTn id="149" presetID="53" presetClass="entr" presetSubtype="16" fill="hold" grpId="0" nodeType="afterEffect">
                                  <p:stCondLst>
                                    <p:cond delay="0"/>
                                  </p:stCondLst>
                                  <p:childTnLst>
                                    <p:set>
                                      <p:cBhvr>
                                        <p:cTn id="150" dur="1" fill="hold">
                                          <p:stCondLst>
                                            <p:cond delay="0"/>
                                          </p:stCondLst>
                                        </p:cTn>
                                        <p:tgtEl>
                                          <p:spTgt spid="2967"/>
                                        </p:tgtEl>
                                        <p:attrNameLst>
                                          <p:attrName>style.visibility</p:attrName>
                                        </p:attrNameLst>
                                      </p:cBhvr>
                                      <p:to>
                                        <p:strVal val="visible"/>
                                      </p:to>
                                    </p:set>
                                    <p:anim calcmode="lin" valueType="num">
                                      <p:cBhvr>
                                        <p:cTn id="151" dur="250" fill="hold"/>
                                        <p:tgtEl>
                                          <p:spTgt spid="2967"/>
                                        </p:tgtEl>
                                        <p:attrNameLst>
                                          <p:attrName>ppt_w</p:attrName>
                                        </p:attrNameLst>
                                      </p:cBhvr>
                                      <p:tavLst>
                                        <p:tav tm="0">
                                          <p:val>
                                            <p:fltVal val="0"/>
                                          </p:val>
                                        </p:tav>
                                        <p:tav tm="100000">
                                          <p:val>
                                            <p:strVal val="#ppt_w"/>
                                          </p:val>
                                        </p:tav>
                                      </p:tavLst>
                                    </p:anim>
                                    <p:anim calcmode="lin" valueType="num">
                                      <p:cBhvr>
                                        <p:cTn id="152" dur="250" fill="hold"/>
                                        <p:tgtEl>
                                          <p:spTgt spid="2967"/>
                                        </p:tgtEl>
                                        <p:attrNameLst>
                                          <p:attrName>ppt_h</p:attrName>
                                        </p:attrNameLst>
                                      </p:cBhvr>
                                      <p:tavLst>
                                        <p:tav tm="0">
                                          <p:val>
                                            <p:fltVal val="0"/>
                                          </p:val>
                                        </p:tav>
                                        <p:tav tm="100000">
                                          <p:val>
                                            <p:strVal val="#ppt_h"/>
                                          </p:val>
                                        </p:tav>
                                      </p:tavLst>
                                    </p:anim>
                                    <p:animEffect transition="in" filter="fade">
                                      <p:cBhvr>
                                        <p:cTn id="153" dur="250"/>
                                        <p:tgtEl>
                                          <p:spTgt spid="2967"/>
                                        </p:tgtEl>
                                      </p:cBhvr>
                                    </p:animEffect>
                                  </p:childTnLst>
                                </p:cTn>
                              </p:par>
                            </p:childTnLst>
                          </p:cTn>
                        </p:par>
                        <p:par>
                          <p:cTn id="154" fill="hold">
                            <p:stCondLst>
                              <p:cond delay="6250"/>
                            </p:stCondLst>
                            <p:childTnLst>
                              <p:par>
                                <p:cTn id="155" presetID="18" presetClass="entr" presetSubtype="12" fill="hold" grpId="0" nodeType="afterEffect">
                                  <p:stCondLst>
                                    <p:cond delay="0"/>
                                  </p:stCondLst>
                                  <p:childTnLst>
                                    <p:set>
                                      <p:cBhvr>
                                        <p:cTn id="156" dur="1" fill="hold">
                                          <p:stCondLst>
                                            <p:cond delay="0"/>
                                          </p:stCondLst>
                                        </p:cTn>
                                        <p:tgtEl>
                                          <p:spTgt spid="3022"/>
                                        </p:tgtEl>
                                        <p:attrNameLst>
                                          <p:attrName>style.visibility</p:attrName>
                                        </p:attrNameLst>
                                      </p:cBhvr>
                                      <p:to>
                                        <p:strVal val="visible"/>
                                      </p:to>
                                    </p:set>
                                    <p:animEffect transition="in" filter="strips(downLeft)">
                                      <p:cBhvr>
                                        <p:cTn id="157" dur="500"/>
                                        <p:tgtEl>
                                          <p:spTgt spid="3022"/>
                                        </p:tgtEl>
                                      </p:cBhvr>
                                    </p:animEffect>
                                  </p:childTnLst>
                                </p:cTn>
                              </p:par>
                            </p:childTnLst>
                          </p:cTn>
                        </p:par>
                        <p:par>
                          <p:cTn id="158" fill="hold">
                            <p:stCondLst>
                              <p:cond delay="6750"/>
                            </p:stCondLst>
                            <p:childTnLst>
                              <p:par>
                                <p:cTn id="159" presetID="18" presetClass="entr" presetSubtype="12" fill="hold" nodeType="afterEffect">
                                  <p:stCondLst>
                                    <p:cond delay="0"/>
                                  </p:stCondLst>
                                  <p:childTnLst>
                                    <p:set>
                                      <p:cBhvr>
                                        <p:cTn id="160" dur="1" fill="hold">
                                          <p:stCondLst>
                                            <p:cond delay="0"/>
                                          </p:stCondLst>
                                        </p:cTn>
                                        <p:tgtEl>
                                          <p:spTgt spid="3021"/>
                                        </p:tgtEl>
                                        <p:attrNameLst>
                                          <p:attrName>style.visibility</p:attrName>
                                        </p:attrNameLst>
                                      </p:cBhvr>
                                      <p:to>
                                        <p:strVal val="visible"/>
                                      </p:to>
                                    </p:set>
                                    <p:animEffect transition="in" filter="strips(downLeft)">
                                      <p:cBhvr>
                                        <p:cTn id="161" dur="500"/>
                                        <p:tgtEl>
                                          <p:spTgt spid="3021"/>
                                        </p:tgtEl>
                                      </p:cBhvr>
                                    </p:animEffect>
                                  </p:childTnLst>
                                </p:cTn>
                              </p:par>
                            </p:childTnLst>
                          </p:cTn>
                        </p:par>
                        <p:par>
                          <p:cTn id="162" fill="hold">
                            <p:stCondLst>
                              <p:cond delay="7250"/>
                            </p:stCondLst>
                            <p:childTnLst>
                              <p:par>
                                <p:cTn id="163" presetID="2" presetClass="entr" presetSubtype="4" decel="100000" fill="hold" nodeType="afterEffect">
                                  <p:stCondLst>
                                    <p:cond delay="0"/>
                                  </p:stCondLst>
                                  <p:childTnLst>
                                    <p:set>
                                      <p:cBhvr>
                                        <p:cTn id="164" dur="1" fill="hold">
                                          <p:stCondLst>
                                            <p:cond delay="0"/>
                                          </p:stCondLst>
                                        </p:cTn>
                                        <p:tgtEl>
                                          <p:spTgt spid="3"/>
                                        </p:tgtEl>
                                        <p:attrNameLst>
                                          <p:attrName>style.visibility</p:attrName>
                                        </p:attrNameLst>
                                      </p:cBhvr>
                                      <p:to>
                                        <p:strVal val="visible"/>
                                      </p:to>
                                    </p:set>
                                    <p:anim calcmode="lin" valueType="num">
                                      <p:cBhvr additive="base">
                                        <p:cTn id="165" dur="500" fill="hold"/>
                                        <p:tgtEl>
                                          <p:spTgt spid="3"/>
                                        </p:tgtEl>
                                        <p:attrNameLst>
                                          <p:attrName>ppt_x</p:attrName>
                                        </p:attrNameLst>
                                      </p:cBhvr>
                                      <p:tavLst>
                                        <p:tav tm="0">
                                          <p:val>
                                            <p:strVal val="#ppt_x"/>
                                          </p:val>
                                        </p:tav>
                                        <p:tav tm="100000">
                                          <p:val>
                                            <p:strVal val="#ppt_x"/>
                                          </p:val>
                                        </p:tav>
                                      </p:tavLst>
                                    </p:anim>
                                    <p:anim calcmode="lin" valueType="num">
                                      <p:cBhvr additive="base">
                                        <p:cTn id="16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animBg="1"/>
      <p:bldP spid="93" grpId="0" animBg="1"/>
      <p:bldP spid="2957" grpId="0" animBg="1"/>
      <p:bldP spid="2958" grpId="0" animBg="1"/>
      <p:bldP spid="2959" grpId="0" animBg="1"/>
      <p:bldP spid="2960" grpId="0" animBg="1"/>
      <p:bldP spid="2961" grpId="0" animBg="1"/>
      <p:bldP spid="2962" grpId="0" animBg="1"/>
      <p:bldP spid="2963" grpId="0" animBg="1"/>
      <p:bldP spid="2964" grpId="0" animBg="1"/>
      <p:bldP spid="2966" grpId="0" animBg="1"/>
      <p:bldP spid="2967" grpId="0" animBg="1"/>
      <p:bldP spid="2968" grpId="0" animBg="1"/>
      <p:bldP spid="2969" grpId="0" animBg="1"/>
      <p:bldP spid="2970" grpId="0" animBg="1"/>
      <p:bldP spid="2971" grpId="0" animBg="1"/>
      <p:bldP spid="2972" grpId="0" animBg="1"/>
      <p:bldP spid="2973" grpId="0" animBg="1"/>
      <p:bldP spid="2974" grpId="0" animBg="1"/>
      <p:bldP spid="2993" grpId="0" animBg="1"/>
      <p:bldP spid="2994" grpId="0" animBg="1"/>
      <p:bldP spid="2995" grpId="0" animBg="1"/>
      <p:bldP spid="2999" grpId="0" animBg="1"/>
      <p:bldP spid="3000" grpId="0" animBg="1"/>
      <p:bldP spid="3001" grpId="0" animBg="1"/>
      <p:bldP spid="302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E26E0FC-C4A9-4C4E-B2FE-50B43234D138}"/>
              </a:ext>
            </a:extLst>
          </p:cNvPr>
          <p:cNvGrpSpPr/>
          <p:nvPr/>
        </p:nvGrpSpPr>
        <p:grpSpPr>
          <a:xfrm>
            <a:off x="1828304" y="754145"/>
            <a:ext cx="8535392" cy="791824"/>
            <a:chOff x="1828304" y="754145"/>
            <a:chExt cx="8535392" cy="791824"/>
          </a:xfrm>
        </p:grpSpPr>
        <p:sp>
          <p:nvSpPr>
            <p:cNvPr id="3047" name="Shape 3047"/>
            <p:cNvSpPr/>
            <p:nvPr/>
          </p:nvSpPr>
          <p:spPr>
            <a:xfrm>
              <a:off x="1828304" y="754145"/>
              <a:ext cx="8535392" cy="56746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90000"/>
                </a:lnSpc>
                <a:spcBef>
                  <a:spcPts val="500"/>
                </a:spcBef>
                <a:defRPr sz="6000" b="1" spc="0">
                  <a:solidFill>
                    <a:srgbClr val="8F9499"/>
                  </a:solidFill>
                  <a:latin typeface="Arimo"/>
                  <a:ea typeface="Arimo"/>
                  <a:cs typeface="Arimo"/>
                  <a:sym typeface="Arimo"/>
                </a:defRPr>
              </a:lvl1pPr>
            </a:lstStyle>
            <a:p>
              <a:pPr lvl="0">
                <a:defRPr sz="1800" b="0" spc="0">
                  <a:solidFill>
                    <a:srgbClr val="000000"/>
                  </a:solidFill>
                </a:defRPr>
              </a:pPr>
              <a:r>
                <a:rPr sz="3067" dirty="0">
                  <a:solidFill>
                    <a:schemeClr val="tx2">
                      <a:lumMod val="60000"/>
                      <a:lumOff val="40000"/>
                    </a:schemeClr>
                  </a:solidFill>
                </a:rPr>
                <a:t>Team Colorful Variation</a:t>
              </a:r>
            </a:p>
          </p:txBody>
        </p:sp>
        <p:sp>
          <p:nvSpPr>
            <p:cNvPr id="3048" name="Shape 3048"/>
            <p:cNvSpPr/>
            <p:nvPr/>
          </p:nvSpPr>
          <p:spPr>
            <a:xfrm>
              <a:off x="1912674" y="1294194"/>
              <a:ext cx="8366655" cy="25177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130000"/>
                </a:lnSpc>
                <a:spcBef>
                  <a:spcPts val="500"/>
                </a:spcBef>
                <a:defRPr sz="2200">
                  <a:solidFill>
                    <a:srgbClr val="C1C6CA"/>
                  </a:solidFill>
                  <a:latin typeface="Arimo"/>
                  <a:ea typeface="Arimo"/>
                  <a:cs typeface="Arimo"/>
                  <a:sym typeface="Arimo"/>
                </a:defRPr>
              </a:lvl1pPr>
            </a:lstStyle>
            <a:p>
              <a:pPr lvl="0">
                <a:defRPr sz="1800">
                  <a:solidFill>
                    <a:srgbClr val="000000"/>
                  </a:solidFill>
                </a:defRPr>
              </a:pPr>
              <a:r>
                <a:rPr sz="1067" dirty="0">
                  <a:solidFill>
                    <a:schemeClr val="tx2">
                      <a:lumMod val="60000"/>
                      <a:lumOff val="40000"/>
                    </a:schemeClr>
                  </a:solidFill>
                </a:rPr>
                <a:t>Lorem Ipsum is simply dummy text of the printing and typesetting industry  has been the industry's standard dummy.</a:t>
              </a:r>
            </a:p>
          </p:txBody>
        </p:sp>
      </p:grpSp>
      <p:sp>
        <p:nvSpPr>
          <p:cNvPr id="3049" name="Shape 3049"/>
          <p:cNvSpPr/>
          <p:nvPr/>
        </p:nvSpPr>
        <p:spPr>
          <a:xfrm>
            <a:off x="-22973" y="1892813"/>
            <a:ext cx="2484607" cy="2483900"/>
          </a:xfrm>
          <a:prstGeom prst="rect">
            <a:avLst/>
          </a:prstGeom>
          <a:blipFill dpi="0" rotWithShape="1">
            <a:blip r:embed="rId2" cstate="hqprint">
              <a:extLst>
                <a:ext uri="{28A0092B-C50C-407E-A947-70E740481C1C}">
                  <a14:useLocalDpi xmlns:a14="http://schemas.microsoft.com/office/drawing/2010/main"/>
                </a:ext>
              </a:extLst>
            </a:blip>
            <a:srcRect/>
            <a:stretch>
              <a:fillRect l="-14080" r="-35876"/>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3051" name="Shape 3051"/>
          <p:cNvSpPr/>
          <p:nvPr/>
        </p:nvSpPr>
        <p:spPr>
          <a:xfrm>
            <a:off x="6092078" y="1892813"/>
            <a:ext cx="2484607" cy="2483900"/>
          </a:xfrm>
          <a:prstGeom prst="rect">
            <a:avLst/>
          </a:prstGeom>
          <a:blipFill dpi="0" rotWithShape="1">
            <a:blip r:embed="rId3" cstate="hqprint">
              <a:extLst>
                <a:ext uri="{28A0092B-C50C-407E-A947-70E740481C1C}">
                  <a14:useLocalDpi xmlns:a14="http://schemas.microsoft.com/office/drawing/2010/main"/>
                </a:ext>
              </a:extLst>
            </a:blip>
            <a:srcRect/>
            <a:stretch>
              <a:fillRect l="-24978" r="-24978"/>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3053" name="Shape 3053"/>
          <p:cNvSpPr/>
          <p:nvPr/>
        </p:nvSpPr>
        <p:spPr>
          <a:xfrm>
            <a:off x="3615578" y="4375663"/>
            <a:ext cx="2484607" cy="2483900"/>
          </a:xfrm>
          <a:prstGeom prst="rect">
            <a:avLst/>
          </a:prstGeom>
          <a:blipFill dpi="0" rotWithShape="1">
            <a:blip r:embed="rId4" cstate="hqprint">
              <a:extLst>
                <a:ext uri="{28A0092B-C50C-407E-A947-70E740481C1C}">
                  <a14:useLocalDpi xmlns:a14="http://schemas.microsoft.com/office/drawing/2010/main"/>
                </a:ext>
              </a:extLst>
            </a:blip>
            <a:srcRect/>
            <a:stretch>
              <a:fillRect l="-14080" r="-35876"/>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3055" name="Shape 3055"/>
          <p:cNvSpPr/>
          <p:nvPr/>
        </p:nvSpPr>
        <p:spPr>
          <a:xfrm>
            <a:off x="9724277" y="4375663"/>
            <a:ext cx="2484607" cy="2483900"/>
          </a:xfrm>
          <a:prstGeom prst="rect">
            <a:avLst/>
          </a:prstGeom>
          <a:blipFill dpi="0" rotWithShape="1">
            <a:blip r:embed="rId5" cstate="hqprint">
              <a:extLst>
                <a:ext uri="{28A0092B-C50C-407E-A947-70E740481C1C}">
                  <a14:useLocalDpi xmlns:a14="http://schemas.microsoft.com/office/drawing/2010/main"/>
                </a:ext>
              </a:extLst>
            </a:blip>
            <a:srcRect/>
            <a:stretch>
              <a:fillRect t="-12518" b="-12518"/>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grpSp>
        <p:nvGrpSpPr>
          <p:cNvPr id="7" name="Group 6">
            <a:extLst>
              <a:ext uri="{FF2B5EF4-FFF2-40B4-BE49-F238E27FC236}">
                <a16:creationId xmlns:a16="http://schemas.microsoft.com/office/drawing/2014/main" id="{6A84296A-0F2A-4B4F-B49C-17F251C31493}"/>
              </a:ext>
            </a:extLst>
          </p:cNvPr>
          <p:cNvGrpSpPr/>
          <p:nvPr/>
        </p:nvGrpSpPr>
        <p:grpSpPr>
          <a:xfrm>
            <a:off x="6101050" y="4375663"/>
            <a:ext cx="3818692" cy="2483900"/>
            <a:chOff x="6101050" y="4375663"/>
            <a:chExt cx="3818692" cy="2483900"/>
          </a:xfrm>
        </p:grpSpPr>
        <p:grpSp>
          <p:nvGrpSpPr>
            <p:cNvPr id="3068" name="Group 3068"/>
            <p:cNvGrpSpPr/>
            <p:nvPr/>
          </p:nvGrpSpPr>
          <p:grpSpPr>
            <a:xfrm>
              <a:off x="6101050" y="4375663"/>
              <a:ext cx="3818692" cy="2483900"/>
              <a:chOff x="0" y="0"/>
              <a:chExt cx="7637383" cy="4967799"/>
            </a:xfrm>
          </p:grpSpPr>
          <p:sp>
            <p:nvSpPr>
              <p:cNvPr id="3066" name="Shape 3066"/>
              <p:cNvSpPr/>
              <p:nvPr/>
            </p:nvSpPr>
            <p:spPr>
              <a:xfrm>
                <a:off x="0" y="0"/>
                <a:ext cx="7262667" cy="4967800"/>
              </a:xfrm>
              <a:prstGeom prst="rect">
                <a:avLst/>
              </a:prstGeom>
              <a:solidFill>
                <a:schemeClr val="bg2"/>
              </a:solidFill>
              <a:ln w="12700" cap="flat">
                <a:noFill/>
                <a:miter lim="400000"/>
              </a:ln>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3067" name="Shape 3067"/>
              <p:cNvSpPr/>
              <p:nvPr/>
            </p:nvSpPr>
            <p:spPr>
              <a:xfrm rot="13500000">
                <a:off x="6985965" y="2214073"/>
                <a:ext cx="539653" cy="53965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close/>
                  </a:path>
                </a:pathLst>
              </a:custGeom>
              <a:solidFill>
                <a:schemeClr val="bg2"/>
              </a:solidFill>
              <a:ln w="12700" cap="flat">
                <a:noFill/>
                <a:miter lim="400000"/>
              </a:ln>
              <a:effectLst/>
            </p:spPr>
            <p:txBody>
              <a:bodyPr wrap="square" lIns="0" tIns="0" rIns="0" bIns="0" numCol="1" anchor="ctr">
                <a:noAutofit/>
              </a:bodyPr>
              <a:lstStyle/>
              <a:p>
                <a:pPr lvl="0">
                  <a:defRPr sz="3200"/>
                </a:pPr>
                <a:endParaRPr sz="4267"/>
              </a:p>
            </p:txBody>
          </p:sp>
        </p:grpSp>
        <p:grpSp>
          <p:nvGrpSpPr>
            <p:cNvPr id="3072" name="Group 3072"/>
            <p:cNvGrpSpPr/>
            <p:nvPr/>
          </p:nvGrpSpPr>
          <p:grpSpPr>
            <a:xfrm>
              <a:off x="6502673" y="4521878"/>
              <a:ext cx="2745900" cy="1540111"/>
              <a:chOff x="0" y="0"/>
              <a:chExt cx="5491798" cy="3080220"/>
            </a:xfrm>
          </p:grpSpPr>
          <p:sp>
            <p:nvSpPr>
              <p:cNvPr id="3069" name="Shape 3069"/>
              <p:cNvSpPr/>
              <p:nvPr/>
            </p:nvSpPr>
            <p:spPr>
              <a:xfrm>
                <a:off x="0" y="0"/>
                <a:ext cx="5491799" cy="10020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p>
                <a:pPr algn="r">
                  <a:lnSpc>
                    <a:spcPct val="80000"/>
                  </a:lnSpc>
                  <a:spcBef>
                    <a:spcPts val="251"/>
                  </a:spcBef>
                  <a:defRPr sz="1800"/>
                </a:pPr>
                <a:r>
                  <a:rPr sz="2400" b="1" dirty="0" err="1">
                    <a:solidFill>
                      <a:srgbClr val="8F9499"/>
                    </a:solidFill>
                    <a:latin typeface="Arimo"/>
                    <a:ea typeface="Arimo"/>
                    <a:cs typeface="Arimo"/>
                    <a:sym typeface="Arimo"/>
                  </a:rPr>
                  <a:t>Haramee</a:t>
                </a:r>
                <a:r>
                  <a:rPr sz="2400" b="1" dirty="0">
                    <a:solidFill>
                      <a:srgbClr val="8F9499"/>
                    </a:solidFill>
                    <a:latin typeface="Arimo"/>
                    <a:ea typeface="Arimo"/>
                    <a:cs typeface="Arimo"/>
                    <a:sym typeface="Arimo"/>
                  </a:rPr>
                  <a:t> </a:t>
                </a:r>
                <a:r>
                  <a:rPr sz="2400" b="1" dirty="0">
                    <a:solidFill>
                      <a:srgbClr val="FFFFFF"/>
                    </a:solidFill>
                    <a:latin typeface="Arimo"/>
                    <a:ea typeface="Arimo"/>
                    <a:cs typeface="Arimo"/>
                    <a:sym typeface="Arimo"/>
                  </a:rPr>
                  <a:t>Jr.</a:t>
                </a:r>
              </a:p>
            </p:txBody>
          </p:sp>
          <p:sp>
            <p:nvSpPr>
              <p:cNvPr id="3070" name="Shape 3070"/>
              <p:cNvSpPr/>
              <p:nvPr/>
            </p:nvSpPr>
            <p:spPr>
              <a:xfrm>
                <a:off x="3069933" y="849019"/>
                <a:ext cx="2421865" cy="55482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gn="r">
                  <a:lnSpc>
                    <a:spcPct val="80000"/>
                  </a:lnSpc>
                  <a:spcBef>
                    <a:spcPts val="500"/>
                  </a:spcBef>
                  <a:defRPr sz="2200" b="1" spc="0">
                    <a:solidFill>
                      <a:srgbClr val="C1C6CA"/>
                    </a:solidFill>
                    <a:latin typeface="Arimo"/>
                    <a:ea typeface="Arimo"/>
                    <a:cs typeface="Arimo"/>
                    <a:sym typeface="Arimo"/>
                  </a:defRPr>
                </a:lvl1pPr>
              </a:lstStyle>
              <a:p>
                <a:pPr lvl="0">
                  <a:defRPr sz="1800" b="0" spc="0">
                    <a:solidFill>
                      <a:srgbClr val="000000"/>
                    </a:solidFill>
                  </a:defRPr>
                </a:pPr>
                <a:r>
                  <a:rPr sz="1067" dirty="0">
                    <a:solidFill>
                      <a:schemeClr val="bg1"/>
                    </a:solidFill>
                  </a:rPr>
                  <a:t>Post Title Text</a:t>
                </a:r>
              </a:p>
            </p:txBody>
          </p:sp>
          <p:sp>
            <p:nvSpPr>
              <p:cNvPr id="3071" name="Shape 3071"/>
              <p:cNvSpPr/>
              <p:nvPr/>
            </p:nvSpPr>
            <p:spPr>
              <a:xfrm>
                <a:off x="0" y="1673466"/>
                <a:ext cx="5491798" cy="140675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fontScale="92500"/>
              </a:bodyPr>
              <a:lstStyle/>
              <a:p>
                <a:pPr algn="r">
                  <a:lnSpc>
                    <a:spcPct val="120000"/>
                  </a:lnSpc>
                  <a:spcBef>
                    <a:spcPts val="251"/>
                  </a:spcBef>
                  <a:defRPr sz="1800"/>
                </a:pPr>
                <a:r>
                  <a:rPr sz="1200" b="1" dirty="0">
                    <a:solidFill>
                      <a:srgbClr val="FFFFFF"/>
                    </a:solidFill>
                    <a:latin typeface="Arimo"/>
                    <a:ea typeface="Arimo"/>
                    <a:cs typeface="Arimo"/>
                    <a:sym typeface="Arimo"/>
                  </a:rPr>
                  <a:t>About Me:</a:t>
                </a:r>
              </a:p>
              <a:p>
                <a:pPr algn="r">
                  <a:lnSpc>
                    <a:spcPct val="120000"/>
                  </a:lnSpc>
                  <a:spcBef>
                    <a:spcPts val="251"/>
                  </a:spcBef>
                  <a:defRPr sz="1800"/>
                </a:pPr>
                <a:r>
                  <a:rPr sz="1067" dirty="0">
                    <a:solidFill>
                      <a:srgbClr val="C1C6CA"/>
                    </a:solidFill>
                    <a:latin typeface="Arimo"/>
                    <a:ea typeface="Arimo"/>
                    <a:cs typeface="Arimo"/>
                    <a:sym typeface="Arimo"/>
                  </a:rPr>
                  <a:t>Lorem Ipsum has been the industry's standard dummy text ever since the 1500s, when.</a:t>
                </a:r>
              </a:p>
            </p:txBody>
          </p:sp>
        </p:grpSp>
        <p:grpSp>
          <p:nvGrpSpPr>
            <p:cNvPr id="3080" name="Group 3080"/>
            <p:cNvGrpSpPr/>
            <p:nvPr/>
          </p:nvGrpSpPr>
          <p:grpSpPr>
            <a:xfrm>
              <a:off x="7999539" y="6172347"/>
              <a:ext cx="1210932" cy="260005"/>
              <a:chOff x="0" y="0"/>
              <a:chExt cx="2421863" cy="520009"/>
            </a:xfrm>
          </p:grpSpPr>
          <p:grpSp>
            <p:nvGrpSpPr>
              <p:cNvPr id="3078" name="Group 3078"/>
              <p:cNvGrpSpPr/>
              <p:nvPr/>
            </p:nvGrpSpPr>
            <p:grpSpPr>
              <a:xfrm>
                <a:off x="-1" y="4836"/>
                <a:ext cx="2421865" cy="515174"/>
                <a:chOff x="0" y="0"/>
                <a:chExt cx="2421863" cy="515172"/>
              </a:xfrm>
            </p:grpSpPr>
            <p:grpSp>
              <p:nvGrpSpPr>
                <p:cNvPr id="3076" name="Group 3076"/>
                <p:cNvGrpSpPr/>
                <p:nvPr/>
              </p:nvGrpSpPr>
              <p:grpSpPr>
                <a:xfrm>
                  <a:off x="0" y="2831"/>
                  <a:ext cx="2421864" cy="512342"/>
                  <a:chOff x="0" y="0"/>
                  <a:chExt cx="2421863" cy="512341"/>
                </a:xfrm>
              </p:grpSpPr>
              <p:sp>
                <p:nvSpPr>
                  <p:cNvPr id="3073" name="Shape 3073"/>
                  <p:cNvSpPr/>
                  <p:nvPr/>
                </p:nvSpPr>
                <p:spPr>
                  <a:xfrm>
                    <a:off x="15012" y="17732"/>
                    <a:ext cx="2406852" cy="494610"/>
                  </a:xfrm>
                  <a:custGeom>
                    <a:avLst/>
                    <a:gdLst/>
                    <a:ahLst/>
                    <a:cxnLst>
                      <a:cxn ang="0">
                        <a:pos x="wd2" y="hd2"/>
                      </a:cxn>
                      <a:cxn ang="5400000">
                        <a:pos x="wd2" y="hd2"/>
                      </a:cxn>
                      <a:cxn ang="10800000">
                        <a:pos x="wd2" y="hd2"/>
                      </a:cxn>
                      <a:cxn ang="16200000">
                        <a:pos x="wd2" y="hd2"/>
                      </a:cxn>
                    </a:cxnLst>
                    <a:rect l="0" t="0" r="r" b="b"/>
                    <a:pathLst>
                      <a:path w="21600" h="21600" extrusionOk="0">
                        <a:moveTo>
                          <a:pt x="21184" y="0"/>
                        </a:moveTo>
                        <a:lnTo>
                          <a:pt x="21184" y="116"/>
                        </a:lnTo>
                        <a:lnTo>
                          <a:pt x="5" y="116"/>
                        </a:lnTo>
                        <a:lnTo>
                          <a:pt x="5" y="17863"/>
                        </a:lnTo>
                        <a:lnTo>
                          <a:pt x="0" y="17863"/>
                        </a:lnTo>
                        <a:lnTo>
                          <a:pt x="5" y="17897"/>
                        </a:lnTo>
                        <a:lnTo>
                          <a:pt x="5" y="17944"/>
                        </a:lnTo>
                        <a:lnTo>
                          <a:pt x="12" y="17944"/>
                        </a:lnTo>
                        <a:lnTo>
                          <a:pt x="550" y="21507"/>
                        </a:lnTo>
                        <a:lnTo>
                          <a:pt x="21588" y="21507"/>
                        </a:lnTo>
                        <a:lnTo>
                          <a:pt x="21590" y="21507"/>
                        </a:lnTo>
                        <a:lnTo>
                          <a:pt x="21600" y="21600"/>
                        </a:lnTo>
                        <a:lnTo>
                          <a:pt x="21600" y="2298"/>
                        </a:lnTo>
                        <a:lnTo>
                          <a:pt x="21184" y="0"/>
                        </a:lnTo>
                        <a:close/>
                      </a:path>
                    </a:pathLst>
                  </a:custGeom>
                  <a:solidFill>
                    <a:srgbClr val="21282F"/>
                  </a:solidFill>
                  <a:ln w="12700" cap="flat">
                    <a:noFill/>
                    <a:miter lim="400000"/>
                  </a:ln>
                  <a:effectLst>
                    <a:outerShdw blurRad="50800" dist="38100" dir="2700000" algn="tl" rotWithShape="0">
                      <a:prstClr val="black">
                        <a:alpha val="25000"/>
                      </a:prstClr>
                    </a:outerShdw>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solidFill>
                        <a:schemeClr val="bg1"/>
                      </a:solidFill>
                    </a:endParaRPr>
                  </a:p>
                </p:txBody>
              </p:sp>
              <p:sp>
                <p:nvSpPr>
                  <p:cNvPr id="3074" name="Shape 3074"/>
                  <p:cNvSpPr/>
                  <p:nvPr/>
                </p:nvSpPr>
                <p:spPr>
                  <a:xfrm>
                    <a:off x="596" y="0"/>
                    <a:ext cx="2359115" cy="409118"/>
                  </a:xfrm>
                  <a:prstGeom prst="rect">
                    <a:avLst/>
                  </a:prstGeom>
                  <a:solidFill>
                    <a:srgbClr val="4D5358"/>
                  </a:solidFill>
                  <a:ln w="12700" cap="flat">
                    <a:noFill/>
                    <a:miter lim="400000"/>
                  </a:ln>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solidFill>
                        <a:schemeClr val="bg1"/>
                      </a:solidFill>
                    </a:endParaRPr>
                  </a:p>
                </p:txBody>
              </p:sp>
              <p:sp>
                <p:nvSpPr>
                  <p:cNvPr id="3075" name="Shape 3075"/>
                  <p:cNvSpPr/>
                  <p:nvPr/>
                </p:nvSpPr>
                <p:spPr>
                  <a:xfrm>
                    <a:off x="0" y="407245"/>
                    <a:ext cx="2404720" cy="838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219" y="0"/>
                        </a:lnTo>
                        <a:lnTo>
                          <a:pt x="21600" y="21600"/>
                        </a:lnTo>
                        <a:lnTo>
                          <a:pt x="550" y="21600"/>
                        </a:lnTo>
                        <a:lnTo>
                          <a:pt x="0" y="0"/>
                        </a:lnTo>
                        <a:close/>
                      </a:path>
                    </a:pathLst>
                  </a:custGeom>
                  <a:solidFill>
                    <a:srgbClr val="3C3E41"/>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sp>
              <p:nvSpPr>
                <p:cNvPr id="3077" name="Shape 3077"/>
                <p:cNvSpPr/>
                <p:nvPr/>
              </p:nvSpPr>
              <p:spPr>
                <a:xfrm>
                  <a:off x="2357794" y="0"/>
                  <a:ext cx="48081" cy="496005"/>
                </a:xfrm>
                <a:custGeom>
                  <a:avLst/>
                  <a:gdLst/>
                  <a:ahLst/>
                  <a:cxnLst>
                    <a:cxn ang="0">
                      <a:pos x="wd2" y="hd2"/>
                    </a:cxn>
                    <a:cxn ang="5400000">
                      <a:pos x="wd2" y="hd2"/>
                    </a:cxn>
                    <a:cxn ang="10800000">
                      <a:pos x="wd2" y="hd2"/>
                    </a:cxn>
                    <a:cxn ang="16200000">
                      <a:pos x="wd2" y="hd2"/>
                    </a:cxn>
                  </a:cxnLst>
                  <a:rect l="0" t="0" r="r" b="b"/>
                  <a:pathLst>
                    <a:path w="21600" h="21600" extrusionOk="0">
                      <a:moveTo>
                        <a:pt x="0" y="17880"/>
                      </a:moveTo>
                      <a:lnTo>
                        <a:pt x="21600" y="21600"/>
                      </a:lnTo>
                      <a:lnTo>
                        <a:pt x="21600" y="2296"/>
                      </a:lnTo>
                      <a:lnTo>
                        <a:pt x="812" y="0"/>
                      </a:lnTo>
                      <a:lnTo>
                        <a:pt x="0" y="17880"/>
                      </a:lnTo>
                      <a:close/>
                    </a:path>
                  </a:pathLst>
                </a:custGeom>
                <a:solidFill>
                  <a:srgbClr val="353B41"/>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sp>
            <p:nvSpPr>
              <p:cNvPr id="3079" name="Shape 3079"/>
              <p:cNvSpPr/>
              <p:nvPr/>
            </p:nvSpPr>
            <p:spPr>
              <a:xfrm>
                <a:off x="362955" y="0"/>
                <a:ext cx="1695954" cy="44864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a:bodyPr>
              <a:lstStyle>
                <a:lvl1pPr>
                  <a:lnSpc>
                    <a:spcPct val="120000"/>
                  </a:lnSpc>
                  <a:spcBef>
                    <a:spcPts val="500"/>
                  </a:spcBef>
                  <a:defRPr sz="2000">
                    <a:solidFill>
                      <a:srgbClr val="FFFFFF"/>
                    </a:solidFill>
                    <a:latin typeface="Arimo"/>
                    <a:ea typeface="Arimo"/>
                    <a:cs typeface="Arimo"/>
                    <a:sym typeface="Arimo"/>
                  </a:defRPr>
                </a:lvl1pPr>
              </a:lstStyle>
              <a:p>
                <a:pPr lvl="0">
                  <a:defRPr sz="1800">
                    <a:solidFill>
                      <a:srgbClr val="000000"/>
                    </a:solidFill>
                  </a:defRPr>
                </a:pPr>
                <a:r>
                  <a:rPr sz="1067" dirty="0">
                    <a:solidFill>
                      <a:schemeClr val="bg1"/>
                    </a:solidFill>
                  </a:rPr>
                  <a:t>See More..</a:t>
                </a:r>
              </a:p>
            </p:txBody>
          </p:sp>
        </p:grpSp>
      </p:grpSp>
      <p:grpSp>
        <p:nvGrpSpPr>
          <p:cNvPr id="6" name="Group 5">
            <a:extLst>
              <a:ext uri="{FF2B5EF4-FFF2-40B4-BE49-F238E27FC236}">
                <a16:creationId xmlns:a16="http://schemas.microsoft.com/office/drawing/2014/main" id="{1573EB6F-9C42-4066-8F4B-589EA3ED3038}"/>
              </a:ext>
            </a:extLst>
          </p:cNvPr>
          <p:cNvGrpSpPr/>
          <p:nvPr/>
        </p:nvGrpSpPr>
        <p:grpSpPr>
          <a:xfrm>
            <a:off x="-13999" y="4375663"/>
            <a:ext cx="3818692" cy="2483900"/>
            <a:chOff x="-13999" y="4375663"/>
            <a:chExt cx="3818692" cy="2483900"/>
          </a:xfrm>
        </p:grpSpPr>
        <p:grpSp>
          <p:nvGrpSpPr>
            <p:cNvPr id="3065" name="Group 3065"/>
            <p:cNvGrpSpPr/>
            <p:nvPr/>
          </p:nvGrpSpPr>
          <p:grpSpPr>
            <a:xfrm>
              <a:off x="-13999" y="4375663"/>
              <a:ext cx="3818692" cy="2483900"/>
              <a:chOff x="0" y="0"/>
              <a:chExt cx="7637383" cy="4967799"/>
            </a:xfrm>
          </p:grpSpPr>
          <p:sp>
            <p:nvSpPr>
              <p:cNvPr id="3063" name="Shape 3063"/>
              <p:cNvSpPr/>
              <p:nvPr/>
            </p:nvSpPr>
            <p:spPr>
              <a:xfrm>
                <a:off x="0" y="0"/>
                <a:ext cx="7262667" cy="4967800"/>
              </a:xfrm>
              <a:prstGeom prst="rect">
                <a:avLst/>
              </a:prstGeom>
              <a:solidFill>
                <a:schemeClr val="accent3"/>
              </a:solidFill>
              <a:ln w="12700" cap="flat">
                <a:noFill/>
                <a:miter lim="400000"/>
              </a:ln>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3064" name="Shape 3064"/>
              <p:cNvSpPr/>
              <p:nvPr/>
            </p:nvSpPr>
            <p:spPr>
              <a:xfrm rot="13500000">
                <a:off x="6985965" y="2214073"/>
                <a:ext cx="539653" cy="53965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close/>
                  </a:path>
                </a:pathLst>
              </a:custGeom>
              <a:solidFill>
                <a:schemeClr val="accent3"/>
              </a:solidFill>
              <a:ln w="12700" cap="flat">
                <a:noFill/>
                <a:miter lim="400000"/>
              </a:ln>
              <a:effectLst/>
            </p:spPr>
            <p:txBody>
              <a:bodyPr wrap="square" lIns="0" tIns="0" rIns="0" bIns="0" numCol="1" anchor="ctr">
                <a:noAutofit/>
              </a:bodyPr>
              <a:lstStyle/>
              <a:p>
                <a:pPr lvl="0">
                  <a:defRPr sz="3200"/>
                </a:pPr>
                <a:endParaRPr sz="4267"/>
              </a:p>
            </p:txBody>
          </p:sp>
        </p:grpSp>
        <p:grpSp>
          <p:nvGrpSpPr>
            <p:cNvPr id="3084" name="Group 3084"/>
            <p:cNvGrpSpPr/>
            <p:nvPr/>
          </p:nvGrpSpPr>
          <p:grpSpPr>
            <a:xfrm>
              <a:off x="409667" y="4521878"/>
              <a:ext cx="2745900" cy="1540111"/>
              <a:chOff x="0" y="0"/>
              <a:chExt cx="5491798" cy="3080220"/>
            </a:xfrm>
          </p:grpSpPr>
          <p:sp>
            <p:nvSpPr>
              <p:cNvPr id="3081" name="Shape 3081"/>
              <p:cNvSpPr/>
              <p:nvPr/>
            </p:nvSpPr>
            <p:spPr>
              <a:xfrm>
                <a:off x="0" y="0"/>
                <a:ext cx="5491799" cy="10020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p>
                <a:pPr algn="r">
                  <a:lnSpc>
                    <a:spcPct val="80000"/>
                  </a:lnSpc>
                  <a:spcBef>
                    <a:spcPts val="251"/>
                  </a:spcBef>
                  <a:defRPr sz="1800"/>
                </a:pPr>
                <a:r>
                  <a:rPr sz="2400" b="1" dirty="0">
                    <a:solidFill>
                      <a:schemeClr val="bg1"/>
                    </a:solidFill>
                    <a:latin typeface="Arimo"/>
                    <a:ea typeface="Arimo"/>
                    <a:cs typeface="Arimo"/>
                    <a:sym typeface="Arimo"/>
                  </a:rPr>
                  <a:t>Michel Von</a:t>
                </a:r>
              </a:p>
            </p:txBody>
          </p:sp>
          <p:sp>
            <p:nvSpPr>
              <p:cNvPr id="3082" name="Shape 3082"/>
              <p:cNvSpPr/>
              <p:nvPr/>
            </p:nvSpPr>
            <p:spPr>
              <a:xfrm>
                <a:off x="3069933" y="849019"/>
                <a:ext cx="2421865" cy="55482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gn="r">
                  <a:lnSpc>
                    <a:spcPct val="80000"/>
                  </a:lnSpc>
                  <a:spcBef>
                    <a:spcPts val="500"/>
                  </a:spcBef>
                  <a:defRPr sz="2200" b="1" spc="0">
                    <a:solidFill>
                      <a:srgbClr val="21282F"/>
                    </a:solidFill>
                    <a:latin typeface="Arimo"/>
                    <a:ea typeface="Arimo"/>
                    <a:cs typeface="Arimo"/>
                    <a:sym typeface="Arimo"/>
                  </a:defRPr>
                </a:lvl1pPr>
              </a:lstStyle>
              <a:p>
                <a:pPr lvl="0">
                  <a:defRPr sz="1800" b="0" spc="0">
                    <a:solidFill>
                      <a:srgbClr val="000000"/>
                    </a:solidFill>
                  </a:defRPr>
                </a:pPr>
                <a:r>
                  <a:rPr sz="1067" dirty="0">
                    <a:solidFill>
                      <a:schemeClr val="bg1"/>
                    </a:solidFill>
                  </a:rPr>
                  <a:t>Post Title Text</a:t>
                </a:r>
              </a:p>
            </p:txBody>
          </p:sp>
          <p:sp>
            <p:nvSpPr>
              <p:cNvPr id="3083" name="Shape 3083"/>
              <p:cNvSpPr/>
              <p:nvPr/>
            </p:nvSpPr>
            <p:spPr>
              <a:xfrm>
                <a:off x="0" y="1673466"/>
                <a:ext cx="5491798" cy="140675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fontScale="92500"/>
              </a:bodyPr>
              <a:lstStyle/>
              <a:p>
                <a:pPr algn="r">
                  <a:lnSpc>
                    <a:spcPct val="120000"/>
                  </a:lnSpc>
                  <a:spcBef>
                    <a:spcPts val="251"/>
                  </a:spcBef>
                  <a:defRPr sz="1800"/>
                </a:pPr>
                <a:r>
                  <a:rPr sz="1200" b="1" dirty="0">
                    <a:solidFill>
                      <a:schemeClr val="bg1"/>
                    </a:solidFill>
                    <a:latin typeface="Arimo"/>
                    <a:ea typeface="Arimo"/>
                    <a:cs typeface="Arimo"/>
                    <a:sym typeface="Arimo"/>
                  </a:rPr>
                  <a:t>About Me:</a:t>
                </a:r>
              </a:p>
              <a:p>
                <a:pPr algn="r">
                  <a:lnSpc>
                    <a:spcPct val="120000"/>
                  </a:lnSpc>
                  <a:spcBef>
                    <a:spcPts val="251"/>
                  </a:spcBef>
                  <a:defRPr sz="1800"/>
                </a:pPr>
                <a:r>
                  <a:rPr sz="1067" dirty="0">
                    <a:solidFill>
                      <a:schemeClr val="bg1"/>
                    </a:solidFill>
                    <a:latin typeface="Arimo"/>
                    <a:ea typeface="Arimo"/>
                    <a:cs typeface="Arimo"/>
                    <a:sym typeface="Arimo"/>
                  </a:rPr>
                  <a:t>Lorem Ipsum has been the industry's standard dummy text ever since the 1500s, when.</a:t>
                </a:r>
              </a:p>
            </p:txBody>
          </p:sp>
        </p:grpSp>
        <p:grpSp>
          <p:nvGrpSpPr>
            <p:cNvPr id="3092" name="Group 3092"/>
            <p:cNvGrpSpPr/>
            <p:nvPr/>
          </p:nvGrpSpPr>
          <p:grpSpPr>
            <a:xfrm>
              <a:off x="1878139" y="6172347"/>
              <a:ext cx="1210932" cy="260005"/>
              <a:chOff x="0" y="0"/>
              <a:chExt cx="2421863" cy="520009"/>
            </a:xfrm>
          </p:grpSpPr>
          <p:grpSp>
            <p:nvGrpSpPr>
              <p:cNvPr id="3090" name="Group 3090"/>
              <p:cNvGrpSpPr/>
              <p:nvPr/>
            </p:nvGrpSpPr>
            <p:grpSpPr>
              <a:xfrm>
                <a:off x="-1" y="4836"/>
                <a:ext cx="2421865" cy="515174"/>
                <a:chOff x="0" y="0"/>
                <a:chExt cx="2421863" cy="515172"/>
              </a:xfrm>
            </p:grpSpPr>
            <p:grpSp>
              <p:nvGrpSpPr>
                <p:cNvPr id="3088" name="Group 3088"/>
                <p:cNvGrpSpPr/>
                <p:nvPr/>
              </p:nvGrpSpPr>
              <p:grpSpPr>
                <a:xfrm>
                  <a:off x="0" y="2831"/>
                  <a:ext cx="2421864" cy="512342"/>
                  <a:chOff x="0" y="0"/>
                  <a:chExt cx="2421863" cy="512341"/>
                </a:xfrm>
              </p:grpSpPr>
              <p:sp>
                <p:nvSpPr>
                  <p:cNvPr id="3085" name="Shape 3085"/>
                  <p:cNvSpPr/>
                  <p:nvPr/>
                </p:nvSpPr>
                <p:spPr>
                  <a:xfrm>
                    <a:off x="15012" y="17732"/>
                    <a:ext cx="2406852" cy="494610"/>
                  </a:xfrm>
                  <a:custGeom>
                    <a:avLst/>
                    <a:gdLst/>
                    <a:ahLst/>
                    <a:cxnLst>
                      <a:cxn ang="0">
                        <a:pos x="wd2" y="hd2"/>
                      </a:cxn>
                      <a:cxn ang="5400000">
                        <a:pos x="wd2" y="hd2"/>
                      </a:cxn>
                      <a:cxn ang="10800000">
                        <a:pos x="wd2" y="hd2"/>
                      </a:cxn>
                      <a:cxn ang="16200000">
                        <a:pos x="wd2" y="hd2"/>
                      </a:cxn>
                    </a:cxnLst>
                    <a:rect l="0" t="0" r="r" b="b"/>
                    <a:pathLst>
                      <a:path w="21600" h="21600" extrusionOk="0">
                        <a:moveTo>
                          <a:pt x="21184" y="0"/>
                        </a:moveTo>
                        <a:lnTo>
                          <a:pt x="21184" y="116"/>
                        </a:lnTo>
                        <a:lnTo>
                          <a:pt x="5" y="116"/>
                        </a:lnTo>
                        <a:lnTo>
                          <a:pt x="5" y="17863"/>
                        </a:lnTo>
                        <a:lnTo>
                          <a:pt x="0" y="17863"/>
                        </a:lnTo>
                        <a:lnTo>
                          <a:pt x="5" y="17897"/>
                        </a:lnTo>
                        <a:lnTo>
                          <a:pt x="5" y="17944"/>
                        </a:lnTo>
                        <a:lnTo>
                          <a:pt x="12" y="17944"/>
                        </a:lnTo>
                        <a:lnTo>
                          <a:pt x="550" y="21507"/>
                        </a:lnTo>
                        <a:lnTo>
                          <a:pt x="21588" y="21507"/>
                        </a:lnTo>
                        <a:lnTo>
                          <a:pt x="21590" y="21507"/>
                        </a:lnTo>
                        <a:lnTo>
                          <a:pt x="21600" y="21600"/>
                        </a:lnTo>
                        <a:lnTo>
                          <a:pt x="21600" y="2298"/>
                        </a:lnTo>
                        <a:lnTo>
                          <a:pt x="21184" y="0"/>
                        </a:lnTo>
                        <a:close/>
                      </a:path>
                    </a:pathLst>
                  </a:custGeom>
                  <a:solidFill>
                    <a:srgbClr val="21282F"/>
                  </a:solidFill>
                  <a:ln w="12700" cap="flat">
                    <a:noFill/>
                    <a:miter lim="400000"/>
                  </a:ln>
                  <a:effectLst>
                    <a:outerShdw blurRad="50800" dist="38100" dir="2700000" algn="tl" rotWithShape="0">
                      <a:prstClr val="black">
                        <a:alpha val="25000"/>
                      </a:prstClr>
                    </a:outerShdw>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solidFill>
                        <a:schemeClr val="bg1"/>
                      </a:solidFill>
                    </a:endParaRPr>
                  </a:p>
                </p:txBody>
              </p:sp>
              <p:sp>
                <p:nvSpPr>
                  <p:cNvPr id="3086" name="Shape 3086"/>
                  <p:cNvSpPr/>
                  <p:nvPr/>
                </p:nvSpPr>
                <p:spPr>
                  <a:xfrm>
                    <a:off x="596" y="0"/>
                    <a:ext cx="2359115" cy="409118"/>
                  </a:xfrm>
                  <a:prstGeom prst="rect">
                    <a:avLst/>
                  </a:prstGeom>
                  <a:solidFill>
                    <a:srgbClr val="4D5358"/>
                  </a:solidFill>
                  <a:ln w="12700" cap="flat">
                    <a:noFill/>
                    <a:miter lim="400000"/>
                  </a:ln>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solidFill>
                        <a:schemeClr val="bg1"/>
                      </a:solidFill>
                    </a:endParaRPr>
                  </a:p>
                </p:txBody>
              </p:sp>
              <p:sp>
                <p:nvSpPr>
                  <p:cNvPr id="3087" name="Shape 3087"/>
                  <p:cNvSpPr/>
                  <p:nvPr/>
                </p:nvSpPr>
                <p:spPr>
                  <a:xfrm>
                    <a:off x="0" y="407245"/>
                    <a:ext cx="2404720" cy="838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219" y="0"/>
                        </a:lnTo>
                        <a:lnTo>
                          <a:pt x="21600" y="21600"/>
                        </a:lnTo>
                        <a:lnTo>
                          <a:pt x="550" y="21600"/>
                        </a:lnTo>
                        <a:lnTo>
                          <a:pt x="0" y="0"/>
                        </a:lnTo>
                        <a:close/>
                      </a:path>
                    </a:pathLst>
                  </a:custGeom>
                  <a:solidFill>
                    <a:srgbClr val="3C3E41"/>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sp>
              <p:nvSpPr>
                <p:cNvPr id="3089" name="Shape 3089"/>
                <p:cNvSpPr/>
                <p:nvPr/>
              </p:nvSpPr>
              <p:spPr>
                <a:xfrm>
                  <a:off x="2357794" y="0"/>
                  <a:ext cx="48081" cy="496005"/>
                </a:xfrm>
                <a:custGeom>
                  <a:avLst/>
                  <a:gdLst/>
                  <a:ahLst/>
                  <a:cxnLst>
                    <a:cxn ang="0">
                      <a:pos x="wd2" y="hd2"/>
                    </a:cxn>
                    <a:cxn ang="5400000">
                      <a:pos x="wd2" y="hd2"/>
                    </a:cxn>
                    <a:cxn ang="10800000">
                      <a:pos x="wd2" y="hd2"/>
                    </a:cxn>
                    <a:cxn ang="16200000">
                      <a:pos x="wd2" y="hd2"/>
                    </a:cxn>
                  </a:cxnLst>
                  <a:rect l="0" t="0" r="r" b="b"/>
                  <a:pathLst>
                    <a:path w="21600" h="21600" extrusionOk="0">
                      <a:moveTo>
                        <a:pt x="0" y="17880"/>
                      </a:moveTo>
                      <a:lnTo>
                        <a:pt x="21600" y="21600"/>
                      </a:lnTo>
                      <a:lnTo>
                        <a:pt x="21600" y="2296"/>
                      </a:lnTo>
                      <a:lnTo>
                        <a:pt x="812" y="0"/>
                      </a:lnTo>
                      <a:lnTo>
                        <a:pt x="0" y="17880"/>
                      </a:lnTo>
                      <a:close/>
                    </a:path>
                  </a:pathLst>
                </a:custGeom>
                <a:solidFill>
                  <a:srgbClr val="353B41"/>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sp>
            <p:nvSpPr>
              <p:cNvPr id="3091" name="Shape 3091"/>
              <p:cNvSpPr/>
              <p:nvPr/>
            </p:nvSpPr>
            <p:spPr>
              <a:xfrm>
                <a:off x="362955" y="0"/>
                <a:ext cx="1695954" cy="44864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a:bodyPr>
              <a:lstStyle>
                <a:lvl1pPr>
                  <a:lnSpc>
                    <a:spcPct val="120000"/>
                  </a:lnSpc>
                  <a:spcBef>
                    <a:spcPts val="500"/>
                  </a:spcBef>
                  <a:defRPr sz="2000">
                    <a:solidFill>
                      <a:srgbClr val="FFFFFF"/>
                    </a:solidFill>
                    <a:latin typeface="Arimo"/>
                    <a:ea typeface="Arimo"/>
                    <a:cs typeface="Arimo"/>
                    <a:sym typeface="Arimo"/>
                  </a:defRPr>
                </a:lvl1pPr>
              </a:lstStyle>
              <a:p>
                <a:pPr lvl="0">
                  <a:defRPr sz="1800">
                    <a:solidFill>
                      <a:srgbClr val="000000"/>
                    </a:solidFill>
                  </a:defRPr>
                </a:pPr>
                <a:r>
                  <a:rPr sz="1067">
                    <a:solidFill>
                      <a:schemeClr val="bg1"/>
                    </a:solidFill>
                  </a:rPr>
                  <a:t>See More..</a:t>
                </a:r>
              </a:p>
            </p:txBody>
          </p:sp>
        </p:grpSp>
      </p:grpSp>
      <p:grpSp>
        <p:nvGrpSpPr>
          <p:cNvPr id="5" name="Group 4">
            <a:extLst>
              <a:ext uri="{FF2B5EF4-FFF2-40B4-BE49-F238E27FC236}">
                <a16:creationId xmlns:a16="http://schemas.microsoft.com/office/drawing/2014/main" id="{DD57D88F-0E3D-44C2-BE9B-B94FFC8709DF}"/>
              </a:ext>
            </a:extLst>
          </p:cNvPr>
          <p:cNvGrpSpPr/>
          <p:nvPr/>
        </p:nvGrpSpPr>
        <p:grpSpPr>
          <a:xfrm>
            <a:off x="8395150" y="1892813"/>
            <a:ext cx="3801927" cy="2483900"/>
            <a:chOff x="8395150" y="1892813"/>
            <a:chExt cx="3801927" cy="2483900"/>
          </a:xfrm>
        </p:grpSpPr>
        <p:grpSp>
          <p:nvGrpSpPr>
            <p:cNvPr id="3062" name="Group 3062"/>
            <p:cNvGrpSpPr/>
            <p:nvPr/>
          </p:nvGrpSpPr>
          <p:grpSpPr>
            <a:xfrm>
              <a:off x="8395150" y="1892813"/>
              <a:ext cx="3801927" cy="2483900"/>
              <a:chOff x="0" y="0"/>
              <a:chExt cx="7603852" cy="4967799"/>
            </a:xfrm>
          </p:grpSpPr>
          <p:sp>
            <p:nvSpPr>
              <p:cNvPr id="3060" name="Shape 3060"/>
              <p:cNvSpPr/>
              <p:nvPr/>
            </p:nvSpPr>
            <p:spPr>
              <a:xfrm>
                <a:off x="359553" y="0"/>
                <a:ext cx="7244300" cy="4967800"/>
              </a:xfrm>
              <a:prstGeom prst="rect">
                <a:avLst/>
              </a:prstGeom>
              <a:solidFill>
                <a:schemeClr val="accent4"/>
              </a:solidFill>
              <a:ln w="12700" cap="flat">
                <a:noFill/>
                <a:miter lim="400000"/>
              </a:ln>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3061" name="Shape 3061"/>
              <p:cNvSpPr/>
              <p:nvPr/>
            </p:nvSpPr>
            <p:spPr>
              <a:xfrm rot="2700000">
                <a:off x="111765" y="2214074"/>
                <a:ext cx="539654" cy="53965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close/>
                  </a:path>
                </a:pathLst>
              </a:custGeom>
              <a:solidFill>
                <a:schemeClr val="accent4"/>
              </a:solidFill>
              <a:ln w="12700" cap="flat">
                <a:noFill/>
                <a:miter lim="400000"/>
              </a:ln>
              <a:effectLst/>
            </p:spPr>
            <p:txBody>
              <a:bodyPr wrap="square" lIns="0" tIns="0" rIns="0" bIns="0" numCol="1" anchor="ctr">
                <a:noAutofit/>
              </a:bodyPr>
              <a:lstStyle/>
              <a:p>
                <a:pPr lvl="0">
                  <a:defRPr sz="3200"/>
                </a:pPr>
                <a:endParaRPr sz="4267"/>
              </a:p>
            </p:txBody>
          </p:sp>
        </p:grpSp>
        <p:grpSp>
          <p:nvGrpSpPr>
            <p:cNvPr id="3096" name="Group 3096"/>
            <p:cNvGrpSpPr/>
            <p:nvPr/>
          </p:nvGrpSpPr>
          <p:grpSpPr>
            <a:xfrm>
              <a:off x="8983406" y="2070814"/>
              <a:ext cx="2745900" cy="1540111"/>
              <a:chOff x="0" y="0"/>
              <a:chExt cx="5491798" cy="3080220"/>
            </a:xfrm>
          </p:grpSpPr>
          <p:sp>
            <p:nvSpPr>
              <p:cNvPr id="3093" name="Shape 3093"/>
              <p:cNvSpPr/>
              <p:nvPr/>
            </p:nvSpPr>
            <p:spPr>
              <a:xfrm>
                <a:off x="0" y="0"/>
                <a:ext cx="5491799" cy="10020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p>
                <a:pPr>
                  <a:lnSpc>
                    <a:spcPct val="80000"/>
                  </a:lnSpc>
                  <a:spcBef>
                    <a:spcPts val="251"/>
                  </a:spcBef>
                  <a:defRPr sz="1800"/>
                </a:pPr>
                <a:r>
                  <a:rPr sz="2400" b="1" dirty="0" err="1">
                    <a:solidFill>
                      <a:schemeClr val="bg1"/>
                    </a:solidFill>
                    <a:latin typeface="Arimo"/>
                    <a:ea typeface="Arimo"/>
                    <a:cs typeface="Arimo"/>
                    <a:sym typeface="Arimo"/>
                  </a:rPr>
                  <a:t>Rosey</a:t>
                </a:r>
                <a:r>
                  <a:rPr sz="2400" b="1" dirty="0">
                    <a:solidFill>
                      <a:schemeClr val="bg1"/>
                    </a:solidFill>
                    <a:latin typeface="Arimo"/>
                    <a:ea typeface="Arimo"/>
                    <a:cs typeface="Arimo"/>
                    <a:sym typeface="Arimo"/>
                  </a:rPr>
                  <a:t> Jacky</a:t>
                </a:r>
              </a:p>
            </p:txBody>
          </p:sp>
          <p:sp>
            <p:nvSpPr>
              <p:cNvPr id="3094" name="Shape 3094"/>
              <p:cNvSpPr/>
              <p:nvPr/>
            </p:nvSpPr>
            <p:spPr>
              <a:xfrm>
                <a:off x="0" y="849019"/>
                <a:ext cx="2421864" cy="55482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gn="l">
                  <a:lnSpc>
                    <a:spcPct val="80000"/>
                  </a:lnSpc>
                  <a:spcBef>
                    <a:spcPts val="500"/>
                  </a:spcBef>
                  <a:defRPr sz="2200" b="1" spc="0">
                    <a:solidFill>
                      <a:srgbClr val="21282F"/>
                    </a:solidFill>
                    <a:latin typeface="Arimo"/>
                    <a:ea typeface="Arimo"/>
                    <a:cs typeface="Arimo"/>
                    <a:sym typeface="Arimo"/>
                  </a:defRPr>
                </a:lvl1pPr>
              </a:lstStyle>
              <a:p>
                <a:pPr lvl="0">
                  <a:defRPr sz="1800" b="0" spc="0">
                    <a:solidFill>
                      <a:srgbClr val="000000"/>
                    </a:solidFill>
                  </a:defRPr>
                </a:pPr>
                <a:r>
                  <a:rPr sz="1067">
                    <a:solidFill>
                      <a:schemeClr val="bg1"/>
                    </a:solidFill>
                  </a:rPr>
                  <a:t>Post Title Text</a:t>
                </a:r>
              </a:p>
            </p:txBody>
          </p:sp>
          <p:sp>
            <p:nvSpPr>
              <p:cNvPr id="3095" name="Shape 3095"/>
              <p:cNvSpPr/>
              <p:nvPr/>
            </p:nvSpPr>
            <p:spPr>
              <a:xfrm>
                <a:off x="0" y="1673466"/>
                <a:ext cx="5491798" cy="140675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fontScale="92500"/>
              </a:bodyPr>
              <a:lstStyle/>
              <a:p>
                <a:pPr>
                  <a:lnSpc>
                    <a:spcPct val="120000"/>
                  </a:lnSpc>
                  <a:spcBef>
                    <a:spcPts val="251"/>
                  </a:spcBef>
                  <a:defRPr sz="1800"/>
                </a:pPr>
                <a:r>
                  <a:rPr sz="1200" b="1">
                    <a:solidFill>
                      <a:schemeClr val="bg1"/>
                    </a:solidFill>
                    <a:latin typeface="Arimo"/>
                    <a:ea typeface="Arimo"/>
                    <a:cs typeface="Arimo"/>
                    <a:sym typeface="Arimo"/>
                  </a:rPr>
                  <a:t>About Me:</a:t>
                </a:r>
              </a:p>
              <a:p>
                <a:pPr>
                  <a:lnSpc>
                    <a:spcPct val="120000"/>
                  </a:lnSpc>
                  <a:spcBef>
                    <a:spcPts val="251"/>
                  </a:spcBef>
                  <a:defRPr sz="1800"/>
                </a:pPr>
                <a:r>
                  <a:rPr sz="1067">
                    <a:solidFill>
                      <a:schemeClr val="bg1"/>
                    </a:solidFill>
                    <a:latin typeface="Arimo"/>
                    <a:ea typeface="Arimo"/>
                    <a:cs typeface="Arimo"/>
                    <a:sym typeface="Arimo"/>
                  </a:rPr>
                  <a:t>Lorem Ipsum has been the industry's standard dummy text ever since the 1500s, when.</a:t>
                </a:r>
              </a:p>
            </p:txBody>
          </p:sp>
        </p:grpSp>
        <p:grpSp>
          <p:nvGrpSpPr>
            <p:cNvPr id="3104" name="Group 3104"/>
            <p:cNvGrpSpPr/>
            <p:nvPr/>
          </p:nvGrpSpPr>
          <p:grpSpPr>
            <a:xfrm>
              <a:off x="9027857" y="3721282"/>
              <a:ext cx="1210932" cy="260005"/>
              <a:chOff x="0" y="0"/>
              <a:chExt cx="2421863" cy="520009"/>
            </a:xfrm>
          </p:grpSpPr>
          <p:grpSp>
            <p:nvGrpSpPr>
              <p:cNvPr id="3102" name="Group 3102"/>
              <p:cNvGrpSpPr/>
              <p:nvPr/>
            </p:nvGrpSpPr>
            <p:grpSpPr>
              <a:xfrm>
                <a:off x="-1" y="4836"/>
                <a:ext cx="2421865" cy="515174"/>
                <a:chOff x="0" y="0"/>
                <a:chExt cx="2421863" cy="515172"/>
              </a:xfrm>
            </p:grpSpPr>
            <p:grpSp>
              <p:nvGrpSpPr>
                <p:cNvPr id="3100" name="Group 3100"/>
                <p:cNvGrpSpPr/>
                <p:nvPr/>
              </p:nvGrpSpPr>
              <p:grpSpPr>
                <a:xfrm>
                  <a:off x="0" y="2831"/>
                  <a:ext cx="2421864" cy="512342"/>
                  <a:chOff x="0" y="0"/>
                  <a:chExt cx="2421863" cy="512341"/>
                </a:xfrm>
              </p:grpSpPr>
              <p:sp>
                <p:nvSpPr>
                  <p:cNvPr id="3097" name="Shape 3097"/>
                  <p:cNvSpPr/>
                  <p:nvPr/>
                </p:nvSpPr>
                <p:spPr>
                  <a:xfrm>
                    <a:off x="15012" y="17732"/>
                    <a:ext cx="2406852" cy="494610"/>
                  </a:xfrm>
                  <a:custGeom>
                    <a:avLst/>
                    <a:gdLst/>
                    <a:ahLst/>
                    <a:cxnLst>
                      <a:cxn ang="0">
                        <a:pos x="wd2" y="hd2"/>
                      </a:cxn>
                      <a:cxn ang="5400000">
                        <a:pos x="wd2" y="hd2"/>
                      </a:cxn>
                      <a:cxn ang="10800000">
                        <a:pos x="wd2" y="hd2"/>
                      </a:cxn>
                      <a:cxn ang="16200000">
                        <a:pos x="wd2" y="hd2"/>
                      </a:cxn>
                    </a:cxnLst>
                    <a:rect l="0" t="0" r="r" b="b"/>
                    <a:pathLst>
                      <a:path w="21600" h="21600" extrusionOk="0">
                        <a:moveTo>
                          <a:pt x="21184" y="0"/>
                        </a:moveTo>
                        <a:lnTo>
                          <a:pt x="21184" y="116"/>
                        </a:lnTo>
                        <a:lnTo>
                          <a:pt x="5" y="116"/>
                        </a:lnTo>
                        <a:lnTo>
                          <a:pt x="5" y="17863"/>
                        </a:lnTo>
                        <a:lnTo>
                          <a:pt x="0" y="17863"/>
                        </a:lnTo>
                        <a:lnTo>
                          <a:pt x="5" y="17897"/>
                        </a:lnTo>
                        <a:lnTo>
                          <a:pt x="5" y="17944"/>
                        </a:lnTo>
                        <a:lnTo>
                          <a:pt x="12" y="17944"/>
                        </a:lnTo>
                        <a:lnTo>
                          <a:pt x="550" y="21507"/>
                        </a:lnTo>
                        <a:lnTo>
                          <a:pt x="21588" y="21507"/>
                        </a:lnTo>
                        <a:lnTo>
                          <a:pt x="21590" y="21507"/>
                        </a:lnTo>
                        <a:lnTo>
                          <a:pt x="21600" y="21600"/>
                        </a:lnTo>
                        <a:lnTo>
                          <a:pt x="21600" y="2298"/>
                        </a:lnTo>
                        <a:lnTo>
                          <a:pt x="21184" y="0"/>
                        </a:lnTo>
                        <a:close/>
                      </a:path>
                    </a:pathLst>
                  </a:custGeom>
                  <a:solidFill>
                    <a:srgbClr val="21282F"/>
                  </a:solidFill>
                  <a:ln w="12700" cap="flat">
                    <a:noFill/>
                    <a:miter lim="400000"/>
                  </a:ln>
                  <a:effectLst>
                    <a:outerShdw blurRad="50800" dist="38100" dir="2700000" algn="tl" rotWithShape="0">
                      <a:prstClr val="black">
                        <a:alpha val="25000"/>
                      </a:prstClr>
                    </a:outerShdw>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solidFill>
                        <a:schemeClr val="bg1"/>
                      </a:solidFill>
                    </a:endParaRPr>
                  </a:p>
                </p:txBody>
              </p:sp>
              <p:sp>
                <p:nvSpPr>
                  <p:cNvPr id="3098" name="Shape 3098"/>
                  <p:cNvSpPr/>
                  <p:nvPr/>
                </p:nvSpPr>
                <p:spPr>
                  <a:xfrm>
                    <a:off x="596" y="0"/>
                    <a:ext cx="2359115" cy="409118"/>
                  </a:xfrm>
                  <a:prstGeom prst="rect">
                    <a:avLst/>
                  </a:prstGeom>
                  <a:solidFill>
                    <a:srgbClr val="4D5358"/>
                  </a:solidFill>
                  <a:ln w="12700" cap="flat">
                    <a:noFill/>
                    <a:miter lim="400000"/>
                  </a:ln>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solidFill>
                        <a:schemeClr val="bg1"/>
                      </a:solidFill>
                    </a:endParaRPr>
                  </a:p>
                </p:txBody>
              </p:sp>
              <p:sp>
                <p:nvSpPr>
                  <p:cNvPr id="3099" name="Shape 3099"/>
                  <p:cNvSpPr/>
                  <p:nvPr/>
                </p:nvSpPr>
                <p:spPr>
                  <a:xfrm>
                    <a:off x="0" y="407245"/>
                    <a:ext cx="2404720" cy="8386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219" y="0"/>
                        </a:lnTo>
                        <a:lnTo>
                          <a:pt x="21600" y="21600"/>
                        </a:lnTo>
                        <a:lnTo>
                          <a:pt x="550" y="21600"/>
                        </a:lnTo>
                        <a:lnTo>
                          <a:pt x="0" y="0"/>
                        </a:lnTo>
                        <a:close/>
                      </a:path>
                    </a:pathLst>
                  </a:custGeom>
                  <a:solidFill>
                    <a:srgbClr val="3C3E41"/>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sp>
              <p:nvSpPr>
                <p:cNvPr id="3101" name="Shape 3101"/>
                <p:cNvSpPr/>
                <p:nvPr/>
              </p:nvSpPr>
              <p:spPr>
                <a:xfrm>
                  <a:off x="2357794" y="0"/>
                  <a:ext cx="48081" cy="496005"/>
                </a:xfrm>
                <a:custGeom>
                  <a:avLst/>
                  <a:gdLst/>
                  <a:ahLst/>
                  <a:cxnLst>
                    <a:cxn ang="0">
                      <a:pos x="wd2" y="hd2"/>
                    </a:cxn>
                    <a:cxn ang="5400000">
                      <a:pos x="wd2" y="hd2"/>
                    </a:cxn>
                    <a:cxn ang="10800000">
                      <a:pos x="wd2" y="hd2"/>
                    </a:cxn>
                    <a:cxn ang="16200000">
                      <a:pos x="wd2" y="hd2"/>
                    </a:cxn>
                  </a:cxnLst>
                  <a:rect l="0" t="0" r="r" b="b"/>
                  <a:pathLst>
                    <a:path w="21600" h="21600" extrusionOk="0">
                      <a:moveTo>
                        <a:pt x="0" y="17880"/>
                      </a:moveTo>
                      <a:lnTo>
                        <a:pt x="21600" y="21600"/>
                      </a:lnTo>
                      <a:lnTo>
                        <a:pt x="21600" y="2296"/>
                      </a:lnTo>
                      <a:lnTo>
                        <a:pt x="812" y="0"/>
                      </a:lnTo>
                      <a:lnTo>
                        <a:pt x="0" y="17880"/>
                      </a:lnTo>
                      <a:close/>
                    </a:path>
                  </a:pathLst>
                </a:custGeom>
                <a:solidFill>
                  <a:srgbClr val="353B41"/>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sp>
            <p:nvSpPr>
              <p:cNvPr id="3103" name="Shape 3103"/>
              <p:cNvSpPr/>
              <p:nvPr/>
            </p:nvSpPr>
            <p:spPr>
              <a:xfrm>
                <a:off x="362955" y="0"/>
                <a:ext cx="1695954" cy="44864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a:bodyPr>
              <a:lstStyle>
                <a:lvl1pPr>
                  <a:lnSpc>
                    <a:spcPct val="120000"/>
                  </a:lnSpc>
                  <a:spcBef>
                    <a:spcPts val="500"/>
                  </a:spcBef>
                  <a:defRPr sz="2000">
                    <a:solidFill>
                      <a:srgbClr val="FFFFFF"/>
                    </a:solidFill>
                    <a:latin typeface="Arimo"/>
                    <a:ea typeface="Arimo"/>
                    <a:cs typeface="Arimo"/>
                    <a:sym typeface="Arimo"/>
                  </a:defRPr>
                </a:lvl1pPr>
              </a:lstStyle>
              <a:p>
                <a:pPr lvl="0">
                  <a:defRPr sz="1800">
                    <a:solidFill>
                      <a:srgbClr val="000000"/>
                    </a:solidFill>
                  </a:defRPr>
                </a:pPr>
                <a:r>
                  <a:rPr sz="1067">
                    <a:solidFill>
                      <a:schemeClr val="bg1"/>
                    </a:solidFill>
                  </a:rPr>
                  <a:t>See More..</a:t>
                </a:r>
              </a:p>
            </p:txBody>
          </p:sp>
        </p:grpSp>
      </p:grpSp>
      <p:grpSp>
        <p:nvGrpSpPr>
          <p:cNvPr id="4" name="Group 3">
            <a:extLst>
              <a:ext uri="{FF2B5EF4-FFF2-40B4-BE49-F238E27FC236}">
                <a16:creationId xmlns:a16="http://schemas.microsoft.com/office/drawing/2014/main" id="{96A13193-A3C1-488E-9475-D609B2EF3FB9}"/>
              </a:ext>
            </a:extLst>
          </p:cNvPr>
          <p:cNvGrpSpPr/>
          <p:nvPr/>
        </p:nvGrpSpPr>
        <p:grpSpPr>
          <a:xfrm>
            <a:off x="2273750" y="1892813"/>
            <a:ext cx="3820084" cy="2483900"/>
            <a:chOff x="2273750" y="1892813"/>
            <a:chExt cx="3820084" cy="2483900"/>
          </a:xfrm>
        </p:grpSpPr>
        <p:grpSp>
          <p:nvGrpSpPr>
            <p:cNvPr id="3059" name="Group 3059"/>
            <p:cNvGrpSpPr/>
            <p:nvPr/>
          </p:nvGrpSpPr>
          <p:grpSpPr>
            <a:xfrm>
              <a:off x="2273750" y="1892813"/>
              <a:ext cx="3820084" cy="2483900"/>
              <a:chOff x="0" y="0"/>
              <a:chExt cx="7640167" cy="4967799"/>
            </a:xfrm>
          </p:grpSpPr>
          <p:sp>
            <p:nvSpPr>
              <p:cNvPr id="3057" name="Shape 3057"/>
              <p:cNvSpPr/>
              <p:nvPr/>
            </p:nvSpPr>
            <p:spPr>
              <a:xfrm>
                <a:off x="377500" y="0"/>
                <a:ext cx="7262668" cy="4967800"/>
              </a:xfrm>
              <a:prstGeom prst="rect">
                <a:avLst/>
              </a:prstGeom>
              <a:solidFill>
                <a:schemeClr val="accent2"/>
              </a:solidFill>
              <a:ln w="12700" cap="flat">
                <a:noFill/>
                <a:miter lim="400000"/>
              </a:ln>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3058" name="Shape 3058"/>
              <p:cNvSpPr/>
              <p:nvPr/>
            </p:nvSpPr>
            <p:spPr>
              <a:xfrm rot="2700000">
                <a:off x="111765" y="2214074"/>
                <a:ext cx="539654" cy="53965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close/>
                  </a:path>
                </a:pathLst>
              </a:custGeom>
              <a:solidFill>
                <a:schemeClr val="accent2"/>
              </a:solidFill>
              <a:ln w="12700" cap="flat">
                <a:noFill/>
                <a:miter lim="400000"/>
              </a:ln>
              <a:effectLst/>
            </p:spPr>
            <p:txBody>
              <a:bodyPr wrap="square" lIns="0" tIns="0" rIns="0" bIns="0" numCol="1" anchor="ctr">
                <a:noAutofit/>
              </a:bodyPr>
              <a:lstStyle/>
              <a:p>
                <a:pPr lvl="0">
                  <a:defRPr sz="3200"/>
                </a:pPr>
                <a:endParaRPr sz="4267"/>
              </a:p>
            </p:txBody>
          </p:sp>
        </p:grpSp>
        <p:grpSp>
          <p:nvGrpSpPr>
            <p:cNvPr id="3108" name="Group 3108"/>
            <p:cNvGrpSpPr/>
            <p:nvPr/>
          </p:nvGrpSpPr>
          <p:grpSpPr>
            <a:xfrm>
              <a:off x="2967739" y="2070814"/>
              <a:ext cx="2745900" cy="1540111"/>
              <a:chOff x="0" y="0"/>
              <a:chExt cx="5491798" cy="3080220"/>
            </a:xfrm>
          </p:grpSpPr>
          <p:sp>
            <p:nvSpPr>
              <p:cNvPr id="3105" name="Shape 3105"/>
              <p:cNvSpPr/>
              <p:nvPr/>
            </p:nvSpPr>
            <p:spPr>
              <a:xfrm>
                <a:off x="0" y="0"/>
                <a:ext cx="5491799" cy="100203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p>
                <a:pPr>
                  <a:lnSpc>
                    <a:spcPct val="80000"/>
                  </a:lnSpc>
                  <a:spcBef>
                    <a:spcPts val="251"/>
                  </a:spcBef>
                  <a:defRPr sz="1800"/>
                </a:pPr>
                <a:r>
                  <a:rPr sz="2400" b="1" dirty="0">
                    <a:solidFill>
                      <a:schemeClr val="bg1"/>
                    </a:solidFill>
                    <a:latin typeface="Arimo"/>
                    <a:ea typeface="Arimo"/>
                    <a:cs typeface="Arimo"/>
                    <a:sym typeface="Arimo"/>
                  </a:rPr>
                  <a:t>John Doe</a:t>
                </a:r>
              </a:p>
            </p:txBody>
          </p:sp>
          <p:sp>
            <p:nvSpPr>
              <p:cNvPr id="3106" name="Shape 3106"/>
              <p:cNvSpPr/>
              <p:nvPr/>
            </p:nvSpPr>
            <p:spPr>
              <a:xfrm>
                <a:off x="0" y="849019"/>
                <a:ext cx="2421864" cy="55482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gn="l">
                  <a:lnSpc>
                    <a:spcPct val="80000"/>
                  </a:lnSpc>
                  <a:spcBef>
                    <a:spcPts val="500"/>
                  </a:spcBef>
                  <a:defRPr sz="2200" b="1" spc="0">
                    <a:solidFill>
                      <a:srgbClr val="21282F"/>
                    </a:solidFill>
                    <a:latin typeface="Arimo"/>
                    <a:ea typeface="Arimo"/>
                    <a:cs typeface="Arimo"/>
                    <a:sym typeface="Arimo"/>
                  </a:defRPr>
                </a:lvl1pPr>
              </a:lstStyle>
              <a:p>
                <a:pPr lvl="0">
                  <a:defRPr sz="1800" b="0" spc="0">
                    <a:solidFill>
                      <a:srgbClr val="000000"/>
                    </a:solidFill>
                  </a:defRPr>
                </a:pPr>
                <a:r>
                  <a:rPr sz="1067">
                    <a:solidFill>
                      <a:schemeClr val="bg1"/>
                    </a:solidFill>
                  </a:rPr>
                  <a:t>Post Title Text</a:t>
                </a:r>
              </a:p>
            </p:txBody>
          </p:sp>
          <p:sp>
            <p:nvSpPr>
              <p:cNvPr id="3107" name="Shape 3107"/>
              <p:cNvSpPr/>
              <p:nvPr/>
            </p:nvSpPr>
            <p:spPr>
              <a:xfrm>
                <a:off x="0" y="1673466"/>
                <a:ext cx="5491798" cy="140675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fontScale="92500"/>
              </a:bodyPr>
              <a:lstStyle/>
              <a:p>
                <a:pPr>
                  <a:lnSpc>
                    <a:spcPct val="120000"/>
                  </a:lnSpc>
                  <a:spcBef>
                    <a:spcPts val="251"/>
                  </a:spcBef>
                  <a:defRPr sz="1800"/>
                </a:pPr>
                <a:r>
                  <a:rPr sz="1200" b="1" dirty="0">
                    <a:solidFill>
                      <a:schemeClr val="bg1"/>
                    </a:solidFill>
                    <a:latin typeface="Arimo"/>
                    <a:ea typeface="Arimo"/>
                    <a:cs typeface="Arimo"/>
                    <a:sym typeface="Arimo"/>
                  </a:rPr>
                  <a:t>About Me:</a:t>
                </a:r>
              </a:p>
              <a:p>
                <a:pPr>
                  <a:lnSpc>
                    <a:spcPct val="120000"/>
                  </a:lnSpc>
                  <a:spcBef>
                    <a:spcPts val="251"/>
                  </a:spcBef>
                  <a:defRPr sz="1800"/>
                </a:pPr>
                <a:r>
                  <a:rPr sz="1067" dirty="0">
                    <a:solidFill>
                      <a:schemeClr val="bg1"/>
                    </a:solidFill>
                    <a:latin typeface="Arimo"/>
                    <a:ea typeface="Arimo"/>
                    <a:cs typeface="Arimo"/>
                    <a:sym typeface="Arimo"/>
                  </a:rPr>
                  <a:t>Lorem Ipsum has been the industry's standard dummy text ever since the 1500s, when.</a:t>
                </a:r>
              </a:p>
            </p:txBody>
          </p:sp>
        </p:grpSp>
        <p:grpSp>
          <p:nvGrpSpPr>
            <p:cNvPr id="3116" name="Group 3116"/>
            <p:cNvGrpSpPr/>
            <p:nvPr/>
          </p:nvGrpSpPr>
          <p:grpSpPr>
            <a:xfrm>
              <a:off x="3012188" y="3721282"/>
              <a:ext cx="1210933" cy="260007"/>
              <a:chOff x="-1" y="0"/>
              <a:chExt cx="2421867" cy="520013"/>
            </a:xfrm>
          </p:grpSpPr>
          <p:grpSp>
            <p:nvGrpSpPr>
              <p:cNvPr id="3114" name="Group 3114"/>
              <p:cNvGrpSpPr/>
              <p:nvPr/>
            </p:nvGrpSpPr>
            <p:grpSpPr>
              <a:xfrm>
                <a:off x="-1" y="4836"/>
                <a:ext cx="2421867" cy="515177"/>
                <a:chOff x="0" y="0"/>
                <a:chExt cx="2421865" cy="515175"/>
              </a:xfrm>
            </p:grpSpPr>
            <p:grpSp>
              <p:nvGrpSpPr>
                <p:cNvPr id="3112" name="Group 3112"/>
                <p:cNvGrpSpPr/>
                <p:nvPr/>
              </p:nvGrpSpPr>
              <p:grpSpPr>
                <a:xfrm>
                  <a:off x="0" y="2833"/>
                  <a:ext cx="2421865" cy="512342"/>
                  <a:chOff x="0" y="2"/>
                  <a:chExt cx="2421864" cy="512341"/>
                </a:xfrm>
              </p:grpSpPr>
              <p:sp>
                <p:nvSpPr>
                  <p:cNvPr id="3109" name="Shape 3109"/>
                  <p:cNvSpPr/>
                  <p:nvPr/>
                </p:nvSpPr>
                <p:spPr>
                  <a:xfrm>
                    <a:off x="15013" y="17733"/>
                    <a:ext cx="2406851" cy="494610"/>
                  </a:xfrm>
                  <a:custGeom>
                    <a:avLst/>
                    <a:gdLst/>
                    <a:ahLst/>
                    <a:cxnLst>
                      <a:cxn ang="0">
                        <a:pos x="wd2" y="hd2"/>
                      </a:cxn>
                      <a:cxn ang="5400000">
                        <a:pos x="wd2" y="hd2"/>
                      </a:cxn>
                      <a:cxn ang="10800000">
                        <a:pos x="wd2" y="hd2"/>
                      </a:cxn>
                      <a:cxn ang="16200000">
                        <a:pos x="wd2" y="hd2"/>
                      </a:cxn>
                    </a:cxnLst>
                    <a:rect l="0" t="0" r="r" b="b"/>
                    <a:pathLst>
                      <a:path w="21600" h="21600" extrusionOk="0">
                        <a:moveTo>
                          <a:pt x="21184" y="0"/>
                        </a:moveTo>
                        <a:lnTo>
                          <a:pt x="21184" y="116"/>
                        </a:lnTo>
                        <a:lnTo>
                          <a:pt x="5" y="116"/>
                        </a:lnTo>
                        <a:lnTo>
                          <a:pt x="5" y="17863"/>
                        </a:lnTo>
                        <a:lnTo>
                          <a:pt x="0" y="17863"/>
                        </a:lnTo>
                        <a:lnTo>
                          <a:pt x="5" y="17897"/>
                        </a:lnTo>
                        <a:lnTo>
                          <a:pt x="5" y="17944"/>
                        </a:lnTo>
                        <a:lnTo>
                          <a:pt x="12" y="17944"/>
                        </a:lnTo>
                        <a:lnTo>
                          <a:pt x="550" y="21507"/>
                        </a:lnTo>
                        <a:lnTo>
                          <a:pt x="21588" y="21507"/>
                        </a:lnTo>
                        <a:lnTo>
                          <a:pt x="21590" y="21507"/>
                        </a:lnTo>
                        <a:lnTo>
                          <a:pt x="21600" y="21600"/>
                        </a:lnTo>
                        <a:lnTo>
                          <a:pt x="21600" y="2298"/>
                        </a:lnTo>
                        <a:lnTo>
                          <a:pt x="21184" y="0"/>
                        </a:lnTo>
                        <a:close/>
                      </a:path>
                    </a:pathLst>
                  </a:custGeom>
                  <a:solidFill>
                    <a:srgbClr val="21282F"/>
                  </a:solidFill>
                  <a:ln w="12700" cap="flat">
                    <a:noFill/>
                    <a:miter lim="400000"/>
                  </a:ln>
                  <a:effectLst>
                    <a:outerShdw blurRad="50800" dist="38100" dir="2700000" algn="tl" rotWithShape="0">
                      <a:prstClr val="black">
                        <a:alpha val="25000"/>
                      </a:prstClr>
                    </a:outerShdw>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solidFill>
                        <a:schemeClr val="bg1"/>
                      </a:solidFill>
                      <a:effectLst>
                        <a:outerShdw blurRad="50800" dist="38100" dir="2700000" algn="tl" rotWithShape="0">
                          <a:prstClr val="black">
                            <a:alpha val="40000"/>
                          </a:prstClr>
                        </a:outerShdw>
                      </a:effectLst>
                    </a:endParaRPr>
                  </a:p>
                </p:txBody>
              </p:sp>
              <p:sp>
                <p:nvSpPr>
                  <p:cNvPr id="3110" name="Shape 3110"/>
                  <p:cNvSpPr/>
                  <p:nvPr/>
                </p:nvSpPr>
                <p:spPr>
                  <a:xfrm>
                    <a:off x="598" y="2"/>
                    <a:ext cx="2359114" cy="409120"/>
                  </a:xfrm>
                  <a:prstGeom prst="rect">
                    <a:avLst/>
                  </a:prstGeom>
                  <a:solidFill>
                    <a:srgbClr val="4D5358"/>
                  </a:solidFill>
                  <a:ln w="12700" cap="flat">
                    <a:noFill/>
                    <a:miter lim="400000"/>
                  </a:ln>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solidFill>
                        <a:schemeClr val="bg1"/>
                      </a:solidFill>
                    </a:endParaRPr>
                  </a:p>
                </p:txBody>
              </p:sp>
              <p:sp>
                <p:nvSpPr>
                  <p:cNvPr id="3111" name="Shape 3111"/>
                  <p:cNvSpPr/>
                  <p:nvPr/>
                </p:nvSpPr>
                <p:spPr>
                  <a:xfrm>
                    <a:off x="0" y="407245"/>
                    <a:ext cx="2404720" cy="8386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219" y="0"/>
                        </a:lnTo>
                        <a:lnTo>
                          <a:pt x="21600" y="21600"/>
                        </a:lnTo>
                        <a:lnTo>
                          <a:pt x="550" y="21600"/>
                        </a:lnTo>
                        <a:lnTo>
                          <a:pt x="0" y="0"/>
                        </a:lnTo>
                        <a:close/>
                      </a:path>
                    </a:pathLst>
                  </a:custGeom>
                  <a:solidFill>
                    <a:srgbClr val="3C3E41"/>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sp>
              <p:nvSpPr>
                <p:cNvPr id="3113" name="Shape 3113"/>
                <p:cNvSpPr/>
                <p:nvPr/>
              </p:nvSpPr>
              <p:spPr>
                <a:xfrm>
                  <a:off x="2357794" y="0"/>
                  <a:ext cx="48081" cy="496005"/>
                </a:xfrm>
                <a:custGeom>
                  <a:avLst/>
                  <a:gdLst/>
                  <a:ahLst/>
                  <a:cxnLst>
                    <a:cxn ang="0">
                      <a:pos x="wd2" y="hd2"/>
                    </a:cxn>
                    <a:cxn ang="5400000">
                      <a:pos x="wd2" y="hd2"/>
                    </a:cxn>
                    <a:cxn ang="10800000">
                      <a:pos x="wd2" y="hd2"/>
                    </a:cxn>
                    <a:cxn ang="16200000">
                      <a:pos x="wd2" y="hd2"/>
                    </a:cxn>
                  </a:cxnLst>
                  <a:rect l="0" t="0" r="r" b="b"/>
                  <a:pathLst>
                    <a:path w="21600" h="21600" extrusionOk="0">
                      <a:moveTo>
                        <a:pt x="0" y="17880"/>
                      </a:moveTo>
                      <a:lnTo>
                        <a:pt x="21600" y="21600"/>
                      </a:lnTo>
                      <a:lnTo>
                        <a:pt x="21600" y="2296"/>
                      </a:lnTo>
                      <a:lnTo>
                        <a:pt x="812" y="0"/>
                      </a:lnTo>
                      <a:lnTo>
                        <a:pt x="0" y="17880"/>
                      </a:lnTo>
                      <a:close/>
                    </a:path>
                  </a:pathLst>
                </a:custGeom>
                <a:solidFill>
                  <a:srgbClr val="353B41"/>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sp>
            <p:nvSpPr>
              <p:cNvPr id="3115" name="Shape 3115"/>
              <p:cNvSpPr/>
              <p:nvPr/>
            </p:nvSpPr>
            <p:spPr>
              <a:xfrm>
                <a:off x="363596" y="0"/>
                <a:ext cx="1694671" cy="44864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a:bodyPr>
              <a:lstStyle>
                <a:lvl1pPr>
                  <a:lnSpc>
                    <a:spcPct val="120000"/>
                  </a:lnSpc>
                  <a:spcBef>
                    <a:spcPts val="500"/>
                  </a:spcBef>
                  <a:defRPr sz="2000">
                    <a:solidFill>
                      <a:srgbClr val="FFFFFF"/>
                    </a:solidFill>
                    <a:latin typeface="Arimo"/>
                    <a:ea typeface="Arimo"/>
                    <a:cs typeface="Arimo"/>
                    <a:sym typeface="Arimo"/>
                  </a:defRPr>
                </a:lvl1pPr>
              </a:lstStyle>
              <a:p>
                <a:pPr lvl="0">
                  <a:defRPr sz="1800">
                    <a:solidFill>
                      <a:srgbClr val="000000"/>
                    </a:solidFill>
                  </a:defRPr>
                </a:pPr>
                <a:r>
                  <a:rPr sz="1067" dirty="0">
                    <a:solidFill>
                      <a:schemeClr val="bg1"/>
                    </a:solidFill>
                  </a:rPr>
                  <a:t>See More..</a:t>
                </a:r>
              </a:p>
            </p:txBody>
          </p:sp>
        </p:grpSp>
      </p:grpSp>
      <p:sp>
        <p:nvSpPr>
          <p:cNvPr id="2" name="Slide Number Placeholder 1"/>
          <p:cNvSpPr>
            <a:spLocks noGrp="1"/>
          </p:cNvSpPr>
          <p:nvPr>
            <p:ph type="sldNum" sz="quarter" idx="4"/>
          </p:nvPr>
        </p:nvSpPr>
        <p:spPr>
          <a:xfrm>
            <a:off x="11422045" y="120937"/>
            <a:ext cx="333281" cy="130528"/>
          </a:xfrm>
          <a:prstGeom prst="rect">
            <a:avLst/>
          </a:prstGeom>
        </p:spPr>
        <p:txBody>
          <a:bodyPr vert="horz" lIns="45720" tIns="22860" rIns="45720" bIns="22860" rtlCol="0" anchor="ctr"/>
          <a:lstStyle/>
          <a:p>
            <a:pPr lvl="0"/>
            <a:fld id="{86CB4B4D-7CA3-9044-876B-883B54F8677D}" type="slidenum">
              <a:rPr lang="en-US" smtClean="0"/>
              <a:t>21</a:t>
            </a:fld>
            <a:endParaRPr lang="en-US"/>
          </a:p>
        </p:txBody>
      </p:sp>
    </p:spTree>
    <p:extLst>
      <p:ext uri="{BB962C8B-B14F-4D97-AF65-F5344CB8AC3E}">
        <p14:creationId xmlns:p14="http://schemas.microsoft.com/office/powerpoint/2010/main" val="1657306733"/>
      </p:ext>
    </p:extLst>
  </p:cSld>
  <p:clrMapOvr>
    <a:masterClrMapping/>
  </p:clrMapOvr>
  <mc:AlternateContent xmlns:mc="http://schemas.openxmlformats.org/markup-compatibility/2006" xmlns:p14="http://schemas.microsoft.com/office/powerpoint/2010/main">
    <mc:Choice Requires="p14">
      <p:transition spd="slow">
        <p14:flip dir="l"/>
      </p:transition>
    </mc:Choice>
    <mc:Fallback xmlns="">
      <p:transition xmlns:p14="http://schemas.microsoft.com/office/powerpoint/2010/main" spd="slow" advClick="1">
        <p:fade/>
      </p:transition>
    </mc:Fallback>
  </mc:AlternateContent>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par>
                          <p:cTn id="8" fill="hold">
                            <p:stCondLst>
                              <p:cond delay="500"/>
                            </p:stCondLst>
                            <p:childTnLst>
                              <p:par>
                                <p:cTn id="9" presetID="2" presetClass="entr" presetSubtype="4" decel="100000" fill="hold" grpId="0" nodeType="afterEffect">
                                  <p:stCondLst>
                                    <p:cond delay="0"/>
                                  </p:stCondLst>
                                  <p:childTnLst>
                                    <p:set>
                                      <p:cBhvr>
                                        <p:cTn id="10" dur="1" fill="hold">
                                          <p:stCondLst>
                                            <p:cond delay="0"/>
                                          </p:stCondLst>
                                        </p:cTn>
                                        <p:tgtEl>
                                          <p:spTgt spid="3049"/>
                                        </p:tgtEl>
                                        <p:attrNameLst>
                                          <p:attrName>style.visibility</p:attrName>
                                        </p:attrNameLst>
                                      </p:cBhvr>
                                      <p:to>
                                        <p:strVal val="visible"/>
                                      </p:to>
                                    </p:set>
                                    <p:anim calcmode="lin" valueType="num">
                                      <p:cBhvr additive="base">
                                        <p:cTn id="11" dur="500" fill="hold"/>
                                        <p:tgtEl>
                                          <p:spTgt spid="3049"/>
                                        </p:tgtEl>
                                        <p:attrNameLst>
                                          <p:attrName>ppt_x</p:attrName>
                                        </p:attrNameLst>
                                      </p:cBhvr>
                                      <p:tavLst>
                                        <p:tav tm="0">
                                          <p:val>
                                            <p:strVal val="#ppt_x"/>
                                          </p:val>
                                        </p:tav>
                                        <p:tav tm="100000">
                                          <p:val>
                                            <p:strVal val="#ppt_x"/>
                                          </p:val>
                                        </p:tav>
                                      </p:tavLst>
                                    </p:anim>
                                    <p:anim calcmode="lin" valueType="num">
                                      <p:cBhvr additive="base">
                                        <p:cTn id="12" dur="500" fill="hold"/>
                                        <p:tgtEl>
                                          <p:spTgt spid="3049"/>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2" decel="10000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1+#ppt_w/2"/>
                                          </p:val>
                                        </p:tav>
                                        <p:tav tm="100000">
                                          <p:val>
                                            <p:strVal val="#ppt_x"/>
                                          </p:val>
                                        </p:tav>
                                      </p:tavLst>
                                    </p:anim>
                                    <p:anim calcmode="lin" valueType="num">
                                      <p:cBhvr additive="base">
                                        <p:cTn id="17" dur="500" fill="hold"/>
                                        <p:tgtEl>
                                          <p:spTgt spid="4"/>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4" decel="100000" fill="hold" grpId="0" nodeType="afterEffect">
                                  <p:stCondLst>
                                    <p:cond delay="0"/>
                                  </p:stCondLst>
                                  <p:childTnLst>
                                    <p:set>
                                      <p:cBhvr>
                                        <p:cTn id="20" dur="1" fill="hold">
                                          <p:stCondLst>
                                            <p:cond delay="0"/>
                                          </p:stCondLst>
                                        </p:cTn>
                                        <p:tgtEl>
                                          <p:spTgt spid="3051"/>
                                        </p:tgtEl>
                                        <p:attrNameLst>
                                          <p:attrName>style.visibility</p:attrName>
                                        </p:attrNameLst>
                                      </p:cBhvr>
                                      <p:to>
                                        <p:strVal val="visible"/>
                                      </p:to>
                                    </p:set>
                                    <p:anim calcmode="lin" valueType="num">
                                      <p:cBhvr additive="base">
                                        <p:cTn id="21" dur="500" fill="hold"/>
                                        <p:tgtEl>
                                          <p:spTgt spid="3051"/>
                                        </p:tgtEl>
                                        <p:attrNameLst>
                                          <p:attrName>ppt_x</p:attrName>
                                        </p:attrNameLst>
                                      </p:cBhvr>
                                      <p:tavLst>
                                        <p:tav tm="0">
                                          <p:val>
                                            <p:strVal val="#ppt_x"/>
                                          </p:val>
                                        </p:tav>
                                        <p:tav tm="100000">
                                          <p:val>
                                            <p:strVal val="#ppt_x"/>
                                          </p:val>
                                        </p:tav>
                                      </p:tavLst>
                                    </p:anim>
                                    <p:anim calcmode="lin" valueType="num">
                                      <p:cBhvr additive="base">
                                        <p:cTn id="22" dur="500" fill="hold"/>
                                        <p:tgtEl>
                                          <p:spTgt spid="3051"/>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2" decel="100000"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1+#ppt_w/2"/>
                                          </p:val>
                                        </p:tav>
                                        <p:tav tm="100000">
                                          <p:val>
                                            <p:strVal val="#ppt_x"/>
                                          </p:val>
                                        </p:tav>
                                      </p:tavLst>
                                    </p:anim>
                                    <p:anim calcmode="lin" valueType="num">
                                      <p:cBhvr additive="base">
                                        <p:cTn id="27" dur="500" fill="hold"/>
                                        <p:tgtEl>
                                          <p:spTgt spid="5"/>
                                        </p:tgtEl>
                                        <p:attrNameLst>
                                          <p:attrName>ppt_y</p:attrName>
                                        </p:attrNameLst>
                                      </p:cBhvr>
                                      <p:tavLst>
                                        <p:tav tm="0">
                                          <p:val>
                                            <p:strVal val="#ppt_y"/>
                                          </p:val>
                                        </p:tav>
                                        <p:tav tm="100000">
                                          <p:val>
                                            <p:strVal val="#ppt_y"/>
                                          </p:val>
                                        </p:tav>
                                      </p:tavLst>
                                    </p:anim>
                                  </p:childTnLst>
                                </p:cTn>
                              </p:par>
                            </p:childTnLst>
                          </p:cTn>
                        </p:par>
                        <p:par>
                          <p:cTn id="28" fill="hold">
                            <p:stCondLst>
                              <p:cond delay="2500"/>
                            </p:stCondLst>
                            <p:childTnLst>
                              <p:par>
                                <p:cTn id="29" presetID="2" presetClass="entr" presetSubtype="4" decel="100000" fill="hold" grpId="0" nodeType="afterEffect">
                                  <p:stCondLst>
                                    <p:cond delay="0"/>
                                  </p:stCondLst>
                                  <p:childTnLst>
                                    <p:set>
                                      <p:cBhvr>
                                        <p:cTn id="30" dur="1" fill="hold">
                                          <p:stCondLst>
                                            <p:cond delay="0"/>
                                          </p:stCondLst>
                                        </p:cTn>
                                        <p:tgtEl>
                                          <p:spTgt spid="3055"/>
                                        </p:tgtEl>
                                        <p:attrNameLst>
                                          <p:attrName>style.visibility</p:attrName>
                                        </p:attrNameLst>
                                      </p:cBhvr>
                                      <p:to>
                                        <p:strVal val="visible"/>
                                      </p:to>
                                    </p:set>
                                    <p:anim calcmode="lin" valueType="num">
                                      <p:cBhvr additive="base">
                                        <p:cTn id="31" dur="500" fill="hold"/>
                                        <p:tgtEl>
                                          <p:spTgt spid="3055"/>
                                        </p:tgtEl>
                                        <p:attrNameLst>
                                          <p:attrName>ppt_x</p:attrName>
                                        </p:attrNameLst>
                                      </p:cBhvr>
                                      <p:tavLst>
                                        <p:tav tm="0">
                                          <p:val>
                                            <p:strVal val="#ppt_x"/>
                                          </p:val>
                                        </p:tav>
                                        <p:tav tm="100000">
                                          <p:val>
                                            <p:strVal val="#ppt_x"/>
                                          </p:val>
                                        </p:tav>
                                      </p:tavLst>
                                    </p:anim>
                                    <p:anim calcmode="lin" valueType="num">
                                      <p:cBhvr additive="base">
                                        <p:cTn id="32" dur="500" fill="hold"/>
                                        <p:tgtEl>
                                          <p:spTgt spid="3055"/>
                                        </p:tgtEl>
                                        <p:attrNameLst>
                                          <p:attrName>ppt_y</p:attrName>
                                        </p:attrNameLst>
                                      </p:cBhvr>
                                      <p:tavLst>
                                        <p:tav tm="0">
                                          <p:val>
                                            <p:strVal val="1+#ppt_h/2"/>
                                          </p:val>
                                        </p:tav>
                                        <p:tav tm="100000">
                                          <p:val>
                                            <p:strVal val="#ppt_y"/>
                                          </p:val>
                                        </p:tav>
                                      </p:tavLst>
                                    </p:anim>
                                  </p:childTnLst>
                                </p:cTn>
                              </p:par>
                            </p:childTnLst>
                          </p:cTn>
                        </p:par>
                        <p:par>
                          <p:cTn id="33" fill="hold">
                            <p:stCondLst>
                              <p:cond delay="3000"/>
                            </p:stCondLst>
                            <p:childTnLst>
                              <p:par>
                                <p:cTn id="34" presetID="2" presetClass="entr" presetSubtype="8" decel="100000" fill="hold" nodeType="after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fill="hold"/>
                                        <p:tgtEl>
                                          <p:spTgt spid="7"/>
                                        </p:tgtEl>
                                        <p:attrNameLst>
                                          <p:attrName>ppt_x</p:attrName>
                                        </p:attrNameLst>
                                      </p:cBhvr>
                                      <p:tavLst>
                                        <p:tav tm="0">
                                          <p:val>
                                            <p:strVal val="0-#ppt_w/2"/>
                                          </p:val>
                                        </p:tav>
                                        <p:tav tm="100000">
                                          <p:val>
                                            <p:strVal val="#ppt_x"/>
                                          </p:val>
                                        </p:tav>
                                      </p:tavLst>
                                    </p:anim>
                                    <p:anim calcmode="lin" valueType="num">
                                      <p:cBhvr additive="base">
                                        <p:cTn id="37" dur="500" fill="hold"/>
                                        <p:tgtEl>
                                          <p:spTgt spid="7"/>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2" presetClass="entr" presetSubtype="4" decel="100000" fill="hold" grpId="0" nodeType="afterEffect">
                                  <p:stCondLst>
                                    <p:cond delay="0"/>
                                  </p:stCondLst>
                                  <p:childTnLst>
                                    <p:set>
                                      <p:cBhvr>
                                        <p:cTn id="40" dur="1" fill="hold">
                                          <p:stCondLst>
                                            <p:cond delay="0"/>
                                          </p:stCondLst>
                                        </p:cTn>
                                        <p:tgtEl>
                                          <p:spTgt spid="3053"/>
                                        </p:tgtEl>
                                        <p:attrNameLst>
                                          <p:attrName>style.visibility</p:attrName>
                                        </p:attrNameLst>
                                      </p:cBhvr>
                                      <p:to>
                                        <p:strVal val="visible"/>
                                      </p:to>
                                    </p:set>
                                    <p:anim calcmode="lin" valueType="num">
                                      <p:cBhvr additive="base">
                                        <p:cTn id="41" dur="500" fill="hold"/>
                                        <p:tgtEl>
                                          <p:spTgt spid="3053"/>
                                        </p:tgtEl>
                                        <p:attrNameLst>
                                          <p:attrName>ppt_x</p:attrName>
                                        </p:attrNameLst>
                                      </p:cBhvr>
                                      <p:tavLst>
                                        <p:tav tm="0">
                                          <p:val>
                                            <p:strVal val="#ppt_x"/>
                                          </p:val>
                                        </p:tav>
                                        <p:tav tm="100000">
                                          <p:val>
                                            <p:strVal val="#ppt_x"/>
                                          </p:val>
                                        </p:tav>
                                      </p:tavLst>
                                    </p:anim>
                                    <p:anim calcmode="lin" valueType="num">
                                      <p:cBhvr additive="base">
                                        <p:cTn id="42" dur="500" fill="hold"/>
                                        <p:tgtEl>
                                          <p:spTgt spid="3053"/>
                                        </p:tgtEl>
                                        <p:attrNameLst>
                                          <p:attrName>ppt_y</p:attrName>
                                        </p:attrNameLst>
                                      </p:cBhvr>
                                      <p:tavLst>
                                        <p:tav tm="0">
                                          <p:val>
                                            <p:strVal val="1+#ppt_h/2"/>
                                          </p:val>
                                        </p:tav>
                                        <p:tav tm="100000">
                                          <p:val>
                                            <p:strVal val="#ppt_y"/>
                                          </p:val>
                                        </p:tav>
                                      </p:tavLst>
                                    </p:anim>
                                  </p:childTnLst>
                                </p:cTn>
                              </p:par>
                            </p:childTnLst>
                          </p:cTn>
                        </p:par>
                        <p:par>
                          <p:cTn id="43" fill="hold">
                            <p:stCondLst>
                              <p:cond delay="4000"/>
                            </p:stCondLst>
                            <p:childTnLst>
                              <p:par>
                                <p:cTn id="44" presetID="2" presetClass="entr" presetSubtype="8" decel="100000" fill="hold" nodeType="afterEffect">
                                  <p:stCondLst>
                                    <p:cond delay="0"/>
                                  </p:stCondLst>
                                  <p:childTnLst>
                                    <p:set>
                                      <p:cBhvr>
                                        <p:cTn id="45" dur="1" fill="hold">
                                          <p:stCondLst>
                                            <p:cond delay="0"/>
                                          </p:stCondLst>
                                        </p:cTn>
                                        <p:tgtEl>
                                          <p:spTgt spid="6"/>
                                        </p:tgtEl>
                                        <p:attrNameLst>
                                          <p:attrName>style.visibility</p:attrName>
                                        </p:attrNameLst>
                                      </p:cBhvr>
                                      <p:to>
                                        <p:strVal val="visible"/>
                                      </p:to>
                                    </p:set>
                                    <p:anim calcmode="lin" valueType="num">
                                      <p:cBhvr additive="base">
                                        <p:cTn id="46" dur="500" fill="hold"/>
                                        <p:tgtEl>
                                          <p:spTgt spid="6"/>
                                        </p:tgtEl>
                                        <p:attrNameLst>
                                          <p:attrName>ppt_x</p:attrName>
                                        </p:attrNameLst>
                                      </p:cBhvr>
                                      <p:tavLst>
                                        <p:tav tm="0">
                                          <p:val>
                                            <p:strVal val="0-#ppt_w/2"/>
                                          </p:val>
                                        </p:tav>
                                        <p:tav tm="100000">
                                          <p:val>
                                            <p:strVal val="#ppt_x"/>
                                          </p:val>
                                        </p:tav>
                                      </p:tavLst>
                                    </p:anim>
                                    <p:anim calcmode="lin" valueType="num">
                                      <p:cBhvr additive="base">
                                        <p:cTn id="47"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49" grpId="0" animBg="1"/>
      <p:bldP spid="3051" grpId="0" animBg="1"/>
      <p:bldP spid="3053" grpId="0" animBg="1"/>
      <p:bldP spid="305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8D331CE-B3AA-4189-95D3-9F95A4F522A3}"/>
              </a:ext>
            </a:extLst>
          </p:cNvPr>
          <p:cNvGrpSpPr/>
          <p:nvPr/>
        </p:nvGrpSpPr>
        <p:grpSpPr>
          <a:xfrm>
            <a:off x="1828304" y="754145"/>
            <a:ext cx="8535392" cy="791824"/>
            <a:chOff x="1828304" y="754145"/>
            <a:chExt cx="8535392" cy="791824"/>
          </a:xfrm>
        </p:grpSpPr>
        <p:sp>
          <p:nvSpPr>
            <p:cNvPr id="3280" name="Shape 3280"/>
            <p:cNvSpPr/>
            <p:nvPr/>
          </p:nvSpPr>
          <p:spPr>
            <a:xfrm>
              <a:off x="1828304" y="754145"/>
              <a:ext cx="8535392" cy="56746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90000"/>
                </a:lnSpc>
                <a:spcBef>
                  <a:spcPts val="500"/>
                </a:spcBef>
                <a:defRPr sz="6000" b="1" spc="0">
                  <a:solidFill>
                    <a:srgbClr val="8F9499"/>
                  </a:solidFill>
                  <a:latin typeface="Arimo"/>
                  <a:ea typeface="Arimo"/>
                  <a:cs typeface="Arimo"/>
                  <a:sym typeface="Arimo"/>
                </a:defRPr>
              </a:lvl1pPr>
            </a:lstStyle>
            <a:p>
              <a:pPr lvl="0">
                <a:defRPr sz="1800" b="0" spc="0">
                  <a:solidFill>
                    <a:srgbClr val="000000"/>
                  </a:solidFill>
                </a:defRPr>
              </a:pPr>
              <a:r>
                <a:rPr sz="3067" dirty="0">
                  <a:solidFill>
                    <a:schemeClr val="tx2">
                      <a:lumMod val="60000"/>
                      <a:lumOff val="40000"/>
                    </a:schemeClr>
                  </a:solidFill>
                </a:rPr>
                <a:t>Creative Team</a:t>
              </a:r>
            </a:p>
          </p:txBody>
        </p:sp>
        <p:sp>
          <p:nvSpPr>
            <p:cNvPr id="3281" name="Shape 3281"/>
            <p:cNvSpPr/>
            <p:nvPr/>
          </p:nvSpPr>
          <p:spPr>
            <a:xfrm>
              <a:off x="1912674" y="1294194"/>
              <a:ext cx="8366655" cy="25177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130000"/>
                </a:lnSpc>
                <a:spcBef>
                  <a:spcPts val="500"/>
                </a:spcBef>
                <a:defRPr sz="2200">
                  <a:solidFill>
                    <a:srgbClr val="C1C6CA"/>
                  </a:solidFill>
                  <a:latin typeface="Arimo"/>
                  <a:ea typeface="Arimo"/>
                  <a:cs typeface="Arimo"/>
                  <a:sym typeface="Arimo"/>
                </a:defRPr>
              </a:lvl1pPr>
            </a:lstStyle>
            <a:p>
              <a:pPr lvl="0">
                <a:defRPr sz="1800">
                  <a:solidFill>
                    <a:srgbClr val="000000"/>
                  </a:solidFill>
                </a:defRPr>
              </a:pPr>
              <a:r>
                <a:rPr sz="1067" dirty="0">
                  <a:solidFill>
                    <a:schemeClr val="tx2">
                      <a:lumMod val="60000"/>
                      <a:lumOff val="40000"/>
                    </a:schemeClr>
                  </a:solidFill>
                </a:rPr>
                <a:t>Lorem Ipsum is simply dummy text of the printing and typesetting industry  has been the industry's standard dummy.</a:t>
              </a:r>
            </a:p>
          </p:txBody>
        </p:sp>
      </p:grpSp>
      <p:grpSp>
        <p:nvGrpSpPr>
          <p:cNvPr id="5" name="Group 4">
            <a:extLst>
              <a:ext uri="{FF2B5EF4-FFF2-40B4-BE49-F238E27FC236}">
                <a16:creationId xmlns:a16="http://schemas.microsoft.com/office/drawing/2014/main" id="{8E5F71D5-D303-442E-B4EE-BF631752CFBE}"/>
              </a:ext>
            </a:extLst>
          </p:cNvPr>
          <p:cNvGrpSpPr/>
          <p:nvPr/>
        </p:nvGrpSpPr>
        <p:grpSpPr>
          <a:xfrm>
            <a:off x="1291960" y="4046431"/>
            <a:ext cx="1884259" cy="833337"/>
            <a:chOff x="1291960" y="4046431"/>
            <a:chExt cx="1884259" cy="833337"/>
          </a:xfrm>
        </p:grpSpPr>
        <p:grpSp>
          <p:nvGrpSpPr>
            <p:cNvPr id="3290" name="Group 3290"/>
            <p:cNvGrpSpPr/>
            <p:nvPr/>
          </p:nvGrpSpPr>
          <p:grpSpPr>
            <a:xfrm>
              <a:off x="1355312" y="4496155"/>
              <a:ext cx="1803392" cy="383613"/>
              <a:chOff x="0" y="0"/>
              <a:chExt cx="3606783" cy="767225"/>
            </a:xfrm>
          </p:grpSpPr>
          <p:grpSp>
            <p:nvGrpSpPr>
              <p:cNvPr id="3288" name="Group 3288"/>
              <p:cNvGrpSpPr/>
              <p:nvPr/>
            </p:nvGrpSpPr>
            <p:grpSpPr>
              <a:xfrm>
                <a:off x="0" y="0"/>
                <a:ext cx="3606784" cy="767226"/>
                <a:chOff x="0" y="0"/>
                <a:chExt cx="3606783" cy="767225"/>
              </a:xfrm>
            </p:grpSpPr>
            <p:grpSp>
              <p:nvGrpSpPr>
                <p:cNvPr id="3286" name="Group 3286"/>
                <p:cNvGrpSpPr/>
                <p:nvPr/>
              </p:nvGrpSpPr>
              <p:grpSpPr>
                <a:xfrm>
                  <a:off x="0" y="4216"/>
                  <a:ext cx="3606784" cy="763010"/>
                  <a:chOff x="0" y="0"/>
                  <a:chExt cx="3606783" cy="763009"/>
                </a:xfrm>
              </p:grpSpPr>
              <p:sp>
                <p:nvSpPr>
                  <p:cNvPr id="3283" name="Shape 3283"/>
                  <p:cNvSpPr/>
                  <p:nvPr/>
                </p:nvSpPr>
                <p:spPr>
                  <a:xfrm>
                    <a:off x="22357" y="26408"/>
                    <a:ext cx="3584427" cy="736602"/>
                  </a:xfrm>
                  <a:custGeom>
                    <a:avLst/>
                    <a:gdLst/>
                    <a:ahLst/>
                    <a:cxnLst>
                      <a:cxn ang="0">
                        <a:pos x="wd2" y="hd2"/>
                      </a:cxn>
                      <a:cxn ang="5400000">
                        <a:pos x="wd2" y="hd2"/>
                      </a:cxn>
                      <a:cxn ang="10800000">
                        <a:pos x="wd2" y="hd2"/>
                      </a:cxn>
                      <a:cxn ang="16200000">
                        <a:pos x="wd2" y="hd2"/>
                      </a:cxn>
                    </a:cxnLst>
                    <a:rect l="0" t="0" r="r" b="b"/>
                    <a:pathLst>
                      <a:path w="21600" h="21600" extrusionOk="0">
                        <a:moveTo>
                          <a:pt x="21184" y="0"/>
                        </a:moveTo>
                        <a:lnTo>
                          <a:pt x="21184" y="116"/>
                        </a:lnTo>
                        <a:lnTo>
                          <a:pt x="5" y="116"/>
                        </a:lnTo>
                        <a:lnTo>
                          <a:pt x="5" y="17863"/>
                        </a:lnTo>
                        <a:lnTo>
                          <a:pt x="0" y="17863"/>
                        </a:lnTo>
                        <a:lnTo>
                          <a:pt x="5" y="17897"/>
                        </a:lnTo>
                        <a:lnTo>
                          <a:pt x="5" y="17944"/>
                        </a:lnTo>
                        <a:lnTo>
                          <a:pt x="12" y="17944"/>
                        </a:lnTo>
                        <a:lnTo>
                          <a:pt x="550" y="21507"/>
                        </a:lnTo>
                        <a:lnTo>
                          <a:pt x="21588" y="21507"/>
                        </a:lnTo>
                        <a:lnTo>
                          <a:pt x="21590" y="21507"/>
                        </a:lnTo>
                        <a:lnTo>
                          <a:pt x="21600" y="21600"/>
                        </a:lnTo>
                        <a:lnTo>
                          <a:pt x="21600" y="2298"/>
                        </a:lnTo>
                        <a:lnTo>
                          <a:pt x="21184" y="0"/>
                        </a:lnTo>
                        <a:close/>
                      </a:path>
                    </a:pathLst>
                  </a:custGeom>
                  <a:solidFill>
                    <a:schemeClr val="accent4">
                      <a:lumMod val="75000"/>
                    </a:schemeClr>
                  </a:solidFill>
                  <a:ln w="12700" cap="flat">
                    <a:noFill/>
                    <a:miter lim="400000"/>
                  </a:ln>
                  <a:effectLst>
                    <a:outerShdw blurRad="50800" dist="38100" dir="2700000" algn="tl" rotWithShape="0">
                      <a:prstClr val="black">
                        <a:alpha val="25000"/>
                      </a:prstClr>
                    </a:outerShdw>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solidFill>
                        <a:schemeClr val="bg1"/>
                      </a:solidFill>
                    </a:endParaRPr>
                  </a:p>
                </p:txBody>
              </p:sp>
              <p:sp>
                <p:nvSpPr>
                  <p:cNvPr id="3284" name="Shape 3284"/>
                  <p:cNvSpPr/>
                  <p:nvPr/>
                </p:nvSpPr>
                <p:spPr>
                  <a:xfrm>
                    <a:off x="889" y="0"/>
                    <a:ext cx="3513333" cy="609282"/>
                  </a:xfrm>
                  <a:prstGeom prst="rect">
                    <a:avLst/>
                  </a:prstGeom>
                  <a:solidFill>
                    <a:schemeClr val="accent4"/>
                  </a:solidFill>
                  <a:ln w="12700" cap="flat">
                    <a:noFill/>
                    <a:miter lim="400000"/>
                  </a:ln>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solidFill>
                        <a:schemeClr val="bg1"/>
                      </a:solidFill>
                    </a:endParaRPr>
                  </a:p>
                </p:txBody>
              </p:sp>
              <p:sp>
                <p:nvSpPr>
                  <p:cNvPr id="3285" name="Shape 3285"/>
                  <p:cNvSpPr/>
                  <p:nvPr/>
                </p:nvSpPr>
                <p:spPr>
                  <a:xfrm>
                    <a:off x="0" y="606494"/>
                    <a:ext cx="3581252" cy="1249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219" y="0"/>
                        </a:lnTo>
                        <a:lnTo>
                          <a:pt x="21600" y="21600"/>
                        </a:lnTo>
                        <a:lnTo>
                          <a:pt x="550" y="21600"/>
                        </a:lnTo>
                        <a:lnTo>
                          <a:pt x="0" y="0"/>
                        </a:lnTo>
                        <a:close/>
                      </a:path>
                    </a:pathLst>
                  </a:custGeom>
                  <a:solidFill>
                    <a:srgbClr val="00A6E0"/>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sp>
              <p:nvSpPr>
                <p:cNvPr id="3287" name="Shape 3287"/>
                <p:cNvSpPr/>
                <p:nvPr/>
              </p:nvSpPr>
              <p:spPr>
                <a:xfrm>
                  <a:off x="3511368" y="0"/>
                  <a:ext cx="71603" cy="738679"/>
                </a:xfrm>
                <a:custGeom>
                  <a:avLst/>
                  <a:gdLst/>
                  <a:ahLst/>
                  <a:cxnLst>
                    <a:cxn ang="0">
                      <a:pos x="wd2" y="hd2"/>
                    </a:cxn>
                    <a:cxn ang="5400000">
                      <a:pos x="wd2" y="hd2"/>
                    </a:cxn>
                    <a:cxn ang="10800000">
                      <a:pos x="wd2" y="hd2"/>
                    </a:cxn>
                    <a:cxn ang="16200000">
                      <a:pos x="wd2" y="hd2"/>
                    </a:cxn>
                  </a:cxnLst>
                  <a:rect l="0" t="0" r="r" b="b"/>
                  <a:pathLst>
                    <a:path w="21600" h="21600" extrusionOk="0">
                      <a:moveTo>
                        <a:pt x="0" y="17880"/>
                      </a:moveTo>
                      <a:lnTo>
                        <a:pt x="21600" y="21600"/>
                      </a:lnTo>
                      <a:lnTo>
                        <a:pt x="21600" y="2296"/>
                      </a:lnTo>
                      <a:lnTo>
                        <a:pt x="812" y="0"/>
                      </a:lnTo>
                      <a:lnTo>
                        <a:pt x="0" y="17880"/>
                      </a:lnTo>
                      <a:close/>
                    </a:path>
                  </a:pathLst>
                </a:custGeom>
                <a:solidFill>
                  <a:srgbClr val="0093CE"/>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sp>
            <p:nvSpPr>
              <p:cNvPr id="3289" name="Shape 3289"/>
              <p:cNvSpPr/>
              <p:nvPr/>
            </p:nvSpPr>
            <p:spPr>
              <a:xfrm>
                <a:off x="223407" y="101814"/>
                <a:ext cx="3068297" cy="40998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a:bodyPr>
              <a:lstStyle>
                <a:lvl1pPr defTabSz="792479">
                  <a:lnSpc>
                    <a:spcPct val="140000"/>
                  </a:lnSpc>
                  <a:spcBef>
                    <a:spcPts val="1900"/>
                  </a:spcBef>
                  <a:defRPr sz="2112">
                    <a:solidFill>
                      <a:srgbClr val="FFFFFF"/>
                    </a:solidFill>
                    <a:latin typeface="Arimo"/>
                    <a:ea typeface="Arimo"/>
                    <a:cs typeface="Arimo"/>
                    <a:sym typeface="Arimo"/>
                  </a:defRPr>
                </a:lvl1pPr>
              </a:lstStyle>
              <a:p>
                <a:pPr lvl="0">
                  <a:defRPr sz="1800">
                    <a:solidFill>
                      <a:srgbClr val="000000"/>
                    </a:solidFill>
                  </a:defRPr>
                </a:pPr>
                <a:r>
                  <a:rPr sz="1067" dirty="0">
                    <a:solidFill>
                      <a:schemeClr val="bg1"/>
                    </a:solidFill>
                  </a:rPr>
                  <a:t>Subject Expert</a:t>
                </a:r>
              </a:p>
            </p:txBody>
          </p:sp>
        </p:grpSp>
        <p:sp>
          <p:nvSpPr>
            <p:cNvPr id="3291" name="Shape 3291"/>
            <p:cNvSpPr/>
            <p:nvPr/>
          </p:nvSpPr>
          <p:spPr>
            <a:xfrm>
              <a:off x="1291960" y="4046431"/>
              <a:ext cx="1884259" cy="38366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nSpc>
                  <a:spcPct val="140000"/>
                </a:lnSpc>
                <a:spcBef>
                  <a:spcPts val="2000"/>
                </a:spcBef>
                <a:defRPr sz="4000" b="1">
                  <a:latin typeface="Arimo"/>
                  <a:ea typeface="Arimo"/>
                  <a:cs typeface="Arimo"/>
                  <a:sym typeface="Arimo"/>
                </a:defRPr>
              </a:lvl1pPr>
            </a:lstStyle>
            <a:p>
              <a:pPr lvl="0">
                <a:defRPr sz="1800" b="0"/>
              </a:pPr>
              <a:r>
                <a:rPr sz="2000" dirty="0">
                  <a:solidFill>
                    <a:schemeClr val="tx2">
                      <a:lumMod val="60000"/>
                      <a:lumOff val="40000"/>
                    </a:schemeClr>
                  </a:solidFill>
                  <a:latin typeface="Arial" panose="020B0604020202020204" pitchFamily="34" charset="0"/>
                  <a:cs typeface="Arial" panose="020B0604020202020204" pitchFamily="34" charset="0"/>
                </a:rPr>
                <a:t>Rosey Belly</a:t>
              </a:r>
            </a:p>
          </p:txBody>
        </p:sp>
      </p:grpSp>
      <p:sp>
        <p:nvSpPr>
          <p:cNvPr id="3292" name="Shape 3292"/>
          <p:cNvSpPr/>
          <p:nvPr/>
        </p:nvSpPr>
        <p:spPr>
          <a:xfrm>
            <a:off x="1314879" y="5081345"/>
            <a:ext cx="1884259" cy="1095473"/>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lnSpcReduction="10000"/>
          </a:bodyPr>
          <a:lstStyle/>
          <a:p>
            <a:pPr>
              <a:lnSpc>
                <a:spcPct val="130000"/>
              </a:lnSpc>
              <a:spcBef>
                <a:spcPts val="500"/>
              </a:spcBef>
              <a:defRPr sz="1800"/>
            </a:pPr>
            <a:r>
              <a:rPr sz="1067" b="1" dirty="0">
                <a:solidFill>
                  <a:srgbClr val="00B9F7"/>
                </a:solidFill>
                <a:latin typeface="Arimo"/>
                <a:ea typeface="Arimo"/>
                <a:cs typeface="Arimo"/>
                <a:sym typeface="Arimo"/>
              </a:rPr>
              <a:t>Few About Me:</a:t>
            </a:r>
          </a:p>
          <a:p>
            <a:pPr>
              <a:lnSpc>
                <a:spcPct val="130000"/>
              </a:lnSpc>
              <a:spcBef>
                <a:spcPts val="500"/>
              </a:spcBef>
              <a:defRPr sz="1800"/>
            </a:pPr>
            <a:r>
              <a:rPr sz="1067" dirty="0">
                <a:solidFill>
                  <a:srgbClr val="8F9499"/>
                </a:solidFill>
                <a:latin typeface="Arimo"/>
                <a:ea typeface="Arimo"/>
                <a:cs typeface="Arimo"/>
                <a:sym typeface="Arimo"/>
              </a:rPr>
              <a:t>Lorem Ipsum has been the industry's standard dummy text ever since the 1500s, when an unknown printer took a galley.</a:t>
            </a:r>
          </a:p>
        </p:txBody>
      </p:sp>
      <p:grpSp>
        <p:nvGrpSpPr>
          <p:cNvPr id="6" name="Group 5">
            <a:extLst>
              <a:ext uri="{FF2B5EF4-FFF2-40B4-BE49-F238E27FC236}">
                <a16:creationId xmlns:a16="http://schemas.microsoft.com/office/drawing/2014/main" id="{0EFF0943-2646-47D2-90F0-94859A55357D}"/>
              </a:ext>
            </a:extLst>
          </p:cNvPr>
          <p:cNvGrpSpPr/>
          <p:nvPr/>
        </p:nvGrpSpPr>
        <p:grpSpPr>
          <a:xfrm>
            <a:off x="3855479" y="4046431"/>
            <a:ext cx="1884259" cy="833337"/>
            <a:chOff x="3855479" y="4046431"/>
            <a:chExt cx="1884259" cy="833337"/>
          </a:xfrm>
        </p:grpSpPr>
        <p:grpSp>
          <p:nvGrpSpPr>
            <p:cNvPr id="3301" name="Group 3301"/>
            <p:cNvGrpSpPr/>
            <p:nvPr/>
          </p:nvGrpSpPr>
          <p:grpSpPr>
            <a:xfrm>
              <a:off x="3918829" y="4496155"/>
              <a:ext cx="1803392" cy="383613"/>
              <a:chOff x="0" y="0"/>
              <a:chExt cx="3606783" cy="767225"/>
            </a:xfrm>
          </p:grpSpPr>
          <p:grpSp>
            <p:nvGrpSpPr>
              <p:cNvPr id="3299" name="Group 3299"/>
              <p:cNvGrpSpPr/>
              <p:nvPr/>
            </p:nvGrpSpPr>
            <p:grpSpPr>
              <a:xfrm>
                <a:off x="0" y="0"/>
                <a:ext cx="3606784" cy="767226"/>
                <a:chOff x="0" y="0"/>
                <a:chExt cx="3606783" cy="767225"/>
              </a:xfrm>
            </p:grpSpPr>
            <p:grpSp>
              <p:nvGrpSpPr>
                <p:cNvPr id="3297" name="Group 3297"/>
                <p:cNvGrpSpPr/>
                <p:nvPr/>
              </p:nvGrpSpPr>
              <p:grpSpPr>
                <a:xfrm>
                  <a:off x="0" y="4216"/>
                  <a:ext cx="3606784" cy="763010"/>
                  <a:chOff x="0" y="0"/>
                  <a:chExt cx="3606783" cy="763009"/>
                </a:xfrm>
              </p:grpSpPr>
              <p:sp>
                <p:nvSpPr>
                  <p:cNvPr id="3294" name="Shape 3294"/>
                  <p:cNvSpPr/>
                  <p:nvPr/>
                </p:nvSpPr>
                <p:spPr>
                  <a:xfrm>
                    <a:off x="22357" y="26408"/>
                    <a:ext cx="3584427" cy="736602"/>
                  </a:xfrm>
                  <a:custGeom>
                    <a:avLst/>
                    <a:gdLst/>
                    <a:ahLst/>
                    <a:cxnLst>
                      <a:cxn ang="0">
                        <a:pos x="wd2" y="hd2"/>
                      </a:cxn>
                      <a:cxn ang="5400000">
                        <a:pos x="wd2" y="hd2"/>
                      </a:cxn>
                      <a:cxn ang="10800000">
                        <a:pos x="wd2" y="hd2"/>
                      </a:cxn>
                      <a:cxn ang="16200000">
                        <a:pos x="wd2" y="hd2"/>
                      </a:cxn>
                    </a:cxnLst>
                    <a:rect l="0" t="0" r="r" b="b"/>
                    <a:pathLst>
                      <a:path w="21600" h="21600" extrusionOk="0">
                        <a:moveTo>
                          <a:pt x="21184" y="0"/>
                        </a:moveTo>
                        <a:lnTo>
                          <a:pt x="21184" y="116"/>
                        </a:lnTo>
                        <a:lnTo>
                          <a:pt x="5" y="116"/>
                        </a:lnTo>
                        <a:lnTo>
                          <a:pt x="5" y="17863"/>
                        </a:lnTo>
                        <a:lnTo>
                          <a:pt x="0" y="17863"/>
                        </a:lnTo>
                        <a:lnTo>
                          <a:pt x="5" y="17897"/>
                        </a:lnTo>
                        <a:lnTo>
                          <a:pt x="5" y="17944"/>
                        </a:lnTo>
                        <a:lnTo>
                          <a:pt x="12" y="17944"/>
                        </a:lnTo>
                        <a:lnTo>
                          <a:pt x="550" y="21507"/>
                        </a:lnTo>
                        <a:lnTo>
                          <a:pt x="21588" y="21507"/>
                        </a:lnTo>
                        <a:lnTo>
                          <a:pt x="21590" y="21507"/>
                        </a:lnTo>
                        <a:lnTo>
                          <a:pt x="21600" y="21600"/>
                        </a:lnTo>
                        <a:lnTo>
                          <a:pt x="21600" y="2298"/>
                        </a:lnTo>
                        <a:lnTo>
                          <a:pt x="21184" y="0"/>
                        </a:lnTo>
                        <a:close/>
                      </a:path>
                    </a:pathLst>
                  </a:custGeom>
                  <a:solidFill>
                    <a:srgbClr val="21282F"/>
                  </a:solidFill>
                  <a:ln w="12700" cap="flat">
                    <a:noFill/>
                    <a:miter lim="400000"/>
                  </a:ln>
                  <a:effectLst>
                    <a:outerShdw blurRad="50800" dist="38100" dir="2700000" algn="tl" rotWithShape="0">
                      <a:prstClr val="black">
                        <a:alpha val="25000"/>
                      </a:prstClr>
                    </a:outerShdw>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solidFill>
                        <a:schemeClr val="bg1"/>
                      </a:solidFill>
                    </a:endParaRPr>
                  </a:p>
                </p:txBody>
              </p:sp>
              <p:sp>
                <p:nvSpPr>
                  <p:cNvPr id="3295" name="Shape 3295"/>
                  <p:cNvSpPr/>
                  <p:nvPr/>
                </p:nvSpPr>
                <p:spPr>
                  <a:xfrm>
                    <a:off x="889" y="0"/>
                    <a:ext cx="3513333" cy="609282"/>
                  </a:xfrm>
                  <a:prstGeom prst="rect">
                    <a:avLst/>
                  </a:prstGeom>
                  <a:solidFill>
                    <a:schemeClr val="accent5"/>
                  </a:solidFill>
                  <a:ln w="12700" cap="flat">
                    <a:noFill/>
                    <a:miter lim="400000"/>
                  </a:ln>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dirty="0">
                      <a:solidFill>
                        <a:schemeClr val="bg1"/>
                      </a:solidFill>
                    </a:endParaRPr>
                  </a:p>
                </p:txBody>
              </p:sp>
              <p:sp>
                <p:nvSpPr>
                  <p:cNvPr id="3296" name="Shape 3296"/>
                  <p:cNvSpPr/>
                  <p:nvPr/>
                </p:nvSpPr>
                <p:spPr>
                  <a:xfrm>
                    <a:off x="0" y="606494"/>
                    <a:ext cx="3581252" cy="1249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219" y="0"/>
                        </a:lnTo>
                        <a:lnTo>
                          <a:pt x="21600" y="21600"/>
                        </a:lnTo>
                        <a:lnTo>
                          <a:pt x="550" y="21600"/>
                        </a:lnTo>
                        <a:lnTo>
                          <a:pt x="0" y="0"/>
                        </a:lnTo>
                        <a:close/>
                      </a:path>
                    </a:pathLst>
                  </a:custGeom>
                  <a:solidFill>
                    <a:schemeClr val="accent5">
                      <a:lumMod val="75000"/>
                    </a:schemeClr>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sp>
              <p:nvSpPr>
                <p:cNvPr id="3298" name="Shape 3298"/>
                <p:cNvSpPr/>
                <p:nvPr/>
              </p:nvSpPr>
              <p:spPr>
                <a:xfrm>
                  <a:off x="3511368" y="0"/>
                  <a:ext cx="71603" cy="738679"/>
                </a:xfrm>
                <a:custGeom>
                  <a:avLst/>
                  <a:gdLst/>
                  <a:ahLst/>
                  <a:cxnLst>
                    <a:cxn ang="0">
                      <a:pos x="wd2" y="hd2"/>
                    </a:cxn>
                    <a:cxn ang="5400000">
                      <a:pos x="wd2" y="hd2"/>
                    </a:cxn>
                    <a:cxn ang="10800000">
                      <a:pos x="wd2" y="hd2"/>
                    </a:cxn>
                    <a:cxn ang="16200000">
                      <a:pos x="wd2" y="hd2"/>
                    </a:cxn>
                  </a:cxnLst>
                  <a:rect l="0" t="0" r="r" b="b"/>
                  <a:pathLst>
                    <a:path w="21600" h="21600" extrusionOk="0">
                      <a:moveTo>
                        <a:pt x="0" y="17880"/>
                      </a:moveTo>
                      <a:lnTo>
                        <a:pt x="21600" y="21600"/>
                      </a:lnTo>
                      <a:lnTo>
                        <a:pt x="21600" y="2296"/>
                      </a:lnTo>
                      <a:lnTo>
                        <a:pt x="812" y="0"/>
                      </a:lnTo>
                      <a:lnTo>
                        <a:pt x="0" y="17880"/>
                      </a:lnTo>
                      <a:close/>
                    </a:path>
                  </a:pathLst>
                </a:custGeom>
                <a:solidFill>
                  <a:srgbClr val="009292"/>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sp>
            <p:nvSpPr>
              <p:cNvPr id="3300" name="Shape 3300"/>
              <p:cNvSpPr/>
              <p:nvPr/>
            </p:nvSpPr>
            <p:spPr>
              <a:xfrm>
                <a:off x="223407" y="101814"/>
                <a:ext cx="3068297" cy="40998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a:bodyPr>
              <a:lstStyle>
                <a:lvl1pPr defTabSz="792479">
                  <a:lnSpc>
                    <a:spcPct val="140000"/>
                  </a:lnSpc>
                  <a:spcBef>
                    <a:spcPts val="1900"/>
                  </a:spcBef>
                  <a:defRPr sz="2112">
                    <a:solidFill>
                      <a:srgbClr val="FFFFFF"/>
                    </a:solidFill>
                    <a:latin typeface="Arimo"/>
                    <a:ea typeface="Arimo"/>
                    <a:cs typeface="Arimo"/>
                    <a:sym typeface="Arimo"/>
                  </a:defRPr>
                </a:lvl1pPr>
              </a:lstStyle>
              <a:p>
                <a:pPr lvl="0">
                  <a:defRPr sz="1800">
                    <a:solidFill>
                      <a:srgbClr val="000000"/>
                    </a:solidFill>
                  </a:defRPr>
                </a:pPr>
                <a:r>
                  <a:rPr sz="1067" dirty="0">
                    <a:solidFill>
                      <a:schemeClr val="bg1"/>
                    </a:solidFill>
                  </a:rPr>
                  <a:t>Subject Expert</a:t>
                </a:r>
              </a:p>
            </p:txBody>
          </p:sp>
        </p:grpSp>
        <p:sp>
          <p:nvSpPr>
            <p:cNvPr id="3302" name="Shape 3302"/>
            <p:cNvSpPr/>
            <p:nvPr/>
          </p:nvSpPr>
          <p:spPr>
            <a:xfrm>
              <a:off x="3855479" y="4046431"/>
              <a:ext cx="1884259" cy="38366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nSpc>
                  <a:spcPct val="140000"/>
                </a:lnSpc>
                <a:spcBef>
                  <a:spcPts val="2000"/>
                </a:spcBef>
                <a:defRPr sz="4000" b="1">
                  <a:latin typeface="Arimo"/>
                  <a:ea typeface="Arimo"/>
                  <a:cs typeface="Arimo"/>
                  <a:sym typeface="Arimo"/>
                </a:defRPr>
              </a:lvl1pPr>
            </a:lstStyle>
            <a:p>
              <a:pPr lvl="0">
                <a:defRPr sz="1800" b="0"/>
              </a:pPr>
              <a:r>
                <a:rPr sz="2000" dirty="0">
                  <a:solidFill>
                    <a:schemeClr val="tx2">
                      <a:lumMod val="60000"/>
                      <a:lumOff val="40000"/>
                    </a:schemeClr>
                  </a:solidFill>
                  <a:latin typeface="Arial" panose="020B0604020202020204" pitchFamily="34" charset="0"/>
                  <a:cs typeface="Arial" panose="020B0604020202020204" pitchFamily="34" charset="0"/>
                </a:rPr>
                <a:t>John Doe</a:t>
              </a:r>
            </a:p>
          </p:txBody>
        </p:sp>
      </p:grpSp>
      <p:sp>
        <p:nvSpPr>
          <p:cNvPr id="3303" name="Shape 3303"/>
          <p:cNvSpPr/>
          <p:nvPr/>
        </p:nvSpPr>
        <p:spPr>
          <a:xfrm>
            <a:off x="3878397" y="5081345"/>
            <a:ext cx="1884259" cy="1095473"/>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lnSpcReduction="10000"/>
          </a:bodyPr>
          <a:lstStyle/>
          <a:p>
            <a:pPr>
              <a:lnSpc>
                <a:spcPct val="130000"/>
              </a:lnSpc>
              <a:spcBef>
                <a:spcPts val="500"/>
              </a:spcBef>
              <a:defRPr sz="1800"/>
            </a:pPr>
            <a:r>
              <a:rPr sz="1067" b="1" dirty="0">
                <a:solidFill>
                  <a:schemeClr val="accent5"/>
                </a:solidFill>
                <a:latin typeface="Arimo"/>
                <a:ea typeface="Arimo"/>
                <a:cs typeface="Arimo"/>
                <a:sym typeface="Arimo"/>
              </a:rPr>
              <a:t>Few About Me:</a:t>
            </a:r>
          </a:p>
          <a:p>
            <a:pPr>
              <a:lnSpc>
                <a:spcPct val="130000"/>
              </a:lnSpc>
              <a:spcBef>
                <a:spcPts val="500"/>
              </a:spcBef>
              <a:defRPr sz="1800"/>
            </a:pPr>
            <a:r>
              <a:rPr sz="1067" dirty="0">
                <a:solidFill>
                  <a:srgbClr val="8F9499"/>
                </a:solidFill>
                <a:latin typeface="Arimo"/>
                <a:ea typeface="Arimo"/>
                <a:cs typeface="Arimo"/>
                <a:sym typeface="Arimo"/>
              </a:rPr>
              <a:t>Lorem Ipsum has been the industry's standard dummy text ever since the 1500s, when an unknown printer took a galley.</a:t>
            </a:r>
          </a:p>
        </p:txBody>
      </p:sp>
      <p:grpSp>
        <p:nvGrpSpPr>
          <p:cNvPr id="7" name="Group 6">
            <a:extLst>
              <a:ext uri="{FF2B5EF4-FFF2-40B4-BE49-F238E27FC236}">
                <a16:creationId xmlns:a16="http://schemas.microsoft.com/office/drawing/2014/main" id="{57D57C33-A26D-4FDA-ABE4-0E301C8F4DC1}"/>
              </a:ext>
            </a:extLst>
          </p:cNvPr>
          <p:cNvGrpSpPr/>
          <p:nvPr/>
        </p:nvGrpSpPr>
        <p:grpSpPr>
          <a:xfrm>
            <a:off x="6441915" y="4046431"/>
            <a:ext cx="1884259" cy="833337"/>
            <a:chOff x="6441915" y="4046431"/>
            <a:chExt cx="1884259" cy="833337"/>
          </a:xfrm>
        </p:grpSpPr>
        <p:grpSp>
          <p:nvGrpSpPr>
            <p:cNvPr id="3312" name="Group 3312"/>
            <p:cNvGrpSpPr/>
            <p:nvPr/>
          </p:nvGrpSpPr>
          <p:grpSpPr>
            <a:xfrm>
              <a:off x="6505267" y="4496155"/>
              <a:ext cx="1803392" cy="383613"/>
              <a:chOff x="0" y="0"/>
              <a:chExt cx="3606783" cy="767225"/>
            </a:xfrm>
          </p:grpSpPr>
          <p:grpSp>
            <p:nvGrpSpPr>
              <p:cNvPr id="3310" name="Group 3310"/>
              <p:cNvGrpSpPr/>
              <p:nvPr/>
            </p:nvGrpSpPr>
            <p:grpSpPr>
              <a:xfrm>
                <a:off x="0" y="0"/>
                <a:ext cx="3606784" cy="767226"/>
                <a:chOff x="0" y="0"/>
                <a:chExt cx="3606783" cy="767225"/>
              </a:xfrm>
            </p:grpSpPr>
            <p:grpSp>
              <p:nvGrpSpPr>
                <p:cNvPr id="3308" name="Group 3308"/>
                <p:cNvGrpSpPr/>
                <p:nvPr/>
              </p:nvGrpSpPr>
              <p:grpSpPr>
                <a:xfrm>
                  <a:off x="0" y="4216"/>
                  <a:ext cx="3606784" cy="763010"/>
                  <a:chOff x="0" y="0"/>
                  <a:chExt cx="3606783" cy="763009"/>
                </a:xfrm>
              </p:grpSpPr>
              <p:sp>
                <p:nvSpPr>
                  <p:cNvPr id="3305" name="Shape 3305"/>
                  <p:cNvSpPr/>
                  <p:nvPr/>
                </p:nvSpPr>
                <p:spPr>
                  <a:xfrm>
                    <a:off x="22357" y="26408"/>
                    <a:ext cx="3584427" cy="736602"/>
                  </a:xfrm>
                  <a:custGeom>
                    <a:avLst/>
                    <a:gdLst/>
                    <a:ahLst/>
                    <a:cxnLst>
                      <a:cxn ang="0">
                        <a:pos x="wd2" y="hd2"/>
                      </a:cxn>
                      <a:cxn ang="5400000">
                        <a:pos x="wd2" y="hd2"/>
                      </a:cxn>
                      <a:cxn ang="10800000">
                        <a:pos x="wd2" y="hd2"/>
                      </a:cxn>
                      <a:cxn ang="16200000">
                        <a:pos x="wd2" y="hd2"/>
                      </a:cxn>
                    </a:cxnLst>
                    <a:rect l="0" t="0" r="r" b="b"/>
                    <a:pathLst>
                      <a:path w="21600" h="21600" extrusionOk="0">
                        <a:moveTo>
                          <a:pt x="21184" y="0"/>
                        </a:moveTo>
                        <a:lnTo>
                          <a:pt x="21184" y="116"/>
                        </a:lnTo>
                        <a:lnTo>
                          <a:pt x="5" y="116"/>
                        </a:lnTo>
                        <a:lnTo>
                          <a:pt x="5" y="17863"/>
                        </a:lnTo>
                        <a:lnTo>
                          <a:pt x="0" y="17863"/>
                        </a:lnTo>
                        <a:lnTo>
                          <a:pt x="5" y="17897"/>
                        </a:lnTo>
                        <a:lnTo>
                          <a:pt x="5" y="17944"/>
                        </a:lnTo>
                        <a:lnTo>
                          <a:pt x="12" y="17944"/>
                        </a:lnTo>
                        <a:lnTo>
                          <a:pt x="550" y="21507"/>
                        </a:lnTo>
                        <a:lnTo>
                          <a:pt x="21588" y="21507"/>
                        </a:lnTo>
                        <a:lnTo>
                          <a:pt x="21590" y="21507"/>
                        </a:lnTo>
                        <a:lnTo>
                          <a:pt x="21600" y="21600"/>
                        </a:lnTo>
                        <a:lnTo>
                          <a:pt x="21600" y="2298"/>
                        </a:lnTo>
                        <a:lnTo>
                          <a:pt x="21184" y="0"/>
                        </a:lnTo>
                        <a:close/>
                      </a:path>
                    </a:pathLst>
                  </a:custGeom>
                  <a:solidFill>
                    <a:schemeClr val="accent1">
                      <a:lumMod val="75000"/>
                    </a:schemeClr>
                  </a:solidFill>
                  <a:ln w="12700" cap="flat">
                    <a:noFill/>
                    <a:miter lim="400000"/>
                  </a:ln>
                  <a:effectLst>
                    <a:outerShdw blurRad="50800" dist="38100" dir="2700000" algn="tl" rotWithShape="0">
                      <a:prstClr val="black">
                        <a:alpha val="25000"/>
                      </a:prstClr>
                    </a:outerShdw>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solidFill>
                        <a:schemeClr val="bg1"/>
                      </a:solidFill>
                    </a:endParaRPr>
                  </a:p>
                </p:txBody>
              </p:sp>
              <p:sp>
                <p:nvSpPr>
                  <p:cNvPr id="3306" name="Shape 3306"/>
                  <p:cNvSpPr/>
                  <p:nvPr/>
                </p:nvSpPr>
                <p:spPr>
                  <a:xfrm>
                    <a:off x="889" y="0"/>
                    <a:ext cx="3513333" cy="609282"/>
                  </a:xfrm>
                  <a:prstGeom prst="rect">
                    <a:avLst/>
                  </a:prstGeom>
                  <a:solidFill>
                    <a:schemeClr val="accent1"/>
                  </a:solidFill>
                  <a:ln w="12700" cap="flat">
                    <a:noFill/>
                    <a:miter lim="400000"/>
                  </a:ln>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solidFill>
                        <a:schemeClr val="bg1"/>
                      </a:solidFill>
                    </a:endParaRPr>
                  </a:p>
                </p:txBody>
              </p:sp>
              <p:sp>
                <p:nvSpPr>
                  <p:cNvPr id="3307" name="Shape 3307"/>
                  <p:cNvSpPr/>
                  <p:nvPr/>
                </p:nvSpPr>
                <p:spPr>
                  <a:xfrm>
                    <a:off x="0" y="606494"/>
                    <a:ext cx="3581252" cy="1249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219" y="0"/>
                        </a:lnTo>
                        <a:lnTo>
                          <a:pt x="21600" y="21600"/>
                        </a:lnTo>
                        <a:lnTo>
                          <a:pt x="550" y="21600"/>
                        </a:lnTo>
                        <a:lnTo>
                          <a:pt x="0" y="0"/>
                        </a:lnTo>
                        <a:close/>
                      </a:path>
                    </a:pathLst>
                  </a:custGeom>
                  <a:solidFill>
                    <a:schemeClr val="accent1">
                      <a:lumMod val="75000"/>
                    </a:schemeClr>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sp>
              <p:nvSpPr>
                <p:cNvPr id="3309" name="Shape 3309"/>
                <p:cNvSpPr/>
                <p:nvPr/>
              </p:nvSpPr>
              <p:spPr>
                <a:xfrm>
                  <a:off x="3511368" y="0"/>
                  <a:ext cx="71603" cy="738679"/>
                </a:xfrm>
                <a:custGeom>
                  <a:avLst/>
                  <a:gdLst/>
                  <a:ahLst/>
                  <a:cxnLst>
                    <a:cxn ang="0">
                      <a:pos x="wd2" y="hd2"/>
                    </a:cxn>
                    <a:cxn ang="5400000">
                      <a:pos x="wd2" y="hd2"/>
                    </a:cxn>
                    <a:cxn ang="10800000">
                      <a:pos x="wd2" y="hd2"/>
                    </a:cxn>
                    <a:cxn ang="16200000">
                      <a:pos x="wd2" y="hd2"/>
                    </a:cxn>
                  </a:cxnLst>
                  <a:rect l="0" t="0" r="r" b="b"/>
                  <a:pathLst>
                    <a:path w="21600" h="21600" extrusionOk="0">
                      <a:moveTo>
                        <a:pt x="0" y="17880"/>
                      </a:moveTo>
                      <a:lnTo>
                        <a:pt x="21600" y="21600"/>
                      </a:lnTo>
                      <a:lnTo>
                        <a:pt x="21600" y="2296"/>
                      </a:lnTo>
                      <a:lnTo>
                        <a:pt x="812" y="0"/>
                      </a:lnTo>
                      <a:lnTo>
                        <a:pt x="0" y="17880"/>
                      </a:lnTo>
                      <a:close/>
                    </a:path>
                  </a:pathLst>
                </a:custGeom>
                <a:solidFill>
                  <a:schemeClr val="accent1">
                    <a:lumMod val="75000"/>
                  </a:schemeClr>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sp>
            <p:nvSpPr>
              <p:cNvPr id="3311" name="Shape 3311"/>
              <p:cNvSpPr/>
              <p:nvPr/>
            </p:nvSpPr>
            <p:spPr>
              <a:xfrm>
                <a:off x="223406" y="101814"/>
                <a:ext cx="3068297" cy="40998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a:bodyPr>
              <a:lstStyle>
                <a:lvl1pPr defTabSz="792479">
                  <a:lnSpc>
                    <a:spcPct val="140000"/>
                  </a:lnSpc>
                  <a:spcBef>
                    <a:spcPts val="1900"/>
                  </a:spcBef>
                  <a:defRPr sz="2112">
                    <a:solidFill>
                      <a:srgbClr val="FFFFFF"/>
                    </a:solidFill>
                    <a:latin typeface="Arimo"/>
                    <a:ea typeface="Arimo"/>
                    <a:cs typeface="Arimo"/>
                    <a:sym typeface="Arimo"/>
                  </a:defRPr>
                </a:lvl1pPr>
              </a:lstStyle>
              <a:p>
                <a:pPr lvl="0">
                  <a:defRPr sz="1800">
                    <a:solidFill>
                      <a:srgbClr val="000000"/>
                    </a:solidFill>
                  </a:defRPr>
                </a:pPr>
                <a:r>
                  <a:rPr sz="1067">
                    <a:solidFill>
                      <a:schemeClr val="bg1"/>
                    </a:solidFill>
                  </a:rPr>
                  <a:t>Subject Expert</a:t>
                </a:r>
              </a:p>
            </p:txBody>
          </p:sp>
        </p:grpSp>
        <p:sp>
          <p:nvSpPr>
            <p:cNvPr id="3313" name="Shape 3313"/>
            <p:cNvSpPr/>
            <p:nvPr/>
          </p:nvSpPr>
          <p:spPr>
            <a:xfrm>
              <a:off x="6441915" y="4046431"/>
              <a:ext cx="1884259" cy="38366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nSpc>
                  <a:spcPct val="140000"/>
                </a:lnSpc>
                <a:spcBef>
                  <a:spcPts val="2000"/>
                </a:spcBef>
                <a:defRPr sz="4000" b="1">
                  <a:latin typeface="Arimo"/>
                  <a:ea typeface="Arimo"/>
                  <a:cs typeface="Arimo"/>
                  <a:sym typeface="Arimo"/>
                </a:defRPr>
              </a:lvl1pPr>
            </a:lstStyle>
            <a:p>
              <a:pPr lvl="0">
                <a:defRPr sz="1800" b="0"/>
              </a:pPr>
              <a:r>
                <a:rPr sz="2000" dirty="0">
                  <a:solidFill>
                    <a:schemeClr val="tx2">
                      <a:lumMod val="60000"/>
                      <a:lumOff val="40000"/>
                    </a:schemeClr>
                  </a:solidFill>
                  <a:latin typeface="Arial" panose="020B0604020202020204" pitchFamily="34" charset="0"/>
                  <a:cs typeface="Arial" panose="020B0604020202020204" pitchFamily="34" charset="0"/>
                </a:rPr>
                <a:t>Jacky Chain</a:t>
              </a:r>
            </a:p>
          </p:txBody>
        </p:sp>
      </p:grpSp>
      <p:sp>
        <p:nvSpPr>
          <p:cNvPr id="3314" name="Shape 3314"/>
          <p:cNvSpPr/>
          <p:nvPr/>
        </p:nvSpPr>
        <p:spPr>
          <a:xfrm>
            <a:off x="6464833" y="5081345"/>
            <a:ext cx="1884259" cy="1095473"/>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lnSpcReduction="10000"/>
          </a:bodyPr>
          <a:lstStyle/>
          <a:p>
            <a:pPr>
              <a:lnSpc>
                <a:spcPct val="130000"/>
              </a:lnSpc>
              <a:spcBef>
                <a:spcPts val="500"/>
              </a:spcBef>
              <a:defRPr sz="1800"/>
            </a:pPr>
            <a:r>
              <a:rPr sz="1067" b="1" dirty="0">
                <a:solidFill>
                  <a:schemeClr val="accent1"/>
                </a:solidFill>
                <a:latin typeface="Arimo"/>
                <a:ea typeface="Arimo"/>
                <a:cs typeface="Arimo"/>
                <a:sym typeface="Arimo"/>
              </a:rPr>
              <a:t>Few About Me:</a:t>
            </a:r>
          </a:p>
          <a:p>
            <a:pPr>
              <a:lnSpc>
                <a:spcPct val="130000"/>
              </a:lnSpc>
              <a:spcBef>
                <a:spcPts val="500"/>
              </a:spcBef>
              <a:defRPr sz="1800"/>
            </a:pPr>
            <a:r>
              <a:rPr sz="1067" dirty="0">
                <a:solidFill>
                  <a:srgbClr val="8F9499"/>
                </a:solidFill>
                <a:latin typeface="Arimo"/>
                <a:ea typeface="Arimo"/>
                <a:cs typeface="Arimo"/>
                <a:sym typeface="Arimo"/>
              </a:rPr>
              <a:t>Lorem Ipsum has been the industry's standard dummy text ever since the 1500s, when an unknown printer took a galley.</a:t>
            </a:r>
          </a:p>
        </p:txBody>
      </p:sp>
      <p:grpSp>
        <p:nvGrpSpPr>
          <p:cNvPr id="8" name="Group 7">
            <a:extLst>
              <a:ext uri="{FF2B5EF4-FFF2-40B4-BE49-F238E27FC236}">
                <a16:creationId xmlns:a16="http://schemas.microsoft.com/office/drawing/2014/main" id="{DEF2E5B0-8847-46F5-B758-68559548CF3C}"/>
              </a:ext>
            </a:extLst>
          </p:cNvPr>
          <p:cNvGrpSpPr/>
          <p:nvPr/>
        </p:nvGrpSpPr>
        <p:grpSpPr>
          <a:xfrm>
            <a:off x="9005433" y="4046431"/>
            <a:ext cx="1884259" cy="833337"/>
            <a:chOff x="9005433" y="4046431"/>
            <a:chExt cx="1884259" cy="833337"/>
          </a:xfrm>
        </p:grpSpPr>
        <p:grpSp>
          <p:nvGrpSpPr>
            <p:cNvPr id="3323" name="Group 3323"/>
            <p:cNvGrpSpPr/>
            <p:nvPr/>
          </p:nvGrpSpPr>
          <p:grpSpPr>
            <a:xfrm>
              <a:off x="9068784" y="4496155"/>
              <a:ext cx="1803392" cy="383613"/>
              <a:chOff x="0" y="0"/>
              <a:chExt cx="3606783" cy="767225"/>
            </a:xfrm>
          </p:grpSpPr>
          <p:grpSp>
            <p:nvGrpSpPr>
              <p:cNvPr id="3321" name="Group 3321"/>
              <p:cNvGrpSpPr/>
              <p:nvPr/>
            </p:nvGrpSpPr>
            <p:grpSpPr>
              <a:xfrm>
                <a:off x="0" y="0"/>
                <a:ext cx="3606784" cy="767226"/>
                <a:chOff x="0" y="0"/>
                <a:chExt cx="3606783" cy="767225"/>
              </a:xfrm>
            </p:grpSpPr>
            <p:grpSp>
              <p:nvGrpSpPr>
                <p:cNvPr id="3319" name="Group 3319"/>
                <p:cNvGrpSpPr/>
                <p:nvPr/>
              </p:nvGrpSpPr>
              <p:grpSpPr>
                <a:xfrm>
                  <a:off x="0" y="4216"/>
                  <a:ext cx="3606784" cy="763010"/>
                  <a:chOff x="0" y="0"/>
                  <a:chExt cx="3606783" cy="763009"/>
                </a:xfrm>
              </p:grpSpPr>
              <p:sp>
                <p:nvSpPr>
                  <p:cNvPr id="3316" name="Shape 3316"/>
                  <p:cNvSpPr/>
                  <p:nvPr/>
                </p:nvSpPr>
                <p:spPr>
                  <a:xfrm>
                    <a:off x="22357" y="26408"/>
                    <a:ext cx="3584427" cy="736602"/>
                  </a:xfrm>
                  <a:custGeom>
                    <a:avLst/>
                    <a:gdLst/>
                    <a:ahLst/>
                    <a:cxnLst>
                      <a:cxn ang="0">
                        <a:pos x="wd2" y="hd2"/>
                      </a:cxn>
                      <a:cxn ang="5400000">
                        <a:pos x="wd2" y="hd2"/>
                      </a:cxn>
                      <a:cxn ang="10800000">
                        <a:pos x="wd2" y="hd2"/>
                      </a:cxn>
                      <a:cxn ang="16200000">
                        <a:pos x="wd2" y="hd2"/>
                      </a:cxn>
                    </a:cxnLst>
                    <a:rect l="0" t="0" r="r" b="b"/>
                    <a:pathLst>
                      <a:path w="21600" h="21600" extrusionOk="0">
                        <a:moveTo>
                          <a:pt x="21184" y="0"/>
                        </a:moveTo>
                        <a:lnTo>
                          <a:pt x="21184" y="116"/>
                        </a:lnTo>
                        <a:lnTo>
                          <a:pt x="5" y="116"/>
                        </a:lnTo>
                        <a:lnTo>
                          <a:pt x="5" y="17863"/>
                        </a:lnTo>
                        <a:lnTo>
                          <a:pt x="0" y="17863"/>
                        </a:lnTo>
                        <a:lnTo>
                          <a:pt x="5" y="17897"/>
                        </a:lnTo>
                        <a:lnTo>
                          <a:pt x="5" y="17944"/>
                        </a:lnTo>
                        <a:lnTo>
                          <a:pt x="12" y="17944"/>
                        </a:lnTo>
                        <a:lnTo>
                          <a:pt x="550" y="21507"/>
                        </a:lnTo>
                        <a:lnTo>
                          <a:pt x="21588" y="21507"/>
                        </a:lnTo>
                        <a:lnTo>
                          <a:pt x="21590" y="21507"/>
                        </a:lnTo>
                        <a:lnTo>
                          <a:pt x="21600" y="21600"/>
                        </a:lnTo>
                        <a:lnTo>
                          <a:pt x="21600" y="2298"/>
                        </a:lnTo>
                        <a:lnTo>
                          <a:pt x="21184" y="0"/>
                        </a:lnTo>
                        <a:close/>
                      </a:path>
                    </a:pathLst>
                  </a:custGeom>
                  <a:solidFill>
                    <a:srgbClr val="21282F"/>
                  </a:solidFill>
                  <a:ln w="12700" cap="flat">
                    <a:noFill/>
                    <a:miter lim="400000"/>
                  </a:ln>
                  <a:effectLst>
                    <a:outerShdw blurRad="50800" dist="38100" dir="2700000" algn="tl" rotWithShape="0">
                      <a:prstClr val="black">
                        <a:alpha val="25000"/>
                      </a:prstClr>
                    </a:outerShdw>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solidFill>
                        <a:schemeClr val="bg1"/>
                      </a:solidFill>
                    </a:endParaRPr>
                  </a:p>
                </p:txBody>
              </p:sp>
              <p:sp>
                <p:nvSpPr>
                  <p:cNvPr id="3317" name="Shape 3317"/>
                  <p:cNvSpPr/>
                  <p:nvPr/>
                </p:nvSpPr>
                <p:spPr>
                  <a:xfrm>
                    <a:off x="889" y="0"/>
                    <a:ext cx="3513333" cy="609282"/>
                  </a:xfrm>
                  <a:prstGeom prst="rect">
                    <a:avLst/>
                  </a:prstGeom>
                  <a:solidFill>
                    <a:schemeClr val="accent2"/>
                  </a:solidFill>
                  <a:ln w="12700" cap="flat">
                    <a:noFill/>
                    <a:miter lim="400000"/>
                  </a:ln>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solidFill>
                        <a:schemeClr val="bg1"/>
                      </a:solidFill>
                    </a:endParaRPr>
                  </a:p>
                </p:txBody>
              </p:sp>
              <p:sp>
                <p:nvSpPr>
                  <p:cNvPr id="3318" name="Shape 3318"/>
                  <p:cNvSpPr/>
                  <p:nvPr/>
                </p:nvSpPr>
                <p:spPr>
                  <a:xfrm>
                    <a:off x="0" y="606494"/>
                    <a:ext cx="3581252" cy="1249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219" y="0"/>
                        </a:lnTo>
                        <a:lnTo>
                          <a:pt x="21600" y="21600"/>
                        </a:lnTo>
                        <a:lnTo>
                          <a:pt x="550" y="21600"/>
                        </a:lnTo>
                        <a:lnTo>
                          <a:pt x="0" y="0"/>
                        </a:lnTo>
                        <a:close/>
                      </a:path>
                    </a:pathLst>
                  </a:custGeom>
                  <a:solidFill>
                    <a:schemeClr val="accent2">
                      <a:lumMod val="75000"/>
                    </a:schemeClr>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sp>
              <p:nvSpPr>
                <p:cNvPr id="3320" name="Shape 3320"/>
                <p:cNvSpPr/>
                <p:nvPr/>
              </p:nvSpPr>
              <p:spPr>
                <a:xfrm>
                  <a:off x="3511368" y="0"/>
                  <a:ext cx="71603" cy="738679"/>
                </a:xfrm>
                <a:custGeom>
                  <a:avLst/>
                  <a:gdLst/>
                  <a:ahLst/>
                  <a:cxnLst>
                    <a:cxn ang="0">
                      <a:pos x="wd2" y="hd2"/>
                    </a:cxn>
                    <a:cxn ang="5400000">
                      <a:pos x="wd2" y="hd2"/>
                    </a:cxn>
                    <a:cxn ang="10800000">
                      <a:pos x="wd2" y="hd2"/>
                    </a:cxn>
                    <a:cxn ang="16200000">
                      <a:pos x="wd2" y="hd2"/>
                    </a:cxn>
                  </a:cxnLst>
                  <a:rect l="0" t="0" r="r" b="b"/>
                  <a:pathLst>
                    <a:path w="21600" h="21600" extrusionOk="0">
                      <a:moveTo>
                        <a:pt x="0" y="17880"/>
                      </a:moveTo>
                      <a:lnTo>
                        <a:pt x="21600" y="21600"/>
                      </a:lnTo>
                      <a:lnTo>
                        <a:pt x="21600" y="2296"/>
                      </a:lnTo>
                      <a:lnTo>
                        <a:pt x="812" y="0"/>
                      </a:lnTo>
                      <a:lnTo>
                        <a:pt x="0" y="17880"/>
                      </a:lnTo>
                      <a:close/>
                    </a:path>
                  </a:pathLst>
                </a:custGeom>
                <a:solidFill>
                  <a:schemeClr val="accent2">
                    <a:lumMod val="75000"/>
                  </a:schemeClr>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sp>
            <p:nvSpPr>
              <p:cNvPr id="3322" name="Shape 3322"/>
              <p:cNvSpPr/>
              <p:nvPr/>
            </p:nvSpPr>
            <p:spPr>
              <a:xfrm>
                <a:off x="223408" y="101814"/>
                <a:ext cx="3068297" cy="40998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a:bodyPr>
              <a:lstStyle>
                <a:lvl1pPr defTabSz="792479">
                  <a:lnSpc>
                    <a:spcPct val="140000"/>
                  </a:lnSpc>
                  <a:spcBef>
                    <a:spcPts val="1900"/>
                  </a:spcBef>
                  <a:defRPr sz="2112">
                    <a:solidFill>
                      <a:srgbClr val="FFFFFF"/>
                    </a:solidFill>
                    <a:latin typeface="Arimo"/>
                    <a:ea typeface="Arimo"/>
                    <a:cs typeface="Arimo"/>
                    <a:sym typeface="Arimo"/>
                  </a:defRPr>
                </a:lvl1pPr>
              </a:lstStyle>
              <a:p>
                <a:pPr lvl="0">
                  <a:defRPr sz="1800">
                    <a:solidFill>
                      <a:srgbClr val="000000"/>
                    </a:solidFill>
                  </a:defRPr>
                </a:pPr>
                <a:r>
                  <a:rPr sz="1067">
                    <a:solidFill>
                      <a:schemeClr val="bg1"/>
                    </a:solidFill>
                  </a:rPr>
                  <a:t>Subject Expert</a:t>
                </a:r>
              </a:p>
            </p:txBody>
          </p:sp>
        </p:grpSp>
        <p:sp>
          <p:nvSpPr>
            <p:cNvPr id="3324" name="Shape 3324"/>
            <p:cNvSpPr/>
            <p:nvPr/>
          </p:nvSpPr>
          <p:spPr>
            <a:xfrm>
              <a:off x="9005433" y="4046431"/>
              <a:ext cx="1884259" cy="38366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nSpc>
                  <a:spcPct val="140000"/>
                </a:lnSpc>
                <a:spcBef>
                  <a:spcPts val="2000"/>
                </a:spcBef>
                <a:defRPr sz="4000" b="1">
                  <a:latin typeface="Arimo"/>
                  <a:ea typeface="Arimo"/>
                  <a:cs typeface="Arimo"/>
                  <a:sym typeface="Arimo"/>
                </a:defRPr>
              </a:lvl1pPr>
            </a:lstStyle>
            <a:p>
              <a:pPr lvl="0">
                <a:defRPr sz="1800" b="0"/>
              </a:pPr>
              <a:r>
                <a:rPr sz="2000">
                  <a:solidFill>
                    <a:schemeClr val="tx2">
                      <a:lumMod val="60000"/>
                      <a:lumOff val="40000"/>
                    </a:schemeClr>
                  </a:solidFill>
                  <a:latin typeface="Arial" panose="020B0604020202020204" pitchFamily="34" charset="0"/>
                  <a:cs typeface="Arial" panose="020B0604020202020204" pitchFamily="34" charset="0"/>
                </a:rPr>
                <a:t>Harrie Potter</a:t>
              </a:r>
            </a:p>
          </p:txBody>
        </p:sp>
      </p:grpSp>
      <p:sp>
        <p:nvSpPr>
          <p:cNvPr id="3325" name="Shape 3325"/>
          <p:cNvSpPr/>
          <p:nvPr/>
        </p:nvSpPr>
        <p:spPr>
          <a:xfrm>
            <a:off x="9028351" y="5081345"/>
            <a:ext cx="1884259" cy="1095473"/>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lnSpcReduction="10000"/>
          </a:bodyPr>
          <a:lstStyle/>
          <a:p>
            <a:pPr>
              <a:lnSpc>
                <a:spcPct val="130000"/>
              </a:lnSpc>
              <a:spcBef>
                <a:spcPts val="500"/>
              </a:spcBef>
              <a:defRPr sz="1800"/>
            </a:pPr>
            <a:r>
              <a:rPr sz="1067" b="1" dirty="0">
                <a:solidFill>
                  <a:schemeClr val="accent2"/>
                </a:solidFill>
                <a:latin typeface="Arimo"/>
                <a:ea typeface="Arimo"/>
                <a:cs typeface="Arimo"/>
                <a:sym typeface="Arimo"/>
              </a:rPr>
              <a:t>Few About Me:</a:t>
            </a:r>
          </a:p>
          <a:p>
            <a:pPr>
              <a:lnSpc>
                <a:spcPct val="130000"/>
              </a:lnSpc>
              <a:spcBef>
                <a:spcPts val="500"/>
              </a:spcBef>
              <a:defRPr sz="1800"/>
            </a:pPr>
            <a:r>
              <a:rPr sz="1067" dirty="0">
                <a:solidFill>
                  <a:srgbClr val="8F9499"/>
                </a:solidFill>
                <a:latin typeface="Arimo"/>
                <a:ea typeface="Arimo"/>
                <a:cs typeface="Arimo"/>
                <a:sym typeface="Arimo"/>
              </a:rPr>
              <a:t>Lorem Ipsum has been the industry's standard dummy text ever since the 1500s, when an unknown printer took a galley.</a:t>
            </a:r>
          </a:p>
        </p:txBody>
      </p:sp>
      <p:sp>
        <p:nvSpPr>
          <p:cNvPr id="2" name="Slide Number Placeholder 1"/>
          <p:cNvSpPr>
            <a:spLocks noGrp="1"/>
          </p:cNvSpPr>
          <p:nvPr>
            <p:ph type="sldNum" sz="quarter" idx="4"/>
          </p:nvPr>
        </p:nvSpPr>
        <p:spPr>
          <a:xfrm>
            <a:off x="11446862" y="114411"/>
            <a:ext cx="275439" cy="143581"/>
          </a:xfrm>
          <a:prstGeom prst="rect">
            <a:avLst/>
          </a:prstGeom>
        </p:spPr>
        <p:txBody>
          <a:bodyPr vert="horz" lIns="45720" tIns="22860" rIns="45720" bIns="22860" rtlCol="0" anchor="ctr"/>
          <a:lstStyle/>
          <a:p>
            <a:pPr lvl="0"/>
            <a:fld id="{86CB4B4D-7CA3-9044-876B-883B54F8677D}" type="slidenum">
              <a:rPr lang="en-US" smtClean="0"/>
              <a:t>22</a:t>
            </a:fld>
            <a:endParaRPr lang="en-US"/>
          </a:p>
        </p:txBody>
      </p:sp>
      <p:sp>
        <p:nvSpPr>
          <p:cNvPr id="3" name="Rounded Rectangle 2">
            <a:extLst>
              <a:ext uri="{FF2B5EF4-FFF2-40B4-BE49-F238E27FC236}">
                <a16:creationId xmlns:a16="http://schemas.microsoft.com/office/drawing/2014/main" id="{E770BB55-3EA4-3340-B231-80D9F2B723D2}"/>
              </a:ext>
            </a:extLst>
          </p:cNvPr>
          <p:cNvSpPr/>
          <p:nvPr/>
        </p:nvSpPr>
        <p:spPr>
          <a:xfrm>
            <a:off x="1291960" y="2061589"/>
            <a:ext cx="1866747" cy="1887794"/>
          </a:xfrm>
          <a:prstGeom prst="roundRect">
            <a:avLst/>
          </a:prstGeom>
          <a:blipFill dpi="0" rotWithShape="1">
            <a:blip r:embed="rId2" cstate="hqprint">
              <a:extLst>
                <a:ext uri="{28A0092B-C50C-407E-A947-70E740481C1C}">
                  <a14:useLocalDpi xmlns:a14="http://schemas.microsoft.com/office/drawing/2010/main"/>
                </a:ext>
              </a:extLst>
            </a:blip>
            <a:srcRect/>
            <a:stretch>
              <a:fillRect l="-25845" r="-2584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ounded Rectangle 49">
            <a:extLst>
              <a:ext uri="{FF2B5EF4-FFF2-40B4-BE49-F238E27FC236}">
                <a16:creationId xmlns:a16="http://schemas.microsoft.com/office/drawing/2014/main" id="{90491847-80D4-E545-AE72-D91366A1CC17}"/>
              </a:ext>
            </a:extLst>
          </p:cNvPr>
          <p:cNvSpPr/>
          <p:nvPr/>
        </p:nvSpPr>
        <p:spPr>
          <a:xfrm>
            <a:off x="3878397" y="2061589"/>
            <a:ext cx="1866747" cy="1887794"/>
          </a:xfrm>
          <a:prstGeom prst="roundRect">
            <a:avLst/>
          </a:prstGeom>
          <a:blipFill dpi="0" rotWithShape="1">
            <a:blip r:embed="rId3" cstate="hqprint">
              <a:extLst>
                <a:ext uri="{28A0092B-C50C-407E-A947-70E740481C1C}">
                  <a14:useLocalDpi xmlns:a14="http://schemas.microsoft.com/office/drawing/2010/main"/>
                </a:ext>
              </a:extLst>
            </a:blip>
            <a:srcRect/>
            <a:stretch>
              <a:fillRect l="-41109" r="-1058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ounded Rectangle 50">
            <a:extLst>
              <a:ext uri="{FF2B5EF4-FFF2-40B4-BE49-F238E27FC236}">
                <a16:creationId xmlns:a16="http://schemas.microsoft.com/office/drawing/2014/main" id="{817E1C11-5DDD-3846-B85C-321DB38664D0}"/>
              </a:ext>
            </a:extLst>
          </p:cNvPr>
          <p:cNvSpPr/>
          <p:nvPr/>
        </p:nvSpPr>
        <p:spPr>
          <a:xfrm>
            <a:off x="6386033" y="2061589"/>
            <a:ext cx="1866747" cy="1887794"/>
          </a:xfrm>
          <a:prstGeom prst="roundRect">
            <a:avLst/>
          </a:prstGeom>
          <a:blipFill dpi="0" rotWithShape="1">
            <a:blip r:embed="rId4" cstate="hqprint">
              <a:extLst>
                <a:ext uri="{28A0092B-C50C-407E-A947-70E740481C1C}">
                  <a14:useLocalDpi xmlns:a14="http://schemas.microsoft.com/office/drawing/2010/main"/>
                </a:ext>
              </a:extLst>
            </a:blip>
            <a:srcRect/>
            <a:stretch>
              <a:fillRect l="-25845" r="-2584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ounded Rectangle 51">
            <a:extLst>
              <a:ext uri="{FF2B5EF4-FFF2-40B4-BE49-F238E27FC236}">
                <a16:creationId xmlns:a16="http://schemas.microsoft.com/office/drawing/2014/main" id="{96778CA1-1185-CC4F-935B-A02C7D966993}"/>
              </a:ext>
            </a:extLst>
          </p:cNvPr>
          <p:cNvSpPr/>
          <p:nvPr/>
        </p:nvSpPr>
        <p:spPr>
          <a:xfrm>
            <a:off x="8972470" y="2061589"/>
            <a:ext cx="1866747" cy="1887794"/>
          </a:xfrm>
          <a:prstGeom prst="roundRect">
            <a:avLst/>
          </a:prstGeom>
          <a:blipFill dpi="0" rotWithShape="1">
            <a:blip r:embed="rId5" cstate="hqprint">
              <a:extLst>
                <a:ext uri="{28A0092B-C50C-407E-A947-70E740481C1C}">
                  <a14:useLocalDpi xmlns:a14="http://schemas.microsoft.com/office/drawing/2010/main"/>
                </a:ext>
              </a:extLst>
            </a:blip>
            <a:srcRect/>
            <a:stretch>
              <a:fillRect l="-25851" r="-2585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7702587"/>
      </p:ext>
    </p:extLst>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xmlns:p14="http://schemas.microsoft.com/office/powerpoint/2010/main" spd="slow" advClick="1">
        <p:fade/>
      </p:transition>
    </mc:Fallback>
  </mc:AlternateContent>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500"/>
                                        <p:tgtEl>
                                          <p:spTgt spid="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50"/>
                                        </p:tgtEl>
                                        <p:attrNameLst>
                                          <p:attrName>style.visibility</p:attrName>
                                        </p:attrNameLst>
                                      </p:cBhvr>
                                      <p:to>
                                        <p:strVal val="visible"/>
                                      </p:to>
                                    </p:set>
                                    <p:anim calcmode="lin" valueType="num">
                                      <p:cBhvr>
                                        <p:cTn id="17" dur="500" fill="hold"/>
                                        <p:tgtEl>
                                          <p:spTgt spid="50"/>
                                        </p:tgtEl>
                                        <p:attrNameLst>
                                          <p:attrName>ppt_w</p:attrName>
                                        </p:attrNameLst>
                                      </p:cBhvr>
                                      <p:tavLst>
                                        <p:tav tm="0">
                                          <p:val>
                                            <p:fltVal val="0"/>
                                          </p:val>
                                        </p:tav>
                                        <p:tav tm="100000">
                                          <p:val>
                                            <p:strVal val="#ppt_w"/>
                                          </p:val>
                                        </p:tav>
                                      </p:tavLst>
                                    </p:anim>
                                    <p:anim calcmode="lin" valueType="num">
                                      <p:cBhvr>
                                        <p:cTn id="18" dur="500" fill="hold"/>
                                        <p:tgtEl>
                                          <p:spTgt spid="50"/>
                                        </p:tgtEl>
                                        <p:attrNameLst>
                                          <p:attrName>ppt_h</p:attrName>
                                        </p:attrNameLst>
                                      </p:cBhvr>
                                      <p:tavLst>
                                        <p:tav tm="0">
                                          <p:val>
                                            <p:fltVal val="0"/>
                                          </p:val>
                                        </p:tav>
                                        <p:tav tm="100000">
                                          <p:val>
                                            <p:strVal val="#ppt_h"/>
                                          </p:val>
                                        </p:tav>
                                      </p:tavLst>
                                    </p:anim>
                                    <p:animEffect transition="in" filter="fade">
                                      <p:cBhvr>
                                        <p:cTn id="19" dur="500"/>
                                        <p:tgtEl>
                                          <p:spTgt spid="50"/>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51"/>
                                        </p:tgtEl>
                                        <p:attrNameLst>
                                          <p:attrName>style.visibility</p:attrName>
                                        </p:attrNameLst>
                                      </p:cBhvr>
                                      <p:to>
                                        <p:strVal val="visible"/>
                                      </p:to>
                                    </p:set>
                                    <p:anim calcmode="lin" valueType="num">
                                      <p:cBhvr>
                                        <p:cTn id="23" dur="500" fill="hold"/>
                                        <p:tgtEl>
                                          <p:spTgt spid="51"/>
                                        </p:tgtEl>
                                        <p:attrNameLst>
                                          <p:attrName>ppt_w</p:attrName>
                                        </p:attrNameLst>
                                      </p:cBhvr>
                                      <p:tavLst>
                                        <p:tav tm="0">
                                          <p:val>
                                            <p:fltVal val="0"/>
                                          </p:val>
                                        </p:tav>
                                        <p:tav tm="100000">
                                          <p:val>
                                            <p:strVal val="#ppt_w"/>
                                          </p:val>
                                        </p:tav>
                                      </p:tavLst>
                                    </p:anim>
                                    <p:anim calcmode="lin" valueType="num">
                                      <p:cBhvr>
                                        <p:cTn id="24" dur="500" fill="hold"/>
                                        <p:tgtEl>
                                          <p:spTgt spid="51"/>
                                        </p:tgtEl>
                                        <p:attrNameLst>
                                          <p:attrName>ppt_h</p:attrName>
                                        </p:attrNameLst>
                                      </p:cBhvr>
                                      <p:tavLst>
                                        <p:tav tm="0">
                                          <p:val>
                                            <p:fltVal val="0"/>
                                          </p:val>
                                        </p:tav>
                                        <p:tav tm="100000">
                                          <p:val>
                                            <p:strVal val="#ppt_h"/>
                                          </p:val>
                                        </p:tav>
                                      </p:tavLst>
                                    </p:anim>
                                    <p:animEffect transition="in" filter="fade">
                                      <p:cBhvr>
                                        <p:cTn id="25" dur="500"/>
                                        <p:tgtEl>
                                          <p:spTgt spid="51"/>
                                        </p:tgtEl>
                                      </p:cBhvr>
                                    </p:animEffect>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52"/>
                                        </p:tgtEl>
                                        <p:attrNameLst>
                                          <p:attrName>style.visibility</p:attrName>
                                        </p:attrNameLst>
                                      </p:cBhvr>
                                      <p:to>
                                        <p:strVal val="visible"/>
                                      </p:to>
                                    </p:set>
                                    <p:anim calcmode="lin" valueType="num">
                                      <p:cBhvr>
                                        <p:cTn id="29" dur="500" fill="hold"/>
                                        <p:tgtEl>
                                          <p:spTgt spid="52"/>
                                        </p:tgtEl>
                                        <p:attrNameLst>
                                          <p:attrName>ppt_w</p:attrName>
                                        </p:attrNameLst>
                                      </p:cBhvr>
                                      <p:tavLst>
                                        <p:tav tm="0">
                                          <p:val>
                                            <p:fltVal val="0"/>
                                          </p:val>
                                        </p:tav>
                                        <p:tav tm="100000">
                                          <p:val>
                                            <p:strVal val="#ppt_w"/>
                                          </p:val>
                                        </p:tav>
                                      </p:tavLst>
                                    </p:anim>
                                    <p:anim calcmode="lin" valueType="num">
                                      <p:cBhvr>
                                        <p:cTn id="30" dur="500" fill="hold"/>
                                        <p:tgtEl>
                                          <p:spTgt spid="52"/>
                                        </p:tgtEl>
                                        <p:attrNameLst>
                                          <p:attrName>ppt_h</p:attrName>
                                        </p:attrNameLst>
                                      </p:cBhvr>
                                      <p:tavLst>
                                        <p:tav tm="0">
                                          <p:val>
                                            <p:fltVal val="0"/>
                                          </p:val>
                                        </p:tav>
                                        <p:tav tm="100000">
                                          <p:val>
                                            <p:strVal val="#ppt_h"/>
                                          </p:val>
                                        </p:tav>
                                      </p:tavLst>
                                    </p:anim>
                                    <p:animEffect transition="in" filter="fade">
                                      <p:cBhvr>
                                        <p:cTn id="31" dur="500"/>
                                        <p:tgtEl>
                                          <p:spTgt spid="52"/>
                                        </p:tgtEl>
                                      </p:cBhvr>
                                    </p:animEffect>
                                  </p:childTnLst>
                                </p:cTn>
                              </p:par>
                            </p:childTnLst>
                          </p:cTn>
                        </p:par>
                        <p:par>
                          <p:cTn id="32" fill="hold">
                            <p:stCondLst>
                              <p:cond delay="2500"/>
                            </p:stCondLst>
                            <p:childTnLst>
                              <p:par>
                                <p:cTn id="33" presetID="2" presetClass="entr" presetSubtype="4" decel="100000" fill="hold" nodeType="after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ppt_x"/>
                                          </p:val>
                                        </p:tav>
                                        <p:tav tm="100000">
                                          <p:val>
                                            <p:strVal val="#ppt_x"/>
                                          </p:val>
                                        </p:tav>
                                      </p:tavLst>
                                    </p:anim>
                                    <p:anim calcmode="lin" valueType="num">
                                      <p:cBhvr additive="base">
                                        <p:cTn id="36" dur="500" fill="hold"/>
                                        <p:tgtEl>
                                          <p:spTgt spid="5"/>
                                        </p:tgtEl>
                                        <p:attrNameLst>
                                          <p:attrName>ppt_y</p:attrName>
                                        </p:attrNameLst>
                                      </p:cBhvr>
                                      <p:tavLst>
                                        <p:tav tm="0">
                                          <p:val>
                                            <p:strVal val="1+#ppt_h/2"/>
                                          </p:val>
                                        </p:tav>
                                        <p:tav tm="100000">
                                          <p:val>
                                            <p:strVal val="#ppt_y"/>
                                          </p:val>
                                        </p:tav>
                                      </p:tavLst>
                                    </p:anim>
                                  </p:childTnLst>
                                </p:cTn>
                              </p:par>
                            </p:childTnLst>
                          </p:cTn>
                        </p:par>
                        <p:par>
                          <p:cTn id="37" fill="hold">
                            <p:stCondLst>
                              <p:cond delay="3000"/>
                            </p:stCondLst>
                            <p:childTnLst>
                              <p:par>
                                <p:cTn id="38" presetID="18" presetClass="entr" presetSubtype="6" fill="hold" grpId="0" nodeType="afterEffect">
                                  <p:stCondLst>
                                    <p:cond delay="0"/>
                                  </p:stCondLst>
                                  <p:childTnLst>
                                    <p:set>
                                      <p:cBhvr>
                                        <p:cTn id="39" dur="1" fill="hold">
                                          <p:stCondLst>
                                            <p:cond delay="0"/>
                                          </p:stCondLst>
                                        </p:cTn>
                                        <p:tgtEl>
                                          <p:spTgt spid="3292"/>
                                        </p:tgtEl>
                                        <p:attrNameLst>
                                          <p:attrName>style.visibility</p:attrName>
                                        </p:attrNameLst>
                                      </p:cBhvr>
                                      <p:to>
                                        <p:strVal val="visible"/>
                                      </p:to>
                                    </p:set>
                                    <p:animEffect transition="in" filter="strips(downRight)">
                                      <p:cBhvr>
                                        <p:cTn id="40" dur="500"/>
                                        <p:tgtEl>
                                          <p:spTgt spid="3292"/>
                                        </p:tgtEl>
                                      </p:cBhvr>
                                    </p:animEffect>
                                  </p:childTnLst>
                                </p:cTn>
                              </p:par>
                            </p:childTnLst>
                          </p:cTn>
                        </p:par>
                        <p:par>
                          <p:cTn id="41" fill="hold">
                            <p:stCondLst>
                              <p:cond delay="3500"/>
                            </p:stCondLst>
                            <p:childTnLst>
                              <p:par>
                                <p:cTn id="42" presetID="2" presetClass="entr" presetSubtype="4" decel="100000" fill="hold" nodeType="after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additive="base">
                                        <p:cTn id="44" dur="500" fill="hold"/>
                                        <p:tgtEl>
                                          <p:spTgt spid="6"/>
                                        </p:tgtEl>
                                        <p:attrNameLst>
                                          <p:attrName>ppt_x</p:attrName>
                                        </p:attrNameLst>
                                      </p:cBhvr>
                                      <p:tavLst>
                                        <p:tav tm="0">
                                          <p:val>
                                            <p:strVal val="#ppt_x"/>
                                          </p:val>
                                        </p:tav>
                                        <p:tav tm="100000">
                                          <p:val>
                                            <p:strVal val="#ppt_x"/>
                                          </p:val>
                                        </p:tav>
                                      </p:tavLst>
                                    </p:anim>
                                    <p:anim calcmode="lin" valueType="num">
                                      <p:cBhvr additive="base">
                                        <p:cTn id="45" dur="500" fill="hold"/>
                                        <p:tgtEl>
                                          <p:spTgt spid="6"/>
                                        </p:tgtEl>
                                        <p:attrNameLst>
                                          <p:attrName>ppt_y</p:attrName>
                                        </p:attrNameLst>
                                      </p:cBhvr>
                                      <p:tavLst>
                                        <p:tav tm="0">
                                          <p:val>
                                            <p:strVal val="1+#ppt_h/2"/>
                                          </p:val>
                                        </p:tav>
                                        <p:tav tm="100000">
                                          <p:val>
                                            <p:strVal val="#ppt_y"/>
                                          </p:val>
                                        </p:tav>
                                      </p:tavLst>
                                    </p:anim>
                                  </p:childTnLst>
                                </p:cTn>
                              </p:par>
                            </p:childTnLst>
                          </p:cTn>
                        </p:par>
                        <p:par>
                          <p:cTn id="46" fill="hold">
                            <p:stCondLst>
                              <p:cond delay="4000"/>
                            </p:stCondLst>
                            <p:childTnLst>
                              <p:par>
                                <p:cTn id="47" presetID="18" presetClass="entr" presetSubtype="6" fill="hold" grpId="0" nodeType="afterEffect">
                                  <p:stCondLst>
                                    <p:cond delay="0"/>
                                  </p:stCondLst>
                                  <p:childTnLst>
                                    <p:set>
                                      <p:cBhvr>
                                        <p:cTn id="48" dur="1" fill="hold">
                                          <p:stCondLst>
                                            <p:cond delay="0"/>
                                          </p:stCondLst>
                                        </p:cTn>
                                        <p:tgtEl>
                                          <p:spTgt spid="3303"/>
                                        </p:tgtEl>
                                        <p:attrNameLst>
                                          <p:attrName>style.visibility</p:attrName>
                                        </p:attrNameLst>
                                      </p:cBhvr>
                                      <p:to>
                                        <p:strVal val="visible"/>
                                      </p:to>
                                    </p:set>
                                    <p:animEffect transition="in" filter="strips(downRight)">
                                      <p:cBhvr>
                                        <p:cTn id="49" dur="500"/>
                                        <p:tgtEl>
                                          <p:spTgt spid="3303"/>
                                        </p:tgtEl>
                                      </p:cBhvr>
                                    </p:animEffect>
                                  </p:childTnLst>
                                </p:cTn>
                              </p:par>
                            </p:childTnLst>
                          </p:cTn>
                        </p:par>
                        <p:par>
                          <p:cTn id="50" fill="hold">
                            <p:stCondLst>
                              <p:cond delay="4500"/>
                            </p:stCondLst>
                            <p:childTnLst>
                              <p:par>
                                <p:cTn id="51" presetID="2" presetClass="entr" presetSubtype="4" decel="100000" fill="hold" nodeType="afterEffect">
                                  <p:stCondLst>
                                    <p:cond delay="0"/>
                                  </p:stCondLst>
                                  <p:childTnLst>
                                    <p:set>
                                      <p:cBhvr>
                                        <p:cTn id="52" dur="1" fill="hold">
                                          <p:stCondLst>
                                            <p:cond delay="0"/>
                                          </p:stCondLst>
                                        </p:cTn>
                                        <p:tgtEl>
                                          <p:spTgt spid="7"/>
                                        </p:tgtEl>
                                        <p:attrNameLst>
                                          <p:attrName>style.visibility</p:attrName>
                                        </p:attrNameLst>
                                      </p:cBhvr>
                                      <p:to>
                                        <p:strVal val="visible"/>
                                      </p:to>
                                    </p:set>
                                    <p:anim calcmode="lin" valueType="num">
                                      <p:cBhvr additive="base">
                                        <p:cTn id="53" dur="500" fill="hold"/>
                                        <p:tgtEl>
                                          <p:spTgt spid="7"/>
                                        </p:tgtEl>
                                        <p:attrNameLst>
                                          <p:attrName>ppt_x</p:attrName>
                                        </p:attrNameLst>
                                      </p:cBhvr>
                                      <p:tavLst>
                                        <p:tav tm="0">
                                          <p:val>
                                            <p:strVal val="#ppt_x"/>
                                          </p:val>
                                        </p:tav>
                                        <p:tav tm="100000">
                                          <p:val>
                                            <p:strVal val="#ppt_x"/>
                                          </p:val>
                                        </p:tav>
                                      </p:tavLst>
                                    </p:anim>
                                    <p:anim calcmode="lin" valueType="num">
                                      <p:cBhvr additive="base">
                                        <p:cTn id="54" dur="500" fill="hold"/>
                                        <p:tgtEl>
                                          <p:spTgt spid="7"/>
                                        </p:tgtEl>
                                        <p:attrNameLst>
                                          <p:attrName>ppt_y</p:attrName>
                                        </p:attrNameLst>
                                      </p:cBhvr>
                                      <p:tavLst>
                                        <p:tav tm="0">
                                          <p:val>
                                            <p:strVal val="1+#ppt_h/2"/>
                                          </p:val>
                                        </p:tav>
                                        <p:tav tm="100000">
                                          <p:val>
                                            <p:strVal val="#ppt_y"/>
                                          </p:val>
                                        </p:tav>
                                      </p:tavLst>
                                    </p:anim>
                                  </p:childTnLst>
                                </p:cTn>
                              </p:par>
                            </p:childTnLst>
                          </p:cTn>
                        </p:par>
                        <p:par>
                          <p:cTn id="55" fill="hold">
                            <p:stCondLst>
                              <p:cond delay="5000"/>
                            </p:stCondLst>
                            <p:childTnLst>
                              <p:par>
                                <p:cTn id="56" presetID="18" presetClass="entr" presetSubtype="6" fill="hold" grpId="0" nodeType="afterEffect">
                                  <p:stCondLst>
                                    <p:cond delay="0"/>
                                  </p:stCondLst>
                                  <p:childTnLst>
                                    <p:set>
                                      <p:cBhvr>
                                        <p:cTn id="57" dur="1" fill="hold">
                                          <p:stCondLst>
                                            <p:cond delay="0"/>
                                          </p:stCondLst>
                                        </p:cTn>
                                        <p:tgtEl>
                                          <p:spTgt spid="3314"/>
                                        </p:tgtEl>
                                        <p:attrNameLst>
                                          <p:attrName>style.visibility</p:attrName>
                                        </p:attrNameLst>
                                      </p:cBhvr>
                                      <p:to>
                                        <p:strVal val="visible"/>
                                      </p:to>
                                    </p:set>
                                    <p:animEffect transition="in" filter="strips(downRight)">
                                      <p:cBhvr>
                                        <p:cTn id="58" dur="500"/>
                                        <p:tgtEl>
                                          <p:spTgt spid="3314"/>
                                        </p:tgtEl>
                                      </p:cBhvr>
                                    </p:animEffect>
                                  </p:childTnLst>
                                </p:cTn>
                              </p:par>
                            </p:childTnLst>
                          </p:cTn>
                        </p:par>
                        <p:par>
                          <p:cTn id="59" fill="hold">
                            <p:stCondLst>
                              <p:cond delay="5500"/>
                            </p:stCondLst>
                            <p:childTnLst>
                              <p:par>
                                <p:cTn id="60" presetID="2" presetClass="entr" presetSubtype="4" decel="100000" fill="hold" nodeType="afterEffect">
                                  <p:stCondLst>
                                    <p:cond delay="0"/>
                                  </p:stCondLst>
                                  <p:childTnLst>
                                    <p:set>
                                      <p:cBhvr>
                                        <p:cTn id="61" dur="1" fill="hold">
                                          <p:stCondLst>
                                            <p:cond delay="0"/>
                                          </p:stCondLst>
                                        </p:cTn>
                                        <p:tgtEl>
                                          <p:spTgt spid="8"/>
                                        </p:tgtEl>
                                        <p:attrNameLst>
                                          <p:attrName>style.visibility</p:attrName>
                                        </p:attrNameLst>
                                      </p:cBhvr>
                                      <p:to>
                                        <p:strVal val="visible"/>
                                      </p:to>
                                    </p:set>
                                    <p:anim calcmode="lin" valueType="num">
                                      <p:cBhvr additive="base">
                                        <p:cTn id="62" dur="500" fill="hold"/>
                                        <p:tgtEl>
                                          <p:spTgt spid="8"/>
                                        </p:tgtEl>
                                        <p:attrNameLst>
                                          <p:attrName>ppt_x</p:attrName>
                                        </p:attrNameLst>
                                      </p:cBhvr>
                                      <p:tavLst>
                                        <p:tav tm="0">
                                          <p:val>
                                            <p:strVal val="#ppt_x"/>
                                          </p:val>
                                        </p:tav>
                                        <p:tav tm="100000">
                                          <p:val>
                                            <p:strVal val="#ppt_x"/>
                                          </p:val>
                                        </p:tav>
                                      </p:tavLst>
                                    </p:anim>
                                    <p:anim calcmode="lin" valueType="num">
                                      <p:cBhvr additive="base">
                                        <p:cTn id="63" dur="500" fill="hold"/>
                                        <p:tgtEl>
                                          <p:spTgt spid="8"/>
                                        </p:tgtEl>
                                        <p:attrNameLst>
                                          <p:attrName>ppt_y</p:attrName>
                                        </p:attrNameLst>
                                      </p:cBhvr>
                                      <p:tavLst>
                                        <p:tav tm="0">
                                          <p:val>
                                            <p:strVal val="1+#ppt_h/2"/>
                                          </p:val>
                                        </p:tav>
                                        <p:tav tm="100000">
                                          <p:val>
                                            <p:strVal val="#ppt_y"/>
                                          </p:val>
                                        </p:tav>
                                      </p:tavLst>
                                    </p:anim>
                                  </p:childTnLst>
                                </p:cTn>
                              </p:par>
                            </p:childTnLst>
                          </p:cTn>
                        </p:par>
                        <p:par>
                          <p:cTn id="64" fill="hold">
                            <p:stCondLst>
                              <p:cond delay="6000"/>
                            </p:stCondLst>
                            <p:childTnLst>
                              <p:par>
                                <p:cTn id="65" presetID="18" presetClass="entr" presetSubtype="6" fill="hold" grpId="0" nodeType="afterEffect">
                                  <p:stCondLst>
                                    <p:cond delay="0"/>
                                  </p:stCondLst>
                                  <p:childTnLst>
                                    <p:set>
                                      <p:cBhvr>
                                        <p:cTn id="66" dur="1" fill="hold">
                                          <p:stCondLst>
                                            <p:cond delay="0"/>
                                          </p:stCondLst>
                                        </p:cTn>
                                        <p:tgtEl>
                                          <p:spTgt spid="3325"/>
                                        </p:tgtEl>
                                        <p:attrNameLst>
                                          <p:attrName>style.visibility</p:attrName>
                                        </p:attrNameLst>
                                      </p:cBhvr>
                                      <p:to>
                                        <p:strVal val="visible"/>
                                      </p:to>
                                    </p:set>
                                    <p:animEffect transition="in" filter="strips(downRight)">
                                      <p:cBhvr>
                                        <p:cTn id="67" dur="500"/>
                                        <p:tgtEl>
                                          <p:spTgt spid="3325"/>
                                        </p:tgtEl>
                                      </p:cBhvr>
                                    </p:animEffect>
                                  </p:childTnLst>
                                </p:cTn>
                              </p:par>
                            </p:childTnLst>
                          </p:cTn>
                        </p:par>
                        <p:par>
                          <p:cTn id="68" fill="hold">
                            <p:stCondLst>
                              <p:cond delay="6500"/>
                            </p:stCondLst>
                            <p:childTnLst>
                              <p:par>
                                <p:cTn id="69" presetID="2" presetClass="entr" presetSubtype="4" fill="hold" grpId="0" nodeType="afterEffect">
                                  <p:stCondLst>
                                    <p:cond delay="0"/>
                                  </p:stCondLst>
                                  <p:childTnLst>
                                    <p:set>
                                      <p:cBhvr>
                                        <p:cTn id="70" dur="1" fill="hold">
                                          <p:stCondLst>
                                            <p:cond delay="0"/>
                                          </p:stCondLst>
                                        </p:cTn>
                                        <p:tgtEl>
                                          <p:spTgt spid="2"/>
                                        </p:tgtEl>
                                        <p:attrNameLst>
                                          <p:attrName>style.visibility</p:attrName>
                                        </p:attrNameLst>
                                      </p:cBhvr>
                                      <p:to>
                                        <p:strVal val="visible"/>
                                      </p:to>
                                    </p:set>
                                    <p:anim calcmode="lin" valueType="num">
                                      <p:cBhvr additive="base">
                                        <p:cTn id="71" dur="500" fill="hold"/>
                                        <p:tgtEl>
                                          <p:spTgt spid="2"/>
                                        </p:tgtEl>
                                        <p:attrNameLst>
                                          <p:attrName>ppt_x</p:attrName>
                                        </p:attrNameLst>
                                      </p:cBhvr>
                                      <p:tavLst>
                                        <p:tav tm="0">
                                          <p:val>
                                            <p:strVal val="#ppt_x"/>
                                          </p:val>
                                        </p:tav>
                                        <p:tav tm="100000">
                                          <p:val>
                                            <p:strVal val="#ppt_x"/>
                                          </p:val>
                                        </p:tav>
                                      </p:tavLst>
                                    </p:anim>
                                    <p:anim calcmode="lin" valueType="num">
                                      <p:cBhvr additive="base">
                                        <p:cTn id="7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2" grpId="0" animBg="1"/>
      <p:bldP spid="3303" grpId="0" animBg="1"/>
      <p:bldP spid="3314" grpId="0" animBg="1"/>
      <p:bldP spid="3325" grpId="0" animBg="1"/>
      <p:bldP spid="2" grpId="0"/>
      <p:bldP spid="3" grpId="0" animBg="1"/>
      <p:bldP spid="50" grpId="0" animBg="1"/>
      <p:bldP spid="51" grpId="0" animBg="1"/>
      <p:bldP spid="5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9" name="Shape 3129"/>
          <p:cNvSpPr/>
          <p:nvPr/>
        </p:nvSpPr>
        <p:spPr>
          <a:xfrm>
            <a:off x="1803467" y="5552535"/>
            <a:ext cx="8585068" cy="70743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p>
            <a:pPr>
              <a:lnSpc>
                <a:spcPct val="130000"/>
              </a:lnSpc>
              <a:spcBef>
                <a:spcPts val="251"/>
              </a:spcBef>
              <a:defRPr sz="1800"/>
            </a:pPr>
            <a:r>
              <a:rPr sz="1067" dirty="0">
                <a:solidFill>
                  <a:schemeClr val="tx2"/>
                </a:solidFill>
                <a:latin typeface="Arimo"/>
                <a:ea typeface="Arimo"/>
                <a:cs typeface="Arimo"/>
                <a:sym typeface="Arimo"/>
              </a:rPr>
              <a:t>Lorem Ipsum is simply dummy text of the printing and typesetting industry  has been the industry's standard dummy. Lorem Ipsum is simply dummy text of the printing and typesetting industry. Lorem Ipsum has been the industry's standard dummy. Lorem Ipsum is simply dummy text of the </a:t>
            </a:r>
            <a:r>
              <a:rPr sz="1067" dirty="0" err="1">
                <a:solidFill>
                  <a:schemeClr val="tx2"/>
                </a:solidFill>
                <a:latin typeface="Arimo"/>
                <a:ea typeface="Arimo"/>
                <a:cs typeface="Arimo"/>
                <a:sym typeface="Arimo"/>
              </a:rPr>
              <a:t>printingLorem</a:t>
            </a:r>
            <a:r>
              <a:rPr sz="1067" dirty="0">
                <a:solidFill>
                  <a:schemeClr val="tx2"/>
                </a:solidFill>
                <a:latin typeface="Arimo"/>
                <a:ea typeface="Arimo"/>
                <a:cs typeface="Arimo"/>
                <a:sym typeface="Arimo"/>
              </a:rPr>
              <a:t> Ipsum is simply dummy text of the printing and typesetting industry.</a:t>
            </a:r>
          </a:p>
        </p:txBody>
      </p:sp>
      <p:grpSp>
        <p:nvGrpSpPr>
          <p:cNvPr id="6" name="Group 5">
            <a:extLst>
              <a:ext uri="{FF2B5EF4-FFF2-40B4-BE49-F238E27FC236}">
                <a16:creationId xmlns:a16="http://schemas.microsoft.com/office/drawing/2014/main" id="{FBEBCCAD-8135-4C3F-AF93-60F381FB11CB}"/>
              </a:ext>
            </a:extLst>
          </p:cNvPr>
          <p:cNvGrpSpPr/>
          <p:nvPr/>
        </p:nvGrpSpPr>
        <p:grpSpPr>
          <a:xfrm>
            <a:off x="-40932" y="-13168"/>
            <a:ext cx="4461895" cy="2877535"/>
            <a:chOff x="-40932" y="-13168"/>
            <a:chExt cx="4461895" cy="2877535"/>
          </a:xfrm>
        </p:grpSpPr>
        <p:sp>
          <p:nvSpPr>
            <p:cNvPr id="3119" name="Shape 3119"/>
            <p:cNvSpPr/>
            <p:nvPr/>
          </p:nvSpPr>
          <p:spPr>
            <a:xfrm>
              <a:off x="-40932" y="-13168"/>
              <a:ext cx="4407565" cy="2877535"/>
            </a:xfrm>
            <a:prstGeom prst="rect">
              <a:avLst/>
            </a:prstGeom>
            <a:solidFill>
              <a:schemeClr val="bg2">
                <a:lumMod val="60000"/>
                <a:lumOff val="40000"/>
              </a:schemeClr>
            </a:solid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grpSp>
          <p:nvGrpSpPr>
            <p:cNvPr id="3203" name="Group 3203"/>
            <p:cNvGrpSpPr/>
            <p:nvPr/>
          </p:nvGrpSpPr>
          <p:grpSpPr>
            <a:xfrm>
              <a:off x="1033759" y="1933103"/>
              <a:ext cx="1158239" cy="226660"/>
              <a:chOff x="0" y="0"/>
              <a:chExt cx="2316476" cy="453319"/>
            </a:xfrm>
          </p:grpSpPr>
          <p:grpSp>
            <p:nvGrpSpPr>
              <p:cNvPr id="3181" name="Group 3181"/>
              <p:cNvGrpSpPr/>
              <p:nvPr/>
            </p:nvGrpSpPr>
            <p:grpSpPr>
              <a:xfrm>
                <a:off x="-1" y="-1"/>
                <a:ext cx="428339" cy="449280"/>
                <a:chOff x="0" y="0"/>
                <a:chExt cx="428337" cy="449278"/>
              </a:xfrm>
            </p:grpSpPr>
            <p:sp>
              <p:nvSpPr>
                <p:cNvPr id="3178" name="Shape 3178"/>
                <p:cNvSpPr/>
                <p:nvPr/>
              </p:nvSpPr>
              <p:spPr>
                <a:xfrm>
                  <a:off x="0" y="0"/>
                  <a:ext cx="428338" cy="449279"/>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rgbClr val="00A0D3"/>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3179" name="Shape 3179"/>
                <p:cNvSpPr/>
                <p:nvPr/>
              </p:nvSpPr>
              <p:spPr>
                <a:xfrm>
                  <a:off x="16080" y="126007"/>
                  <a:ext cx="398201" cy="288683"/>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75DBEC"/>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3180" name="Shape 3180"/>
                <p:cNvSpPr/>
                <p:nvPr/>
              </p:nvSpPr>
              <p:spPr>
                <a:xfrm>
                  <a:off x="0" y="0"/>
                  <a:ext cx="411327" cy="41148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rgbClr val="00B9F7"/>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3185" name="Group 3185"/>
              <p:cNvGrpSpPr/>
              <p:nvPr/>
            </p:nvGrpSpPr>
            <p:grpSpPr>
              <a:xfrm>
                <a:off x="1258759" y="4041"/>
                <a:ext cx="428338" cy="449279"/>
                <a:chOff x="0" y="0"/>
                <a:chExt cx="428337" cy="449278"/>
              </a:xfrm>
            </p:grpSpPr>
            <p:sp>
              <p:nvSpPr>
                <p:cNvPr id="3182" name="Shape 3182"/>
                <p:cNvSpPr/>
                <p:nvPr/>
              </p:nvSpPr>
              <p:spPr>
                <a:xfrm>
                  <a:off x="0" y="0"/>
                  <a:ext cx="428338" cy="449279"/>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rgbClr val="7C9F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3183" name="Shape 3183"/>
                <p:cNvSpPr/>
                <p:nvPr/>
              </p:nvSpPr>
              <p:spPr>
                <a:xfrm>
                  <a:off x="16080" y="126007"/>
                  <a:ext cx="398201" cy="288683"/>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C5F398"/>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3184" name="Shape 3184"/>
                <p:cNvSpPr/>
                <p:nvPr/>
              </p:nvSpPr>
              <p:spPr>
                <a:xfrm>
                  <a:off x="0" y="0"/>
                  <a:ext cx="411327" cy="41148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rgbClr val="89C6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3189" name="Group 3189"/>
              <p:cNvGrpSpPr/>
              <p:nvPr/>
            </p:nvGrpSpPr>
            <p:grpSpPr>
              <a:xfrm>
                <a:off x="629379" y="-1"/>
                <a:ext cx="428339" cy="449280"/>
                <a:chOff x="0" y="0"/>
                <a:chExt cx="428337" cy="449278"/>
              </a:xfrm>
            </p:grpSpPr>
            <p:sp>
              <p:nvSpPr>
                <p:cNvPr id="3186" name="Shape 3186"/>
                <p:cNvSpPr/>
                <p:nvPr/>
              </p:nvSpPr>
              <p:spPr>
                <a:xfrm>
                  <a:off x="0" y="0"/>
                  <a:ext cx="428338" cy="449279"/>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rgbClr val="009886"/>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3187" name="Shape 3187"/>
                <p:cNvSpPr/>
                <p:nvPr/>
              </p:nvSpPr>
              <p:spPr>
                <a:xfrm>
                  <a:off x="16080" y="126007"/>
                  <a:ext cx="398201" cy="288683"/>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8EEAD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3188" name="Shape 3188"/>
                <p:cNvSpPr/>
                <p:nvPr/>
              </p:nvSpPr>
              <p:spPr>
                <a:xfrm>
                  <a:off x="0" y="0"/>
                  <a:ext cx="411327" cy="41148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rgbClr val="00BAA7"/>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3193" name="Group 3193"/>
              <p:cNvGrpSpPr/>
              <p:nvPr/>
            </p:nvGrpSpPr>
            <p:grpSpPr>
              <a:xfrm>
                <a:off x="1888139" y="229"/>
                <a:ext cx="428338" cy="449279"/>
                <a:chOff x="0" y="0"/>
                <a:chExt cx="428337" cy="449278"/>
              </a:xfrm>
            </p:grpSpPr>
            <p:sp>
              <p:nvSpPr>
                <p:cNvPr id="3190" name="Shape 3190"/>
                <p:cNvSpPr/>
                <p:nvPr/>
              </p:nvSpPr>
              <p:spPr>
                <a:xfrm>
                  <a:off x="0" y="0"/>
                  <a:ext cx="428338" cy="449279"/>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rgbClr val="F49B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3191" name="Shape 3191"/>
                <p:cNvSpPr/>
                <p:nvPr/>
              </p:nvSpPr>
              <p:spPr>
                <a:xfrm>
                  <a:off x="16080" y="126007"/>
                  <a:ext cx="398201" cy="288683"/>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FFFB7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3192" name="Shape 3192"/>
                <p:cNvSpPr/>
                <p:nvPr/>
              </p:nvSpPr>
              <p:spPr>
                <a:xfrm>
                  <a:off x="0" y="0"/>
                  <a:ext cx="411327" cy="41148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rgbClr val="FFC0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3196" name="Group 3196"/>
              <p:cNvGrpSpPr/>
              <p:nvPr/>
            </p:nvGrpSpPr>
            <p:grpSpPr>
              <a:xfrm>
                <a:off x="1996800" y="100269"/>
                <a:ext cx="203625" cy="212690"/>
                <a:chOff x="0" y="0"/>
                <a:chExt cx="203623" cy="212688"/>
              </a:xfrm>
            </p:grpSpPr>
            <p:sp>
              <p:nvSpPr>
                <p:cNvPr id="3194" name="Shape 3194"/>
                <p:cNvSpPr/>
                <p:nvPr/>
              </p:nvSpPr>
              <p:spPr>
                <a:xfrm>
                  <a:off x="0" y="0"/>
                  <a:ext cx="131935" cy="212689"/>
                </a:xfrm>
                <a:custGeom>
                  <a:avLst/>
                  <a:gdLst/>
                  <a:ahLst/>
                  <a:cxnLst>
                    <a:cxn ang="0">
                      <a:pos x="wd2" y="hd2"/>
                    </a:cxn>
                    <a:cxn ang="5400000">
                      <a:pos x="wd2" y="hd2"/>
                    </a:cxn>
                    <a:cxn ang="10800000">
                      <a:pos x="wd2" y="hd2"/>
                    </a:cxn>
                    <a:cxn ang="16200000">
                      <a:pos x="wd2" y="hd2"/>
                    </a:cxn>
                  </a:cxnLst>
                  <a:rect l="0" t="0" r="r" b="b"/>
                  <a:pathLst>
                    <a:path w="21600" h="21600" extrusionOk="0">
                      <a:moveTo>
                        <a:pt x="12196" y="8842"/>
                      </a:moveTo>
                      <a:cubicBezTo>
                        <a:pt x="8523" y="8842"/>
                        <a:pt x="6615" y="6017"/>
                        <a:pt x="6615" y="3920"/>
                      </a:cubicBezTo>
                      <a:cubicBezTo>
                        <a:pt x="6615" y="1914"/>
                        <a:pt x="8523" y="1001"/>
                        <a:pt x="10581" y="1001"/>
                      </a:cubicBezTo>
                      <a:cubicBezTo>
                        <a:pt x="14397" y="1001"/>
                        <a:pt x="16456" y="4192"/>
                        <a:pt x="16456" y="6017"/>
                      </a:cubicBezTo>
                      <a:cubicBezTo>
                        <a:pt x="16456" y="8384"/>
                        <a:pt x="13372" y="8842"/>
                        <a:pt x="12196" y="8842"/>
                      </a:cubicBezTo>
                      <a:close/>
                      <a:moveTo>
                        <a:pt x="18658" y="17226"/>
                      </a:moveTo>
                      <a:cubicBezTo>
                        <a:pt x="18658" y="18956"/>
                        <a:pt x="15869" y="20323"/>
                        <a:pt x="11900" y="20323"/>
                      </a:cubicBezTo>
                      <a:cubicBezTo>
                        <a:pt x="7052" y="20323"/>
                        <a:pt x="3967" y="18956"/>
                        <a:pt x="3967" y="16950"/>
                      </a:cubicBezTo>
                      <a:cubicBezTo>
                        <a:pt x="3967" y="14947"/>
                        <a:pt x="6908" y="14306"/>
                        <a:pt x="7782" y="14035"/>
                      </a:cubicBezTo>
                      <a:cubicBezTo>
                        <a:pt x="9699" y="13670"/>
                        <a:pt x="12196" y="13581"/>
                        <a:pt x="12633" y="13581"/>
                      </a:cubicBezTo>
                      <a:lnTo>
                        <a:pt x="13665" y="13581"/>
                      </a:lnTo>
                      <a:cubicBezTo>
                        <a:pt x="17187" y="15130"/>
                        <a:pt x="18658" y="15766"/>
                        <a:pt x="18658" y="17226"/>
                      </a:cubicBezTo>
                      <a:close/>
                      <a:moveTo>
                        <a:pt x="21600" y="0"/>
                      </a:moveTo>
                      <a:lnTo>
                        <a:pt x="12489" y="0"/>
                      </a:lnTo>
                      <a:cubicBezTo>
                        <a:pt x="6026" y="0"/>
                        <a:pt x="2791" y="2550"/>
                        <a:pt x="2791" y="5287"/>
                      </a:cubicBezTo>
                      <a:cubicBezTo>
                        <a:pt x="2791" y="7383"/>
                        <a:pt x="5438" y="9661"/>
                        <a:pt x="10137" y="9661"/>
                      </a:cubicBezTo>
                      <a:lnTo>
                        <a:pt x="11313" y="9661"/>
                      </a:lnTo>
                      <a:cubicBezTo>
                        <a:pt x="11162" y="9932"/>
                        <a:pt x="10725" y="10391"/>
                        <a:pt x="10725" y="10845"/>
                      </a:cubicBezTo>
                      <a:cubicBezTo>
                        <a:pt x="10725" y="11757"/>
                        <a:pt x="11313" y="12122"/>
                        <a:pt x="12045" y="12669"/>
                      </a:cubicBezTo>
                      <a:cubicBezTo>
                        <a:pt x="9992" y="12758"/>
                        <a:pt x="6168" y="13033"/>
                        <a:pt x="3379" y="14123"/>
                      </a:cubicBezTo>
                      <a:cubicBezTo>
                        <a:pt x="731" y="15130"/>
                        <a:pt x="0" y="16495"/>
                        <a:pt x="0" y="17497"/>
                      </a:cubicBezTo>
                      <a:cubicBezTo>
                        <a:pt x="0" y="19593"/>
                        <a:pt x="3086" y="21600"/>
                        <a:pt x="9699" y="21600"/>
                      </a:cubicBezTo>
                      <a:cubicBezTo>
                        <a:pt x="17633" y="21600"/>
                        <a:pt x="21449" y="18863"/>
                        <a:pt x="21449" y="16220"/>
                      </a:cubicBezTo>
                      <a:cubicBezTo>
                        <a:pt x="21449" y="14306"/>
                        <a:pt x="19835" y="13306"/>
                        <a:pt x="17776" y="12211"/>
                      </a:cubicBezTo>
                      <a:lnTo>
                        <a:pt x="16162" y="11481"/>
                      </a:lnTo>
                      <a:cubicBezTo>
                        <a:pt x="15573" y="11210"/>
                        <a:pt x="14986" y="10845"/>
                        <a:pt x="14986" y="10208"/>
                      </a:cubicBezTo>
                      <a:cubicBezTo>
                        <a:pt x="14986" y="9567"/>
                        <a:pt x="15718" y="9024"/>
                        <a:pt x="16456" y="8749"/>
                      </a:cubicBezTo>
                      <a:cubicBezTo>
                        <a:pt x="18365" y="7837"/>
                        <a:pt x="20272" y="6835"/>
                        <a:pt x="20272" y="4828"/>
                      </a:cubicBezTo>
                      <a:cubicBezTo>
                        <a:pt x="20272" y="2915"/>
                        <a:pt x="18365" y="1824"/>
                        <a:pt x="17338" y="1277"/>
                      </a:cubicBezTo>
                      <a:lnTo>
                        <a:pt x="19835" y="1277"/>
                      </a:lnTo>
                      <a:cubicBezTo>
                        <a:pt x="19835" y="1277"/>
                        <a:pt x="21600" y="0"/>
                        <a:pt x="21600" y="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3195" name="Shape 3195"/>
                <p:cNvSpPr/>
                <p:nvPr/>
              </p:nvSpPr>
              <p:spPr>
                <a:xfrm>
                  <a:off x="131852" y="63140"/>
                  <a:ext cx="71772" cy="71773"/>
                </a:xfrm>
                <a:custGeom>
                  <a:avLst/>
                  <a:gdLst/>
                  <a:ahLst/>
                  <a:cxnLst>
                    <a:cxn ang="0">
                      <a:pos x="wd2" y="hd2"/>
                    </a:cxn>
                    <a:cxn ang="5400000">
                      <a:pos x="wd2" y="hd2"/>
                    </a:cxn>
                    <a:cxn ang="10800000">
                      <a:pos x="wd2" y="hd2"/>
                    </a:cxn>
                    <a:cxn ang="16200000">
                      <a:pos x="wd2" y="hd2"/>
                    </a:cxn>
                  </a:cxnLst>
                  <a:rect l="0" t="0" r="r" b="b"/>
                  <a:pathLst>
                    <a:path w="21600" h="21600" extrusionOk="0">
                      <a:moveTo>
                        <a:pt x="13504" y="8096"/>
                      </a:moveTo>
                      <a:lnTo>
                        <a:pt x="13504" y="0"/>
                      </a:lnTo>
                      <a:lnTo>
                        <a:pt x="8096" y="0"/>
                      </a:lnTo>
                      <a:lnTo>
                        <a:pt x="8096" y="8096"/>
                      </a:lnTo>
                      <a:lnTo>
                        <a:pt x="0" y="8096"/>
                      </a:lnTo>
                      <a:lnTo>
                        <a:pt x="0" y="13504"/>
                      </a:lnTo>
                      <a:lnTo>
                        <a:pt x="8096" y="13504"/>
                      </a:lnTo>
                      <a:lnTo>
                        <a:pt x="8096" y="21600"/>
                      </a:lnTo>
                      <a:lnTo>
                        <a:pt x="13504" y="21600"/>
                      </a:lnTo>
                      <a:lnTo>
                        <a:pt x="13504" y="13504"/>
                      </a:lnTo>
                      <a:lnTo>
                        <a:pt x="21600" y="13504"/>
                      </a:lnTo>
                      <a:lnTo>
                        <a:pt x="21600" y="8096"/>
                      </a:lnTo>
                      <a:cubicBezTo>
                        <a:pt x="21600" y="8096"/>
                        <a:pt x="13504" y="8096"/>
                        <a:pt x="13504" y="8096"/>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3200" name="Group 3200"/>
              <p:cNvGrpSpPr/>
              <p:nvPr/>
            </p:nvGrpSpPr>
            <p:grpSpPr>
              <a:xfrm>
                <a:off x="747719" y="93941"/>
                <a:ext cx="203625" cy="194837"/>
                <a:chOff x="0" y="0"/>
                <a:chExt cx="203623" cy="194835"/>
              </a:xfrm>
            </p:grpSpPr>
            <p:sp>
              <p:nvSpPr>
                <p:cNvPr id="3197" name="Shape 3197"/>
                <p:cNvSpPr/>
                <p:nvPr/>
              </p:nvSpPr>
              <p:spPr>
                <a:xfrm>
                  <a:off x="2828" y="63647"/>
                  <a:ext cx="43524" cy="13094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3198" name="Shape 3198"/>
                <p:cNvSpPr/>
                <p:nvPr/>
              </p:nvSpPr>
              <p:spPr>
                <a:xfrm>
                  <a:off x="70719" y="60818"/>
                  <a:ext cx="132905" cy="134018"/>
                </a:xfrm>
                <a:custGeom>
                  <a:avLst/>
                  <a:gdLst/>
                  <a:ahLst/>
                  <a:cxnLst>
                    <a:cxn ang="0">
                      <a:pos x="wd2" y="hd2"/>
                    </a:cxn>
                    <a:cxn ang="5400000">
                      <a:pos x="wd2" y="hd2"/>
                    </a:cxn>
                    <a:cxn ang="10800000">
                      <a:pos x="wd2" y="hd2"/>
                    </a:cxn>
                    <a:cxn ang="16200000">
                      <a:pos x="wd2" y="hd2"/>
                    </a:cxn>
                  </a:cxnLst>
                  <a:rect l="0" t="0" r="r" b="b"/>
                  <a:pathLst>
                    <a:path w="21600" h="21600" extrusionOk="0">
                      <a:moveTo>
                        <a:pt x="13454" y="0"/>
                      </a:moveTo>
                      <a:cubicBezTo>
                        <a:pt x="9695" y="0"/>
                        <a:pt x="8017" y="2051"/>
                        <a:pt x="7077" y="3486"/>
                      </a:cubicBezTo>
                      <a:lnTo>
                        <a:pt x="7077" y="3555"/>
                      </a:lnTo>
                      <a:lnTo>
                        <a:pt x="7030" y="3555"/>
                      </a:lnTo>
                      <a:cubicBezTo>
                        <a:pt x="7043" y="3532"/>
                        <a:pt x="7063" y="3509"/>
                        <a:pt x="7077" y="3486"/>
                      </a:cubicBezTo>
                      <a:lnTo>
                        <a:pt x="7077" y="495"/>
                      </a:lnTo>
                      <a:lnTo>
                        <a:pt x="0" y="495"/>
                      </a:lnTo>
                      <a:cubicBezTo>
                        <a:pt x="95" y="2476"/>
                        <a:pt x="0" y="21600"/>
                        <a:pt x="0" y="21600"/>
                      </a:cubicBezTo>
                      <a:lnTo>
                        <a:pt x="7077" y="21600"/>
                      </a:lnTo>
                      <a:lnTo>
                        <a:pt x="7077" y="9813"/>
                      </a:lnTo>
                      <a:cubicBezTo>
                        <a:pt x="7077" y="9181"/>
                        <a:pt x="7125" y="8554"/>
                        <a:pt x="7312" y="8103"/>
                      </a:cubicBezTo>
                      <a:cubicBezTo>
                        <a:pt x="7824" y="6841"/>
                        <a:pt x="8986" y="5537"/>
                        <a:pt x="10941" y="5537"/>
                      </a:cubicBezTo>
                      <a:cubicBezTo>
                        <a:pt x="13502" y="5537"/>
                        <a:pt x="14525" y="7473"/>
                        <a:pt x="14525" y="10309"/>
                      </a:cubicBezTo>
                      <a:lnTo>
                        <a:pt x="14525" y="21600"/>
                      </a:lnTo>
                      <a:lnTo>
                        <a:pt x="21600" y="21600"/>
                      </a:lnTo>
                      <a:lnTo>
                        <a:pt x="21600" y="9497"/>
                      </a:lnTo>
                      <a:cubicBezTo>
                        <a:pt x="21600" y="3015"/>
                        <a:pt x="18110" y="0"/>
                        <a:pt x="13454" y="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3199" name="Shape 3199"/>
                <p:cNvSpPr/>
                <p:nvPr/>
              </p:nvSpPr>
              <p:spPr>
                <a:xfrm>
                  <a:off x="0" y="0"/>
                  <a:ext cx="48978" cy="45253"/>
                </a:xfrm>
                <a:custGeom>
                  <a:avLst/>
                  <a:gdLst/>
                  <a:ahLst/>
                  <a:cxnLst>
                    <a:cxn ang="0">
                      <a:pos x="wd2" y="hd2"/>
                    </a:cxn>
                    <a:cxn ang="5400000">
                      <a:pos x="wd2" y="hd2"/>
                    </a:cxn>
                    <a:cxn ang="10800000">
                      <a:pos x="wd2" y="hd2"/>
                    </a:cxn>
                    <a:cxn ang="16200000">
                      <a:pos x="wd2" y="hd2"/>
                    </a:cxn>
                  </a:cxnLst>
                  <a:rect l="0" t="0" r="r" b="b"/>
                  <a:pathLst>
                    <a:path w="21600" h="21600" extrusionOk="0">
                      <a:moveTo>
                        <a:pt x="10866" y="0"/>
                      </a:moveTo>
                      <a:cubicBezTo>
                        <a:pt x="4296" y="0"/>
                        <a:pt x="0" y="4665"/>
                        <a:pt x="0" y="10798"/>
                      </a:cubicBezTo>
                      <a:cubicBezTo>
                        <a:pt x="0" y="16798"/>
                        <a:pt x="4175" y="21600"/>
                        <a:pt x="10613" y="21600"/>
                      </a:cubicBezTo>
                      <a:lnTo>
                        <a:pt x="10739" y="21600"/>
                      </a:lnTo>
                      <a:cubicBezTo>
                        <a:pt x="17436" y="21600"/>
                        <a:pt x="21600" y="16798"/>
                        <a:pt x="21600" y="10798"/>
                      </a:cubicBezTo>
                      <a:cubicBezTo>
                        <a:pt x="21474" y="4665"/>
                        <a:pt x="17436" y="0"/>
                        <a:pt x="10866" y="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sp>
            <p:nvSpPr>
              <p:cNvPr id="3201" name="Shape 3201"/>
              <p:cNvSpPr/>
              <p:nvPr/>
            </p:nvSpPr>
            <p:spPr>
              <a:xfrm>
                <a:off x="110434" y="126985"/>
                <a:ext cx="222176" cy="180479"/>
              </a:xfrm>
              <a:custGeom>
                <a:avLst/>
                <a:gdLst/>
                <a:ahLst/>
                <a:cxnLst>
                  <a:cxn ang="0">
                    <a:pos x="wd2" y="hd2"/>
                  </a:cxn>
                  <a:cxn ang="5400000">
                    <a:pos x="wd2" y="hd2"/>
                  </a:cxn>
                  <a:cxn ang="10800000">
                    <a:pos x="wd2" y="hd2"/>
                  </a:cxn>
                  <a:cxn ang="16200000">
                    <a:pos x="wd2" y="hd2"/>
                  </a:cxn>
                </a:cxnLst>
                <a:rect l="0" t="0" r="r" b="b"/>
                <a:pathLst>
                  <a:path w="21600" h="21600" extrusionOk="0">
                    <a:moveTo>
                      <a:pt x="21600" y="2553"/>
                    </a:moveTo>
                    <a:cubicBezTo>
                      <a:pt x="20809" y="2986"/>
                      <a:pt x="19952" y="3286"/>
                      <a:pt x="19056" y="3416"/>
                    </a:cubicBezTo>
                    <a:cubicBezTo>
                      <a:pt x="19972" y="2740"/>
                      <a:pt x="20671" y="1671"/>
                      <a:pt x="21007" y="395"/>
                    </a:cubicBezTo>
                    <a:cubicBezTo>
                      <a:pt x="20150" y="1020"/>
                      <a:pt x="19201" y="1476"/>
                      <a:pt x="18186" y="1717"/>
                    </a:cubicBezTo>
                    <a:cubicBezTo>
                      <a:pt x="17382" y="663"/>
                      <a:pt x="16228" y="0"/>
                      <a:pt x="14956" y="0"/>
                    </a:cubicBezTo>
                    <a:cubicBezTo>
                      <a:pt x="12511" y="0"/>
                      <a:pt x="10527" y="2442"/>
                      <a:pt x="10527" y="5452"/>
                    </a:cubicBezTo>
                    <a:cubicBezTo>
                      <a:pt x="10527" y="5882"/>
                      <a:pt x="10566" y="6294"/>
                      <a:pt x="10640" y="6694"/>
                    </a:cubicBezTo>
                    <a:cubicBezTo>
                      <a:pt x="6954" y="6464"/>
                      <a:pt x="3692" y="4298"/>
                      <a:pt x="1504" y="996"/>
                    </a:cubicBezTo>
                    <a:cubicBezTo>
                      <a:pt x="1120" y="1799"/>
                      <a:pt x="903" y="2740"/>
                      <a:pt x="903" y="3740"/>
                    </a:cubicBezTo>
                    <a:cubicBezTo>
                      <a:pt x="903" y="5631"/>
                      <a:pt x="1687" y="7302"/>
                      <a:pt x="2874" y="8274"/>
                    </a:cubicBezTo>
                    <a:cubicBezTo>
                      <a:pt x="2148" y="8252"/>
                      <a:pt x="1470" y="8001"/>
                      <a:pt x="870" y="7593"/>
                    </a:cubicBezTo>
                    <a:lnTo>
                      <a:pt x="870" y="7659"/>
                    </a:lnTo>
                    <a:cubicBezTo>
                      <a:pt x="870" y="10304"/>
                      <a:pt x="2399" y="12512"/>
                      <a:pt x="4423" y="13015"/>
                    </a:cubicBezTo>
                    <a:cubicBezTo>
                      <a:pt x="4053" y="13137"/>
                      <a:pt x="3658" y="13201"/>
                      <a:pt x="3257" y="13201"/>
                    </a:cubicBezTo>
                    <a:cubicBezTo>
                      <a:pt x="2972" y="13201"/>
                      <a:pt x="2696" y="13169"/>
                      <a:pt x="2420" y="13105"/>
                    </a:cubicBezTo>
                    <a:cubicBezTo>
                      <a:pt x="2986" y="15271"/>
                      <a:pt x="4619" y="16845"/>
                      <a:pt x="6558" y="16893"/>
                    </a:cubicBezTo>
                    <a:cubicBezTo>
                      <a:pt x="5042" y="18354"/>
                      <a:pt x="3130" y="19222"/>
                      <a:pt x="1054" y="19222"/>
                    </a:cubicBezTo>
                    <a:cubicBezTo>
                      <a:pt x="698" y="19222"/>
                      <a:pt x="349" y="19198"/>
                      <a:pt x="0" y="19150"/>
                    </a:cubicBezTo>
                    <a:cubicBezTo>
                      <a:pt x="1964" y="20699"/>
                      <a:pt x="4291" y="21600"/>
                      <a:pt x="6795" y="21600"/>
                    </a:cubicBezTo>
                    <a:cubicBezTo>
                      <a:pt x="14943" y="21600"/>
                      <a:pt x="19399" y="13291"/>
                      <a:pt x="19399" y="6085"/>
                    </a:cubicBezTo>
                    <a:lnTo>
                      <a:pt x="19385" y="5380"/>
                    </a:lnTo>
                    <a:cubicBezTo>
                      <a:pt x="20256" y="4609"/>
                      <a:pt x="21007" y="3651"/>
                      <a:pt x="21600" y="2553"/>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3202" name="Shape 3202"/>
              <p:cNvSpPr/>
              <p:nvPr/>
            </p:nvSpPr>
            <p:spPr>
              <a:xfrm>
                <a:off x="1400947" y="82907"/>
                <a:ext cx="125823" cy="232725"/>
              </a:xfrm>
              <a:custGeom>
                <a:avLst/>
                <a:gdLst/>
                <a:ahLst/>
                <a:cxnLst>
                  <a:cxn ang="0">
                    <a:pos x="wd2" y="hd2"/>
                  </a:cxn>
                  <a:cxn ang="5400000">
                    <a:pos x="wd2" y="hd2"/>
                  </a:cxn>
                  <a:cxn ang="10800000">
                    <a:pos x="wd2" y="hd2"/>
                  </a:cxn>
                  <a:cxn ang="16200000">
                    <a:pos x="wd2" y="hd2"/>
                  </a:cxn>
                </a:cxnLst>
                <a:rect l="0" t="0" r="r" b="b"/>
                <a:pathLst>
                  <a:path w="21600" h="21600" extrusionOk="0">
                    <a:moveTo>
                      <a:pt x="20789" y="4"/>
                    </a:moveTo>
                    <a:lnTo>
                      <a:pt x="15607" y="0"/>
                    </a:lnTo>
                    <a:cubicBezTo>
                      <a:pt x="9787" y="0"/>
                      <a:pt x="6024" y="2087"/>
                      <a:pt x="6024" y="5316"/>
                    </a:cubicBezTo>
                    <a:lnTo>
                      <a:pt x="6024" y="7767"/>
                    </a:lnTo>
                    <a:lnTo>
                      <a:pt x="814" y="7767"/>
                    </a:lnTo>
                    <a:cubicBezTo>
                      <a:pt x="365" y="7767"/>
                      <a:pt x="0" y="7964"/>
                      <a:pt x="0" y="8207"/>
                    </a:cubicBezTo>
                    <a:lnTo>
                      <a:pt x="0" y="11759"/>
                    </a:lnTo>
                    <a:cubicBezTo>
                      <a:pt x="0" y="12002"/>
                      <a:pt x="365" y="12199"/>
                      <a:pt x="814" y="12199"/>
                    </a:cubicBezTo>
                    <a:lnTo>
                      <a:pt x="6024" y="12199"/>
                    </a:lnTo>
                    <a:lnTo>
                      <a:pt x="6024" y="21160"/>
                    </a:lnTo>
                    <a:cubicBezTo>
                      <a:pt x="6024" y="21403"/>
                      <a:pt x="6389" y="21600"/>
                      <a:pt x="6840" y="21600"/>
                    </a:cubicBezTo>
                    <a:lnTo>
                      <a:pt x="13634" y="21600"/>
                    </a:lnTo>
                    <a:cubicBezTo>
                      <a:pt x="14085" y="21600"/>
                      <a:pt x="14450" y="21403"/>
                      <a:pt x="14450" y="21160"/>
                    </a:cubicBezTo>
                    <a:lnTo>
                      <a:pt x="14450" y="12199"/>
                    </a:lnTo>
                    <a:lnTo>
                      <a:pt x="20541" y="12199"/>
                    </a:lnTo>
                    <a:cubicBezTo>
                      <a:pt x="20990" y="12199"/>
                      <a:pt x="21355" y="12002"/>
                      <a:pt x="21355" y="11759"/>
                    </a:cubicBezTo>
                    <a:lnTo>
                      <a:pt x="21358" y="8207"/>
                    </a:lnTo>
                    <a:cubicBezTo>
                      <a:pt x="21358" y="8091"/>
                      <a:pt x="21271" y="7979"/>
                      <a:pt x="21119" y="7896"/>
                    </a:cubicBezTo>
                    <a:cubicBezTo>
                      <a:pt x="20968" y="7813"/>
                      <a:pt x="20759" y="7767"/>
                      <a:pt x="20543" y="7767"/>
                    </a:cubicBezTo>
                    <a:lnTo>
                      <a:pt x="14450" y="7767"/>
                    </a:lnTo>
                    <a:lnTo>
                      <a:pt x="14450" y="5689"/>
                    </a:lnTo>
                    <a:cubicBezTo>
                      <a:pt x="14450" y="4690"/>
                      <a:pt x="14891" y="4184"/>
                      <a:pt x="17295" y="4184"/>
                    </a:cubicBezTo>
                    <a:lnTo>
                      <a:pt x="20786" y="4182"/>
                    </a:lnTo>
                    <a:cubicBezTo>
                      <a:pt x="21236" y="4182"/>
                      <a:pt x="21600" y="3985"/>
                      <a:pt x="21600" y="3742"/>
                    </a:cubicBezTo>
                    <a:lnTo>
                      <a:pt x="21600" y="445"/>
                    </a:lnTo>
                    <a:cubicBezTo>
                      <a:pt x="21600" y="201"/>
                      <a:pt x="21236" y="6"/>
                      <a:pt x="20789" y="4"/>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3206" name="Group 3206"/>
            <p:cNvGrpSpPr/>
            <p:nvPr/>
          </p:nvGrpSpPr>
          <p:grpSpPr>
            <a:xfrm>
              <a:off x="650091" y="767572"/>
              <a:ext cx="1580007" cy="931883"/>
              <a:chOff x="0" y="0"/>
              <a:chExt cx="3160011" cy="1863765"/>
            </a:xfrm>
          </p:grpSpPr>
          <p:sp>
            <p:nvSpPr>
              <p:cNvPr id="3204" name="Shape 3204"/>
              <p:cNvSpPr/>
              <p:nvPr/>
            </p:nvSpPr>
            <p:spPr>
              <a:xfrm>
                <a:off x="0" y="0"/>
                <a:ext cx="3160012" cy="139751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p>
                <a:pPr algn="r">
                  <a:lnSpc>
                    <a:spcPct val="70000"/>
                  </a:lnSpc>
                  <a:spcBef>
                    <a:spcPts val="251"/>
                  </a:spcBef>
                  <a:defRPr sz="1800"/>
                </a:pPr>
                <a:r>
                  <a:rPr sz="2400" b="1" dirty="0">
                    <a:solidFill>
                      <a:srgbClr val="FFC000"/>
                    </a:solidFill>
                    <a:latin typeface="Arimo"/>
                    <a:ea typeface="Arimo"/>
                    <a:cs typeface="Arimo"/>
                    <a:sym typeface="Arimo"/>
                  </a:rPr>
                  <a:t>John</a:t>
                </a:r>
                <a:r>
                  <a:rPr sz="2400" b="1" dirty="0">
                    <a:solidFill>
                      <a:srgbClr val="FFFFFF"/>
                    </a:solidFill>
                    <a:latin typeface="Arimo"/>
                    <a:ea typeface="Arimo"/>
                    <a:cs typeface="Arimo"/>
                    <a:sym typeface="Arimo"/>
                  </a:rPr>
                  <a:t> </a:t>
                </a:r>
                <a:r>
                  <a:rPr sz="2400" b="1" dirty="0" err="1">
                    <a:solidFill>
                      <a:schemeClr val="tx2"/>
                    </a:solidFill>
                    <a:latin typeface="Arimo"/>
                    <a:ea typeface="Arimo"/>
                    <a:cs typeface="Arimo"/>
                    <a:sym typeface="Arimo"/>
                  </a:rPr>
                  <a:t>Harrie</a:t>
                </a:r>
                <a:r>
                  <a:rPr sz="2400" b="1" dirty="0">
                    <a:solidFill>
                      <a:schemeClr val="tx2"/>
                    </a:solidFill>
                    <a:latin typeface="Arimo"/>
                    <a:ea typeface="Arimo"/>
                    <a:cs typeface="Arimo"/>
                    <a:sym typeface="Arimo"/>
                  </a:rPr>
                  <a:t> Jr</a:t>
                </a:r>
                <a:r>
                  <a:rPr sz="2400" b="1" dirty="0">
                    <a:solidFill>
                      <a:srgbClr val="FFFFFF"/>
                    </a:solidFill>
                    <a:latin typeface="Arimo"/>
                    <a:ea typeface="Arimo"/>
                    <a:cs typeface="Arimo"/>
                    <a:sym typeface="Arimo"/>
                  </a:rPr>
                  <a:t>.</a:t>
                </a:r>
              </a:p>
            </p:txBody>
          </p:sp>
          <p:sp>
            <p:nvSpPr>
              <p:cNvPr id="3205" name="Shape 3205"/>
              <p:cNvSpPr/>
              <p:nvPr/>
            </p:nvSpPr>
            <p:spPr>
              <a:xfrm>
                <a:off x="737288" y="1308943"/>
                <a:ext cx="2346524" cy="55482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gn="r">
                  <a:lnSpc>
                    <a:spcPct val="80000"/>
                  </a:lnSpc>
                  <a:spcBef>
                    <a:spcPts val="500"/>
                  </a:spcBef>
                  <a:defRPr sz="2200" b="1" spc="0">
                    <a:solidFill>
                      <a:srgbClr val="FFFFFF"/>
                    </a:solidFill>
                    <a:latin typeface="Arimo"/>
                    <a:ea typeface="Arimo"/>
                    <a:cs typeface="Arimo"/>
                    <a:sym typeface="Arimo"/>
                  </a:defRPr>
                </a:lvl1pPr>
              </a:lstStyle>
              <a:p>
                <a:pPr lvl="0">
                  <a:defRPr sz="1800" b="0" spc="0">
                    <a:solidFill>
                      <a:srgbClr val="000000"/>
                    </a:solidFill>
                  </a:defRPr>
                </a:pPr>
                <a:r>
                  <a:rPr sz="1067" dirty="0">
                    <a:solidFill>
                      <a:schemeClr val="tx2"/>
                    </a:solidFill>
                  </a:rPr>
                  <a:t>Post Title Text</a:t>
                </a:r>
              </a:p>
            </p:txBody>
          </p:sp>
        </p:grpSp>
        <p:sp>
          <p:nvSpPr>
            <p:cNvPr id="2" name="Rectangle 1">
              <a:extLst>
                <a:ext uri="{FF2B5EF4-FFF2-40B4-BE49-F238E27FC236}">
                  <a16:creationId xmlns:a16="http://schemas.microsoft.com/office/drawing/2014/main" id="{7AA36E1C-5198-5F4D-916D-0F7B0A559AF9}"/>
                </a:ext>
              </a:extLst>
            </p:cNvPr>
            <p:cNvSpPr/>
            <p:nvPr/>
          </p:nvSpPr>
          <p:spPr>
            <a:xfrm>
              <a:off x="2163628" y="190558"/>
              <a:ext cx="2257335" cy="2672759"/>
            </a:xfrm>
            <a:prstGeom prst="rect">
              <a:avLst/>
            </a:prstGeom>
            <a:blipFill dpi="0" rotWithShape="1">
              <a:blip r:embed="rId2" cstate="hqprint">
                <a:extLst>
                  <a:ext uri="{28A0092B-C50C-407E-A947-70E740481C1C}">
                    <a14:useLocalDpi xmlns:a14="http://schemas.microsoft.com/office/drawing/2010/main"/>
                  </a:ext>
                </a:extLst>
              </a:blip>
              <a:srcRect/>
              <a:stretch>
                <a:fillRect t="-603" b="-2608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a:extLst>
              <a:ext uri="{FF2B5EF4-FFF2-40B4-BE49-F238E27FC236}">
                <a16:creationId xmlns:a16="http://schemas.microsoft.com/office/drawing/2014/main" id="{85A8050A-9674-40A1-A6E6-93695AF19024}"/>
              </a:ext>
            </a:extLst>
          </p:cNvPr>
          <p:cNvGrpSpPr/>
          <p:nvPr/>
        </p:nvGrpSpPr>
        <p:grpSpPr>
          <a:xfrm>
            <a:off x="7819276" y="2857302"/>
            <a:ext cx="4407565" cy="2496286"/>
            <a:chOff x="7819276" y="2857302"/>
            <a:chExt cx="4407565" cy="2496286"/>
          </a:xfrm>
        </p:grpSpPr>
        <p:sp>
          <p:nvSpPr>
            <p:cNvPr id="3121" name="Shape 3121"/>
            <p:cNvSpPr/>
            <p:nvPr/>
          </p:nvSpPr>
          <p:spPr>
            <a:xfrm>
              <a:off x="7819276" y="2863317"/>
              <a:ext cx="4407565" cy="2483900"/>
            </a:xfrm>
            <a:prstGeom prst="rect">
              <a:avLst/>
            </a:prstGeom>
            <a:solidFill>
              <a:schemeClr val="accent2">
                <a:lumMod val="60000"/>
                <a:lumOff val="40000"/>
              </a:schemeClr>
            </a:solid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grpSp>
          <p:nvGrpSpPr>
            <p:cNvPr id="3172" name="Group 3172"/>
            <p:cNvGrpSpPr/>
            <p:nvPr/>
          </p:nvGrpSpPr>
          <p:grpSpPr>
            <a:xfrm>
              <a:off x="9887518" y="4401421"/>
              <a:ext cx="1158239" cy="226660"/>
              <a:chOff x="0" y="0"/>
              <a:chExt cx="2316476" cy="453319"/>
            </a:xfrm>
          </p:grpSpPr>
          <p:grpSp>
            <p:nvGrpSpPr>
              <p:cNvPr id="3150" name="Group 3150"/>
              <p:cNvGrpSpPr/>
              <p:nvPr/>
            </p:nvGrpSpPr>
            <p:grpSpPr>
              <a:xfrm>
                <a:off x="-1" y="-1"/>
                <a:ext cx="428339" cy="449280"/>
                <a:chOff x="0" y="0"/>
                <a:chExt cx="428337" cy="449278"/>
              </a:xfrm>
            </p:grpSpPr>
            <p:sp>
              <p:nvSpPr>
                <p:cNvPr id="3147" name="Shape 3147"/>
                <p:cNvSpPr/>
                <p:nvPr/>
              </p:nvSpPr>
              <p:spPr>
                <a:xfrm>
                  <a:off x="0" y="0"/>
                  <a:ext cx="428338" cy="449279"/>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rgbClr val="00A0D3"/>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3148" name="Shape 3148"/>
                <p:cNvSpPr/>
                <p:nvPr/>
              </p:nvSpPr>
              <p:spPr>
                <a:xfrm>
                  <a:off x="16080" y="126007"/>
                  <a:ext cx="398201" cy="288683"/>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75DBEC"/>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3149" name="Shape 3149"/>
                <p:cNvSpPr/>
                <p:nvPr/>
              </p:nvSpPr>
              <p:spPr>
                <a:xfrm>
                  <a:off x="0" y="0"/>
                  <a:ext cx="411327" cy="41148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rgbClr val="00B9F7"/>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3154" name="Group 3154"/>
              <p:cNvGrpSpPr/>
              <p:nvPr/>
            </p:nvGrpSpPr>
            <p:grpSpPr>
              <a:xfrm>
                <a:off x="1258759" y="4041"/>
                <a:ext cx="428338" cy="449279"/>
                <a:chOff x="0" y="0"/>
                <a:chExt cx="428337" cy="449278"/>
              </a:xfrm>
            </p:grpSpPr>
            <p:sp>
              <p:nvSpPr>
                <p:cNvPr id="3151" name="Shape 3151"/>
                <p:cNvSpPr/>
                <p:nvPr/>
              </p:nvSpPr>
              <p:spPr>
                <a:xfrm>
                  <a:off x="0" y="0"/>
                  <a:ext cx="428338" cy="449279"/>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rgbClr val="7C9F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3152" name="Shape 3152"/>
                <p:cNvSpPr/>
                <p:nvPr/>
              </p:nvSpPr>
              <p:spPr>
                <a:xfrm>
                  <a:off x="16080" y="126007"/>
                  <a:ext cx="398201" cy="288683"/>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C5F398"/>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3153" name="Shape 3153"/>
                <p:cNvSpPr/>
                <p:nvPr/>
              </p:nvSpPr>
              <p:spPr>
                <a:xfrm>
                  <a:off x="0" y="0"/>
                  <a:ext cx="411327" cy="41148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rgbClr val="89C6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3158" name="Group 3158"/>
              <p:cNvGrpSpPr/>
              <p:nvPr/>
            </p:nvGrpSpPr>
            <p:grpSpPr>
              <a:xfrm>
                <a:off x="629379" y="-1"/>
                <a:ext cx="428339" cy="449280"/>
                <a:chOff x="0" y="0"/>
                <a:chExt cx="428337" cy="449278"/>
              </a:xfrm>
            </p:grpSpPr>
            <p:sp>
              <p:nvSpPr>
                <p:cNvPr id="3155" name="Shape 3155"/>
                <p:cNvSpPr/>
                <p:nvPr/>
              </p:nvSpPr>
              <p:spPr>
                <a:xfrm>
                  <a:off x="0" y="0"/>
                  <a:ext cx="428338" cy="449279"/>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rgbClr val="009886"/>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3156" name="Shape 3156"/>
                <p:cNvSpPr/>
                <p:nvPr/>
              </p:nvSpPr>
              <p:spPr>
                <a:xfrm>
                  <a:off x="16080" y="126007"/>
                  <a:ext cx="398201" cy="288683"/>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8EEAD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3157" name="Shape 3157"/>
                <p:cNvSpPr/>
                <p:nvPr/>
              </p:nvSpPr>
              <p:spPr>
                <a:xfrm>
                  <a:off x="0" y="0"/>
                  <a:ext cx="411327" cy="41148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rgbClr val="00BAA7"/>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3162" name="Group 3162"/>
              <p:cNvGrpSpPr/>
              <p:nvPr/>
            </p:nvGrpSpPr>
            <p:grpSpPr>
              <a:xfrm>
                <a:off x="1888139" y="229"/>
                <a:ext cx="428338" cy="449279"/>
                <a:chOff x="0" y="0"/>
                <a:chExt cx="428337" cy="449278"/>
              </a:xfrm>
            </p:grpSpPr>
            <p:sp>
              <p:nvSpPr>
                <p:cNvPr id="3159" name="Shape 3159"/>
                <p:cNvSpPr/>
                <p:nvPr/>
              </p:nvSpPr>
              <p:spPr>
                <a:xfrm>
                  <a:off x="0" y="0"/>
                  <a:ext cx="428338" cy="449279"/>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rgbClr val="F49B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3160" name="Shape 3160"/>
                <p:cNvSpPr/>
                <p:nvPr/>
              </p:nvSpPr>
              <p:spPr>
                <a:xfrm>
                  <a:off x="16080" y="126007"/>
                  <a:ext cx="398201" cy="288683"/>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FFFB7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3161" name="Shape 3161"/>
                <p:cNvSpPr/>
                <p:nvPr/>
              </p:nvSpPr>
              <p:spPr>
                <a:xfrm>
                  <a:off x="0" y="0"/>
                  <a:ext cx="411327" cy="41148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rgbClr val="FFC0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3165" name="Group 3165"/>
              <p:cNvGrpSpPr/>
              <p:nvPr/>
            </p:nvGrpSpPr>
            <p:grpSpPr>
              <a:xfrm>
                <a:off x="1996800" y="100269"/>
                <a:ext cx="203625" cy="212690"/>
                <a:chOff x="0" y="0"/>
                <a:chExt cx="203623" cy="212688"/>
              </a:xfrm>
            </p:grpSpPr>
            <p:sp>
              <p:nvSpPr>
                <p:cNvPr id="3163" name="Shape 3163"/>
                <p:cNvSpPr/>
                <p:nvPr/>
              </p:nvSpPr>
              <p:spPr>
                <a:xfrm>
                  <a:off x="0" y="0"/>
                  <a:ext cx="131935" cy="212689"/>
                </a:xfrm>
                <a:custGeom>
                  <a:avLst/>
                  <a:gdLst/>
                  <a:ahLst/>
                  <a:cxnLst>
                    <a:cxn ang="0">
                      <a:pos x="wd2" y="hd2"/>
                    </a:cxn>
                    <a:cxn ang="5400000">
                      <a:pos x="wd2" y="hd2"/>
                    </a:cxn>
                    <a:cxn ang="10800000">
                      <a:pos x="wd2" y="hd2"/>
                    </a:cxn>
                    <a:cxn ang="16200000">
                      <a:pos x="wd2" y="hd2"/>
                    </a:cxn>
                  </a:cxnLst>
                  <a:rect l="0" t="0" r="r" b="b"/>
                  <a:pathLst>
                    <a:path w="21600" h="21600" extrusionOk="0">
                      <a:moveTo>
                        <a:pt x="12196" y="8842"/>
                      </a:moveTo>
                      <a:cubicBezTo>
                        <a:pt x="8523" y="8842"/>
                        <a:pt x="6615" y="6017"/>
                        <a:pt x="6615" y="3920"/>
                      </a:cubicBezTo>
                      <a:cubicBezTo>
                        <a:pt x="6615" y="1914"/>
                        <a:pt x="8523" y="1001"/>
                        <a:pt x="10581" y="1001"/>
                      </a:cubicBezTo>
                      <a:cubicBezTo>
                        <a:pt x="14397" y="1001"/>
                        <a:pt x="16456" y="4192"/>
                        <a:pt x="16456" y="6017"/>
                      </a:cubicBezTo>
                      <a:cubicBezTo>
                        <a:pt x="16456" y="8384"/>
                        <a:pt x="13372" y="8842"/>
                        <a:pt x="12196" y="8842"/>
                      </a:cubicBezTo>
                      <a:close/>
                      <a:moveTo>
                        <a:pt x="18658" y="17226"/>
                      </a:moveTo>
                      <a:cubicBezTo>
                        <a:pt x="18658" y="18956"/>
                        <a:pt x="15869" y="20323"/>
                        <a:pt x="11900" y="20323"/>
                      </a:cubicBezTo>
                      <a:cubicBezTo>
                        <a:pt x="7052" y="20323"/>
                        <a:pt x="3967" y="18956"/>
                        <a:pt x="3967" y="16950"/>
                      </a:cubicBezTo>
                      <a:cubicBezTo>
                        <a:pt x="3967" y="14947"/>
                        <a:pt x="6908" y="14306"/>
                        <a:pt x="7782" y="14035"/>
                      </a:cubicBezTo>
                      <a:cubicBezTo>
                        <a:pt x="9699" y="13670"/>
                        <a:pt x="12196" y="13581"/>
                        <a:pt x="12633" y="13581"/>
                      </a:cubicBezTo>
                      <a:lnTo>
                        <a:pt x="13665" y="13581"/>
                      </a:lnTo>
                      <a:cubicBezTo>
                        <a:pt x="17187" y="15130"/>
                        <a:pt x="18658" y="15766"/>
                        <a:pt x="18658" y="17226"/>
                      </a:cubicBezTo>
                      <a:close/>
                      <a:moveTo>
                        <a:pt x="21600" y="0"/>
                      </a:moveTo>
                      <a:lnTo>
                        <a:pt x="12489" y="0"/>
                      </a:lnTo>
                      <a:cubicBezTo>
                        <a:pt x="6026" y="0"/>
                        <a:pt x="2791" y="2550"/>
                        <a:pt x="2791" y="5287"/>
                      </a:cubicBezTo>
                      <a:cubicBezTo>
                        <a:pt x="2791" y="7383"/>
                        <a:pt x="5438" y="9661"/>
                        <a:pt x="10137" y="9661"/>
                      </a:cubicBezTo>
                      <a:lnTo>
                        <a:pt x="11313" y="9661"/>
                      </a:lnTo>
                      <a:cubicBezTo>
                        <a:pt x="11162" y="9932"/>
                        <a:pt x="10725" y="10391"/>
                        <a:pt x="10725" y="10845"/>
                      </a:cubicBezTo>
                      <a:cubicBezTo>
                        <a:pt x="10725" y="11757"/>
                        <a:pt x="11313" y="12122"/>
                        <a:pt x="12045" y="12669"/>
                      </a:cubicBezTo>
                      <a:cubicBezTo>
                        <a:pt x="9992" y="12758"/>
                        <a:pt x="6168" y="13033"/>
                        <a:pt x="3379" y="14123"/>
                      </a:cubicBezTo>
                      <a:cubicBezTo>
                        <a:pt x="731" y="15130"/>
                        <a:pt x="0" y="16495"/>
                        <a:pt x="0" y="17497"/>
                      </a:cubicBezTo>
                      <a:cubicBezTo>
                        <a:pt x="0" y="19593"/>
                        <a:pt x="3086" y="21600"/>
                        <a:pt x="9699" y="21600"/>
                      </a:cubicBezTo>
                      <a:cubicBezTo>
                        <a:pt x="17633" y="21600"/>
                        <a:pt x="21449" y="18863"/>
                        <a:pt x="21449" y="16220"/>
                      </a:cubicBezTo>
                      <a:cubicBezTo>
                        <a:pt x="21449" y="14306"/>
                        <a:pt x="19835" y="13306"/>
                        <a:pt x="17776" y="12211"/>
                      </a:cubicBezTo>
                      <a:lnTo>
                        <a:pt x="16162" y="11481"/>
                      </a:lnTo>
                      <a:cubicBezTo>
                        <a:pt x="15573" y="11210"/>
                        <a:pt x="14986" y="10845"/>
                        <a:pt x="14986" y="10208"/>
                      </a:cubicBezTo>
                      <a:cubicBezTo>
                        <a:pt x="14986" y="9567"/>
                        <a:pt x="15718" y="9024"/>
                        <a:pt x="16456" y="8749"/>
                      </a:cubicBezTo>
                      <a:cubicBezTo>
                        <a:pt x="18365" y="7837"/>
                        <a:pt x="20272" y="6835"/>
                        <a:pt x="20272" y="4828"/>
                      </a:cubicBezTo>
                      <a:cubicBezTo>
                        <a:pt x="20272" y="2915"/>
                        <a:pt x="18365" y="1824"/>
                        <a:pt x="17338" y="1277"/>
                      </a:cubicBezTo>
                      <a:lnTo>
                        <a:pt x="19835" y="1277"/>
                      </a:lnTo>
                      <a:cubicBezTo>
                        <a:pt x="19835" y="1277"/>
                        <a:pt x="21600" y="0"/>
                        <a:pt x="21600" y="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3164" name="Shape 3164"/>
                <p:cNvSpPr/>
                <p:nvPr/>
              </p:nvSpPr>
              <p:spPr>
                <a:xfrm>
                  <a:off x="131852" y="63140"/>
                  <a:ext cx="71772" cy="71773"/>
                </a:xfrm>
                <a:custGeom>
                  <a:avLst/>
                  <a:gdLst/>
                  <a:ahLst/>
                  <a:cxnLst>
                    <a:cxn ang="0">
                      <a:pos x="wd2" y="hd2"/>
                    </a:cxn>
                    <a:cxn ang="5400000">
                      <a:pos x="wd2" y="hd2"/>
                    </a:cxn>
                    <a:cxn ang="10800000">
                      <a:pos x="wd2" y="hd2"/>
                    </a:cxn>
                    <a:cxn ang="16200000">
                      <a:pos x="wd2" y="hd2"/>
                    </a:cxn>
                  </a:cxnLst>
                  <a:rect l="0" t="0" r="r" b="b"/>
                  <a:pathLst>
                    <a:path w="21600" h="21600" extrusionOk="0">
                      <a:moveTo>
                        <a:pt x="13504" y="8096"/>
                      </a:moveTo>
                      <a:lnTo>
                        <a:pt x="13504" y="0"/>
                      </a:lnTo>
                      <a:lnTo>
                        <a:pt x="8096" y="0"/>
                      </a:lnTo>
                      <a:lnTo>
                        <a:pt x="8096" y="8096"/>
                      </a:lnTo>
                      <a:lnTo>
                        <a:pt x="0" y="8096"/>
                      </a:lnTo>
                      <a:lnTo>
                        <a:pt x="0" y="13504"/>
                      </a:lnTo>
                      <a:lnTo>
                        <a:pt x="8096" y="13504"/>
                      </a:lnTo>
                      <a:lnTo>
                        <a:pt x="8096" y="21600"/>
                      </a:lnTo>
                      <a:lnTo>
                        <a:pt x="13504" y="21600"/>
                      </a:lnTo>
                      <a:lnTo>
                        <a:pt x="13504" y="13504"/>
                      </a:lnTo>
                      <a:lnTo>
                        <a:pt x="21600" y="13504"/>
                      </a:lnTo>
                      <a:lnTo>
                        <a:pt x="21600" y="8096"/>
                      </a:lnTo>
                      <a:cubicBezTo>
                        <a:pt x="21600" y="8096"/>
                        <a:pt x="13504" y="8096"/>
                        <a:pt x="13504" y="8096"/>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3169" name="Group 3169"/>
              <p:cNvGrpSpPr/>
              <p:nvPr/>
            </p:nvGrpSpPr>
            <p:grpSpPr>
              <a:xfrm>
                <a:off x="747719" y="93941"/>
                <a:ext cx="203625" cy="194837"/>
                <a:chOff x="0" y="0"/>
                <a:chExt cx="203623" cy="194835"/>
              </a:xfrm>
            </p:grpSpPr>
            <p:sp>
              <p:nvSpPr>
                <p:cNvPr id="3166" name="Shape 3166"/>
                <p:cNvSpPr/>
                <p:nvPr/>
              </p:nvSpPr>
              <p:spPr>
                <a:xfrm>
                  <a:off x="2828" y="63647"/>
                  <a:ext cx="43524" cy="13094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3167" name="Shape 3167"/>
                <p:cNvSpPr/>
                <p:nvPr/>
              </p:nvSpPr>
              <p:spPr>
                <a:xfrm>
                  <a:off x="70719" y="60818"/>
                  <a:ext cx="132905" cy="134018"/>
                </a:xfrm>
                <a:custGeom>
                  <a:avLst/>
                  <a:gdLst/>
                  <a:ahLst/>
                  <a:cxnLst>
                    <a:cxn ang="0">
                      <a:pos x="wd2" y="hd2"/>
                    </a:cxn>
                    <a:cxn ang="5400000">
                      <a:pos x="wd2" y="hd2"/>
                    </a:cxn>
                    <a:cxn ang="10800000">
                      <a:pos x="wd2" y="hd2"/>
                    </a:cxn>
                    <a:cxn ang="16200000">
                      <a:pos x="wd2" y="hd2"/>
                    </a:cxn>
                  </a:cxnLst>
                  <a:rect l="0" t="0" r="r" b="b"/>
                  <a:pathLst>
                    <a:path w="21600" h="21600" extrusionOk="0">
                      <a:moveTo>
                        <a:pt x="13454" y="0"/>
                      </a:moveTo>
                      <a:cubicBezTo>
                        <a:pt x="9695" y="0"/>
                        <a:pt x="8017" y="2051"/>
                        <a:pt x="7077" y="3486"/>
                      </a:cubicBezTo>
                      <a:lnTo>
                        <a:pt x="7077" y="3555"/>
                      </a:lnTo>
                      <a:lnTo>
                        <a:pt x="7030" y="3555"/>
                      </a:lnTo>
                      <a:cubicBezTo>
                        <a:pt x="7043" y="3532"/>
                        <a:pt x="7063" y="3509"/>
                        <a:pt x="7077" y="3486"/>
                      </a:cubicBezTo>
                      <a:lnTo>
                        <a:pt x="7077" y="495"/>
                      </a:lnTo>
                      <a:lnTo>
                        <a:pt x="0" y="495"/>
                      </a:lnTo>
                      <a:cubicBezTo>
                        <a:pt x="95" y="2476"/>
                        <a:pt x="0" y="21600"/>
                        <a:pt x="0" y="21600"/>
                      </a:cubicBezTo>
                      <a:lnTo>
                        <a:pt x="7077" y="21600"/>
                      </a:lnTo>
                      <a:lnTo>
                        <a:pt x="7077" y="9813"/>
                      </a:lnTo>
                      <a:cubicBezTo>
                        <a:pt x="7077" y="9181"/>
                        <a:pt x="7125" y="8554"/>
                        <a:pt x="7312" y="8103"/>
                      </a:cubicBezTo>
                      <a:cubicBezTo>
                        <a:pt x="7824" y="6841"/>
                        <a:pt x="8986" y="5537"/>
                        <a:pt x="10941" y="5537"/>
                      </a:cubicBezTo>
                      <a:cubicBezTo>
                        <a:pt x="13502" y="5537"/>
                        <a:pt x="14525" y="7473"/>
                        <a:pt x="14525" y="10309"/>
                      </a:cubicBezTo>
                      <a:lnTo>
                        <a:pt x="14525" y="21600"/>
                      </a:lnTo>
                      <a:lnTo>
                        <a:pt x="21600" y="21600"/>
                      </a:lnTo>
                      <a:lnTo>
                        <a:pt x="21600" y="9497"/>
                      </a:lnTo>
                      <a:cubicBezTo>
                        <a:pt x="21600" y="3015"/>
                        <a:pt x="18110" y="0"/>
                        <a:pt x="13454" y="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3168" name="Shape 3168"/>
                <p:cNvSpPr/>
                <p:nvPr/>
              </p:nvSpPr>
              <p:spPr>
                <a:xfrm>
                  <a:off x="0" y="0"/>
                  <a:ext cx="48978" cy="45253"/>
                </a:xfrm>
                <a:custGeom>
                  <a:avLst/>
                  <a:gdLst/>
                  <a:ahLst/>
                  <a:cxnLst>
                    <a:cxn ang="0">
                      <a:pos x="wd2" y="hd2"/>
                    </a:cxn>
                    <a:cxn ang="5400000">
                      <a:pos x="wd2" y="hd2"/>
                    </a:cxn>
                    <a:cxn ang="10800000">
                      <a:pos x="wd2" y="hd2"/>
                    </a:cxn>
                    <a:cxn ang="16200000">
                      <a:pos x="wd2" y="hd2"/>
                    </a:cxn>
                  </a:cxnLst>
                  <a:rect l="0" t="0" r="r" b="b"/>
                  <a:pathLst>
                    <a:path w="21600" h="21600" extrusionOk="0">
                      <a:moveTo>
                        <a:pt x="10866" y="0"/>
                      </a:moveTo>
                      <a:cubicBezTo>
                        <a:pt x="4296" y="0"/>
                        <a:pt x="0" y="4665"/>
                        <a:pt x="0" y="10798"/>
                      </a:cubicBezTo>
                      <a:cubicBezTo>
                        <a:pt x="0" y="16798"/>
                        <a:pt x="4175" y="21600"/>
                        <a:pt x="10613" y="21600"/>
                      </a:cubicBezTo>
                      <a:lnTo>
                        <a:pt x="10739" y="21600"/>
                      </a:lnTo>
                      <a:cubicBezTo>
                        <a:pt x="17436" y="21600"/>
                        <a:pt x="21600" y="16798"/>
                        <a:pt x="21600" y="10798"/>
                      </a:cubicBezTo>
                      <a:cubicBezTo>
                        <a:pt x="21474" y="4665"/>
                        <a:pt x="17436" y="0"/>
                        <a:pt x="10866" y="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sp>
            <p:nvSpPr>
              <p:cNvPr id="3170" name="Shape 3170"/>
              <p:cNvSpPr/>
              <p:nvPr/>
            </p:nvSpPr>
            <p:spPr>
              <a:xfrm>
                <a:off x="110434" y="126985"/>
                <a:ext cx="222176" cy="180479"/>
              </a:xfrm>
              <a:custGeom>
                <a:avLst/>
                <a:gdLst/>
                <a:ahLst/>
                <a:cxnLst>
                  <a:cxn ang="0">
                    <a:pos x="wd2" y="hd2"/>
                  </a:cxn>
                  <a:cxn ang="5400000">
                    <a:pos x="wd2" y="hd2"/>
                  </a:cxn>
                  <a:cxn ang="10800000">
                    <a:pos x="wd2" y="hd2"/>
                  </a:cxn>
                  <a:cxn ang="16200000">
                    <a:pos x="wd2" y="hd2"/>
                  </a:cxn>
                </a:cxnLst>
                <a:rect l="0" t="0" r="r" b="b"/>
                <a:pathLst>
                  <a:path w="21600" h="21600" extrusionOk="0">
                    <a:moveTo>
                      <a:pt x="21600" y="2553"/>
                    </a:moveTo>
                    <a:cubicBezTo>
                      <a:pt x="20809" y="2986"/>
                      <a:pt x="19952" y="3286"/>
                      <a:pt x="19056" y="3416"/>
                    </a:cubicBezTo>
                    <a:cubicBezTo>
                      <a:pt x="19972" y="2740"/>
                      <a:pt x="20671" y="1671"/>
                      <a:pt x="21007" y="395"/>
                    </a:cubicBezTo>
                    <a:cubicBezTo>
                      <a:pt x="20150" y="1020"/>
                      <a:pt x="19201" y="1476"/>
                      <a:pt x="18186" y="1717"/>
                    </a:cubicBezTo>
                    <a:cubicBezTo>
                      <a:pt x="17382" y="663"/>
                      <a:pt x="16228" y="0"/>
                      <a:pt x="14956" y="0"/>
                    </a:cubicBezTo>
                    <a:cubicBezTo>
                      <a:pt x="12511" y="0"/>
                      <a:pt x="10527" y="2442"/>
                      <a:pt x="10527" y="5452"/>
                    </a:cubicBezTo>
                    <a:cubicBezTo>
                      <a:pt x="10527" y="5882"/>
                      <a:pt x="10566" y="6294"/>
                      <a:pt x="10640" y="6694"/>
                    </a:cubicBezTo>
                    <a:cubicBezTo>
                      <a:pt x="6954" y="6464"/>
                      <a:pt x="3692" y="4298"/>
                      <a:pt x="1504" y="996"/>
                    </a:cubicBezTo>
                    <a:cubicBezTo>
                      <a:pt x="1120" y="1799"/>
                      <a:pt x="903" y="2740"/>
                      <a:pt x="903" y="3740"/>
                    </a:cubicBezTo>
                    <a:cubicBezTo>
                      <a:pt x="903" y="5631"/>
                      <a:pt x="1687" y="7302"/>
                      <a:pt x="2874" y="8274"/>
                    </a:cubicBezTo>
                    <a:cubicBezTo>
                      <a:pt x="2148" y="8252"/>
                      <a:pt x="1470" y="8001"/>
                      <a:pt x="870" y="7593"/>
                    </a:cubicBezTo>
                    <a:lnTo>
                      <a:pt x="870" y="7659"/>
                    </a:lnTo>
                    <a:cubicBezTo>
                      <a:pt x="870" y="10304"/>
                      <a:pt x="2399" y="12512"/>
                      <a:pt x="4423" y="13015"/>
                    </a:cubicBezTo>
                    <a:cubicBezTo>
                      <a:pt x="4053" y="13137"/>
                      <a:pt x="3658" y="13201"/>
                      <a:pt x="3257" y="13201"/>
                    </a:cubicBezTo>
                    <a:cubicBezTo>
                      <a:pt x="2972" y="13201"/>
                      <a:pt x="2696" y="13169"/>
                      <a:pt x="2420" y="13105"/>
                    </a:cubicBezTo>
                    <a:cubicBezTo>
                      <a:pt x="2986" y="15271"/>
                      <a:pt x="4619" y="16845"/>
                      <a:pt x="6558" y="16893"/>
                    </a:cubicBezTo>
                    <a:cubicBezTo>
                      <a:pt x="5042" y="18354"/>
                      <a:pt x="3130" y="19222"/>
                      <a:pt x="1054" y="19222"/>
                    </a:cubicBezTo>
                    <a:cubicBezTo>
                      <a:pt x="698" y="19222"/>
                      <a:pt x="349" y="19198"/>
                      <a:pt x="0" y="19150"/>
                    </a:cubicBezTo>
                    <a:cubicBezTo>
                      <a:pt x="1964" y="20699"/>
                      <a:pt x="4291" y="21600"/>
                      <a:pt x="6795" y="21600"/>
                    </a:cubicBezTo>
                    <a:cubicBezTo>
                      <a:pt x="14943" y="21600"/>
                      <a:pt x="19399" y="13291"/>
                      <a:pt x="19399" y="6085"/>
                    </a:cubicBezTo>
                    <a:lnTo>
                      <a:pt x="19385" y="5380"/>
                    </a:lnTo>
                    <a:cubicBezTo>
                      <a:pt x="20256" y="4609"/>
                      <a:pt x="21007" y="3651"/>
                      <a:pt x="21600" y="2553"/>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sp>
            <p:nvSpPr>
              <p:cNvPr id="3171" name="Shape 3171"/>
              <p:cNvSpPr/>
              <p:nvPr/>
            </p:nvSpPr>
            <p:spPr>
              <a:xfrm>
                <a:off x="1400947" y="82907"/>
                <a:ext cx="125823" cy="232725"/>
              </a:xfrm>
              <a:custGeom>
                <a:avLst/>
                <a:gdLst/>
                <a:ahLst/>
                <a:cxnLst>
                  <a:cxn ang="0">
                    <a:pos x="wd2" y="hd2"/>
                  </a:cxn>
                  <a:cxn ang="5400000">
                    <a:pos x="wd2" y="hd2"/>
                  </a:cxn>
                  <a:cxn ang="10800000">
                    <a:pos x="wd2" y="hd2"/>
                  </a:cxn>
                  <a:cxn ang="16200000">
                    <a:pos x="wd2" y="hd2"/>
                  </a:cxn>
                </a:cxnLst>
                <a:rect l="0" t="0" r="r" b="b"/>
                <a:pathLst>
                  <a:path w="21600" h="21600" extrusionOk="0">
                    <a:moveTo>
                      <a:pt x="20789" y="4"/>
                    </a:moveTo>
                    <a:lnTo>
                      <a:pt x="15607" y="0"/>
                    </a:lnTo>
                    <a:cubicBezTo>
                      <a:pt x="9787" y="0"/>
                      <a:pt x="6024" y="2087"/>
                      <a:pt x="6024" y="5316"/>
                    </a:cubicBezTo>
                    <a:lnTo>
                      <a:pt x="6024" y="7767"/>
                    </a:lnTo>
                    <a:lnTo>
                      <a:pt x="814" y="7767"/>
                    </a:lnTo>
                    <a:cubicBezTo>
                      <a:pt x="365" y="7767"/>
                      <a:pt x="0" y="7964"/>
                      <a:pt x="0" y="8207"/>
                    </a:cubicBezTo>
                    <a:lnTo>
                      <a:pt x="0" y="11759"/>
                    </a:lnTo>
                    <a:cubicBezTo>
                      <a:pt x="0" y="12002"/>
                      <a:pt x="365" y="12199"/>
                      <a:pt x="814" y="12199"/>
                    </a:cubicBezTo>
                    <a:lnTo>
                      <a:pt x="6024" y="12199"/>
                    </a:lnTo>
                    <a:lnTo>
                      <a:pt x="6024" y="21160"/>
                    </a:lnTo>
                    <a:cubicBezTo>
                      <a:pt x="6024" y="21403"/>
                      <a:pt x="6389" y="21600"/>
                      <a:pt x="6840" y="21600"/>
                    </a:cubicBezTo>
                    <a:lnTo>
                      <a:pt x="13634" y="21600"/>
                    </a:lnTo>
                    <a:cubicBezTo>
                      <a:pt x="14085" y="21600"/>
                      <a:pt x="14450" y="21403"/>
                      <a:pt x="14450" y="21160"/>
                    </a:cubicBezTo>
                    <a:lnTo>
                      <a:pt x="14450" y="12199"/>
                    </a:lnTo>
                    <a:lnTo>
                      <a:pt x="20541" y="12199"/>
                    </a:lnTo>
                    <a:cubicBezTo>
                      <a:pt x="20990" y="12199"/>
                      <a:pt x="21355" y="12002"/>
                      <a:pt x="21355" y="11759"/>
                    </a:cubicBezTo>
                    <a:lnTo>
                      <a:pt x="21358" y="8207"/>
                    </a:lnTo>
                    <a:cubicBezTo>
                      <a:pt x="21358" y="8091"/>
                      <a:pt x="21271" y="7979"/>
                      <a:pt x="21119" y="7896"/>
                    </a:cubicBezTo>
                    <a:cubicBezTo>
                      <a:pt x="20968" y="7813"/>
                      <a:pt x="20759" y="7767"/>
                      <a:pt x="20543" y="7767"/>
                    </a:cubicBezTo>
                    <a:lnTo>
                      <a:pt x="14450" y="7767"/>
                    </a:lnTo>
                    <a:lnTo>
                      <a:pt x="14450" y="5689"/>
                    </a:lnTo>
                    <a:cubicBezTo>
                      <a:pt x="14450" y="4690"/>
                      <a:pt x="14891" y="4184"/>
                      <a:pt x="17295" y="4184"/>
                    </a:cubicBezTo>
                    <a:lnTo>
                      <a:pt x="20786" y="4182"/>
                    </a:lnTo>
                    <a:cubicBezTo>
                      <a:pt x="21236" y="4182"/>
                      <a:pt x="21600" y="3985"/>
                      <a:pt x="21600" y="3742"/>
                    </a:cubicBezTo>
                    <a:lnTo>
                      <a:pt x="21600" y="445"/>
                    </a:lnTo>
                    <a:cubicBezTo>
                      <a:pt x="21600" y="201"/>
                      <a:pt x="21236" y="6"/>
                      <a:pt x="20789" y="4"/>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p>
            </p:txBody>
          </p:sp>
        </p:grpSp>
        <p:grpSp>
          <p:nvGrpSpPr>
            <p:cNvPr id="3177" name="Group 3177"/>
            <p:cNvGrpSpPr/>
            <p:nvPr/>
          </p:nvGrpSpPr>
          <p:grpSpPr>
            <a:xfrm>
              <a:off x="9840658" y="3235890"/>
              <a:ext cx="1580007" cy="931884"/>
              <a:chOff x="0" y="0"/>
              <a:chExt cx="3160011" cy="1863765"/>
            </a:xfrm>
          </p:grpSpPr>
          <p:sp>
            <p:nvSpPr>
              <p:cNvPr id="3175" name="Shape 3175"/>
              <p:cNvSpPr/>
              <p:nvPr/>
            </p:nvSpPr>
            <p:spPr>
              <a:xfrm>
                <a:off x="0" y="0"/>
                <a:ext cx="3160012" cy="139751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p>
                <a:pPr>
                  <a:lnSpc>
                    <a:spcPct val="70000"/>
                  </a:lnSpc>
                  <a:spcBef>
                    <a:spcPts val="251"/>
                  </a:spcBef>
                  <a:defRPr sz="1800"/>
                </a:pPr>
                <a:r>
                  <a:rPr sz="2400" b="1">
                    <a:solidFill>
                      <a:srgbClr val="00BAA7"/>
                    </a:solidFill>
                    <a:latin typeface="Arimo"/>
                    <a:ea typeface="Arimo"/>
                    <a:cs typeface="Arimo"/>
                    <a:sym typeface="Arimo"/>
                  </a:rPr>
                  <a:t>Rosey</a:t>
                </a:r>
                <a:r>
                  <a:rPr sz="2400" b="1">
                    <a:solidFill>
                      <a:srgbClr val="FFFFFF"/>
                    </a:solidFill>
                    <a:latin typeface="Arimo"/>
                    <a:ea typeface="Arimo"/>
                    <a:cs typeface="Arimo"/>
                    <a:sym typeface="Arimo"/>
                  </a:rPr>
                  <a:t> Jackyana</a:t>
                </a:r>
              </a:p>
            </p:txBody>
          </p:sp>
          <p:sp>
            <p:nvSpPr>
              <p:cNvPr id="3176" name="Shape 3176"/>
              <p:cNvSpPr/>
              <p:nvPr/>
            </p:nvSpPr>
            <p:spPr>
              <a:xfrm>
                <a:off x="65994" y="1308943"/>
                <a:ext cx="2346525" cy="55482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gn="l">
                  <a:lnSpc>
                    <a:spcPct val="80000"/>
                  </a:lnSpc>
                  <a:spcBef>
                    <a:spcPts val="500"/>
                  </a:spcBef>
                  <a:defRPr sz="2200" b="1" spc="0">
                    <a:solidFill>
                      <a:srgbClr val="FFFFFF"/>
                    </a:solidFill>
                    <a:latin typeface="Arimo"/>
                    <a:ea typeface="Arimo"/>
                    <a:cs typeface="Arimo"/>
                    <a:sym typeface="Arimo"/>
                  </a:defRPr>
                </a:lvl1pPr>
              </a:lstStyle>
              <a:p>
                <a:pPr lvl="0">
                  <a:defRPr sz="1800" b="0" spc="0">
                    <a:solidFill>
                      <a:srgbClr val="000000"/>
                    </a:solidFill>
                  </a:defRPr>
                </a:pPr>
                <a:r>
                  <a:rPr sz="1067" dirty="0">
                    <a:solidFill>
                      <a:schemeClr val="bg1"/>
                    </a:solidFill>
                  </a:rPr>
                  <a:t>Post Title Text</a:t>
                </a:r>
              </a:p>
            </p:txBody>
          </p:sp>
        </p:grpSp>
        <p:sp>
          <p:nvSpPr>
            <p:cNvPr id="108" name="Rectangle 107">
              <a:extLst>
                <a:ext uri="{FF2B5EF4-FFF2-40B4-BE49-F238E27FC236}">
                  <a16:creationId xmlns:a16="http://schemas.microsoft.com/office/drawing/2014/main" id="{DEA6E0DB-446B-6342-9E72-97FAF6DA652D}"/>
                </a:ext>
              </a:extLst>
            </p:cNvPr>
            <p:cNvSpPr/>
            <p:nvPr/>
          </p:nvSpPr>
          <p:spPr>
            <a:xfrm>
              <a:off x="7904814" y="2857302"/>
              <a:ext cx="2108291" cy="2496286"/>
            </a:xfrm>
            <a:prstGeom prst="rect">
              <a:avLst/>
            </a:prstGeom>
            <a:blipFill dpi="0" rotWithShape="1">
              <a:blip r:embed="rId3" cstate="hqprint">
                <a:extLst>
                  <a:ext uri="{28A0092B-C50C-407E-A947-70E740481C1C}">
                    <a14:useLocalDpi xmlns:a14="http://schemas.microsoft.com/office/drawing/2010/main"/>
                  </a:ext>
                </a:extLst>
              </a:blip>
              <a:srcRect/>
              <a:stretch>
                <a:fillRect t="-603" b="-2608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
            <a:extLst>
              <a:ext uri="{FF2B5EF4-FFF2-40B4-BE49-F238E27FC236}">
                <a16:creationId xmlns:a16="http://schemas.microsoft.com/office/drawing/2014/main" id="{CB5DD907-5E79-47EB-AECA-29DD805550B9}"/>
              </a:ext>
            </a:extLst>
          </p:cNvPr>
          <p:cNvGrpSpPr/>
          <p:nvPr/>
        </p:nvGrpSpPr>
        <p:grpSpPr>
          <a:xfrm>
            <a:off x="4178750" y="-13168"/>
            <a:ext cx="8047596" cy="2877535"/>
            <a:chOff x="4178750" y="-13168"/>
            <a:chExt cx="8047596" cy="2877535"/>
          </a:xfrm>
        </p:grpSpPr>
        <p:grpSp>
          <p:nvGrpSpPr>
            <p:cNvPr id="3124" name="Group 3124"/>
            <p:cNvGrpSpPr/>
            <p:nvPr/>
          </p:nvGrpSpPr>
          <p:grpSpPr>
            <a:xfrm>
              <a:off x="4178750" y="-13168"/>
              <a:ext cx="8047596" cy="2877535"/>
              <a:chOff x="0" y="0"/>
              <a:chExt cx="16095192" cy="5755066"/>
            </a:xfrm>
            <a:solidFill>
              <a:schemeClr val="bg2">
                <a:lumMod val="40000"/>
                <a:lumOff val="60000"/>
              </a:schemeClr>
            </a:solidFill>
          </p:grpSpPr>
          <p:sp>
            <p:nvSpPr>
              <p:cNvPr id="3122" name="Shape 3122"/>
              <p:cNvSpPr/>
              <p:nvPr/>
            </p:nvSpPr>
            <p:spPr>
              <a:xfrm>
                <a:off x="377500" y="0"/>
                <a:ext cx="15717693" cy="5755067"/>
              </a:xfrm>
              <a:prstGeom prst="rect">
                <a:avLst/>
              </a:prstGeom>
              <a:grpFill/>
              <a:ln w="12700" cap="flat">
                <a:noFill/>
                <a:miter lim="400000"/>
              </a:ln>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solidFill>
                    <a:schemeClr val="tx2"/>
                  </a:solidFill>
                </a:endParaRPr>
              </a:p>
            </p:txBody>
          </p:sp>
          <p:sp>
            <p:nvSpPr>
              <p:cNvPr id="3123" name="Shape 3123"/>
              <p:cNvSpPr/>
              <p:nvPr/>
            </p:nvSpPr>
            <p:spPr>
              <a:xfrm rot="2700000">
                <a:off x="111765" y="3001342"/>
                <a:ext cx="539654" cy="53965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close/>
                  </a:path>
                </a:pathLst>
              </a:custGeom>
              <a:grpFill/>
              <a:ln w="12700" cap="flat">
                <a:noFill/>
                <a:miter lim="400000"/>
              </a:ln>
              <a:effectLst/>
            </p:spPr>
            <p:txBody>
              <a:bodyPr wrap="square" lIns="0" tIns="0" rIns="0" bIns="0" numCol="1" anchor="ctr">
                <a:noAutofit/>
              </a:bodyPr>
              <a:lstStyle/>
              <a:p>
                <a:pPr lvl="0">
                  <a:defRPr sz="3200"/>
                </a:pPr>
                <a:endParaRPr sz="4267">
                  <a:solidFill>
                    <a:schemeClr val="tx2"/>
                  </a:solidFill>
                </a:endParaRPr>
              </a:p>
            </p:txBody>
          </p:sp>
        </p:grpSp>
        <p:sp>
          <p:nvSpPr>
            <p:cNvPr id="3207" name="Shape 3207"/>
            <p:cNvSpPr/>
            <p:nvPr/>
          </p:nvSpPr>
          <p:spPr>
            <a:xfrm>
              <a:off x="8016218" y="1663309"/>
              <a:ext cx="2824527" cy="102187"/>
            </a:xfrm>
            <a:prstGeom prst="rect">
              <a:avLst/>
            </a:prstGeom>
            <a:solidFill>
              <a:srgbClr val="FFFFFF">
                <a:alpha val="15000"/>
              </a:srgbClr>
            </a:solidFill>
            <a:ln w="12700">
              <a:miter lim="400000"/>
            </a:ln>
          </p:spPr>
          <p:txBody>
            <a:bodyPr lIns="0" tIns="0" rIns="0" bIns="0" anchor="ctr"/>
            <a:lstStyle/>
            <a:p>
              <a:pPr lvl="0">
                <a:defRPr sz="3200"/>
              </a:pPr>
              <a:endParaRPr sz="4267">
                <a:solidFill>
                  <a:schemeClr val="tx2"/>
                </a:solidFill>
              </a:endParaRPr>
            </a:p>
          </p:txBody>
        </p:sp>
        <p:sp>
          <p:nvSpPr>
            <p:cNvPr id="3208" name="Shape 3208"/>
            <p:cNvSpPr/>
            <p:nvPr/>
          </p:nvSpPr>
          <p:spPr>
            <a:xfrm>
              <a:off x="11044312" y="1400427"/>
              <a:ext cx="255741" cy="16924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algn="r">
                <a:lnSpc>
                  <a:spcPct val="110000"/>
                </a:lnSpc>
                <a:spcBef>
                  <a:spcPts val="500"/>
                </a:spcBef>
                <a:defRPr sz="1600">
                  <a:solidFill>
                    <a:srgbClr val="FFFFFF"/>
                  </a:solidFill>
                  <a:latin typeface="Arimo"/>
                  <a:ea typeface="Arimo"/>
                  <a:cs typeface="Arimo"/>
                  <a:sym typeface="Arimo"/>
                </a:defRPr>
              </a:lvl1pPr>
            </a:lstStyle>
            <a:p>
              <a:pPr lvl="0">
                <a:defRPr sz="1800">
                  <a:solidFill>
                    <a:srgbClr val="000000"/>
                  </a:solidFill>
                </a:defRPr>
              </a:pPr>
              <a:r>
                <a:rPr sz="800" dirty="0">
                  <a:solidFill>
                    <a:schemeClr val="tx2"/>
                  </a:solidFill>
                </a:rPr>
                <a:t>60%</a:t>
              </a:r>
            </a:p>
          </p:txBody>
        </p:sp>
        <p:sp>
          <p:nvSpPr>
            <p:cNvPr id="3209" name="Shape 3209"/>
            <p:cNvSpPr/>
            <p:nvPr/>
          </p:nvSpPr>
          <p:spPr>
            <a:xfrm>
              <a:off x="11044312" y="1629779"/>
              <a:ext cx="255741" cy="16924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algn="r">
                <a:lnSpc>
                  <a:spcPct val="110000"/>
                </a:lnSpc>
                <a:spcBef>
                  <a:spcPts val="500"/>
                </a:spcBef>
                <a:defRPr sz="1600">
                  <a:solidFill>
                    <a:srgbClr val="FFFFFF"/>
                  </a:solidFill>
                  <a:latin typeface="Arimo"/>
                  <a:ea typeface="Arimo"/>
                  <a:cs typeface="Arimo"/>
                  <a:sym typeface="Arimo"/>
                </a:defRPr>
              </a:lvl1pPr>
            </a:lstStyle>
            <a:p>
              <a:pPr lvl="0">
                <a:defRPr sz="1800">
                  <a:solidFill>
                    <a:srgbClr val="000000"/>
                  </a:solidFill>
                </a:defRPr>
              </a:pPr>
              <a:r>
                <a:rPr sz="800" dirty="0">
                  <a:solidFill>
                    <a:schemeClr val="tx2"/>
                  </a:solidFill>
                </a:rPr>
                <a:t>45%</a:t>
              </a:r>
            </a:p>
          </p:txBody>
        </p:sp>
        <p:sp>
          <p:nvSpPr>
            <p:cNvPr id="3210" name="Shape 3210"/>
            <p:cNvSpPr/>
            <p:nvPr/>
          </p:nvSpPr>
          <p:spPr>
            <a:xfrm>
              <a:off x="11044312" y="1873746"/>
              <a:ext cx="255741" cy="16924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algn="r">
                <a:lnSpc>
                  <a:spcPct val="110000"/>
                </a:lnSpc>
                <a:spcBef>
                  <a:spcPts val="500"/>
                </a:spcBef>
                <a:defRPr sz="1600">
                  <a:solidFill>
                    <a:srgbClr val="FFFFFF"/>
                  </a:solidFill>
                  <a:latin typeface="Arimo"/>
                  <a:ea typeface="Arimo"/>
                  <a:cs typeface="Arimo"/>
                  <a:sym typeface="Arimo"/>
                </a:defRPr>
              </a:lvl1pPr>
            </a:lstStyle>
            <a:p>
              <a:pPr lvl="0">
                <a:defRPr sz="1800">
                  <a:solidFill>
                    <a:srgbClr val="000000"/>
                  </a:solidFill>
                </a:defRPr>
              </a:pPr>
              <a:r>
                <a:rPr sz="800" dirty="0">
                  <a:solidFill>
                    <a:schemeClr val="tx2"/>
                  </a:solidFill>
                </a:rPr>
                <a:t>90%</a:t>
              </a:r>
            </a:p>
          </p:txBody>
        </p:sp>
        <p:sp>
          <p:nvSpPr>
            <p:cNvPr id="3211" name="Shape 3211"/>
            <p:cNvSpPr/>
            <p:nvPr/>
          </p:nvSpPr>
          <p:spPr>
            <a:xfrm>
              <a:off x="11044312" y="2076055"/>
              <a:ext cx="255741" cy="16924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algn="r">
                <a:lnSpc>
                  <a:spcPct val="110000"/>
                </a:lnSpc>
                <a:spcBef>
                  <a:spcPts val="500"/>
                </a:spcBef>
                <a:defRPr sz="1600">
                  <a:solidFill>
                    <a:srgbClr val="FFFFFF"/>
                  </a:solidFill>
                  <a:latin typeface="Arimo"/>
                  <a:ea typeface="Arimo"/>
                  <a:cs typeface="Arimo"/>
                  <a:sym typeface="Arimo"/>
                </a:defRPr>
              </a:lvl1pPr>
            </a:lstStyle>
            <a:p>
              <a:pPr lvl="0">
                <a:defRPr sz="1800">
                  <a:solidFill>
                    <a:srgbClr val="000000"/>
                  </a:solidFill>
                </a:defRPr>
              </a:pPr>
              <a:r>
                <a:rPr sz="800">
                  <a:solidFill>
                    <a:schemeClr val="tx2"/>
                  </a:solidFill>
                </a:rPr>
                <a:t>35%</a:t>
              </a:r>
            </a:p>
          </p:txBody>
        </p:sp>
        <p:sp>
          <p:nvSpPr>
            <p:cNvPr id="3212" name="Shape 3212"/>
            <p:cNvSpPr/>
            <p:nvPr/>
          </p:nvSpPr>
          <p:spPr>
            <a:xfrm>
              <a:off x="11044312" y="2305541"/>
              <a:ext cx="255741" cy="16924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algn="r">
                <a:lnSpc>
                  <a:spcPct val="110000"/>
                </a:lnSpc>
                <a:spcBef>
                  <a:spcPts val="500"/>
                </a:spcBef>
                <a:defRPr sz="1600">
                  <a:solidFill>
                    <a:srgbClr val="FFFFFF"/>
                  </a:solidFill>
                  <a:latin typeface="Arimo"/>
                  <a:ea typeface="Arimo"/>
                  <a:cs typeface="Arimo"/>
                  <a:sym typeface="Arimo"/>
                </a:defRPr>
              </a:lvl1pPr>
            </a:lstStyle>
            <a:p>
              <a:pPr lvl="0">
                <a:defRPr sz="1800">
                  <a:solidFill>
                    <a:srgbClr val="000000"/>
                  </a:solidFill>
                </a:defRPr>
              </a:pPr>
              <a:r>
                <a:rPr sz="800">
                  <a:solidFill>
                    <a:schemeClr val="tx2"/>
                  </a:solidFill>
                </a:rPr>
                <a:t>60%</a:t>
              </a:r>
            </a:p>
          </p:txBody>
        </p:sp>
        <p:sp>
          <p:nvSpPr>
            <p:cNvPr id="3213" name="Shape 3213"/>
            <p:cNvSpPr/>
            <p:nvPr/>
          </p:nvSpPr>
          <p:spPr>
            <a:xfrm>
              <a:off x="7519332" y="1382392"/>
              <a:ext cx="388459" cy="111029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32500" lnSpcReduction="20000"/>
            </a:bodyPr>
            <a:lstStyle/>
            <a:p>
              <a:pPr>
                <a:lnSpc>
                  <a:spcPct val="150000"/>
                </a:lnSpc>
                <a:spcBef>
                  <a:spcPts val="251"/>
                </a:spcBef>
                <a:defRPr sz="1800"/>
              </a:pPr>
              <a:r>
                <a:rPr sz="2400">
                  <a:solidFill>
                    <a:schemeClr val="tx2"/>
                  </a:solidFill>
                  <a:latin typeface="Arimo"/>
                  <a:ea typeface="Arimo"/>
                  <a:cs typeface="Arimo"/>
                  <a:sym typeface="Arimo"/>
                </a:rPr>
                <a:t>HTML</a:t>
              </a:r>
            </a:p>
            <a:p>
              <a:pPr>
                <a:lnSpc>
                  <a:spcPct val="150000"/>
                </a:lnSpc>
                <a:spcBef>
                  <a:spcPts val="251"/>
                </a:spcBef>
                <a:defRPr sz="1800"/>
              </a:pPr>
              <a:r>
                <a:rPr sz="2400">
                  <a:solidFill>
                    <a:schemeClr val="tx2"/>
                  </a:solidFill>
                  <a:latin typeface="Arimo"/>
                  <a:ea typeface="Arimo"/>
                  <a:cs typeface="Arimo"/>
                  <a:sym typeface="Arimo"/>
                </a:rPr>
                <a:t>WP</a:t>
              </a:r>
            </a:p>
            <a:p>
              <a:pPr>
                <a:lnSpc>
                  <a:spcPct val="150000"/>
                </a:lnSpc>
                <a:spcBef>
                  <a:spcPts val="251"/>
                </a:spcBef>
                <a:defRPr sz="1800"/>
              </a:pPr>
              <a:r>
                <a:rPr sz="2400">
                  <a:solidFill>
                    <a:schemeClr val="tx2"/>
                  </a:solidFill>
                  <a:latin typeface="Arimo"/>
                  <a:ea typeface="Arimo"/>
                  <a:cs typeface="Arimo"/>
                  <a:sym typeface="Arimo"/>
                </a:rPr>
                <a:t>PSD</a:t>
              </a:r>
            </a:p>
            <a:p>
              <a:pPr>
                <a:lnSpc>
                  <a:spcPct val="150000"/>
                </a:lnSpc>
                <a:spcBef>
                  <a:spcPts val="251"/>
                </a:spcBef>
                <a:defRPr sz="1800"/>
              </a:pPr>
              <a:r>
                <a:rPr sz="2400">
                  <a:solidFill>
                    <a:schemeClr val="tx2"/>
                  </a:solidFill>
                  <a:latin typeface="Arimo"/>
                  <a:ea typeface="Arimo"/>
                  <a:cs typeface="Arimo"/>
                  <a:sym typeface="Arimo"/>
                </a:rPr>
                <a:t>Ai</a:t>
              </a:r>
            </a:p>
            <a:p>
              <a:pPr>
                <a:lnSpc>
                  <a:spcPct val="150000"/>
                </a:lnSpc>
                <a:spcBef>
                  <a:spcPts val="251"/>
                </a:spcBef>
                <a:defRPr sz="1800"/>
              </a:pPr>
              <a:r>
                <a:rPr sz="2400">
                  <a:solidFill>
                    <a:schemeClr val="tx2"/>
                  </a:solidFill>
                  <a:latin typeface="Arimo"/>
                  <a:ea typeface="Arimo"/>
                  <a:cs typeface="Arimo"/>
                  <a:sym typeface="Arimo"/>
                </a:rPr>
                <a:t>PHP</a:t>
              </a:r>
            </a:p>
          </p:txBody>
        </p:sp>
        <p:sp>
          <p:nvSpPr>
            <p:cNvPr id="3214" name="Shape 3214"/>
            <p:cNvSpPr/>
            <p:nvPr/>
          </p:nvSpPr>
          <p:spPr>
            <a:xfrm>
              <a:off x="7513703" y="752147"/>
              <a:ext cx="3575613" cy="45779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a:bodyPr>
            <a:lstStyle/>
            <a:p>
              <a:pPr>
                <a:lnSpc>
                  <a:spcPct val="110000"/>
                </a:lnSpc>
                <a:spcBef>
                  <a:spcPts val="251"/>
                </a:spcBef>
                <a:defRPr sz="1800"/>
              </a:pPr>
              <a:r>
                <a:rPr sz="1200" b="1" dirty="0">
                  <a:solidFill>
                    <a:schemeClr val="tx2"/>
                  </a:solidFill>
                  <a:latin typeface="Arimo"/>
                  <a:ea typeface="Arimo"/>
                  <a:cs typeface="Arimo"/>
                  <a:sym typeface="Arimo"/>
                </a:rPr>
                <a:t>Performance/Expenses</a:t>
              </a:r>
            </a:p>
            <a:p>
              <a:pPr>
                <a:lnSpc>
                  <a:spcPct val="110000"/>
                </a:lnSpc>
                <a:spcBef>
                  <a:spcPts val="251"/>
                </a:spcBef>
                <a:defRPr sz="1800"/>
              </a:pPr>
              <a:r>
                <a:rPr sz="1067" dirty="0">
                  <a:solidFill>
                    <a:schemeClr val="tx2"/>
                  </a:solidFill>
                  <a:latin typeface="Arimo"/>
                  <a:ea typeface="Arimo"/>
                  <a:cs typeface="Arimo"/>
                  <a:sym typeface="Arimo"/>
                </a:rPr>
                <a:t>Ever since the 1500s, when an unknown printer took printer.</a:t>
              </a:r>
            </a:p>
          </p:txBody>
        </p:sp>
        <p:sp>
          <p:nvSpPr>
            <p:cNvPr id="3215" name="Shape 3215"/>
            <p:cNvSpPr/>
            <p:nvPr/>
          </p:nvSpPr>
          <p:spPr>
            <a:xfrm>
              <a:off x="8016218" y="1440171"/>
              <a:ext cx="2824527" cy="102187"/>
            </a:xfrm>
            <a:prstGeom prst="rect">
              <a:avLst/>
            </a:prstGeom>
            <a:solidFill>
              <a:srgbClr val="FFFFFF">
                <a:alpha val="15000"/>
              </a:srgbClr>
            </a:solidFill>
            <a:ln w="12700">
              <a:miter lim="400000"/>
            </a:ln>
          </p:spPr>
          <p:txBody>
            <a:bodyPr lIns="0" tIns="0" rIns="0" bIns="0" anchor="ctr"/>
            <a:lstStyle/>
            <a:p>
              <a:pPr lvl="0">
                <a:defRPr sz="3200"/>
              </a:pPr>
              <a:endParaRPr sz="4267">
                <a:solidFill>
                  <a:schemeClr val="tx2"/>
                </a:solidFill>
              </a:endParaRPr>
            </a:p>
          </p:txBody>
        </p:sp>
        <p:sp>
          <p:nvSpPr>
            <p:cNvPr id="3216" name="Shape 3216"/>
            <p:cNvSpPr/>
            <p:nvPr/>
          </p:nvSpPr>
          <p:spPr>
            <a:xfrm>
              <a:off x="8016218" y="2332723"/>
              <a:ext cx="2824527" cy="102188"/>
            </a:xfrm>
            <a:prstGeom prst="rect">
              <a:avLst/>
            </a:prstGeom>
            <a:solidFill>
              <a:srgbClr val="FFFFFF">
                <a:alpha val="15000"/>
              </a:srgbClr>
            </a:solidFill>
            <a:ln w="12700">
              <a:miter lim="400000"/>
            </a:ln>
          </p:spPr>
          <p:txBody>
            <a:bodyPr lIns="0" tIns="0" rIns="0" bIns="0" anchor="ctr"/>
            <a:lstStyle/>
            <a:p>
              <a:pPr lvl="0">
                <a:defRPr sz="3200"/>
              </a:pPr>
              <a:endParaRPr sz="4267">
                <a:solidFill>
                  <a:schemeClr val="tx2"/>
                </a:solidFill>
              </a:endParaRPr>
            </a:p>
          </p:txBody>
        </p:sp>
        <p:sp>
          <p:nvSpPr>
            <p:cNvPr id="3217" name="Shape 3217"/>
            <p:cNvSpPr/>
            <p:nvPr/>
          </p:nvSpPr>
          <p:spPr>
            <a:xfrm>
              <a:off x="8016218" y="2109585"/>
              <a:ext cx="2824527" cy="102188"/>
            </a:xfrm>
            <a:prstGeom prst="rect">
              <a:avLst/>
            </a:prstGeom>
            <a:solidFill>
              <a:srgbClr val="FFFFFF">
                <a:alpha val="15000"/>
              </a:srgbClr>
            </a:solidFill>
            <a:ln w="12700">
              <a:miter lim="400000"/>
            </a:ln>
          </p:spPr>
          <p:txBody>
            <a:bodyPr lIns="0" tIns="0" rIns="0" bIns="0" anchor="ctr"/>
            <a:lstStyle/>
            <a:p>
              <a:pPr lvl="0">
                <a:defRPr sz="3200"/>
              </a:pPr>
              <a:endParaRPr sz="4267">
                <a:solidFill>
                  <a:schemeClr val="tx2"/>
                </a:solidFill>
              </a:endParaRPr>
            </a:p>
          </p:txBody>
        </p:sp>
        <p:sp>
          <p:nvSpPr>
            <p:cNvPr id="3218" name="Shape 3218"/>
            <p:cNvSpPr/>
            <p:nvPr/>
          </p:nvSpPr>
          <p:spPr>
            <a:xfrm>
              <a:off x="8016218" y="1886447"/>
              <a:ext cx="2824527" cy="102188"/>
            </a:xfrm>
            <a:prstGeom prst="rect">
              <a:avLst/>
            </a:prstGeom>
            <a:solidFill>
              <a:srgbClr val="FFFFFF">
                <a:alpha val="15000"/>
              </a:srgbClr>
            </a:solidFill>
            <a:ln w="12700">
              <a:miter lim="400000"/>
            </a:ln>
          </p:spPr>
          <p:txBody>
            <a:bodyPr lIns="0" tIns="0" rIns="0" bIns="0" anchor="ctr"/>
            <a:lstStyle/>
            <a:p>
              <a:pPr lvl="0">
                <a:defRPr sz="3200"/>
              </a:pPr>
              <a:endParaRPr sz="4267">
                <a:solidFill>
                  <a:schemeClr val="tx2"/>
                </a:solidFill>
              </a:endParaRPr>
            </a:p>
          </p:txBody>
        </p:sp>
        <p:sp>
          <p:nvSpPr>
            <p:cNvPr id="3219" name="Shape 3219"/>
            <p:cNvSpPr/>
            <p:nvPr/>
          </p:nvSpPr>
          <p:spPr>
            <a:xfrm>
              <a:off x="8016217" y="1663309"/>
              <a:ext cx="2558204" cy="102187"/>
            </a:xfrm>
            <a:prstGeom prst="rect">
              <a:avLst/>
            </a:prstGeom>
            <a:solidFill>
              <a:srgbClr val="89C600"/>
            </a:solidFill>
            <a:ln w="12700">
              <a:miter lim="400000"/>
            </a:ln>
          </p:spPr>
          <p:txBody>
            <a:bodyPr lIns="0" tIns="0" rIns="0" bIns="0" anchor="ctr"/>
            <a:lstStyle/>
            <a:p>
              <a:pPr lvl="0">
                <a:defRPr sz="3200"/>
              </a:pPr>
              <a:endParaRPr sz="4267">
                <a:solidFill>
                  <a:schemeClr val="tx2"/>
                </a:solidFill>
              </a:endParaRPr>
            </a:p>
          </p:txBody>
        </p:sp>
        <p:sp>
          <p:nvSpPr>
            <p:cNvPr id="3220" name="Shape 3220"/>
            <p:cNvSpPr/>
            <p:nvPr/>
          </p:nvSpPr>
          <p:spPr>
            <a:xfrm>
              <a:off x="8016217" y="1440171"/>
              <a:ext cx="2198292" cy="102187"/>
            </a:xfrm>
            <a:prstGeom prst="rect">
              <a:avLst/>
            </a:prstGeom>
            <a:solidFill>
              <a:srgbClr val="89C600"/>
            </a:solidFill>
            <a:ln w="12700">
              <a:miter lim="400000"/>
            </a:ln>
          </p:spPr>
          <p:txBody>
            <a:bodyPr lIns="0" tIns="0" rIns="0" bIns="0" anchor="ctr"/>
            <a:lstStyle/>
            <a:p>
              <a:pPr lvl="0">
                <a:defRPr sz="3200"/>
              </a:pPr>
              <a:endParaRPr sz="4267">
                <a:solidFill>
                  <a:schemeClr val="tx2"/>
                </a:solidFill>
              </a:endParaRPr>
            </a:p>
          </p:txBody>
        </p:sp>
        <p:sp>
          <p:nvSpPr>
            <p:cNvPr id="3221" name="Shape 3221"/>
            <p:cNvSpPr/>
            <p:nvPr/>
          </p:nvSpPr>
          <p:spPr>
            <a:xfrm>
              <a:off x="8016218" y="2332723"/>
              <a:ext cx="1762985" cy="102188"/>
            </a:xfrm>
            <a:prstGeom prst="rect">
              <a:avLst/>
            </a:prstGeom>
            <a:solidFill>
              <a:srgbClr val="89C600"/>
            </a:solidFill>
            <a:ln w="12700">
              <a:miter lim="400000"/>
            </a:ln>
          </p:spPr>
          <p:txBody>
            <a:bodyPr lIns="0" tIns="0" rIns="0" bIns="0" anchor="ctr"/>
            <a:lstStyle/>
            <a:p>
              <a:pPr lvl="0">
                <a:defRPr sz="3200"/>
              </a:pPr>
              <a:endParaRPr sz="4267">
                <a:solidFill>
                  <a:schemeClr val="tx2"/>
                </a:solidFill>
              </a:endParaRPr>
            </a:p>
          </p:txBody>
        </p:sp>
        <p:sp>
          <p:nvSpPr>
            <p:cNvPr id="3222" name="Shape 3222"/>
            <p:cNvSpPr/>
            <p:nvPr/>
          </p:nvSpPr>
          <p:spPr>
            <a:xfrm>
              <a:off x="8016217" y="2109585"/>
              <a:ext cx="1308147" cy="102188"/>
            </a:xfrm>
            <a:prstGeom prst="rect">
              <a:avLst/>
            </a:prstGeom>
            <a:solidFill>
              <a:srgbClr val="89C600"/>
            </a:solidFill>
            <a:ln w="12700">
              <a:miter lim="400000"/>
            </a:ln>
          </p:spPr>
          <p:txBody>
            <a:bodyPr lIns="0" tIns="0" rIns="0" bIns="0" anchor="ctr"/>
            <a:lstStyle/>
            <a:p>
              <a:pPr lvl="0">
                <a:defRPr sz="3200"/>
              </a:pPr>
              <a:endParaRPr sz="4267">
                <a:solidFill>
                  <a:schemeClr val="tx2"/>
                </a:solidFill>
              </a:endParaRPr>
            </a:p>
          </p:txBody>
        </p:sp>
        <p:sp>
          <p:nvSpPr>
            <p:cNvPr id="3223" name="Shape 3223"/>
            <p:cNvSpPr/>
            <p:nvPr/>
          </p:nvSpPr>
          <p:spPr>
            <a:xfrm>
              <a:off x="8016217" y="1886447"/>
              <a:ext cx="2064531" cy="102188"/>
            </a:xfrm>
            <a:prstGeom prst="rect">
              <a:avLst/>
            </a:prstGeom>
            <a:solidFill>
              <a:srgbClr val="89C600"/>
            </a:solidFill>
            <a:ln w="12700">
              <a:miter lim="400000"/>
            </a:ln>
          </p:spPr>
          <p:txBody>
            <a:bodyPr lIns="0" tIns="0" rIns="0" bIns="0" anchor="ctr"/>
            <a:lstStyle/>
            <a:p>
              <a:pPr lvl="0">
                <a:defRPr sz="3200"/>
              </a:pPr>
              <a:endParaRPr sz="4267">
                <a:solidFill>
                  <a:schemeClr val="tx2"/>
                </a:solidFill>
              </a:endParaRPr>
            </a:p>
          </p:txBody>
        </p:sp>
        <p:sp>
          <p:nvSpPr>
            <p:cNvPr id="3224" name="Shape 3224"/>
            <p:cNvSpPr/>
            <p:nvPr/>
          </p:nvSpPr>
          <p:spPr>
            <a:xfrm>
              <a:off x="7135601" y="810005"/>
              <a:ext cx="0" cy="1625932"/>
            </a:xfrm>
            <a:prstGeom prst="line">
              <a:avLst/>
            </a:prstGeom>
            <a:ln w="12700" cap="rnd">
              <a:solidFill>
                <a:srgbClr val="8F9499"/>
              </a:solidFill>
              <a:custDash>
                <a:ds d="100000" sp="200000"/>
              </a:custDash>
              <a:miter lim="400000"/>
            </a:ln>
          </p:spPr>
          <p:txBody>
            <a:bodyPr lIns="0" tIns="0" rIns="0" bIns="0" anchor="ctr"/>
            <a:lstStyle/>
            <a:p>
              <a:pPr lvl="0">
                <a:defRPr sz="3200"/>
              </a:pPr>
              <a:endParaRPr sz="4267">
                <a:solidFill>
                  <a:schemeClr val="tx2"/>
                </a:solidFill>
              </a:endParaRPr>
            </a:p>
          </p:txBody>
        </p:sp>
        <p:sp>
          <p:nvSpPr>
            <p:cNvPr id="3225" name="Shape 3225"/>
            <p:cNvSpPr/>
            <p:nvPr/>
          </p:nvSpPr>
          <p:spPr>
            <a:xfrm>
              <a:off x="4868653" y="779842"/>
              <a:ext cx="1884259" cy="164389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pPr>
                <a:lnSpc>
                  <a:spcPct val="130000"/>
                </a:lnSpc>
                <a:spcBef>
                  <a:spcPts val="500"/>
                </a:spcBef>
                <a:defRPr sz="1800"/>
              </a:pPr>
              <a:r>
                <a:rPr sz="1467" b="1" dirty="0">
                  <a:solidFill>
                    <a:schemeClr val="tx2"/>
                  </a:solidFill>
                  <a:latin typeface="Arimo"/>
                  <a:ea typeface="Arimo"/>
                  <a:cs typeface="Arimo"/>
                  <a:sym typeface="Arimo"/>
                </a:rPr>
                <a:t>Few About Me:</a:t>
              </a:r>
            </a:p>
            <a:p>
              <a:pPr>
                <a:lnSpc>
                  <a:spcPct val="130000"/>
                </a:lnSpc>
                <a:spcBef>
                  <a:spcPts val="500"/>
                </a:spcBef>
                <a:defRPr sz="1800"/>
              </a:pPr>
              <a:r>
                <a:rPr sz="1067" dirty="0">
                  <a:solidFill>
                    <a:schemeClr val="tx2"/>
                  </a:solidFill>
                  <a:latin typeface="Arimo"/>
                  <a:ea typeface="Arimo"/>
                  <a:cs typeface="Arimo"/>
                  <a:sym typeface="Arimo"/>
                </a:rPr>
                <a:t>Lorem Ipsum has been the industry's standard dummy text ever since the 1500s, when an unknown printer took a galley since the when an unknown printer.</a:t>
              </a:r>
            </a:p>
          </p:txBody>
        </p:sp>
      </p:grpSp>
      <p:grpSp>
        <p:nvGrpSpPr>
          <p:cNvPr id="4" name="Group 3">
            <a:extLst>
              <a:ext uri="{FF2B5EF4-FFF2-40B4-BE49-F238E27FC236}">
                <a16:creationId xmlns:a16="http://schemas.microsoft.com/office/drawing/2014/main" id="{7A6765A8-071D-4346-9AEA-93BF9164E881}"/>
              </a:ext>
            </a:extLst>
          </p:cNvPr>
          <p:cNvGrpSpPr/>
          <p:nvPr/>
        </p:nvGrpSpPr>
        <p:grpSpPr>
          <a:xfrm>
            <a:off x="-31463" y="2863317"/>
            <a:ext cx="8033504" cy="2483900"/>
            <a:chOff x="-31463" y="2863317"/>
            <a:chExt cx="8033504" cy="2483900"/>
          </a:xfrm>
        </p:grpSpPr>
        <p:grpSp>
          <p:nvGrpSpPr>
            <p:cNvPr id="3127" name="Group 3127"/>
            <p:cNvGrpSpPr/>
            <p:nvPr/>
          </p:nvGrpSpPr>
          <p:grpSpPr>
            <a:xfrm>
              <a:off x="-31463" y="2863317"/>
              <a:ext cx="8033504" cy="2483900"/>
              <a:chOff x="0" y="0"/>
              <a:chExt cx="16067007" cy="4967799"/>
            </a:xfrm>
          </p:grpSpPr>
          <p:sp>
            <p:nvSpPr>
              <p:cNvPr id="3125" name="Shape 3125"/>
              <p:cNvSpPr/>
              <p:nvPr/>
            </p:nvSpPr>
            <p:spPr>
              <a:xfrm>
                <a:off x="0" y="0"/>
                <a:ext cx="15717692" cy="4967800"/>
              </a:xfrm>
              <a:prstGeom prst="rect">
                <a:avLst/>
              </a:prstGeom>
              <a:solidFill>
                <a:schemeClr val="accent2"/>
              </a:solidFill>
              <a:ln w="12700" cap="flat">
                <a:noFill/>
                <a:miter lim="400000"/>
              </a:ln>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3126" name="Shape 3126"/>
              <p:cNvSpPr/>
              <p:nvPr/>
            </p:nvSpPr>
            <p:spPr>
              <a:xfrm rot="13500000">
                <a:off x="15415589" y="2214073"/>
                <a:ext cx="539653" cy="53965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close/>
                  </a:path>
                </a:pathLst>
              </a:custGeom>
              <a:solidFill>
                <a:schemeClr val="accent2"/>
              </a:solidFill>
              <a:ln w="12700" cap="flat">
                <a:noFill/>
                <a:miter lim="400000"/>
              </a:ln>
              <a:effectLst/>
            </p:spPr>
            <p:txBody>
              <a:bodyPr wrap="square" lIns="0" tIns="0" rIns="0" bIns="0" numCol="1" anchor="ctr">
                <a:noAutofit/>
              </a:bodyPr>
              <a:lstStyle/>
              <a:p>
                <a:pPr lvl="0">
                  <a:defRPr sz="3200"/>
                </a:pPr>
                <a:endParaRPr sz="4267"/>
              </a:p>
            </p:txBody>
          </p:sp>
        </p:grpSp>
        <p:sp>
          <p:nvSpPr>
            <p:cNvPr id="3130" name="Shape 3130"/>
            <p:cNvSpPr/>
            <p:nvPr/>
          </p:nvSpPr>
          <p:spPr>
            <a:xfrm>
              <a:off x="1243715" y="4145605"/>
              <a:ext cx="2824527" cy="102187"/>
            </a:xfrm>
            <a:prstGeom prst="rect">
              <a:avLst/>
            </a:prstGeom>
            <a:solidFill>
              <a:srgbClr val="FFFFFF">
                <a:alpha val="15000"/>
              </a:srgbClr>
            </a:solidFill>
            <a:ln w="12700">
              <a:miter lim="400000"/>
            </a:ln>
          </p:spPr>
          <p:txBody>
            <a:bodyPr lIns="0" tIns="0" rIns="0" bIns="0" anchor="ctr"/>
            <a:lstStyle/>
            <a:p>
              <a:pPr lvl="0">
                <a:defRPr sz="3200"/>
              </a:pPr>
              <a:endParaRPr sz="4267"/>
            </a:p>
          </p:txBody>
        </p:sp>
        <p:sp>
          <p:nvSpPr>
            <p:cNvPr id="3131" name="Shape 3131"/>
            <p:cNvSpPr/>
            <p:nvPr/>
          </p:nvSpPr>
          <p:spPr>
            <a:xfrm>
              <a:off x="910543" y="3882723"/>
              <a:ext cx="255741" cy="16924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algn="r">
                <a:lnSpc>
                  <a:spcPct val="110000"/>
                </a:lnSpc>
                <a:spcBef>
                  <a:spcPts val="500"/>
                </a:spcBef>
                <a:defRPr sz="1600">
                  <a:solidFill>
                    <a:srgbClr val="FFFFFF"/>
                  </a:solidFill>
                  <a:latin typeface="Arimo"/>
                  <a:ea typeface="Arimo"/>
                  <a:cs typeface="Arimo"/>
                  <a:sym typeface="Arimo"/>
                </a:defRPr>
              </a:lvl1pPr>
            </a:lstStyle>
            <a:p>
              <a:pPr lvl="0">
                <a:defRPr sz="1800">
                  <a:solidFill>
                    <a:srgbClr val="000000"/>
                  </a:solidFill>
                </a:defRPr>
              </a:pPr>
              <a:r>
                <a:rPr sz="800" dirty="0">
                  <a:solidFill>
                    <a:schemeClr val="bg1"/>
                  </a:solidFill>
                </a:rPr>
                <a:t>60%</a:t>
              </a:r>
            </a:p>
          </p:txBody>
        </p:sp>
        <p:sp>
          <p:nvSpPr>
            <p:cNvPr id="3132" name="Shape 3132"/>
            <p:cNvSpPr/>
            <p:nvPr/>
          </p:nvSpPr>
          <p:spPr>
            <a:xfrm>
              <a:off x="910543" y="4112075"/>
              <a:ext cx="255741" cy="16924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algn="r">
                <a:lnSpc>
                  <a:spcPct val="110000"/>
                </a:lnSpc>
                <a:spcBef>
                  <a:spcPts val="500"/>
                </a:spcBef>
                <a:defRPr sz="1600">
                  <a:solidFill>
                    <a:srgbClr val="FFFFFF"/>
                  </a:solidFill>
                  <a:latin typeface="Arimo"/>
                  <a:ea typeface="Arimo"/>
                  <a:cs typeface="Arimo"/>
                  <a:sym typeface="Arimo"/>
                </a:defRPr>
              </a:lvl1pPr>
            </a:lstStyle>
            <a:p>
              <a:pPr lvl="0">
                <a:defRPr sz="1800">
                  <a:solidFill>
                    <a:srgbClr val="000000"/>
                  </a:solidFill>
                </a:defRPr>
              </a:pPr>
              <a:r>
                <a:rPr sz="800" dirty="0">
                  <a:solidFill>
                    <a:schemeClr val="bg1"/>
                  </a:solidFill>
                </a:rPr>
                <a:t>45%</a:t>
              </a:r>
            </a:p>
          </p:txBody>
        </p:sp>
        <p:sp>
          <p:nvSpPr>
            <p:cNvPr id="3133" name="Shape 3133"/>
            <p:cNvSpPr/>
            <p:nvPr/>
          </p:nvSpPr>
          <p:spPr>
            <a:xfrm>
              <a:off x="910543" y="4356043"/>
              <a:ext cx="255741" cy="16924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algn="r">
                <a:lnSpc>
                  <a:spcPct val="110000"/>
                </a:lnSpc>
                <a:spcBef>
                  <a:spcPts val="500"/>
                </a:spcBef>
                <a:defRPr sz="1600">
                  <a:solidFill>
                    <a:srgbClr val="FFFFFF"/>
                  </a:solidFill>
                  <a:latin typeface="Arimo"/>
                  <a:ea typeface="Arimo"/>
                  <a:cs typeface="Arimo"/>
                  <a:sym typeface="Arimo"/>
                </a:defRPr>
              </a:lvl1pPr>
            </a:lstStyle>
            <a:p>
              <a:pPr lvl="0">
                <a:defRPr sz="1800">
                  <a:solidFill>
                    <a:srgbClr val="000000"/>
                  </a:solidFill>
                </a:defRPr>
              </a:pPr>
              <a:r>
                <a:rPr sz="800">
                  <a:solidFill>
                    <a:schemeClr val="bg1"/>
                  </a:solidFill>
                </a:rPr>
                <a:t>90%</a:t>
              </a:r>
            </a:p>
          </p:txBody>
        </p:sp>
        <p:sp>
          <p:nvSpPr>
            <p:cNvPr id="3134" name="Shape 3134"/>
            <p:cNvSpPr/>
            <p:nvPr/>
          </p:nvSpPr>
          <p:spPr>
            <a:xfrm>
              <a:off x="910543" y="4558351"/>
              <a:ext cx="255741" cy="16924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algn="r">
                <a:lnSpc>
                  <a:spcPct val="110000"/>
                </a:lnSpc>
                <a:spcBef>
                  <a:spcPts val="500"/>
                </a:spcBef>
                <a:defRPr sz="1600">
                  <a:solidFill>
                    <a:srgbClr val="FFFFFF"/>
                  </a:solidFill>
                  <a:latin typeface="Arimo"/>
                  <a:ea typeface="Arimo"/>
                  <a:cs typeface="Arimo"/>
                  <a:sym typeface="Arimo"/>
                </a:defRPr>
              </a:lvl1pPr>
            </a:lstStyle>
            <a:p>
              <a:pPr lvl="0">
                <a:defRPr sz="1800">
                  <a:solidFill>
                    <a:srgbClr val="000000"/>
                  </a:solidFill>
                </a:defRPr>
              </a:pPr>
              <a:r>
                <a:rPr sz="800">
                  <a:solidFill>
                    <a:schemeClr val="bg1"/>
                  </a:solidFill>
                </a:rPr>
                <a:t>35%</a:t>
              </a:r>
            </a:p>
          </p:txBody>
        </p:sp>
        <p:sp>
          <p:nvSpPr>
            <p:cNvPr id="3135" name="Shape 3135"/>
            <p:cNvSpPr/>
            <p:nvPr/>
          </p:nvSpPr>
          <p:spPr>
            <a:xfrm>
              <a:off x="910543" y="4787839"/>
              <a:ext cx="255741" cy="16924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algn="r">
                <a:lnSpc>
                  <a:spcPct val="110000"/>
                </a:lnSpc>
                <a:spcBef>
                  <a:spcPts val="500"/>
                </a:spcBef>
                <a:defRPr sz="1600">
                  <a:solidFill>
                    <a:srgbClr val="FFFFFF"/>
                  </a:solidFill>
                  <a:latin typeface="Arimo"/>
                  <a:ea typeface="Arimo"/>
                  <a:cs typeface="Arimo"/>
                  <a:sym typeface="Arimo"/>
                </a:defRPr>
              </a:lvl1pPr>
            </a:lstStyle>
            <a:p>
              <a:pPr lvl="0">
                <a:defRPr sz="1800">
                  <a:solidFill>
                    <a:srgbClr val="000000"/>
                  </a:solidFill>
                </a:defRPr>
              </a:pPr>
              <a:r>
                <a:rPr sz="800">
                  <a:solidFill>
                    <a:schemeClr val="bg1"/>
                  </a:solidFill>
                </a:rPr>
                <a:t>60%</a:t>
              </a:r>
            </a:p>
          </p:txBody>
        </p:sp>
        <p:sp>
          <p:nvSpPr>
            <p:cNvPr id="3136" name="Shape 3136"/>
            <p:cNvSpPr/>
            <p:nvPr/>
          </p:nvSpPr>
          <p:spPr>
            <a:xfrm>
              <a:off x="4112121" y="3864688"/>
              <a:ext cx="388459" cy="111029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32500" lnSpcReduction="20000"/>
            </a:bodyPr>
            <a:lstStyle/>
            <a:p>
              <a:pPr algn="r">
                <a:lnSpc>
                  <a:spcPct val="150000"/>
                </a:lnSpc>
                <a:spcBef>
                  <a:spcPts val="251"/>
                </a:spcBef>
                <a:defRPr sz="1800"/>
              </a:pPr>
              <a:r>
                <a:rPr sz="2400">
                  <a:solidFill>
                    <a:srgbClr val="FFFFFF"/>
                  </a:solidFill>
                  <a:latin typeface="Arimo"/>
                  <a:ea typeface="Arimo"/>
                  <a:cs typeface="Arimo"/>
                  <a:sym typeface="Arimo"/>
                </a:rPr>
                <a:t>HTML</a:t>
              </a:r>
            </a:p>
            <a:p>
              <a:pPr algn="r">
                <a:lnSpc>
                  <a:spcPct val="150000"/>
                </a:lnSpc>
                <a:spcBef>
                  <a:spcPts val="251"/>
                </a:spcBef>
                <a:defRPr sz="1800"/>
              </a:pPr>
              <a:r>
                <a:rPr sz="2400">
                  <a:solidFill>
                    <a:srgbClr val="FFFFFF"/>
                  </a:solidFill>
                  <a:latin typeface="Arimo"/>
                  <a:ea typeface="Arimo"/>
                  <a:cs typeface="Arimo"/>
                  <a:sym typeface="Arimo"/>
                </a:rPr>
                <a:t>WP</a:t>
              </a:r>
            </a:p>
            <a:p>
              <a:pPr algn="r">
                <a:lnSpc>
                  <a:spcPct val="150000"/>
                </a:lnSpc>
                <a:spcBef>
                  <a:spcPts val="251"/>
                </a:spcBef>
                <a:defRPr sz="1800"/>
              </a:pPr>
              <a:r>
                <a:rPr sz="2400">
                  <a:solidFill>
                    <a:srgbClr val="FFFFFF"/>
                  </a:solidFill>
                  <a:latin typeface="Arimo"/>
                  <a:ea typeface="Arimo"/>
                  <a:cs typeface="Arimo"/>
                  <a:sym typeface="Arimo"/>
                </a:rPr>
                <a:t>PSD</a:t>
              </a:r>
            </a:p>
            <a:p>
              <a:pPr algn="r">
                <a:lnSpc>
                  <a:spcPct val="150000"/>
                </a:lnSpc>
                <a:spcBef>
                  <a:spcPts val="251"/>
                </a:spcBef>
                <a:defRPr sz="1800"/>
              </a:pPr>
              <a:r>
                <a:rPr sz="2400">
                  <a:solidFill>
                    <a:srgbClr val="FFFFFF"/>
                  </a:solidFill>
                  <a:latin typeface="Arimo"/>
                  <a:ea typeface="Arimo"/>
                  <a:cs typeface="Arimo"/>
                  <a:sym typeface="Arimo"/>
                </a:rPr>
                <a:t>Ai</a:t>
              </a:r>
            </a:p>
            <a:p>
              <a:pPr algn="r">
                <a:lnSpc>
                  <a:spcPct val="150000"/>
                </a:lnSpc>
                <a:spcBef>
                  <a:spcPts val="251"/>
                </a:spcBef>
                <a:defRPr sz="1800"/>
              </a:pPr>
              <a:r>
                <a:rPr sz="2400">
                  <a:solidFill>
                    <a:srgbClr val="FFFFFF"/>
                  </a:solidFill>
                  <a:latin typeface="Arimo"/>
                  <a:ea typeface="Arimo"/>
                  <a:cs typeface="Arimo"/>
                  <a:sym typeface="Arimo"/>
                </a:rPr>
                <a:t>PHP</a:t>
              </a:r>
            </a:p>
          </p:txBody>
        </p:sp>
        <p:sp>
          <p:nvSpPr>
            <p:cNvPr id="3137" name="Shape 3137"/>
            <p:cNvSpPr/>
            <p:nvPr/>
          </p:nvSpPr>
          <p:spPr>
            <a:xfrm>
              <a:off x="957035" y="3234443"/>
              <a:ext cx="3575612" cy="45779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a:bodyPr>
            <a:lstStyle/>
            <a:p>
              <a:pPr algn="r">
                <a:lnSpc>
                  <a:spcPct val="110000"/>
                </a:lnSpc>
                <a:spcBef>
                  <a:spcPts val="251"/>
                </a:spcBef>
                <a:defRPr sz="1800"/>
              </a:pPr>
              <a:r>
                <a:rPr sz="1200" b="1">
                  <a:solidFill>
                    <a:srgbClr val="FFFFFF"/>
                  </a:solidFill>
                  <a:latin typeface="Arimo"/>
                  <a:ea typeface="Arimo"/>
                  <a:cs typeface="Arimo"/>
                  <a:sym typeface="Arimo"/>
                </a:rPr>
                <a:t>Performance/Expenses</a:t>
              </a:r>
            </a:p>
            <a:p>
              <a:pPr algn="r">
                <a:lnSpc>
                  <a:spcPct val="110000"/>
                </a:lnSpc>
                <a:spcBef>
                  <a:spcPts val="251"/>
                </a:spcBef>
                <a:defRPr sz="1800"/>
              </a:pPr>
              <a:r>
                <a:rPr sz="1067">
                  <a:solidFill>
                    <a:srgbClr val="FFFFFF"/>
                  </a:solidFill>
                  <a:latin typeface="Arimo"/>
                  <a:ea typeface="Arimo"/>
                  <a:cs typeface="Arimo"/>
                  <a:sym typeface="Arimo"/>
                </a:rPr>
                <a:t>Ever since the 1500s, when an unknown printer took printer.</a:t>
              </a:r>
            </a:p>
          </p:txBody>
        </p:sp>
        <p:sp>
          <p:nvSpPr>
            <p:cNvPr id="3138" name="Shape 3138"/>
            <p:cNvSpPr/>
            <p:nvPr/>
          </p:nvSpPr>
          <p:spPr>
            <a:xfrm>
              <a:off x="1243715" y="3922467"/>
              <a:ext cx="2824527" cy="102187"/>
            </a:xfrm>
            <a:prstGeom prst="rect">
              <a:avLst/>
            </a:prstGeom>
            <a:solidFill>
              <a:srgbClr val="FFFFFF">
                <a:alpha val="15000"/>
              </a:srgbClr>
            </a:solidFill>
            <a:ln w="12700">
              <a:miter lim="400000"/>
            </a:ln>
          </p:spPr>
          <p:txBody>
            <a:bodyPr lIns="0" tIns="0" rIns="0" bIns="0" anchor="ctr"/>
            <a:lstStyle/>
            <a:p>
              <a:pPr lvl="0">
                <a:defRPr sz="3200"/>
              </a:pPr>
              <a:endParaRPr sz="4267"/>
            </a:p>
          </p:txBody>
        </p:sp>
        <p:sp>
          <p:nvSpPr>
            <p:cNvPr id="3139" name="Shape 3139"/>
            <p:cNvSpPr/>
            <p:nvPr/>
          </p:nvSpPr>
          <p:spPr>
            <a:xfrm>
              <a:off x="1243715" y="4815019"/>
              <a:ext cx="2824527" cy="102188"/>
            </a:xfrm>
            <a:prstGeom prst="rect">
              <a:avLst/>
            </a:prstGeom>
            <a:solidFill>
              <a:srgbClr val="FFFFFF">
                <a:alpha val="15000"/>
              </a:srgbClr>
            </a:solidFill>
            <a:ln w="12700">
              <a:miter lim="400000"/>
            </a:ln>
          </p:spPr>
          <p:txBody>
            <a:bodyPr lIns="0" tIns="0" rIns="0" bIns="0" anchor="ctr"/>
            <a:lstStyle/>
            <a:p>
              <a:pPr lvl="0">
                <a:defRPr sz="3200"/>
              </a:pPr>
              <a:endParaRPr sz="4267"/>
            </a:p>
          </p:txBody>
        </p:sp>
        <p:sp>
          <p:nvSpPr>
            <p:cNvPr id="3140" name="Shape 3140"/>
            <p:cNvSpPr/>
            <p:nvPr/>
          </p:nvSpPr>
          <p:spPr>
            <a:xfrm>
              <a:off x="1243715" y="4591881"/>
              <a:ext cx="2824527" cy="102187"/>
            </a:xfrm>
            <a:prstGeom prst="rect">
              <a:avLst/>
            </a:prstGeom>
            <a:solidFill>
              <a:srgbClr val="FFFFFF">
                <a:alpha val="15000"/>
              </a:srgbClr>
            </a:solidFill>
            <a:ln w="12700">
              <a:miter lim="400000"/>
            </a:ln>
          </p:spPr>
          <p:txBody>
            <a:bodyPr lIns="0" tIns="0" rIns="0" bIns="0" anchor="ctr"/>
            <a:lstStyle/>
            <a:p>
              <a:pPr lvl="0">
                <a:defRPr sz="3200"/>
              </a:pPr>
              <a:endParaRPr sz="4267"/>
            </a:p>
          </p:txBody>
        </p:sp>
        <p:sp>
          <p:nvSpPr>
            <p:cNvPr id="3141" name="Shape 3141"/>
            <p:cNvSpPr/>
            <p:nvPr/>
          </p:nvSpPr>
          <p:spPr>
            <a:xfrm>
              <a:off x="1243715" y="4368743"/>
              <a:ext cx="2824527" cy="102187"/>
            </a:xfrm>
            <a:prstGeom prst="rect">
              <a:avLst/>
            </a:prstGeom>
            <a:solidFill>
              <a:srgbClr val="FFFFFF">
                <a:alpha val="15000"/>
              </a:srgbClr>
            </a:solidFill>
            <a:ln w="12700">
              <a:miter lim="400000"/>
            </a:ln>
          </p:spPr>
          <p:txBody>
            <a:bodyPr lIns="0" tIns="0" rIns="0" bIns="0" anchor="ctr"/>
            <a:lstStyle/>
            <a:p>
              <a:pPr lvl="0">
                <a:defRPr sz="3200"/>
              </a:pPr>
              <a:endParaRPr sz="4267"/>
            </a:p>
          </p:txBody>
        </p:sp>
        <p:sp>
          <p:nvSpPr>
            <p:cNvPr id="3142" name="Shape 3142"/>
            <p:cNvSpPr/>
            <p:nvPr/>
          </p:nvSpPr>
          <p:spPr>
            <a:xfrm>
              <a:off x="1510037" y="4145605"/>
              <a:ext cx="2558204" cy="102187"/>
            </a:xfrm>
            <a:prstGeom prst="rect">
              <a:avLst/>
            </a:prstGeom>
            <a:solidFill>
              <a:srgbClr val="57D9D2"/>
            </a:solidFill>
            <a:ln w="12700">
              <a:miter lim="400000"/>
            </a:ln>
          </p:spPr>
          <p:txBody>
            <a:bodyPr lIns="0" tIns="0" rIns="0" bIns="0" anchor="ctr"/>
            <a:lstStyle/>
            <a:p>
              <a:pPr lvl="0">
                <a:defRPr sz="3200"/>
              </a:pPr>
              <a:endParaRPr sz="4267"/>
            </a:p>
          </p:txBody>
        </p:sp>
        <p:sp>
          <p:nvSpPr>
            <p:cNvPr id="3143" name="Shape 3143"/>
            <p:cNvSpPr/>
            <p:nvPr/>
          </p:nvSpPr>
          <p:spPr>
            <a:xfrm>
              <a:off x="1869949" y="3922467"/>
              <a:ext cx="2198291" cy="102187"/>
            </a:xfrm>
            <a:prstGeom prst="rect">
              <a:avLst/>
            </a:prstGeom>
            <a:solidFill>
              <a:srgbClr val="57D9D2"/>
            </a:solidFill>
            <a:ln w="12700">
              <a:miter lim="400000"/>
            </a:ln>
          </p:spPr>
          <p:txBody>
            <a:bodyPr lIns="0" tIns="0" rIns="0" bIns="0" anchor="ctr"/>
            <a:lstStyle/>
            <a:p>
              <a:pPr lvl="0">
                <a:defRPr sz="3200"/>
              </a:pPr>
              <a:endParaRPr sz="4267"/>
            </a:p>
          </p:txBody>
        </p:sp>
        <p:sp>
          <p:nvSpPr>
            <p:cNvPr id="3144" name="Shape 3144"/>
            <p:cNvSpPr/>
            <p:nvPr/>
          </p:nvSpPr>
          <p:spPr>
            <a:xfrm>
              <a:off x="2305257" y="4815019"/>
              <a:ext cx="1762985" cy="102188"/>
            </a:xfrm>
            <a:prstGeom prst="rect">
              <a:avLst/>
            </a:prstGeom>
            <a:solidFill>
              <a:srgbClr val="57D9D2"/>
            </a:solidFill>
            <a:ln w="12700">
              <a:miter lim="400000"/>
            </a:ln>
          </p:spPr>
          <p:txBody>
            <a:bodyPr lIns="0" tIns="0" rIns="0" bIns="0" anchor="ctr"/>
            <a:lstStyle/>
            <a:p>
              <a:pPr lvl="0">
                <a:defRPr sz="3200"/>
              </a:pPr>
              <a:endParaRPr sz="4267"/>
            </a:p>
          </p:txBody>
        </p:sp>
        <p:sp>
          <p:nvSpPr>
            <p:cNvPr id="3145" name="Shape 3145"/>
            <p:cNvSpPr/>
            <p:nvPr/>
          </p:nvSpPr>
          <p:spPr>
            <a:xfrm>
              <a:off x="2760093" y="4591881"/>
              <a:ext cx="1308147" cy="102187"/>
            </a:xfrm>
            <a:prstGeom prst="rect">
              <a:avLst/>
            </a:prstGeom>
            <a:solidFill>
              <a:srgbClr val="57D9D2"/>
            </a:solidFill>
            <a:ln w="12700">
              <a:miter lim="400000"/>
            </a:ln>
          </p:spPr>
          <p:txBody>
            <a:bodyPr lIns="0" tIns="0" rIns="0" bIns="0" anchor="ctr"/>
            <a:lstStyle/>
            <a:p>
              <a:pPr lvl="0">
                <a:defRPr sz="3200"/>
              </a:pPr>
              <a:endParaRPr sz="4267"/>
            </a:p>
          </p:txBody>
        </p:sp>
        <p:sp>
          <p:nvSpPr>
            <p:cNvPr id="3146" name="Shape 3146"/>
            <p:cNvSpPr/>
            <p:nvPr/>
          </p:nvSpPr>
          <p:spPr>
            <a:xfrm>
              <a:off x="2003709" y="4368743"/>
              <a:ext cx="2064531" cy="102187"/>
            </a:xfrm>
            <a:prstGeom prst="rect">
              <a:avLst/>
            </a:prstGeom>
            <a:solidFill>
              <a:srgbClr val="57D9D2"/>
            </a:solidFill>
            <a:ln w="12700">
              <a:miter lim="400000"/>
            </a:ln>
          </p:spPr>
          <p:txBody>
            <a:bodyPr lIns="0" tIns="0" rIns="0" bIns="0" anchor="ctr"/>
            <a:lstStyle/>
            <a:p>
              <a:pPr lvl="0">
                <a:defRPr sz="3200"/>
              </a:pPr>
              <a:endParaRPr sz="4267"/>
            </a:p>
          </p:txBody>
        </p:sp>
        <p:sp>
          <p:nvSpPr>
            <p:cNvPr id="3173" name="Shape 3173"/>
            <p:cNvSpPr/>
            <p:nvPr/>
          </p:nvSpPr>
          <p:spPr>
            <a:xfrm>
              <a:off x="5016936" y="3292301"/>
              <a:ext cx="0" cy="1625932"/>
            </a:xfrm>
            <a:prstGeom prst="line">
              <a:avLst/>
            </a:prstGeom>
            <a:ln w="12700" cap="rnd">
              <a:solidFill>
                <a:srgbClr val="00BAA7"/>
              </a:solidFill>
              <a:custDash>
                <a:ds d="100000" sp="200000"/>
              </a:custDash>
              <a:miter lim="400000"/>
            </a:ln>
          </p:spPr>
          <p:txBody>
            <a:bodyPr lIns="0" tIns="0" rIns="0" bIns="0" anchor="ctr"/>
            <a:lstStyle/>
            <a:p>
              <a:pPr lvl="0">
                <a:defRPr sz="3200"/>
              </a:pPr>
              <a:endParaRPr sz="4267"/>
            </a:p>
          </p:txBody>
        </p:sp>
        <p:sp>
          <p:nvSpPr>
            <p:cNvPr id="3174" name="Shape 3174"/>
            <p:cNvSpPr/>
            <p:nvPr/>
          </p:nvSpPr>
          <p:spPr>
            <a:xfrm>
              <a:off x="5368192" y="3262138"/>
              <a:ext cx="1884259" cy="164389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pPr>
                <a:lnSpc>
                  <a:spcPct val="130000"/>
                </a:lnSpc>
                <a:spcBef>
                  <a:spcPts val="500"/>
                </a:spcBef>
                <a:defRPr sz="1800"/>
              </a:pPr>
              <a:r>
                <a:rPr sz="1467" b="1" dirty="0">
                  <a:solidFill>
                    <a:srgbClr val="FFFFFF"/>
                  </a:solidFill>
                  <a:latin typeface="Arimo"/>
                  <a:ea typeface="Arimo"/>
                  <a:cs typeface="Arimo"/>
                  <a:sym typeface="Arimo"/>
                </a:rPr>
                <a:t>Few About Me:</a:t>
              </a:r>
            </a:p>
            <a:p>
              <a:pPr>
                <a:lnSpc>
                  <a:spcPct val="130000"/>
                </a:lnSpc>
                <a:spcBef>
                  <a:spcPts val="500"/>
                </a:spcBef>
                <a:defRPr sz="1800"/>
              </a:pPr>
              <a:r>
                <a:rPr sz="1067" dirty="0">
                  <a:solidFill>
                    <a:srgbClr val="5ADCD2"/>
                  </a:solidFill>
                  <a:latin typeface="Arimo"/>
                  <a:ea typeface="Arimo"/>
                  <a:cs typeface="Arimo"/>
                  <a:sym typeface="Arimo"/>
                </a:rPr>
                <a:t>Lorem Ipsum has been the industry's standard dummy text ever since the 1500s, when an unknown printer took a galley since the when an unknown printer.</a:t>
              </a:r>
            </a:p>
          </p:txBody>
        </p:sp>
      </p:grpSp>
    </p:spTree>
    <p:extLst>
      <p:ext uri="{BB962C8B-B14F-4D97-AF65-F5344CB8AC3E}">
        <p14:creationId xmlns:p14="http://schemas.microsoft.com/office/powerpoint/2010/main" val="3337861595"/>
      </p:ext>
    </p:extLst>
  </p:cSld>
  <p:clrMapOvr>
    <a:masterClrMapping/>
  </p:clrMapOvr>
  <p:transition spd="slow">
    <p:push dir="r"/>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decel="10000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1+#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10000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decel="100000"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1+#ppt_w/2"/>
                                          </p:val>
                                        </p:tav>
                                        <p:tav tm="100000">
                                          <p:val>
                                            <p:strVal val="#ppt_x"/>
                                          </p:val>
                                        </p:tav>
                                      </p:tavLst>
                                    </p:anim>
                                    <p:anim calcmode="lin" valueType="num">
                                      <p:cBhvr additive="base">
                                        <p:cTn id="23" dur="500" fill="hold"/>
                                        <p:tgtEl>
                                          <p:spTgt spid="5"/>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18" presetClass="entr" presetSubtype="6" fill="hold" grpId="0" nodeType="afterEffect">
                                  <p:stCondLst>
                                    <p:cond delay="0"/>
                                  </p:stCondLst>
                                  <p:childTnLst>
                                    <p:set>
                                      <p:cBhvr>
                                        <p:cTn id="26" dur="1" fill="hold">
                                          <p:stCondLst>
                                            <p:cond delay="0"/>
                                          </p:stCondLst>
                                        </p:cTn>
                                        <p:tgtEl>
                                          <p:spTgt spid="3129"/>
                                        </p:tgtEl>
                                        <p:attrNameLst>
                                          <p:attrName>style.visibility</p:attrName>
                                        </p:attrNameLst>
                                      </p:cBhvr>
                                      <p:to>
                                        <p:strVal val="visible"/>
                                      </p:to>
                                    </p:set>
                                    <p:animEffect transition="in" filter="strips(downRight)">
                                      <p:cBhvr>
                                        <p:cTn id="27" dur="500"/>
                                        <p:tgtEl>
                                          <p:spTgt spid="3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2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A531D32D-2491-7F44-B138-1C357062861D}"/>
              </a:ext>
            </a:extLst>
          </p:cNvPr>
          <p:cNvSpPr txBox="1">
            <a:spLocks/>
          </p:cNvSpPr>
          <p:nvPr/>
        </p:nvSpPr>
        <p:spPr bwMode="auto">
          <a:xfrm>
            <a:off x="-315913" y="749300"/>
            <a:ext cx="12825413" cy="321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70000"/>
              </a:lnSpc>
            </a:pPr>
            <a:r>
              <a:rPr lang="en-US" altLang="en-US" sz="20000" b="1" dirty="0">
                <a:solidFill>
                  <a:schemeClr val="bg2">
                    <a:lumMod val="60000"/>
                    <a:lumOff val="40000"/>
                  </a:schemeClr>
                </a:solidFill>
                <a:latin typeface="Arial Black" panose="020B0604020202020204" pitchFamily="34" charset="0"/>
                <a:ea typeface="Source Sans Pro Black" panose="020B0503030403020204" pitchFamily="34" charset="0"/>
                <a:cs typeface="Arial Black" panose="020B0604020202020204" pitchFamily="34" charset="0"/>
              </a:rPr>
              <a:t>AGENGY</a:t>
            </a:r>
          </a:p>
        </p:txBody>
      </p:sp>
      <p:pic>
        <p:nvPicPr>
          <p:cNvPr id="8" name="Picture Placeholder 7">
            <a:extLst>
              <a:ext uri="{FF2B5EF4-FFF2-40B4-BE49-F238E27FC236}">
                <a16:creationId xmlns:a16="http://schemas.microsoft.com/office/drawing/2014/main" id="{8FAF065B-2BC7-E04D-8987-51F951831791}"/>
              </a:ext>
            </a:extLst>
          </p:cNvPr>
          <p:cNvPicPr>
            <a:picLocks noGrp="1" noChangeAspect="1"/>
          </p:cNvPicPr>
          <p:nvPr>
            <p:ph type="pic" sz="quarter" idx="10"/>
          </p:nvPr>
        </p:nvPicPr>
        <p:blipFill>
          <a:blip r:embed="rId2" cstate="hqprint">
            <a:extLst>
              <a:ext uri="{28A0092B-C50C-407E-A947-70E740481C1C}">
                <a14:useLocalDpi xmlns:a14="http://schemas.microsoft.com/office/drawing/2010/main"/>
              </a:ext>
            </a:extLst>
          </a:blip>
          <a:srcRect l="33733" r="33733"/>
          <a:stretch>
            <a:fillRect/>
          </a:stretch>
        </p:blipFill>
        <p:spPr bwMode="auto">
          <a:xfrm>
            <a:off x="1581150" y="2038350"/>
            <a:ext cx="1743075" cy="3571875"/>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pic>
        <p:nvPicPr>
          <p:cNvPr id="10" name="Picture Placeholder 9">
            <a:extLst>
              <a:ext uri="{FF2B5EF4-FFF2-40B4-BE49-F238E27FC236}">
                <a16:creationId xmlns:a16="http://schemas.microsoft.com/office/drawing/2014/main" id="{52A39A41-8226-0646-8C41-49F4482DEF50}"/>
              </a:ext>
            </a:extLst>
          </p:cNvPr>
          <p:cNvPicPr>
            <a:picLocks noGrp="1" noChangeAspect="1"/>
          </p:cNvPicPr>
          <p:nvPr>
            <p:ph type="pic" sz="quarter" idx="11"/>
          </p:nvPr>
        </p:nvPicPr>
        <p:blipFill>
          <a:blip r:embed="rId4" cstate="hqprint">
            <a:extLst>
              <a:ext uri="{28A0092B-C50C-407E-A947-70E740481C1C}">
                <a14:useLocalDpi xmlns:a14="http://schemas.microsoft.com/office/drawing/2010/main"/>
              </a:ext>
            </a:extLst>
          </a:blip>
          <a:srcRect l="33743" r="33743"/>
          <a:stretch>
            <a:fillRect/>
          </a:stretch>
        </p:blipFill>
        <p:spPr bwMode="auto">
          <a:xfrm>
            <a:off x="3395663" y="1630363"/>
            <a:ext cx="1741487" cy="3571875"/>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pic>
        <p:nvPicPr>
          <p:cNvPr id="12" name="Picture Placeholder 11">
            <a:extLst>
              <a:ext uri="{FF2B5EF4-FFF2-40B4-BE49-F238E27FC236}">
                <a16:creationId xmlns:a16="http://schemas.microsoft.com/office/drawing/2014/main" id="{D5A58CBB-2028-D440-B447-8D6831D56729}"/>
              </a:ext>
            </a:extLst>
          </p:cNvPr>
          <p:cNvPicPr>
            <a:picLocks noGrp="1" noChangeAspect="1"/>
          </p:cNvPicPr>
          <p:nvPr>
            <p:ph type="pic" sz="quarter" idx="12"/>
          </p:nvPr>
        </p:nvPicPr>
        <p:blipFill>
          <a:blip r:embed="rId5" cstate="hqprint">
            <a:extLst>
              <a:ext uri="{28A0092B-C50C-407E-A947-70E740481C1C}">
                <a14:useLocalDpi xmlns:a14="http://schemas.microsoft.com/office/drawing/2010/main"/>
              </a:ext>
            </a:extLst>
          </a:blip>
          <a:srcRect l="33747" r="33747"/>
          <a:stretch>
            <a:fillRect/>
          </a:stretch>
        </p:blipFill>
        <p:spPr bwMode="auto">
          <a:xfrm>
            <a:off x="5208588" y="2187575"/>
            <a:ext cx="1741487" cy="3570288"/>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pic>
        <p:nvPicPr>
          <p:cNvPr id="29" name="Picture Placeholder 28">
            <a:extLst>
              <a:ext uri="{FF2B5EF4-FFF2-40B4-BE49-F238E27FC236}">
                <a16:creationId xmlns:a16="http://schemas.microsoft.com/office/drawing/2014/main" id="{CB2F130A-38C1-DE46-A9CD-F55B30E50E45}"/>
              </a:ext>
            </a:extLst>
          </p:cNvPr>
          <p:cNvPicPr>
            <a:picLocks noGrp="1" noChangeAspect="1"/>
          </p:cNvPicPr>
          <p:nvPr>
            <p:ph type="pic" sz="quarter" idx="13"/>
          </p:nvPr>
        </p:nvPicPr>
        <p:blipFill>
          <a:blip r:embed="rId6" cstate="hqprint">
            <a:extLst>
              <a:ext uri="{28A0092B-C50C-407E-A947-70E740481C1C}">
                <a14:useLocalDpi xmlns:a14="http://schemas.microsoft.com/office/drawing/2010/main"/>
              </a:ext>
            </a:extLst>
          </a:blip>
          <a:srcRect l="33728" r="33728"/>
          <a:stretch>
            <a:fillRect/>
          </a:stretch>
        </p:blipFill>
        <p:spPr bwMode="auto">
          <a:xfrm>
            <a:off x="7021513" y="1581150"/>
            <a:ext cx="1743075" cy="3571875"/>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pic>
        <p:nvPicPr>
          <p:cNvPr id="32" name="Picture Placeholder 31">
            <a:extLst>
              <a:ext uri="{FF2B5EF4-FFF2-40B4-BE49-F238E27FC236}">
                <a16:creationId xmlns:a16="http://schemas.microsoft.com/office/drawing/2014/main" id="{924F21D4-C55A-A94B-B6FF-C035E8140CBC}"/>
              </a:ext>
            </a:extLst>
          </p:cNvPr>
          <p:cNvPicPr>
            <a:picLocks noGrp="1" noChangeAspect="1"/>
          </p:cNvPicPr>
          <p:nvPr>
            <p:ph type="pic" sz="quarter" idx="14"/>
          </p:nvPr>
        </p:nvPicPr>
        <p:blipFill>
          <a:blip r:embed="rId7" cstate="hqprint">
            <a:extLst>
              <a:ext uri="{28A0092B-C50C-407E-A947-70E740481C1C}">
                <a14:useLocalDpi xmlns:a14="http://schemas.microsoft.com/office/drawing/2010/main"/>
              </a:ext>
            </a:extLst>
          </a:blip>
          <a:srcRect l="33739" r="33739"/>
          <a:stretch>
            <a:fillRect/>
          </a:stretch>
        </p:blipFill>
        <p:spPr bwMode="auto">
          <a:xfrm>
            <a:off x="8834438" y="1927225"/>
            <a:ext cx="1743075" cy="3571875"/>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sp>
        <p:nvSpPr>
          <p:cNvPr id="14" name="Title 1">
            <a:extLst>
              <a:ext uri="{FF2B5EF4-FFF2-40B4-BE49-F238E27FC236}">
                <a16:creationId xmlns:a16="http://schemas.microsoft.com/office/drawing/2014/main" id="{E64DE94F-11BD-EF42-9433-934226D657EB}"/>
              </a:ext>
            </a:extLst>
          </p:cNvPr>
          <p:cNvSpPr txBox="1">
            <a:spLocks/>
          </p:cNvSpPr>
          <p:nvPr/>
        </p:nvSpPr>
        <p:spPr bwMode="auto">
          <a:xfrm>
            <a:off x="1616075" y="4625975"/>
            <a:ext cx="170815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80000"/>
              </a:lnSpc>
            </a:pPr>
            <a:r>
              <a:rPr lang="en-US" altLang="en-US" dirty="0">
                <a:solidFill>
                  <a:srgbClr val="FFFFFF"/>
                </a:solidFill>
                <a:latin typeface="Source Sans Pro Black" panose="020B0503030403020204" pitchFamily="34" charset="0"/>
                <a:ea typeface="Source Sans Pro Black" panose="020B0503030403020204" pitchFamily="34" charset="0"/>
                <a:cs typeface="Source Sans Pro Black" panose="020B0503030403020204" pitchFamily="34" charset="0"/>
              </a:rPr>
              <a:t>FRANCIS</a:t>
            </a:r>
          </a:p>
          <a:p>
            <a:pPr>
              <a:lnSpc>
                <a:spcPct val="80000"/>
              </a:lnSpc>
            </a:pPr>
            <a:r>
              <a:rPr lang="en-US" altLang="en-US" dirty="0">
                <a:solidFill>
                  <a:srgbClr val="FFFFFF"/>
                </a:solidFill>
                <a:latin typeface="Source Sans Pro Black" panose="020B0503030403020204" pitchFamily="34" charset="0"/>
                <a:ea typeface="Source Sans Pro Black" panose="020B0503030403020204" pitchFamily="34" charset="0"/>
                <a:cs typeface="Source Sans Pro Black" panose="020B0503030403020204" pitchFamily="34" charset="0"/>
              </a:rPr>
              <a:t>JOHNSTON</a:t>
            </a:r>
          </a:p>
        </p:txBody>
      </p:sp>
      <p:sp>
        <p:nvSpPr>
          <p:cNvPr id="15" name="TextBox 14">
            <a:extLst>
              <a:ext uri="{FF2B5EF4-FFF2-40B4-BE49-F238E27FC236}">
                <a16:creationId xmlns:a16="http://schemas.microsoft.com/office/drawing/2014/main" id="{0CE3A283-5C8A-0A4A-859F-CB61A03EE7CA}"/>
              </a:ext>
            </a:extLst>
          </p:cNvPr>
          <p:cNvSpPr txBox="1"/>
          <p:nvPr/>
        </p:nvSpPr>
        <p:spPr>
          <a:xfrm>
            <a:off x="1616075" y="5227638"/>
            <a:ext cx="1708150" cy="252412"/>
          </a:xfrm>
          <a:prstGeom prst="rect">
            <a:avLst/>
          </a:prstGeom>
          <a:noFill/>
        </p:spPr>
        <p:txBody>
          <a:bodyPr>
            <a:spAutoFit/>
          </a:bodyPr>
          <a:lstStyle/>
          <a:p>
            <a:pPr fontAlgn="auto">
              <a:spcBef>
                <a:spcPts val="0"/>
              </a:spcBef>
              <a:spcAft>
                <a:spcPts val="0"/>
              </a:spcAft>
              <a:defRPr/>
            </a:pPr>
            <a:r>
              <a:rPr lang="en-US" sz="1050" dirty="0">
                <a:solidFill>
                  <a:srgbClr val="FFFFFF"/>
                </a:solidFill>
                <a:latin typeface="Source Sans Pro" charset="0"/>
                <a:ea typeface="Source Sans Pro" charset="0"/>
                <a:cs typeface="Source Sans Pro" charset="0"/>
              </a:rPr>
              <a:t>SAN FRANCISCO</a:t>
            </a:r>
          </a:p>
        </p:txBody>
      </p:sp>
      <p:sp>
        <p:nvSpPr>
          <p:cNvPr id="17" name="Title 1">
            <a:extLst>
              <a:ext uri="{FF2B5EF4-FFF2-40B4-BE49-F238E27FC236}">
                <a16:creationId xmlns:a16="http://schemas.microsoft.com/office/drawing/2014/main" id="{23EF4E2A-3710-A04F-9103-1933D8FF00A5}"/>
              </a:ext>
            </a:extLst>
          </p:cNvPr>
          <p:cNvSpPr txBox="1">
            <a:spLocks/>
          </p:cNvSpPr>
          <p:nvPr/>
        </p:nvSpPr>
        <p:spPr bwMode="auto">
          <a:xfrm>
            <a:off x="3429000" y="4217988"/>
            <a:ext cx="170815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80000"/>
              </a:lnSpc>
            </a:pPr>
            <a:r>
              <a:rPr lang="en-US" altLang="en-US" dirty="0">
                <a:solidFill>
                  <a:srgbClr val="FFFFFF"/>
                </a:solidFill>
                <a:latin typeface="Source Sans Pro Black" panose="020B0503030403020204" pitchFamily="34" charset="0"/>
                <a:ea typeface="Source Sans Pro Black" panose="020B0503030403020204" pitchFamily="34" charset="0"/>
                <a:cs typeface="Source Sans Pro Black" panose="020B0503030403020204" pitchFamily="34" charset="0"/>
              </a:rPr>
              <a:t>JAMES</a:t>
            </a:r>
          </a:p>
          <a:p>
            <a:pPr>
              <a:lnSpc>
                <a:spcPct val="80000"/>
              </a:lnSpc>
            </a:pPr>
            <a:r>
              <a:rPr lang="en-US" altLang="en-US" dirty="0">
                <a:solidFill>
                  <a:srgbClr val="FFFFFF"/>
                </a:solidFill>
                <a:latin typeface="Source Sans Pro Black" panose="020B0503030403020204" pitchFamily="34" charset="0"/>
                <a:ea typeface="Source Sans Pro Black" panose="020B0503030403020204" pitchFamily="34" charset="0"/>
                <a:cs typeface="Source Sans Pro Black" panose="020B0503030403020204" pitchFamily="34" charset="0"/>
              </a:rPr>
              <a:t>WEST</a:t>
            </a:r>
          </a:p>
        </p:txBody>
      </p:sp>
      <p:sp>
        <p:nvSpPr>
          <p:cNvPr id="18" name="TextBox 17">
            <a:extLst>
              <a:ext uri="{FF2B5EF4-FFF2-40B4-BE49-F238E27FC236}">
                <a16:creationId xmlns:a16="http://schemas.microsoft.com/office/drawing/2014/main" id="{86A732FC-33A4-0148-B042-024A2BBEB3D7}"/>
              </a:ext>
            </a:extLst>
          </p:cNvPr>
          <p:cNvSpPr txBox="1"/>
          <p:nvPr/>
        </p:nvSpPr>
        <p:spPr>
          <a:xfrm>
            <a:off x="3429000" y="4819650"/>
            <a:ext cx="1708150" cy="254000"/>
          </a:xfrm>
          <a:prstGeom prst="rect">
            <a:avLst/>
          </a:prstGeom>
          <a:noFill/>
        </p:spPr>
        <p:txBody>
          <a:bodyPr>
            <a:spAutoFit/>
          </a:bodyPr>
          <a:lstStyle/>
          <a:p>
            <a:pPr fontAlgn="auto">
              <a:spcBef>
                <a:spcPts val="0"/>
              </a:spcBef>
              <a:spcAft>
                <a:spcPts val="0"/>
              </a:spcAft>
              <a:defRPr/>
            </a:pPr>
            <a:r>
              <a:rPr lang="en-US" sz="1050" dirty="0">
                <a:solidFill>
                  <a:srgbClr val="FFFFFF"/>
                </a:solidFill>
                <a:latin typeface="Source Sans Pro" charset="0"/>
                <a:ea typeface="Source Sans Pro" charset="0"/>
                <a:cs typeface="Source Sans Pro" charset="0"/>
              </a:rPr>
              <a:t>SAN FRANCISCO</a:t>
            </a:r>
          </a:p>
        </p:txBody>
      </p:sp>
      <p:sp>
        <p:nvSpPr>
          <p:cNvPr id="20" name="Title 1">
            <a:extLst>
              <a:ext uri="{FF2B5EF4-FFF2-40B4-BE49-F238E27FC236}">
                <a16:creationId xmlns:a16="http://schemas.microsoft.com/office/drawing/2014/main" id="{4D7B19D5-65D2-1D4D-AA38-08CE9DB1B5CB}"/>
              </a:ext>
            </a:extLst>
          </p:cNvPr>
          <p:cNvSpPr txBox="1">
            <a:spLocks/>
          </p:cNvSpPr>
          <p:nvPr/>
        </p:nvSpPr>
        <p:spPr bwMode="auto">
          <a:xfrm>
            <a:off x="5241925" y="4775200"/>
            <a:ext cx="1708150"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80000"/>
              </a:lnSpc>
            </a:pPr>
            <a:r>
              <a:rPr lang="en-US" altLang="en-US">
                <a:solidFill>
                  <a:srgbClr val="FFFFFF"/>
                </a:solidFill>
                <a:latin typeface="Source Sans Pro Black" panose="020B0503030403020204" pitchFamily="34" charset="0"/>
                <a:ea typeface="Source Sans Pro Black" panose="020B0503030403020204" pitchFamily="34" charset="0"/>
                <a:cs typeface="Source Sans Pro Black" panose="020B0503030403020204" pitchFamily="34" charset="0"/>
              </a:rPr>
              <a:t>WILLIAM</a:t>
            </a:r>
          </a:p>
          <a:p>
            <a:pPr>
              <a:lnSpc>
                <a:spcPct val="80000"/>
              </a:lnSpc>
            </a:pPr>
            <a:r>
              <a:rPr lang="en-US" altLang="en-US">
                <a:solidFill>
                  <a:srgbClr val="FFFFFF"/>
                </a:solidFill>
                <a:latin typeface="Source Sans Pro Black" panose="020B0503030403020204" pitchFamily="34" charset="0"/>
                <a:ea typeface="Source Sans Pro Black" panose="020B0503030403020204" pitchFamily="34" charset="0"/>
                <a:cs typeface="Source Sans Pro Black" panose="020B0503030403020204" pitchFamily="34" charset="0"/>
              </a:rPr>
              <a:t>MCCOY</a:t>
            </a:r>
          </a:p>
        </p:txBody>
      </p:sp>
      <p:sp>
        <p:nvSpPr>
          <p:cNvPr id="21" name="TextBox 20">
            <a:extLst>
              <a:ext uri="{FF2B5EF4-FFF2-40B4-BE49-F238E27FC236}">
                <a16:creationId xmlns:a16="http://schemas.microsoft.com/office/drawing/2014/main" id="{3015619F-0921-F54D-8405-745B66B8042B}"/>
              </a:ext>
            </a:extLst>
          </p:cNvPr>
          <p:cNvSpPr txBox="1"/>
          <p:nvPr/>
        </p:nvSpPr>
        <p:spPr>
          <a:xfrm>
            <a:off x="5241925" y="5375275"/>
            <a:ext cx="1708150" cy="254000"/>
          </a:xfrm>
          <a:prstGeom prst="rect">
            <a:avLst/>
          </a:prstGeom>
          <a:noFill/>
        </p:spPr>
        <p:txBody>
          <a:bodyPr>
            <a:spAutoFit/>
          </a:bodyPr>
          <a:lstStyle/>
          <a:p>
            <a:pPr fontAlgn="auto">
              <a:spcBef>
                <a:spcPts val="0"/>
              </a:spcBef>
              <a:spcAft>
                <a:spcPts val="0"/>
              </a:spcAft>
              <a:defRPr/>
            </a:pPr>
            <a:r>
              <a:rPr lang="en-US" sz="1050" dirty="0">
                <a:solidFill>
                  <a:srgbClr val="FFFFFF"/>
                </a:solidFill>
                <a:latin typeface="Source Sans Pro" charset="0"/>
                <a:ea typeface="Source Sans Pro" charset="0"/>
                <a:cs typeface="Source Sans Pro" charset="0"/>
              </a:rPr>
              <a:t>SAN FRANCISCO</a:t>
            </a:r>
          </a:p>
        </p:txBody>
      </p:sp>
      <p:sp>
        <p:nvSpPr>
          <p:cNvPr id="23" name="Title 1">
            <a:extLst>
              <a:ext uri="{FF2B5EF4-FFF2-40B4-BE49-F238E27FC236}">
                <a16:creationId xmlns:a16="http://schemas.microsoft.com/office/drawing/2014/main" id="{51216802-2868-9E4F-A1D2-7231AC11098B}"/>
              </a:ext>
            </a:extLst>
          </p:cNvPr>
          <p:cNvSpPr txBox="1">
            <a:spLocks/>
          </p:cNvSpPr>
          <p:nvPr/>
        </p:nvSpPr>
        <p:spPr bwMode="auto">
          <a:xfrm>
            <a:off x="7056438" y="4168775"/>
            <a:ext cx="170815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80000"/>
              </a:lnSpc>
            </a:pPr>
            <a:r>
              <a:rPr lang="en-US" altLang="en-US">
                <a:solidFill>
                  <a:srgbClr val="FFFFFF"/>
                </a:solidFill>
                <a:latin typeface="Source Sans Pro Black" panose="020B0503030403020204" pitchFamily="34" charset="0"/>
                <a:ea typeface="Source Sans Pro Black" panose="020B0503030403020204" pitchFamily="34" charset="0"/>
                <a:cs typeface="Source Sans Pro Black" panose="020B0503030403020204" pitchFamily="34" charset="0"/>
              </a:rPr>
              <a:t>THOMAS</a:t>
            </a:r>
          </a:p>
          <a:p>
            <a:pPr>
              <a:lnSpc>
                <a:spcPct val="80000"/>
              </a:lnSpc>
            </a:pPr>
            <a:r>
              <a:rPr lang="en-US" altLang="en-US">
                <a:solidFill>
                  <a:srgbClr val="FFFFFF"/>
                </a:solidFill>
                <a:latin typeface="Source Sans Pro Black" panose="020B0503030403020204" pitchFamily="34" charset="0"/>
                <a:ea typeface="Source Sans Pro Black" panose="020B0503030403020204" pitchFamily="34" charset="0"/>
                <a:cs typeface="Source Sans Pro Black" panose="020B0503030403020204" pitchFamily="34" charset="0"/>
              </a:rPr>
              <a:t>COOKIE</a:t>
            </a:r>
          </a:p>
        </p:txBody>
      </p:sp>
      <p:sp>
        <p:nvSpPr>
          <p:cNvPr id="24" name="TextBox 23">
            <a:extLst>
              <a:ext uri="{FF2B5EF4-FFF2-40B4-BE49-F238E27FC236}">
                <a16:creationId xmlns:a16="http://schemas.microsoft.com/office/drawing/2014/main" id="{B44618E5-EF5B-3048-95A7-BDE6B41019B1}"/>
              </a:ext>
            </a:extLst>
          </p:cNvPr>
          <p:cNvSpPr txBox="1"/>
          <p:nvPr/>
        </p:nvSpPr>
        <p:spPr>
          <a:xfrm>
            <a:off x="7056438" y="4770438"/>
            <a:ext cx="1708150" cy="252412"/>
          </a:xfrm>
          <a:prstGeom prst="rect">
            <a:avLst/>
          </a:prstGeom>
          <a:noFill/>
        </p:spPr>
        <p:txBody>
          <a:bodyPr>
            <a:spAutoFit/>
          </a:bodyPr>
          <a:lstStyle/>
          <a:p>
            <a:pPr fontAlgn="auto">
              <a:spcBef>
                <a:spcPts val="0"/>
              </a:spcBef>
              <a:spcAft>
                <a:spcPts val="0"/>
              </a:spcAft>
              <a:defRPr/>
            </a:pPr>
            <a:r>
              <a:rPr lang="en-US" sz="1050" dirty="0">
                <a:solidFill>
                  <a:srgbClr val="FFFFFF"/>
                </a:solidFill>
                <a:latin typeface="Source Sans Pro" charset="0"/>
                <a:ea typeface="Source Sans Pro" charset="0"/>
                <a:cs typeface="Source Sans Pro" charset="0"/>
              </a:rPr>
              <a:t>SAN FRANCISCO</a:t>
            </a:r>
          </a:p>
        </p:txBody>
      </p:sp>
      <p:sp>
        <p:nvSpPr>
          <p:cNvPr id="26" name="Title 1">
            <a:extLst>
              <a:ext uri="{FF2B5EF4-FFF2-40B4-BE49-F238E27FC236}">
                <a16:creationId xmlns:a16="http://schemas.microsoft.com/office/drawing/2014/main" id="{97485960-6F7B-1C41-96A5-90AAD7E1FF6D}"/>
              </a:ext>
            </a:extLst>
          </p:cNvPr>
          <p:cNvSpPr txBox="1">
            <a:spLocks/>
          </p:cNvSpPr>
          <p:nvPr/>
        </p:nvSpPr>
        <p:spPr bwMode="auto">
          <a:xfrm>
            <a:off x="8864600" y="4514850"/>
            <a:ext cx="170815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80000"/>
              </a:lnSpc>
            </a:pPr>
            <a:r>
              <a:rPr lang="en-US" altLang="en-US">
                <a:solidFill>
                  <a:srgbClr val="FFFFFF"/>
                </a:solidFill>
                <a:latin typeface="Source Sans Pro Black" panose="020B0503030403020204" pitchFamily="34" charset="0"/>
                <a:ea typeface="Source Sans Pro Black" panose="020B0503030403020204" pitchFamily="34" charset="0"/>
                <a:cs typeface="Source Sans Pro Black" panose="020B0503030403020204" pitchFamily="34" charset="0"/>
              </a:rPr>
              <a:t>JOHN</a:t>
            </a:r>
            <a:br>
              <a:rPr lang="en-US" altLang="en-US">
                <a:solidFill>
                  <a:srgbClr val="FFFFFF"/>
                </a:solidFill>
                <a:latin typeface="Source Sans Pro Black" panose="020B0503030403020204" pitchFamily="34" charset="0"/>
                <a:ea typeface="Source Sans Pro Black" panose="020B0503030403020204" pitchFamily="34" charset="0"/>
                <a:cs typeface="Source Sans Pro Black" panose="020B0503030403020204" pitchFamily="34" charset="0"/>
              </a:rPr>
            </a:br>
            <a:r>
              <a:rPr lang="en-US" altLang="en-US">
                <a:solidFill>
                  <a:srgbClr val="FFFFFF"/>
                </a:solidFill>
                <a:latin typeface="Source Sans Pro Black" panose="020B0503030403020204" pitchFamily="34" charset="0"/>
                <a:ea typeface="Source Sans Pro Black" panose="020B0503030403020204" pitchFamily="34" charset="0"/>
                <a:cs typeface="Source Sans Pro Black" panose="020B0503030403020204" pitchFamily="34" charset="0"/>
              </a:rPr>
              <a:t>DOE</a:t>
            </a:r>
          </a:p>
        </p:txBody>
      </p:sp>
      <p:sp>
        <p:nvSpPr>
          <p:cNvPr id="27" name="TextBox 26">
            <a:extLst>
              <a:ext uri="{FF2B5EF4-FFF2-40B4-BE49-F238E27FC236}">
                <a16:creationId xmlns:a16="http://schemas.microsoft.com/office/drawing/2014/main" id="{B6CFD3C7-8C02-854C-9896-A4B17FD551B0}"/>
              </a:ext>
            </a:extLst>
          </p:cNvPr>
          <p:cNvSpPr txBox="1"/>
          <p:nvPr/>
        </p:nvSpPr>
        <p:spPr>
          <a:xfrm>
            <a:off x="8864600" y="5114925"/>
            <a:ext cx="1708150" cy="254000"/>
          </a:xfrm>
          <a:prstGeom prst="rect">
            <a:avLst/>
          </a:prstGeom>
          <a:noFill/>
        </p:spPr>
        <p:txBody>
          <a:bodyPr>
            <a:spAutoFit/>
          </a:bodyPr>
          <a:lstStyle/>
          <a:p>
            <a:pPr fontAlgn="auto">
              <a:spcBef>
                <a:spcPts val="0"/>
              </a:spcBef>
              <a:spcAft>
                <a:spcPts val="0"/>
              </a:spcAft>
              <a:defRPr/>
            </a:pPr>
            <a:r>
              <a:rPr lang="en-US" sz="1050" dirty="0">
                <a:solidFill>
                  <a:srgbClr val="FFFFFF"/>
                </a:solidFill>
                <a:latin typeface="Source Sans Pro" charset="0"/>
                <a:ea typeface="Source Sans Pro" charset="0"/>
                <a:cs typeface="Source Sans Pro" charset="0"/>
              </a:rPr>
              <a:t>SAN FRANCISCO</a:t>
            </a:r>
          </a:p>
        </p:txBody>
      </p:sp>
      <p:sp>
        <p:nvSpPr>
          <p:cNvPr id="19" name="Shape 2813">
            <a:extLst>
              <a:ext uri="{FF2B5EF4-FFF2-40B4-BE49-F238E27FC236}">
                <a16:creationId xmlns:a16="http://schemas.microsoft.com/office/drawing/2014/main" id="{6FCD2C7A-74FF-B149-9670-0A6E8FA643E1}"/>
              </a:ext>
            </a:extLst>
          </p:cNvPr>
          <p:cNvSpPr/>
          <p:nvPr/>
        </p:nvSpPr>
        <p:spPr>
          <a:xfrm>
            <a:off x="1691019" y="5892871"/>
            <a:ext cx="8809964" cy="44753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p>
            <a:pPr algn="ctr">
              <a:lnSpc>
                <a:spcPct val="110000"/>
              </a:lnSpc>
              <a:spcBef>
                <a:spcPts val="251"/>
              </a:spcBef>
              <a:defRPr sz="1800"/>
            </a:pPr>
            <a:r>
              <a:rPr sz="1067" dirty="0">
                <a:solidFill>
                  <a:schemeClr val="tx2">
                    <a:lumMod val="60000"/>
                    <a:lumOff val="40000"/>
                  </a:schemeClr>
                </a:solidFill>
                <a:latin typeface="Arimo"/>
                <a:ea typeface="Arimo"/>
                <a:cs typeface="Arimo"/>
                <a:sym typeface="Arimo"/>
              </a:rPr>
              <a:t>Lorem Ipsum is simply dummy text of the printing and typesetting industry  has been the industry's standard dummy. Lorem Ipsum is simply dummy text of the printing and typesetting industry. Lorem Ipsum has been the industry's standard dummy.</a:t>
            </a:r>
          </a:p>
        </p:txBody>
      </p:sp>
    </p:spTree>
    <p:extLst>
      <p:ext uri="{BB962C8B-B14F-4D97-AF65-F5344CB8AC3E}">
        <p14:creationId xmlns:p14="http://schemas.microsoft.com/office/powerpoint/2010/main" val="104076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0-#ppt_w/2"/>
                                          </p:val>
                                        </p:tav>
                                        <p:tav tm="100000">
                                          <p:val>
                                            <p:strVal val="#ppt_x"/>
                                          </p:val>
                                        </p:tav>
                                      </p:tavLst>
                                    </p:anim>
                                    <p:anim calcmode="lin" valueType="num">
                                      <p:cBhvr additive="base">
                                        <p:cTn id="8" dur="500" fill="hold"/>
                                        <p:tgtEl>
                                          <p:spTgt spid="3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10000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decel="10000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ppt_x"/>
                                          </p:val>
                                        </p:tav>
                                        <p:tav tm="100000">
                                          <p:val>
                                            <p:strVal val="#ppt_x"/>
                                          </p:val>
                                        </p:tav>
                                      </p:tavLst>
                                    </p:anim>
                                    <p:anim calcmode="lin" valueType="num">
                                      <p:cBhvr additive="base">
                                        <p:cTn id="23" dur="500" fill="hold"/>
                                        <p:tgtEl>
                                          <p:spTgt spid="12"/>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decel="100000" fill="hold" nodeType="afterEffect">
                                  <p:stCondLst>
                                    <p:cond delay="0"/>
                                  </p:stCondLst>
                                  <p:childTnLst>
                                    <p:set>
                                      <p:cBhvr>
                                        <p:cTn id="26" dur="1" fill="hold">
                                          <p:stCondLst>
                                            <p:cond delay="0"/>
                                          </p:stCondLst>
                                        </p:cTn>
                                        <p:tgtEl>
                                          <p:spTgt spid="29"/>
                                        </p:tgtEl>
                                        <p:attrNameLst>
                                          <p:attrName>style.visibility</p:attrName>
                                        </p:attrNameLst>
                                      </p:cBhvr>
                                      <p:to>
                                        <p:strVal val="visible"/>
                                      </p:to>
                                    </p:set>
                                    <p:anim calcmode="lin" valueType="num">
                                      <p:cBhvr additive="base">
                                        <p:cTn id="27" dur="500" fill="hold"/>
                                        <p:tgtEl>
                                          <p:spTgt spid="29"/>
                                        </p:tgtEl>
                                        <p:attrNameLst>
                                          <p:attrName>ppt_x</p:attrName>
                                        </p:attrNameLst>
                                      </p:cBhvr>
                                      <p:tavLst>
                                        <p:tav tm="0">
                                          <p:val>
                                            <p:strVal val="#ppt_x"/>
                                          </p:val>
                                        </p:tav>
                                        <p:tav tm="100000">
                                          <p:val>
                                            <p:strVal val="#ppt_x"/>
                                          </p:val>
                                        </p:tav>
                                      </p:tavLst>
                                    </p:anim>
                                    <p:anim calcmode="lin" valueType="num">
                                      <p:cBhvr additive="base">
                                        <p:cTn id="28" dur="500" fill="hold"/>
                                        <p:tgtEl>
                                          <p:spTgt spid="29"/>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decel="100000" fill="hold" nodeType="afterEffect">
                                  <p:stCondLst>
                                    <p:cond delay="0"/>
                                  </p:stCondLst>
                                  <p:childTnLst>
                                    <p:set>
                                      <p:cBhvr>
                                        <p:cTn id="31" dur="1" fill="hold">
                                          <p:stCondLst>
                                            <p:cond delay="0"/>
                                          </p:stCondLst>
                                        </p:cTn>
                                        <p:tgtEl>
                                          <p:spTgt spid="32"/>
                                        </p:tgtEl>
                                        <p:attrNameLst>
                                          <p:attrName>style.visibility</p:attrName>
                                        </p:attrNameLst>
                                      </p:cBhvr>
                                      <p:to>
                                        <p:strVal val="visible"/>
                                      </p:to>
                                    </p:set>
                                    <p:anim calcmode="lin" valueType="num">
                                      <p:cBhvr additive="base">
                                        <p:cTn id="32" dur="500" fill="hold"/>
                                        <p:tgtEl>
                                          <p:spTgt spid="32"/>
                                        </p:tgtEl>
                                        <p:attrNameLst>
                                          <p:attrName>ppt_x</p:attrName>
                                        </p:attrNameLst>
                                      </p:cBhvr>
                                      <p:tavLst>
                                        <p:tav tm="0">
                                          <p:val>
                                            <p:strVal val="#ppt_x"/>
                                          </p:val>
                                        </p:tav>
                                        <p:tav tm="100000">
                                          <p:val>
                                            <p:strVal val="#ppt_x"/>
                                          </p:val>
                                        </p:tav>
                                      </p:tavLst>
                                    </p:anim>
                                    <p:anim calcmode="lin" valueType="num">
                                      <p:cBhvr additive="base">
                                        <p:cTn id="33" dur="500" fill="hold"/>
                                        <p:tgtEl>
                                          <p:spTgt spid="32"/>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decel="100000"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decel="100000" fill="hold" grpId="0" nodeType="after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ppt_x"/>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decel="100000" fill="hold" grpId="0" nodeType="after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additive="base">
                                        <p:cTn id="47" dur="500" fill="hold"/>
                                        <p:tgtEl>
                                          <p:spTgt spid="17"/>
                                        </p:tgtEl>
                                        <p:attrNameLst>
                                          <p:attrName>ppt_x</p:attrName>
                                        </p:attrNameLst>
                                      </p:cBhvr>
                                      <p:tavLst>
                                        <p:tav tm="0">
                                          <p:val>
                                            <p:strVal val="#ppt_x"/>
                                          </p:val>
                                        </p:tav>
                                        <p:tav tm="100000">
                                          <p:val>
                                            <p:strVal val="#ppt_x"/>
                                          </p:val>
                                        </p:tav>
                                      </p:tavLst>
                                    </p:anim>
                                    <p:anim calcmode="lin" valueType="num">
                                      <p:cBhvr additive="base">
                                        <p:cTn id="48" dur="500" fill="hold"/>
                                        <p:tgtEl>
                                          <p:spTgt spid="17"/>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decel="100000" fill="hold" grpId="0" nodeType="afterEffect">
                                  <p:stCondLst>
                                    <p:cond delay="0"/>
                                  </p:stCondLst>
                                  <p:childTnLst>
                                    <p:set>
                                      <p:cBhvr>
                                        <p:cTn id="51" dur="1" fill="hold">
                                          <p:stCondLst>
                                            <p:cond delay="0"/>
                                          </p:stCondLst>
                                        </p:cTn>
                                        <p:tgtEl>
                                          <p:spTgt spid="18"/>
                                        </p:tgtEl>
                                        <p:attrNameLst>
                                          <p:attrName>style.visibility</p:attrName>
                                        </p:attrNameLst>
                                      </p:cBhvr>
                                      <p:to>
                                        <p:strVal val="visible"/>
                                      </p:to>
                                    </p:set>
                                    <p:anim calcmode="lin" valueType="num">
                                      <p:cBhvr additive="base">
                                        <p:cTn id="52" dur="500" fill="hold"/>
                                        <p:tgtEl>
                                          <p:spTgt spid="18"/>
                                        </p:tgtEl>
                                        <p:attrNameLst>
                                          <p:attrName>ppt_x</p:attrName>
                                        </p:attrNameLst>
                                      </p:cBhvr>
                                      <p:tavLst>
                                        <p:tav tm="0">
                                          <p:val>
                                            <p:strVal val="#ppt_x"/>
                                          </p:val>
                                        </p:tav>
                                        <p:tav tm="100000">
                                          <p:val>
                                            <p:strVal val="#ppt_x"/>
                                          </p:val>
                                        </p:tav>
                                      </p:tavLst>
                                    </p:anim>
                                    <p:anim calcmode="lin" valueType="num">
                                      <p:cBhvr additive="base">
                                        <p:cTn id="53" dur="500" fill="hold"/>
                                        <p:tgtEl>
                                          <p:spTgt spid="18"/>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decel="100000" fill="hold" grpId="0" nodeType="after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additive="base">
                                        <p:cTn id="57" dur="500" fill="hold"/>
                                        <p:tgtEl>
                                          <p:spTgt spid="20"/>
                                        </p:tgtEl>
                                        <p:attrNameLst>
                                          <p:attrName>ppt_x</p:attrName>
                                        </p:attrNameLst>
                                      </p:cBhvr>
                                      <p:tavLst>
                                        <p:tav tm="0">
                                          <p:val>
                                            <p:strVal val="#ppt_x"/>
                                          </p:val>
                                        </p:tav>
                                        <p:tav tm="100000">
                                          <p:val>
                                            <p:strVal val="#ppt_x"/>
                                          </p:val>
                                        </p:tav>
                                      </p:tavLst>
                                    </p:anim>
                                    <p:anim calcmode="lin" valueType="num">
                                      <p:cBhvr additive="base">
                                        <p:cTn id="58" dur="500" fill="hold"/>
                                        <p:tgtEl>
                                          <p:spTgt spid="20"/>
                                        </p:tgtEl>
                                        <p:attrNameLst>
                                          <p:attrName>ppt_y</p:attrName>
                                        </p:attrNameLst>
                                      </p:cBhvr>
                                      <p:tavLst>
                                        <p:tav tm="0">
                                          <p:val>
                                            <p:strVal val="1+#ppt_h/2"/>
                                          </p:val>
                                        </p:tav>
                                        <p:tav tm="100000">
                                          <p:val>
                                            <p:strVal val="#ppt_y"/>
                                          </p:val>
                                        </p:tav>
                                      </p:tavLst>
                                    </p:anim>
                                  </p:childTnLst>
                                </p:cTn>
                              </p:par>
                            </p:childTnLst>
                          </p:cTn>
                        </p:par>
                        <p:par>
                          <p:cTn id="59" fill="hold">
                            <p:stCondLst>
                              <p:cond delay="5500"/>
                            </p:stCondLst>
                            <p:childTnLst>
                              <p:par>
                                <p:cTn id="60" presetID="2" presetClass="entr" presetSubtype="4" decel="100000" fill="hold" grpId="0" nodeType="afterEffect">
                                  <p:stCondLst>
                                    <p:cond delay="0"/>
                                  </p:stCondLst>
                                  <p:childTnLst>
                                    <p:set>
                                      <p:cBhvr>
                                        <p:cTn id="61" dur="1" fill="hold">
                                          <p:stCondLst>
                                            <p:cond delay="0"/>
                                          </p:stCondLst>
                                        </p:cTn>
                                        <p:tgtEl>
                                          <p:spTgt spid="21"/>
                                        </p:tgtEl>
                                        <p:attrNameLst>
                                          <p:attrName>style.visibility</p:attrName>
                                        </p:attrNameLst>
                                      </p:cBhvr>
                                      <p:to>
                                        <p:strVal val="visible"/>
                                      </p:to>
                                    </p:set>
                                    <p:anim calcmode="lin" valueType="num">
                                      <p:cBhvr additive="base">
                                        <p:cTn id="62" dur="500" fill="hold"/>
                                        <p:tgtEl>
                                          <p:spTgt spid="21"/>
                                        </p:tgtEl>
                                        <p:attrNameLst>
                                          <p:attrName>ppt_x</p:attrName>
                                        </p:attrNameLst>
                                      </p:cBhvr>
                                      <p:tavLst>
                                        <p:tav tm="0">
                                          <p:val>
                                            <p:strVal val="#ppt_x"/>
                                          </p:val>
                                        </p:tav>
                                        <p:tav tm="100000">
                                          <p:val>
                                            <p:strVal val="#ppt_x"/>
                                          </p:val>
                                        </p:tav>
                                      </p:tavLst>
                                    </p:anim>
                                    <p:anim calcmode="lin" valueType="num">
                                      <p:cBhvr additive="base">
                                        <p:cTn id="63" dur="500" fill="hold"/>
                                        <p:tgtEl>
                                          <p:spTgt spid="21"/>
                                        </p:tgtEl>
                                        <p:attrNameLst>
                                          <p:attrName>ppt_y</p:attrName>
                                        </p:attrNameLst>
                                      </p:cBhvr>
                                      <p:tavLst>
                                        <p:tav tm="0">
                                          <p:val>
                                            <p:strVal val="1+#ppt_h/2"/>
                                          </p:val>
                                        </p:tav>
                                        <p:tav tm="100000">
                                          <p:val>
                                            <p:strVal val="#ppt_y"/>
                                          </p:val>
                                        </p:tav>
                                      </p:tavLst>
                                    </p:anim>
                                  </p:childTnLst>
                                </p:cTn>
                              </p:par>
                            </p:childTnLst>
                          </p:cTn>
                        </p:par>
                        <p:par>
                          <p:cTn id="64" fill="hold">
                            <p:stCondLst>
                              <p:cond delay="6000"/>
                            </p:stCondLst>
                            <p:childTnLst>
                              <p:par>
                                <p:cTn id="65" presetID="2" presetClass="entr" presetSubtype="4" decel="100000" fill="hold" grpId="0" nodeType="afterEffect">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cBhvr additive="base">
                                        <p:cTn id="67" dur="500" fill="hold"/>
                                        <p:tgtEl>
                                          <p:spTgt spid="23"/>
                                        </p:tgtEl>
                                        <p:attrNameLst>
                                          <p:attrName>ppt_x</p:attrName>
                                        </p:attrNameLst>
                                      </p:cBhvr>
                                      <p:tavLst>
                                        <p:tav tm="0">
                                          <p:val>
                                            <p:strVal val="#ppt_x"/>
                                          </p:val>
                                        </p:tav>
                                        <p:tav tm="100000">
                                          <p:val>
                                            <p:strVal val="#ppt_x"/>
                                          </p:val>
                                        </p:tav>
                                      </p:tavLst>
                                    </p:anim>
                                    <p:anim calcmode="lin" valueType="num">
                                      <p:cBhvr additive="base">
                                        <p:cTn id="68" dur="500" fill="hold"/>
                                        <p:tgtEl>
                                          <p:spTgt spid="23"/>
                                        </p:tgtEl>
                                        <p:attrNameLst>
                                          <p:attrName>ppt_y</p:attrName>
                                        </p:attrNameLst>
                                      </p:cBhvr>
                                      <p:tavLst>
                                        <p:tav tm="0">
                                          <p:val>
                                            <p:strVal val="1+#ppt_h/2"/>
                                          </p:val>
                                        </p:tav>
                                        <p:tav tm="100000">
                                          <p:val>
                                            <p:strVal val="#ppt_y"/>
                                          </p:val>
                                        </p:tav>
                                      </p:tavLst>
                                    </p:anim>
                                  </p:childTnLst>
                                </p:cTn>
                              </p:par>
                            </p:childTnLst>
                          </p:cTn>
                        </p:par>
                        <p:par>
                          <p:cTn id="69" fill="hold">
                            <p:stCondLst>
                              <p:cond delay="6500"/>
                            </p:stCondLst>
                            <p:childTnLst>
                              <p:par>
                                <p:cTn id="70" presetID="2" presetClass="entr" presetSubtype="4" decel="100000" fill="hold" grpId="0" nodeType="afterEffect">
                                  <p:stCondLst>
                                    <p:cond delay="0"/>
                                  </p:stCondLst>
                                  <p:childTnLst>
                                    <p:set>
                                      <p:cBhvr>
                                        <p:cTn id="71" dur="1" fill="hold">
                                          <p:stCondLst>
                                            <p:cond delay="0"/>
                                          </p:stCondLst>
                                        </p:cTn>
                                        <p:tgtEl>
                                          <p:spTgt spid="24"/>
                                        </p:tgtEl>
                                        <p:attrNameLst>
                                          <p:attrName>style.visibility</p:attrName>
                                        </p:attrNameLst>
                                      </p:cBhvr>
                                      <p:to>
                                        <p:strVal val="visible"/>
                                      </p:to>
                                    </p:set>
                                    <p:anim calcmode="lin" valueType="num">
                                      <p:cBhvr additive="base">
                                        <p:cTn id="72" dur="500" fill="hold"/>
                                        <p:tgtEl>
                                          <p:spTgt spid="24"/>
                                        </p:tgtEl>
                                        <p:attrNameLst>
                                          <p:attrName>ppt_x</p:attrName>
                                        </p:attrNameLst>
                                      </p:cBhvr>
                                      <p:tavLst>
                                        <p:tav tm="0">
                                          <p:val>
                                            <p:strVal val="#ppt_x"/>
                                          </p:val>
                                        </p:tav>
                                        <p:tav tm="100000">
                                          <p:val>
                                            <p:strVal val="#ppt_x"/>
                                          </p:val>
                                        </p:tav>
                                      </p:tavLst>
                                    </p:anim>
                                    <p:anim calcmode="lin" valueType="num">
                                      <p:cBhvr additive="base">
                                        <p:cTn id="73" dur="500" fill="hold"/>
                                        <p:tgtEl>
                                          <p:spTgt spid="24"/>
                                        </p:tgtEl>
                                        <p:attrNameLst>
                                          <p:attrName>ppt_y</p:attrName>
                                        </p:attrNameLst>
                                      </p:cBhvr>
                                      <p:tavLst>
                                        <p:tav tm="0">
                                          <p:val>
                                            <p:strVal val="1+#ppt_h/2"/>
                                          </p:val>
                                        </p:tav>
                                        <p:tav tm="100000">
                                          <p:val>
                                            <p:strVal val="#ppt_y"/>
                                          </p:val>
                                        </p:tav>
                                      </p:tavLst>
                                    </p:anim>
                                  </p:childTnLst>
                                </p:cTn>
                              </p:par>
                            </p:childTnLst>
                          </p:cTn>
                        </p:par>
                        <p:par>
                          <p:cTn id="74" fill="hold">
                            <p:stCondLst>
                              <p:cond delay="7000"/>
                            </p:stCondLst>
                            <p:childTnLst>
                              <p:par>
                                <p:cTn id="75" presetID="2" presetClass="entr" presetSubtype="4" decel="100000" fill="hold" grpId="0" nodeType="afterEffect">
                                  <p:stCondLst>
                                    <p:cond delay="0"/>
                                  </p:stCondLst>
                                  <p:childTnLst>
                                    <p:set>
                                      <p:cBhvr>
                                        <p:cTn id="76" dur="1" fill="hold">
                                          <p:stCondLst>
                                            <p:cond delay="0"/>
                                          </p:stCondLst>
                                        </p:cTn>
                                        <p:tgtEl>
                                          <p:spTgt spid="26"/>
                                        </p:tgtEl>
                                        <p:attrNameLst>
                                          <p:attrName>style.visibility</p:attrName>
                                        </p:attrNameLst>
                                      </p:cBhvr>
                                      <p:to>
                                        <p:strVal val="visible"/>
                                      </p:to>
                                    </p:set>
                                    <p:anim calcmode="lin" valueType="num">
                                      <p:cBhvr additive="base">
                                        <p:cTn id="77" dur="500" fill="hold"/>
                                        <p:tgtEl>
                                          <p:spTgt spid="26"/>
                                        </p:tgtEl>
                                        <p:attrNameLst>
                                          <p:attrName>ppt_x</p:attrName>
                                        </p:attrNameLst>
                                      </p:cBhvr>
                                      <p:tavLst>
                                        <p:tav tm="0">
                                          <p:val>
                                            <p:strVal val="#ppt_x"/>
                                          </p:val>
                                        </p:tav>
                                        <p:tav tm="100000">
                                          <p:val>
                                            <p:strVal val="#ppt_x"/>
                                          </p:val>
                                        </p:tav>
                                      </p:tavLst>
                                    </p:anim>
                                    <p:anim calcmode="lin" valueType="num">
                                      <p:cBhvr additive="base">
                                        <p:cTn id="78" dur="500" fill="hold"/>
                                        <p:tgtEl>
                                          <p:spTgt spid="26"/>
                                        </p:tgtEl>
                                        <p:attrNameLst>
                                          <p:attrName>ppt_y</p:attrName>
                                        </p:attrNameLst>
                                      </p:cBhvr>
                                      <p:tavLst>
                                        <p:tav tm="0">
                                          <p:val>
                                            <p:strVal val="1+#ppt_h/2"/>
                                          </p:val>
                                        </p:tav>
                                        <p:tav tm="100000">
                                          <p:val>
                                            <p:strVal val="#ppt_y"/>
                                          </p:val>
                                        </p:tav>
                                      </p:tavLst>
                                    </p:anim>
                                  </p:childTnLst>
                                </p:cTn>
                              </p:par>
                            </p:childTnLst>
                          </p:cTn>
                        </p:par>
                        <p:par>
                          <p:cTn id="79" fill="hold">
                            <p:stCondLst>
                              <p:cond delay="7500"/>
                            </p:stCondLst>
                            <p:childTnLst>
                              <p:par>
                                <p:cTn id="80" presetID="2" presetClass="entr" presetSubtype="4" decel="100000" fill="hold" grpId="0" nodeType="afterEffect">
                                  <p:stCondLst>
                                    <p:cond delay="0"/>
                                  </p:stCondLst>
                                  <p:childTnLst>
                                    <p:set>
                                      <p:cBhvr>
                                        <p:cTn id="81" dur="1" fill="hold">
                                          <p:stCondLst>
                                            <p:cond delay="0"/>
                                          </p:stCondLst>
                                        </p:cTn>
                                        <p:tgtEl>
                                          <p:spTgt spid="27"/>
                                        </p:tgtEl>
                                        <p:attrNameLst>
                                          <p:attrName>style.visibility</p:attrName>
                                        </p:attrNameLst>
                                      </p:cBhvr>
                                      <p:to>
                                        <p:strVal val="visible"/>
                                      </p:to>
                                    </p:set>
                                    <p:anim calcmode="lin" valueType="num">
                                      <p:cBhvr additive="base">
                                        <p:cTn id="82" dur="500" fill="hold"/>
                                        <p:tgtEl>
                                          <p:spTgt spid="27"/>
                                        </p:tgtEl>
                                        <p:attrNameLst>
                                          <p:attrName>ppt_x</p:attrName>
                                        </p:attrNameLst>
                                      </p:cBhvr>
                                      <p:tavLst>
                                        <p:tav tm="0">
                                          <p:val>
                                            <p:strVal val="#ppt_x"/>
                                          </p:val>
                                        </p:tav>
                                        <p:tav tm="100000">
                                          <p:val>
                                            <p:strVal val="#ppt_x"/>
                                          </p:val>
                                        </p:tav>
                                      </p:tavLst>
                                    </p:anim>
                                    <p:anim calcmode="lin" valueType="num">
                                      <p:cBhvr additive="base">
                                        <p:cTn id="83" dur="500" fill="hold"/>
                                        <p:tgtEl>
                                          <p:spTgt spid="27"/>
                                        </p:tgtEl>
                                        <p:attrNameLst>
                                          <p:attrName>ppt_y</p:attrName>
                                        </p:attrNameLst>
                                      </p:cBhvr>
                                      <p:tavLst>
                                        <p:tav tm="0">
                                          <p:val>
                                            <p:strVal val="1+#ppt_h/2"/>
                                          </p:val>
                                        </p:tav>
                                        <p:tav tm="100000">
                                          <p:val>
                                            <p:strVal val="#ppt_y"/>
                                          </p:val>
                                        </p:tav>
                                      </p:tavLst>
                                    </p:anim>
                                  </p:childTnLst>
                                </p:cTn>
                              </p:par>
                            </p:childTnLst>
                          </p:cTn>
                        </p:par>
                        <p:par>
                          <p:cTn id="84" fill="hold">
                            <p:stCondLst>
                              <p:cond delay="8000"/>
                            </p:stCondLst>
                            <p:childTnLst>
                              <p:par>
                                <p:cTn id="85" presetID="18" presetClass="entr" presetSubtype="6" fill="hold" grpId="0" nodeType="after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strips(downRight)">
                                      <p:cBhvr>
                                        <p:cTn id="8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14" grpId="0"/>
      <p:bldP spid="15" grpId="0"/>
      <p:bldP spid="17" grpId="0"/>
      <p:bldP spid="18" grpId="0"/>
      <p:bldP spid="20" grpId="0"/>
      <p:bldP spid="21" grpId="0"/>
      <p:bldP spid="23" grpId="0"/>
      <p:bldP spid="24" grpId="0"/>
      <p:bldP spid="26" grpId="0"/>
      <p:bldP spid="27" grpId="0"/>
      <p:bldP spid="1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 name="Shape 2775"/>
          <p:cNvSpPr/>
          <p:nvPr/>
        </p:nvSpPr>
        <p:spPr>
          <a:xfrm>
            <a:off x="-49" y="-3833"/>
            <a:ext cx="2032668" cy="2032089"/>
          </a:xfrm>
          <a:prstGeom prst="rect">
            <a:avLst/>
          </a:prstGeom>
          <a:blipFill dpi="0" rotWithShape="1">
            <a:blip r:embed="rId2" cstate="hqprint">
              <a:extLst>
                <a:ext uri="{28A0092B-C50C-407E-A947-70E740481C1C}">
                  <a14:useLocalDpi xmlns:a14="http://schemas.microsoft.com/office/drawing/2010/main"/>
                </a:ext>
              </a:extLst>
            </a:blip>
            <a:srcRect/>
            <a:stretch>
              <a:fillRect l="-24983" r="-24983"/>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776" name="Shape 2776"/>
          <p:cNvSpPr/>
          <p:nvPr/>
        </p:nvSpPr>
        <p:spPr>
          <a:xfrm>
            <a:off x="2031335" y="-3833"/>
            <a:ext cx="2032668" cy="2032089"/>
          </a:xfrm>
          <a:prstGeom prst="rect">
            <a:avLst/>
          </a:prstGeom>
          <a:blipFill>
            <a:blip r:embed="rId3" cstate="hqprint">
              <a:extLst>
                <a:ext uri="{28A0092B-C50C-407E-A947-70E740481C1C}">
                  <a14:useLocalDpi xmlns:a14="http://schemas.microsoft.com/office/drawing/2010/main"/>
                </a:ext>
              </a:extLst>
            </a:blip>
            <a:srcRect/>
            <a:stretch>
              <a:fillRect l="-24968" r="-24968"/>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777" name="Shape 2777"/>
          <p:cNvSpPr/>
          <p:nvPr/>
        </p:nvSpPr>
        <p:spPr>
          <a:xfrm>
            <a:off x="-49" y="2027738"/>
            <a:ext cx="2032668" cy="2032089"/>
          </a:xfrm>
          <a:prstGeom prst="rect">
            <a:avLst/>
          </a:prstGeom>
          <a:blipFill dpi="0" rotWithShape="1">
            <a:blip r:embed="rId4" cstate="hqprint">
              <a:extLst>
                <a:ext uri="{28A0092B-C50C-407E-A947-70E740481C1C}">
                  <a14:useLocalDpi xmlns:a14="http://schemas.microsoft.com/office/drawing/2010/main"/>
                </a:ext>
              </a:extLst>
            </a:blip>
            <a:srcRect/>
            <a:stretch>
              <a:fillRect l="-24965" r="-24965"/>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778" name="Shape 2778"/>
          <p:cNvSpPr/>
          <p:nvPr/>
        </p:nvSpPr>
        <p:spPr>
          <a:xfrm>
            <a:off x="2031335" y="2027738"/>
            <a:ext cx="2032668" cy="2032089"/>
          </a:xfrm>
          <a:prstGeom prst="rect">
            <a:avLst/>
          </a:prstGeom>
          <a:blipFill dpi="0" rotWithShape="1">
            <a:blip r:embed="rId5" cstate="hqprint">
              <a:extLst>
                <a:ext uri="{28A0092B-C50C-407E-A947-70E740481C1C}">
                  <a14:useLocalDpi xmlns:a14="http://schemas.microsoft.com/office/drawing/2010/main"/>
                </a:ext>
              </a:extLst>
            </a:blip>
            <a:srcRect/>
            <a:stretch>
              <a:fillRect l="-24979" r="-24979"/>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779" name="Shape 2779"/>
          <p:cNvSpPr/>
          <p:nvPr/>
        </p:nvSpPr>
        <p:spPr>
          <a:xfrm>
            <a:off x="-49" y="4055648"/>
            <a:ext cx="2032668" cy="2032089"/>
          </a:xfrm>
          <a:prstGeom prst="rect">
            <a:avLst/>
          </a:prstGeom>
          <a:blipFill>
            <a:blip r:embed="rId6" cstate="hqprint">
              <a:extLst>
                <a:ext uri="{28A0092B-C50C-407E-A947-70E740481C1C}">
                  <a14:useLocalDpi xmlns:a14="http://schemas.microsoft.com/office/drawing/2010/main"/>
                </a:ext>
              </a:extLst>
            </a:blip>
            <a:srcRect/>
            <a:stretch>
              <a:fillRect l="-24979" r="-24979"/>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780" name="Shape 2780"/>
          <p:cNvSpPr/>
          <p:nvPr/>
        </p:nvSpPr>
        <p:spPr>
          <a:xfrm>
            <a:off x="2031335" y="4055648"/>
            <a:ext cx="2032668" cy="2032089"/>
          </a:xfrm>
          <a:prstGeom prst="rect">
            <a:avLst/>
          </a:prstGeom>
          <a:blipFill>
            <a:blip r:embed="rId7" cstate="hqprint">
              <a:extLst>
                <a:ext uri="{28A0092B-C50C-407E-A947-70E740481C1C}">
                  <a14:useLocalDpi xmlns:a14="http://schemas.microsoft.com/office/drawing/2010/main"/>
                </a:ext>
              </a:extLst>
            </a:blip>
            <a:srcRect/>
            <a:stretch>
              <a:fillRect l="-24983" r="-24983"/>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781" name="Shape 2781"/>
          <p:cNvSpPr/>
          <p:nvPr/>
        </p:nvSpPr>
        <p:spPr>
          <a:xfrm>
            <a:off x="4062097" y="-3833"/>
            <a:ext cx="2032668" cy="2032089"/>
          </a:xfrm>
          <a:prstGeom prst="rect">
            <a:avLst/>
          </a:prstGeom>
          <a:blipFill>
            <a:blip r:embed="rId8" cstate="hqprint">
              <a:extLst>
                <a:ext uri="{28A0092B-C50C-407E-A947-70E740481C1C}">
                  <a14:useLocalDpi xmlns:a14="http://schemas.microsoft.com/office/drawing/2010/main"/>
                </a:ext>
              </a:extLst>
            </a:blip>
            <a:stretch>
              <a:fillRect l="-24983" r="-24983"/>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782" name="Shape 2782"/>
          <p:cNvSpPr/>
          <p:nvPr/>
        </p:nvSpPr>
        <p:spPr>
          <a:xfrm>
            <a:off x="6093481" y="-3833"/>
            <a:ext cx="2032668" cy="2032089"/>
          </a:xfrm>
          <a:prstGeom prst="rect">
            <a:avLst/>
          </a:prstGeom>
          <a:blipFill dpi="0" rotWithShape="1">
            <a:blip r:embed="rId9" cstate="hqprint">
              <a:extLst>
                <a:ext uri="{28A0092B-C50C-407E-A947-70E740481C1C}">
                  <a14:useLocalDpi xmlns:a14="http://schemas.microsoft.com/office/drawing/2010/main"/>
                </a:ext>
              </a:extLst>
            </a:blip>
            <a:srcRect/>
            <a:stretch>
              <a:fillRect l="-24968" r="-24968"/>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783" name="Shape 2783"/>
          <p:cNvSpPr/>
          <p:nvPr/>
        </p:nvSpPr>
        <p:spPr>
          <a:xfrm>
            <a:off x="4062097" y="2027738"/>
            <a:ext cx="2032668" cy="2032089"/>
          </a:xfrm>
          <a:prstGeom prst="rect">
            <a:avLst/>
          </a:prstGeom>
          <a:blipFill dpi="0" rotWithShape="1">
            <a:blip r:embed="rId10" cstate="hqprint">
              <a:extLst>
                <a:ext uri="{28A0092B-C50C-407E-A947-70E740481C1C}">
                  <a14:useLocalDpi xmlns:a14="http://schemas.microsoft.com/office/drawing/2010/main"/>
                </a:ext>
              </a:extLst>
            </a:blip>
            <a:srcRect/>
            <a:stretch>
              <a:fillRect l="-24965" r="-24965"/>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784" name="Shape 2784"/>
          <p:cNvSpPr/>
          <p:nvPr/>
        </p:nvSpPr>
        <p:spPr>
          <a:xfrm>
            <a:off x="6093481" y="2027738"/>
            <a:ext cx="2032668" cy="2032089"/>
          </a:xfrm>
          <a:prstGeom prst="rect">
            <a:avLst/>
          </a:prstGeom>
          <a:blipFill>
            <a:blip r:embed="rId11" cstate="hqprint">
              <a:extLst>
                <a:ext uri="{28A0092B-C50C-407E-A947-70E740481C1C}">
                  <a14:useLocalDpi xmlns:a14="http://schemas.microsoft.com/office/drawing/2010/main"/>
                </a:ext>
              </a:extLst>
            </a:blip>
            <a:srcRect/>
            <a:stretch>
              <a:fillRect t="-25173" b="-25173"/>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785" name="Shape 2785"/>
          <p:cNvSpPr/>
          <p:nvPr/>
        </p:nvSpPr>
        <p:spPr>
          <a:xfrm>
            <a:off x="4062097" y="4055648"/>
            <a:ext cx="2032668" cy="2032089"/>
          </a:xfrm>
          <a:prstGeom prst="rect">
            <a:avLst/>
          </a:prstGeom>
          <a:blipFill dpi="0" rotWithShape="1">
            <a:blip r:embed="rId12" cstate="hqprint">
              <a:extLst>
                <a:ext uri="{28A0092B-C50C-407E-A947-70E740481C1C}">
                  <a14:useLocalDpi xmlns:a14="http://schemas.microsoft.com/office/drawing/2010/main"/>
                </a:ext>
              </a:extLst>
            </a:blip>
            <a:srcRect/>
            <a:stretch>
              <a:fillRect t="-25021" b="-25021"/>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786" name="Shape 2786"/>
          <p:cNvSpPr/>
          <p:nvPr/>
        </p:nvSpPr>
        <p:spPr>
          <a:xfrm>
            <a:off x="6093481" y="4055648"/>
            <a:ext cx="2032668" cy="2032089"/>
          </a:xfrm>
          <a:prstGeom prst="rect">
            <a:avLst/>
          </a:prstGeom>
          <a:blipFill dpi="0" rotWithShape="1">
            <a:blip r:embed="rId13" cstate="hqprint">
              <a:extLst>
                <a:ext uri="{28A0092B-C50C-407E-A947-70E740481C1C}">
                  <a14:useLocalDpi xmlns:a14="http://schemas.microsoft.com/office/drawing/2010/main"/>
                </a:ext>
              </a:extLst>
            </a:blip>
            <a:srcRect/>
            <a:stretch>
              <a:fillRect l="-24979" r="-24979"/>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787" name="Shape 2787"/>
          <p:cNvSpPr/>
          <p:nvPr/>
        </p:nvSpPr>
        <p:spPr>
          <a:xfrm>
            <a:off x="8127998" y="-3833"/>
            <a:ext cx="2032668" cy="2032089"/>
          </a:xfrm>
          <a:prstGeom prst="rect">
            <a:avLst/>
          </a:prstGeom>
          <a:blipFill>
            <a:blip r:embed="rId14" cstate="hqprint">
              <a:extLst>
                <a:ext uri="{28A0092B-C50C-407E-A947-70E740481C1C}">
                  <a14:useLocalDpi xmlns:a14="http://schemas.microsoft.com/office/drawing/2010/main"/>
                </a:ext>
              </a:extLst>
            </a:blip>
            <a:stretch>
              <a:fillRect l="-24983" r="-24983"/>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dirty="0"/>
          </a:p>
        </p:txBody>
      </p:sp>
      <p:sp>
        <p:nvSpPr>
          <p:cNvPr id="2788" name="Shape 2788"/>
          <p:cNvSpPr/>
          <p:nvPr/>
        </p:nvSpPr>
        <p:spPr>
          <a:xfrm>
            <a:off x="10159382" y="-3833"/>
            <a:ext cx="2032668" cy="2032089"/>
          </a:xfrm>
          <a:prstGeom prst="rect">
            <a:avLst/>
          </a:prstGeom>
          <a:blipFill>
            <a:blip r:embed="rId15" cstate="hqprint">
              <a:extLst>
                <a:ext uri="{28A0092B-C50C-407E-A947-70E740481C1C}">
                  <a14:useLocalDpi xmlns:a14="http://schemas.microsoft.com/office/drawing/2010/main"/>
                </a:ext>
              </a:extLst>
            </a:blip>
            <a:stretch>
              <a:fillRect l="-24968" r="-24968"/>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789" name="Shape 2789"/>
          <p:cNvSpPr/>
          <p:nvPr/>
        </p:nvSpPr>
        <p:spPr>
          <a:xfrm>
            <a:off x="8127998" y="2027738"/>
            <a:ext cx="2032668" cy="2032089"/>
          </a:xfrm>
          <a:prstGeom prst="rect">
            <a:avLst/>
          </a:prstGeom>
          <a:blipFill dpi="0" rotWithShape="1">
            <a:blip r:embed="rId16" cstate="hqprint">
              <a:extLst>
                <a:ext uri="{28A0092B-C50C-407E-A947-70E740481C1C}">
                  <a14:useLocalDpi xmlns:a14="http://schemas.microsoft.com/office/drawing/2010/main"/>
                </a:ext>
              </a:extLst>
            </a:blip>
            <a:srcRect/>
            <a:stretch>
              <a:fillRect l="-16651" r="-16651"/>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790" name="Shape 2790"/>
          <p:cNvSpPr/>
          <p:nvPr/>
        </p:nvSpPr>
        <p:spPr>
          <a:xfrm>
            <a:off x="10159382" y="2027738"/>
            <a:ext cx="2032668" cy="2032089"/>
          </a:xfrm>
          <a:prstGeom prst="rect">
            <a:avLst/>
          </a:prstGeom>
          <a:blipFill>
            <a:blip r:embed="rId17" cstate="hqprint">
              <a:extLst>
                <a:ext uri="{28A0092B-C50C-407E-A947-70E740481C1C}">
                  <a14:useLocalDpi xmlns:a14="http://schemas.microsoft.com/office/drawing/2010/main"/>
                </a:ext>
              </a:extLst>
            </a:blip>
            <a:srcRect/>
            <a:stretch>
              <a:fillRect l="-12635" r="-12635"/>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791" name="Shape 2791"/>
          <p:cNvSpPr/>
          <p:nvPr/>
        </p:nvSpPr>
        <p:spPr>
          <a:xfrm>
            <a:off x="8127998" y="4055648"/>
            <a:ext cx="2032668" cy="2032089"/>
          </a:xfrm>
          <a:prstGeom prst="rect">
            <a:avLst/>
          </a:prstGeom>
          <a:blipFill>
            <a:blip r:embed="rId17" cstate="hqprint">
              <a:extLst>
                <a:ext uri="{28A0092B-C50C-407E-A947-70E740481C1C}">
                  <a14:useLocalDpi xmlns:a14="http://schemas.microsoft.com/office/drawing/2010/main"/>
                </a:ext>
              </a:extLst>
            </a:blip>
            <a:srcRect/>
            <a:stretch>
              <a:fillRect l="-12635" r="-12635"/>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792" name="Shape 2792"/>
          <p:cNvSpPr/>
          <p:nvPr/>
        </p:nvSpPr>
        <p:spPr>
          <a:xfrm>
            <a:off x="10159382" y="4055648"/>
            <a:ext cx="2032668" cy="2032089"/>
          </a:xfrm>
          <a:prstGeom prst="rect">
            <a:avLst/>
          </a:prstGeom>
          <a:blipFill>
            <a:blip r:embed="rId18" cstate="hqprint">
              <a:extLst>
                <a:ext uri="{28A0092B-C50C-407E-A947-70E740481C1C}">
                  <a14:useLocalDpi xmlns:a14="http://schemas.microsoft.com/office/drawing/2010/main"/>
                </a:ext>
              </a:extLst>
            </a:blip>
            <a:stretch>
              <a:fillRect l="-6022" r="-43936"/>
            </a:stretch>
          </a:blipFill>
          <a:ln w="12700">
            <a:miter lim="400000"/>
          </a:ln>
        </p:spPr>
        <p:txBody>
          <a:bodyPr lIns="0" tIns="0" rIns="0" bIns="0" anchor="ct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2812" name="Shape 2812"/>
          <p:cNvSpPr/>
          <p:nvPr/>
        </p:nvSpPr>
        <p:spPr>
          <a:xfrm>
            <a:off x="-19051" y="5737655"/>
            <a:ext cx="12242800" cy="1134535"/>
          </a:xfrm>
          <a:prstGeom prst="rect">
            <a:avLst/>
          </a:prstGeom>
          <a:solidFill>
            <a:srgbClr val="FFFFFF"/>
          </a:solidFill>
          <a:ln w="12700">
            <a:miter lim="400000"/>
          </a:ln>
        </p:spPr>
        <p:txBody>
          <a:bodyPr lIns="0" tIns="0" rIns="0" bIns="0" anchor="ctr"/>
          <a:lstStyle/>
          <a:p>
            <a:pPr lvl="0">
              <a:defRPr sz="3200"/>
            </a:pPr>
            <a:endParaRPr sz="4267"/>
          </a:p>
        </p:txBody>
      </p:sp>
      <p:sp>
        <p:nvSpPr>
          <p:cNvPr id="2813" name="Shape 2813"/>
          <p:cNvSpPr/>
          <p:nvPr/>
        </p:nvSpPr>
        <p:spPr>
          <a:xfrm>
            <a:off x="1720574" y="5896856"/>
            <a:ext cx="8809964" cy="44753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p>
            <a:pPr>
              <a:lnSpc>
                <a:spcPct val="110000"/>
              </a:lnSpc>
              <a:spcBef>
                <a:spcPts val="251"/>
              </a:spcBef>
              <a:defRPr sz="1800"/>
            </a:pPr>
            <a:r>
              <a:rPr sz="1067" dirty="0">
                <a:solidFill>
                  <a:schemeClr val="tx2">
                    <a:lumMod val="60000"/>
                    <a:lumOff val="40000"/>
                  </a:schemeClr>
                </a:solidFill>
                <a:latin typeface="Arimo"/>
                <a:ea typeface="Arimo"/>
                <a:cs typeface="Arimo"/>
                <a:sym typeface="Arimo"/>
              </a:rPr>
              <a:t>Lorem Ipsum is simply dummy text of the printing and typesetting industry  has been the industry's standard dummy. Lorem Ipsum is simply dummy text of the printing and typesetting industry. Lorem Ipsum has been the industry's standard dummy.</a:t>
            </a:r>
          </a:p>
        </p:txBody>
      </p:sp>
      <p:sp>
        <p:nvSpPr>
          <p:cNvPr id="2819" name="Shape 2819"/>
          <p:cNvSpPr/>
          <p:nvPr/>
        </p:nvSpPr>
        <p:spPr>
          <a:xfrm>
            <a:off x="-19051" y="5729685"/>
            <a:ext cx="12242800" cy="22887"/>
          </a:xfrm>
          <a:prstGeom prst="rect">
            <a:avLst/>
          </a:prstGeom>
          <a:solidFill>
            <a:srgbClr val="C1C6CA">
              <a:alpha val="50000"/>
            </a:srgbClr>
          </a:solidFill>
          <a:ln w="12700">
            <a:miter lim="400000"/>
          </a:ln>
        </p:spPr>
        <p:txBody>
          <a:bodyPr lIns="0" tIns="0" rIns="0" bIns="0" anchor="ctr"/>
          <a:lstStyle/>
          <a:p>
            <a:pPr lvl="0">
              <a:defRPr sz="3200"/>
            </a:pPr>
            <a:endParaRPr sz="4267"/>
          </a:p>
        </p:txBody>
      </p:sp>
      <p:grpSp>
        <p:nvGrpSpPr>
          <p:cNvPr id="2" name="Group 1">
            <a:extLst>
              <a:ext uri="{FF2B5EF4-FFF2-40B4-BE49-F238E27FC236}">
                <a16:creationId xmlns:a16="http://schemas.microsoft.com/office/drawing/2014/main" id="{66EDF02F-D76C-401C-A55D-DBA8BF36D113}"/>
              </a:ext>
            </a:extLst>
          </p:cNvPr>
          <p:cNvGrpSpPr/>
          <p:nvPr/>
        </p:nvGrpSpPr>
        <p:grpSpPr>
          <a:xfrm>
            <a:off x="2060269" y="2352814"/>
            <a:ext cx="4065286" cy="2849073"/>
            <a:chOff x="2030714" y="2348829"/>
            <a:chExt cx="4065286" cy="2849073"/>
          </a:xfrm>
        </p:grpSpPr>
        <p:grpSp>
          <p:nvGrpSpPr>
            <p:cNvPr id="2817" name="Group 2817"/>
            <p:cNvGrpSpPr/>
            <p:nvPr/>
          </p:nvGrpSpPr>
          <p:grpSpPr>
            <a:xfrm>
              <a:off x="2612101" y="2348829"/>
              <a:ext cx="3483899" cy="1088823"/>
              <a:chOff x="0" y="0"/>
              <a:chExt cx="6967797" cy="2177643"/>
            </a:xfrm>
          </p:grpSpPr>
          <p:sp>
            <p:nvSpPr>
              <p:cNvPr id="2814" name="Shape 2814"/>
              <p:cNvSpPr/>
              <p:nvPr/>
            </p:nvSpPr>
            <p:spPr>
              <a:xfrm>
                <a:off x="1027746" y="211752"/>
                <a:ext cx="5940052" cy="946524"/>
              </a:xfrm>
              <a:prstGeom prst="rect">
                <a:avLst/>
              </a:prstGeom>
              <a:solidFill>
                <a:srgbClr val="21282F"/>
              </a:solidFill>
              <a:ln w="12700" cap="flat">
                <a:noFill/>
                <a:miter lim="400000"/>
              </a:ln>
              <a:effectLst/>
            </p:spPr>
            <p:txBody>
              <a:bodyPr wrap="square" lIns="0" tIns="0" rIns="0" bIns="0" numCol="1" anchor="ctr">
                <a:noAutofit/>
              </a:bodyPr>
              <a:lstStyle/>
              <a:p>
                <a:pPr lvl="0">
                  <a:defRPr sz="3200"/>
                </a:pPr>
                <a:endParaRPr sz="4267"/>
              </a:p>
            </p:txBody>
          </p:sp>
          <p:sp>
            <p:nvSpPr>
              <p:cNvPr id="2815" name="Shape 2815"/>
              <p:cNvSpPr/>
              <p:nvPr/>
            </p:nvSpPr>
            <p:spPr>
              <a:xfrm>
                <a:off x="0" y="1231120"/>
                <a:ext cx="6967798" cy="946524"/>
              </a:xfrm>
              <a:prstGeom prst="rect">
                <a:avLst/>
              </a:prstGeom>
              <a:solidFill>
                <a:srgbClr val="21282F"/>
              </a:solidFill>
              <a:ln w="12700" cap="flat">
                <a:noFill/>
                <a:miter lim="400000"/>
              </a:ln>
              <a:effectLst/>
            </p:spPr>
            <p:txBody>
              <a:bodyPr wrap="square" lIns="0" tIns="0" rIns="0" bIns="0" numCol="1" anchor="ctr">
                <a:noAutofit/>
              </a:bodyPr>
              <a:lstStyle/>
              <a:p>
                <a:pPr lvl="0">
                  <a:defRPr sz="3200"/>
                </a:pPr>
                <a:endParaRPr sz="4267"/>
              </a:p>
            </p:txBody>
          </p:sp>
          <p:sp>
            <p:nvSpPr>
              <p:cNvPr id="2816" name="Shape 2816"/>
              <p:cNvSpPr/>
              <p:nvPr/>
            </p:nvSpPr>
            <p:spPr>
              <a:xfrm>
                <a:off x="2473" y="0"/>
                <a:ext cx="6702360" cy="213054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p>
                <a:pPr algn="r">
                  <a:lnSpc>
                    <a:spcPct val="110000"/>
                  </a:lnSpc>
                  <a:spcBef>
                    <a:spcPts val="251"/>
                  </a:spcBef>
                  <a:defRPr sz="1800"/>
                </a:pPr>
                <a:r>
                  <a:rPr sz="3067" b="1" spc="-209" dirty="0">
                    <a:solidFill>
                      <a:schemeClr val="bg1"/>
                    </a:solidFill>
                    <a:latin typeface="Arial" panose="020B0604020202020204" pitchFamily="34" charset="0"/>
                    <a:ea typeface="Arimo"/>
                    <a:cs typeface="Arial" panose="020B0604020202020204" pitchFamily="34" charset="0"/>
                    <a:sym typeface="Arimo"/>
                  </a:rPr>
                  <a:t>Let’s Introduce to Our Awesome Team</a:t>
                </a:r>
              </a:p>
            </p:txBody>
          </p:sp>
        </p:grpSp>
        <p:sp>
          <p:nvSpPr>
            <p:cNvPr id="5" name="Rectangle 4">
              <a:extLst>
                <a:ext uri="{FF2B5EF4-FFF2-40B4-BE49-F238E27FC236}">
                  <a16:creationId xmlns:a16="http://schemas.microsoft.com/office/drawing/2014/main" id="{5ABF38F0-5C2B-8246-AE4D-57D3557256B4}"/>
                </a:ext>
              </a:extLst>
            </p:cNvPr>
            <p:cNvSpPr/>
            <p:nvPr/>
          </p:nvSpPr>
          <p:spPr>
            <a:xfrm>
              <a:off x="2030714" y="3734678"/>
              <a:ext cx="4062768" cy="1463224"/>
            </a:xfrm>
            <a:prstGeom prst="rect">
              <a:avLst/>
            </a:prstGeom>
            <a:solidFill>
              <a:schemeClr val="tx2">
                <a:lumMod val="75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8" name="Shape 2818"/>
            <p:cNvSpPr/>
            <p:nvPr/>
          </p:nvSpPr>
          <p:spPr>
            <a:xfrm>
              <a:off x="2591705" y="3861875"/>
              <a:ext cx="3351180" cy="117047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pPr algn="r">
                <a:lnSpc>
                  <a:spcPct val="120000"/>
                </a:lnSpc>
                <a:spcBef>
                  <a:spcPts val="1000"/>
                </a:spcBef>
                <a:defRPr sz="1800"/>
              </a:pPr>
              <a:r>
                <a:rPr sz="1067" b="1" dirty="0">
                  <a:solidFill>
                    <a:schemeClr val="bg1"/>
                  </a:solidFill>
                  <a:latin typeface="Arimo"/>
                  <a:ea typeface="Arimo"/>
                  <a:cs typeface="Arimo"/>
                  <a:sym typeface="Arimo"/>
                </a:rPr>
                <a:t>Lorem Ipsum is simply dummy text of the printing and typesetting industry.</a:t>
              </a:r>
            </a:p>
            <a:p>
              <a:pPr algn="r">
                <a:lnSpc>
                  <a:spcPct val="120000"/>
                </a:lnSpc>
                <a:spcBef>
                  <a:spcPts val="1000"/>
                </a:spcBef>
                <a:defRPr sz="1800"/>
              </a:pPr>
              <a:r>
                <a:rPr sz="1067" dirty="0">
                  <a:solidFill>
                    <a:schemeClr val="bg1"/>
                  </a:solidFill>
                  <a:latin typeface="Arimo"/>
                  <a:ea typeface="Arimo"/>
                  <a:cs typeface="Arimo"/>
                  <a:sym typeface="Arimo"/>
                </a:rPr>
                <a:t>Lorem Ipsum has been the industry's standard dummy text ever since the 1500s, when an unknown printer took a galley of type and scrambled.</a:t>
              </a:r>
            </a:p>
          </p:txBody>
        </p:sp>
      </p:grpSp>
      <p:sp>
        <p:nvSpPr>
          <p:cNvPr id="51" name="Rectangle 50">
            <a:extLst>
              <a:ext uri="{FF2B5EF4-FFF2-40B4-BE49-F238E27FC236}">
                <a16:creationId xmlns:a16="http://schemas.microsoft.com/office/drawing/2014/main" id="{B9DADB38-E5C8-804D-84A0-80322177E3D8}"/>
              </a:ext>
            </a:extLst>
          </p:cNvPr>
          <p:cNvSpPr/>
          <p:nvPr/>
        </p:nvSpPr>
        <p:spPr>
          <a:xfrm>
            <a:off x="5369624" y="400861"/>
            <a:ext cx="6044339" cy="5328824"/>
          </a:xfrm>
          <a:prstGeom prst="rect">
            <a:avLst/>
          </a:prstGeom>
          <a:blipFill dpi="0" rotWithShape="1">
            <a:blip r:embed="rId19"/>
            <a:srcRect/>
            <a:stretch>
              <a:fillRect l="10751" t="2265" r="5029" b="-4555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60000"/>
                  <a:lumOff val="40000"/>
                </a:schemeClr>
              </a:solidFill>
            </a:endParaRPr>
          </a:p>
        </p:txBody>
      </p:sp>
    </p:spTree>
    <p:extLst>
      <p:ext uri="{BB962C8B-B14F-4D97-AF65-F5344CB8AC3E}">
        <p14:creationId xmlns:p14="http://schemas.microsoft.com/office/powerpoint/2010/main" val="4222380218"/>
      </p:ext>
    </p:extLst>
  </p:cSld>
  <p:clrMapOvr>
    <a:masterClrMapping/>
  </p:clrMapOvr>
  <p:transition spd="med">
    <p:blinds dir="vert"/>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776"/>
                                        </p:tgtEl>
                                        <p:attrNameLst>
                                          <p:attrName>style.visibility</p:attrName>
                                        </p:attrNameLst>
                                      </p:cBhvr>
                                      <p:to>
                                        <p:strVal val="visible"/>
                                      </p:to>
                                    </p:set>
                                    <p:anim calcmode="lin" valueType="num">
                                      <p:cBhvr>
                                        <p:cTn id="7" dur="500" fill="hold"/>
                                        <p:tgtEl>
                                          <p:spTgt spid="2776"/>
                                        </p:tgtEl>
                                        <p:attrNameLst>
                                          <p:attrName>ppt_w</p:attrName>
                                        </p:attrNameLst>
                                      </p:cBhvr>
                                      <p:tavLst>
                                        <p:tav tm="0">
                                          <p:val>
                                            <p:fltVal val="0"/>
                                          </p:val>
                                        </p:tav>
                                        <p:tav tm="100000">
                                          <p:val>
                                            <p:strVal val="#ppt_w"/>
                                          </p:val>
                                        </p:tav>
                                      </p:tavLst>
                                    </p:anim>
                                    <p:anim calcmode="lin" valueType="num">
                                      <p:cBhvr>
                                        <p:cTn id="8" dur="500" fill="hold"/>
                                        <p:tgtEl>
                                          <p:spTgt spid="2776"/>
                                        </p:tgtEl>
                                        <p:attrNameLst>
                                          <p:attrName>ppt_h</p:attrName>
                                        </p:attrNameLst>
                                      </p:cBhvr>
                                      <p:tavLst>
                                        <p:tav tm="0">
                                          <p:val>
                                            <p:fltVal val="0"/>
                                          </p:val>
                                        </p:tav>
                                        <p:tav tm="100000">
                                          <p:val>
                                            <p:strVal val="#ppt_h"/>
                                          </p:val>
                                        </p:tav>
                                      </p:tavLst>
                                    </p:anim>
                                    <p:animEffect transition="in" filter="fade">
                                      <p:cBhvr>
                                        <p:cTn id="9" dur="500"/>
                                        <p:tgtEl>
                                          <p:spTgt spid="2776"/>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779"/>
                                        </p:tgtEl>
                                        <p:attrNameLst>
                                          <p:attrName>style.visibility</p:attrName>
                                        </p:attrNameLst>
                                      </p:cBhvr>
                                      <p:to>
                                        <p:strVal val="visible"/>
                                      </p:to>
                                    </p:set>
                                    <p:anim calcmode="lin" valueType="num">
                                      <p:cBhvr>
                                        <p:cTn id="13" dur="500" fill="hold"/>
                                        <p:tgtEl>
                                          <p:spTgt spid="2779"/>
                                        </p:tgtEl>
                                        <p:attrNameLst>
                                          <p:attrName>ppt_w</p:attrName>
                                        </p:attrNameLst>
                                      </p:cBhvr>
                                      <p:tavLst>
                                        <p:tav tm="0">
                                          <p:val>
                                            <p:fltVal val="0"/>
                                          </p:val>
                                        </p:tav>
                                        <p:tav tm="100000">
                                          <p:val>
                                            <p:strVal val="#ppt_w"/>
                                          </p:val>
                                        </p:tav>
                                      </p:tavLst>
                                    </p:anim>
                                    <p:anim calcmode="lin" valueType="num">
                                      <p:cBhvr>
                                        <p:cTn id="14" dur="500" fill="hold"/>
                                        <p:tgtEl>
                                          <p:spTgt spid="2779"/>
                                        </p:tgtEl>
                                        <p:attrNameLst>
                                          <p:attrName>ppt_h</p:attrName>
                                        </p:attrNameLst>
                                      </p:cBhvr>
                                      <p:tavLst>
                                        <p:tav tm="0">
                                          <p:val>
                                            <p:fltVal val="0"/>
                                          </p:val>
                                        </p:tav>
                                        <p:tav tm="100000">
                                          <p:val>
                                            <p:strVal val="#ppt_h"/>
                                          </p:val>
                                        </p:tav>
                                      </p:tavLst>
                                    </p:anim>
                                    <p:animEffect transition="in" filter="fade">
                                      <p:cBhvr>
                                        <p:cTn id="15" dur="500"/>
                                        <p:tgtEl>
                                          <p:spTgt spid="2779"/>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784"/>
                                        </p:tgtEl>
                                        <p:attrNameLst>
                                          <p:attrName>style.visibility</p:attrName>
                                        </p:attrNameLst>
                                      </p:cBhvr>
                                      <p:to>
                                        <p:strVal val="visible"/>
                                      </p:to>
                                    </p:set>
                                    <p:anim calcmode="lin" valueType="num">
                                      <p:cBhvr>
                                        <p:cTn id="19" dur="500" fill="hold"/>
                                        <p:tgtEl>
                                          <p:spTgt spid="2784"/>
                                        </p:tgtEl>
                                        <p:attrNameLst>
                                          <p:attrName>ppt_w</p:attrName>
                                        </p:attrNameLst>
                                      </p:cBhvr>
                                      <p:tavLst>
                                        <p:tav tm="0">
                                          <p:val>
                                            <p:fltVal val="0"/>
                                          </p:val>
                                        </p:tav>
                                        <p:tav tm="100000">
                                          <p:val>
                                            <p:strVal val="#ppt_w"/>
                                          </p:val>
                                        </p:tav>
                                      </p:tavLst>
                                    </p:anim>
                                    <p:anim calcmode="lin" valueType="num">
                                      <p:cBhvr>
                                        <p:cTn id="20" dur="500" fill="hold"/>
                                        <p:tgtEl>
                                          <p:spTgt spid="2784"/>
                                        </p:tgtEl>
                                        <p:attrNameLst>
                                          <p:attrName>ppt_h</p:attrName>
                                        </p:attrNameLst>
                                      </p:cBhvr>
                                      <p:tavLst>
                                        <p:tav tm="0">
                                          <p:val>
                                            <p:fltVal val="0"/>
                                          </p:val>
                                        </p:tav>
                                        <p:tav tm="100000">
                                          <p:val>
                                            <p:strVal val="#ppt_h"/>
                                          </p:val>
                                        </p:tav>
                                      </p:tavLst>
                                    </p:anim>
                                    <p:animEffect transition="in" filter="fade">
                                      <p:cBhvr>
                                        <p:cTn id="21" dur="500"/>
                                        <p:tgtEl>
                                          <p:spTgt spid="2784"/>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2790"/>
                                        </p:tgtEl>
                                        <p:attrNameLst>
                                          <p:attrName>style.visibility</p:attrName>
                                        </p:attrNameLst>
                                      </p:cBhvr>
                                      <p:to>
                                        <p:strVal val="visible"/>
                                      </p:to>
                                    </p:set>
                                    <p:anim calcmode="lin" valueType="num">
                                      <p:cBhvr>
                                        <p:cTn id="25" dur="500" fill="hold"/>
                                        <p:tgtEl>
                                          <p:spTgt spid="2790"/>
                                        </p:tgtEl>
                                        <p:attrNameLst>
                                          <p:attrName>ppt_w</p:attrName>
                                        </p:attrNameLst>
                                      </p:cBhvr>
                                      <p:tavLst>
                                        <p:tav tm="0">
                                          <p:val>
                                            <p:fltVal val="0"/>
                                          </p:val>
                                        </p:tav>
                                        <p:tav tm="100000">
                                          <p:val>
                                            <p:strVal val="#ppt_w"/>
                                          </p:val>
                                        </p:tav>
                                      </p:tavLst>
                                    </p:anim>
                                    <p:anim calcmode="lin" valueType="num">
                                      <p:cBhvr>
                                        <p:cTn id="26" dur="500" fill="hold"/>
                                        <p:tgtEl>
                                          <p:spTgt spid="2790"/>
                                        </p:tgtEl>
                                        <p:attrNameLst>
                                          <p:attrName>ppt_h</p:attrName>
                                        </p:attrNameLst>
                                      </p:cBhvr>
                                      <p:tavLst>
                                        <p:tav tm="0">
                                          <p:val>
                                            <p:fltVal val="0"/>
                                          </p:val>
                                        </p:tav>
                                        <p:tav tm="100000">
                                          <p:val>
                                            <p:strVal val="#ppt_h"/>
                                          </p:val>
                                        </p:tav>
                                      </p:tavLst>
                                    </p:anim>
                                    <p:animEffect transition="in" filter="fade">
                                      <p:cBhvr>
                                        <p:cTn id="27" dur="500"/>
                                        <p:tgtEl>
                                          <p:spTgt spid="2790"/>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2787"/>
                                        </p:tgtEl>
                                        <p:attrNameLst>
                                          <p:attrName>style.visibility</p:attrName>
                                        </p:attrNameLst>
                                      </p:cBhvr>
                                      <p:to>
                                        <p:strVal val="visible"/>
                                      </p:to>
                                    </p:set>
                                    <p:anim calcmode="lin" valueType="num">
                                      <p:cBhvr>
                                        <p:cTn id="31" dur="500" fill="hold"/>
                                        <p:tgtEl>
                                          <p:spTgt spid="2787"/>
                                        </p:tgtEl>
                                        <p:attrNameLst>
                                          <p:attrName>ppt_w</p:attrName>
                                        </p:attrNameLst>
                                      </p:cBhvr>
                                      <p:tavLst>
                                        <p:tav tm="0">
                                          <p:val>
                                            <p:fltVal val="0"/>
                                          </p:val>
                                        </p:tav>
                                        <p:tav tm="100000">
                                          <p:val>
                                            <p:strVal val="#ppt_w"/>
                                          </p:val>
                                        </p:tav>
                                      </p:tavLst>
                                    </p:anim>
                                    <p:anim calcmode="lin" valueType="num">
                                      <p:cBhvr>
                                        <p:cTn id="32" dur="500" fill="hold"/>
                                        <p:tgtEl>
                                          <p:spTgt spid="2787"/>
                                        </p:tgtEl>
                                        <p:attrNameLst>
                                          <p:attrName>ppt_h</p:attrName>
                                        </p:attrNameLst>
                                      </p:cBhvr>
                                      <p:tavLst>
                                        <p:tav tm="0">
                                          <p:val>
                                            <p:fltVal val="0"/>
                                          </p:val>
                                        </p:tav>
                                        <p:tav tm="100000">
                                          <p:val>
                                            <p:strVal val="#ppt_h"/>
                                          </p:val>
                                        </p:tav>
                                      </p:tavLst>
                                    </p:anim>
                                    <p:animEffect transition="in" filter="fade">
                                      <p:cBhvr>
                                        <p:cTn id="33" dur="500"/>
                                        <p:tgtEl>
                                          <p:spTgt spid="2787"/>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2786"/>
                                        </p:tgtEl>
                                        <p:attrNameLst>
                                          <p:attrName>style.visibility</p:attrName>
                                        </p:attrNameLst>
                                      </p:cBhvr>
                                      <p:to>
                                        <p:strVal val="visible"/>
                                      </p:to>
                                    </p:set>
                                    <p:anim calcmode="lin" valueType="num">
                                      <p:cBhvr>
                                        <p:cTn id="37" dur="500" fill="hold"/>
                                        <p:tgtEl>
                                          <p:spTgt spid="2786"/>
                                        </p:tgtEl>
                                        <p:attrNameLst>
                                          <p:attrName>ppt_w</p:attrName>
                                        </p:attrNameLst>
                                      </p:cBhvr>
                                      <p:tavLst>
                                        <p:tav tm="0">
                                          <p:val>
                                            <p:fltVal val="0"/>
                                          </p:val>
                                        </p:tav>
                                        <p:tav tm="100000">
                                          <p:val>
                                            <p:strVal val="#ppt_w"/>
                                          </p:val>
                                        </p:tav>
                                      </p:tavLst>
                                    </p:anim>
                                    <p:anim calcmode="lin" valueType="num">
                                      <p:cBhvr>
                                        <p:cTn id="38" dur="500" fill="hold"/>
                                        <p:tgtEl>
                                          <p:spTgt spid="2786"/>
                                        </p:tgtEl>
                                        <p:attrNameLst>
                                          <p:attrName>ppt_h</p:attrName>
                                        </p:attrNameLst>
                                      </p:cBhvr>
                                      <p:tavLst>
                                        <p:tav tm="0">
                                          <p:val>
                                            <p:fltVal val="0"/>
                                          </p:val>
                                        </p:tav>
                                        <p:tav tm="100000">
                                          <p:val>
                                            <p:strVal val="#ppt_h"/>
                                          </p:val>
                                        </p:tav>
                                      </p:tavLst>
                                    </p:anim>
                                    <p:animEffect transition="in" filter="fade">
                                      <p:cBhvr>
                                        <p:cTn id="39" dur="500"/>
                                        <p:tgtEl>
                                          <p:spTgt spid="2786"/>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2781"/>
                                        </p:tgtEl>
                                        <p:attrNameLst>
                                          <p:attrName>style.visibility</p:attrName>
                                        </p:attrNameLst>
                                      </p:cBhvr>
                                      <p:to>
                                        <p:strVal val="visible"/>
                                      </p:to>
                                    </p:set>
                                    <p:anim calcmode="lin" valueType="num">
                                      <p:cBhvr>
                                        <p:cTn id="43" dur="500" fill="hold"/>
                                        <p:tgtEl>
                                          <p:spTgt spid="2781"/>
                                        </p:tgtEl>
                                        <p:attrNameLst>
                                          <p:attrName>ppt_w</p:attrName>
                                        </p:attrNameLst>
                                      </p:cBhvr>
                                      <p:tavLst>
                                        <p:tav tm="0">
                                          <p:val>
                                            <p:fltVal val="0"/>
                                          </p:val>
                                        </p:tav>
                                        <p:tav tm="100000">
                                          <p:val>
                                            <p:strVal val="#ppt_w"/>
                                          </p:val>
                                        </p:tav>
                                      </p:tavLst>
                                    </p:anim>
                                    <p:anim calcmode="lin" valueType="num">
                                      <p:cBhvr>
                                        <p:cTn id="44" dur="500" fill="hold"/>
                                        <p:tgtEl>
                                          <p:spTgt spid="2781"/>
                                        </p:tgtEl>
                                        <p:attrNameLst>
                                          <p:attrName>ppt_h</p:attrName>
                                        </p:attrNameLst>
                                      </p:cBhvr>
                                      <p:tavLst>
                                        <p:tav tm="0">
                                          <p:val>
                                            <p:fltVal val="0"/>
                                          </p:val>
                                        </p:tav>
                                        <p:tav tm="100000">
                                          <p:val>
                                            <p:strVal val="#ppt_h"/>
                                          </p:val>
                                        </p:tav>
                                      </p:tavLst>
                                    </p:anim>
                                    <p:animEffect transition="in" filter="fade">
                                      <p:cBhvr>
                                        <p:cTn id="45" dur="500"/>
                                        <p:tgtEl>
                                          <p:spTgt spid="2781"/>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2792"/>
                                        </p:tgtEl>
                                        <p:attrNameLst>
                                          <p:attrName>style.visibility</p:attrName>
                                        </p:attrNameLst>
                                      </p:cBhvr>
                                      <p:to>
                                        <p:strVal val="visible"/>
                                      </p:to>
                                    </p:set>
                                    <p:anim calcmode="lin" valueType="num">
                                      <p:cBhvr>
                                        <p:cTn id="49" dur="500" fill="hold"/>
                                        <p:tgtEl>
                                          <p:spTgt spid="2792"/>
                                        </p:tgtEl>
                                        <p:attrNameLst>
                                          <p:attrName>ppt_w</p:attrName>
                                        </p:attrNameLst>
                                      </p:cBhvr>
                                      <p:tavLst>
                                        <p:tav tm="0">
                                          <p:val>
                                            <p:fltVal val="0"/>
                                          </p:val>
                                        </p:tav>
                                        <p:tav tm="100000">
                                          <p:val>
                                            <p:strVal val="#ppt_w"/>
                                          </p:val>
                                        </p:tav>
                                      </p:tavLst>
                                    </p:anim>
                                    <p:anim calcmode="lin" valueType="num">
                                      <p:cBhvr>
                                        <p:cTn id="50" dur="500" fill="hold"/>
                                        <p:tgtEl>
                                          <p:spTgt spid="2792"/>
                                        </p:tgtEl>
                                        <p:attrNameLst>
                                          <p:attrName>ppt_h</p:attrName>
                                        </p:attrNameLst>
                                      </p:cBhvr>
                                      <p:tavLst>
                                        <p:tav tm="0">
                                          <p:val>
                                            <p:fltVal val="0"/>
                                          </p:val>
                                        </p:tav>
                                        <p:tav tm="100000">
                                          <p:val>
                                            <p:strVal val="#ppt_h"/>
                                          </p:val>
                                        </p:tav>
                                      </p:tavLst>
                                    </p:anim>
                                    <p:animEffect transition="in" filter="fade">
                                      <p:cBhvr>
                                        <p:cTn id="51" dur="500"/>
                                        <p:tgtEl>
                                          <p:spTgt spid="2792"/>
                                        </p:tgtEl>
                                      </p:cBhvr>
                                    </p:animEffect>
                                  </p:childTnLst>
                                </p:cTn>
                              </p:par>
                            </p:childTnLst>
                          </p:cTn>
                        </p:par>
                        <p:par>
                          <p:cTn id="52" fill="hold">
                            <p:stCondLst>
                              <p:cond delay="4000"/>
                            </p:stCondLst>
                            <p:childTnLst>
                              <p:par>
                                <p:cTn id="53" presetID="53" presetClass="entr" presetSubtype="16" fill="hold" grpId="0" nodeType="afterEffect">
                                  <p:stCondLst>
                                    <p:cond delay="0"/>
                                  </p:stCondLst>
                                  <p:childTnLst>
                                    <p:set>
                                      <p:cBhvr>
                                        <p:cTn id="54" dur="1" fill="hold">
                                          <p:stCondLst>
                                            <p:cond delay="0"/>
                                          </p:stCondLst>
                                        </p:cTn>
                                        <p:tgtEl>
                                          <p:spTgt spid="2778"/>
                                        </p:tgtEl>
                                        <p:attrNameLst>
                                          <p:attrName>style.visibility</p:attrName>
                                        </p:attrNameLst>
                                      </p:cBhvr>
                                      <p:to>
                                        <p:strVal val="visible"/>
                                      </p:to>
                                    </p:set>
                                    <p:anim calcmode="lin" valueType="num">
                                      <p:cBhvr>
                                        <p:cTn id="55" dur="500" fill="hold"/>
                                        <p:tgtEl>
                                          <p:spTgt spid="2778"/>
                                        </p:tgtEl>
                                        <p:attrNameLst>
                                          <p:attrName>ppt_w</p:attrName>
                                        </p:attrNameLst>
                                      </p:cBhvr>
                                      <p:tavLst>
                                        <p:tav tm="0">
                                          <p:val>
                                            <p:fltVal val="0"/>
                                          </p:val>
                                        </p:tav>
                                        <p:tav tm="100000">
                                          <p:val>
                                            <p:strVal val="#ppt_w"/>
                                          </p:val>
                                        </p:tav>
                                      </p:tavLst>
                                    </p:anim>
                                    <p:anim calcmode="lin" valueType="num">
                                      <p:cBhvr>
                                        <p:cTn id="56" dur="500" fill="hold"/>
                                        <p:tgtEl>
                                          <p:spTgt spid="2778"/>
                                        </p:tgtEl>
                                        <p:attrNameLst>
                                          <p:attrName>ppt_h</p:attrName>
                                        </p:attrNameLst>
                                      </p:cBhvr>
                                      <p:tavLst>
                                        <p:tav tm="0">
                                          <p:val>
                                            <p:fltVal val="0"/>
                                          </p:val>
                                        </p:tav>
                                        <p:tav tm="100000">
                                          <p:val>
                                            <p:strVal val="#ppt_h"/>
                                          </p:val>
                                        </p:tav>
                                      </p:tavLst>
                                    </p:anim>
                                    <p:animEffect transition="in" filter="fade">
                                      <p:cBhvr>
                                        <p:cTn id="57" dur="500"/>
                                        <p:tgtEl>
                                          <p:spTgt spid="2778"/>
                                        </p:tgtEl>
                                      </p:cBhvr>
                                    </p:animEffect>
                                  </p:childTnLst>
                                </p:cTn>
                              </p:par>
                            </p:childTnLst>
                          </p:cTn>
                        </p:par>
                        <p:par>
                          <p:cTn id="58" fill="hold">
                            <p:stCondLst>
                              <p:cond delay="4500"/>
                            </p:stCondLst>
                            <p:childTnLst>
                              <p:par>
                                <p:cTn id="59" presetID="53" presetClass="entr" presetSubtype="16" fill="hold" grpId="0" nodeType="afterEffect">
                                  <p:stCondLst>
                                    <p:cond delay="0"/>
                                  </p:stCondLst>
                                  <p:childTnLst>
                                    <p:set>
                                      <p:cBhvr>
                                        <p:cTn id="60" dur="1" fill="hold">
                                          <p:stCondLst>
                                            <p:cond delay="0"/>
                                          </p:stCondLst>
                                        </p:cTn>
                                        <p:tgtEl>
                                          <p:spTgt spid="2783"/>
                                        </p:tgtEl>
                                        <p:attrNameLst>
                                          <p:attrName>style.visibility</p:attrName>
                                        </p:attrNameLst>
                                      </p:cBhvr>
                                      <p:to>
                                        <p:strVal val="visible"/>
                                      </p:to>
                                    </p:set>
                                    <p:anim calcmode="lin" valueType="num">
                                      <p:cBhvr>
                                        <p:cTn id="61" dur="500" fill="hold"/>
                                        <p:tgtEl>
                                          <p:spTgt spid="2783"/>
                                        </p:tgtEl>
                                        <p:attrNameLst>
                                          <p:attrName>ppt_w</p:attrName>
                                        </p:attrNameLst>
                                      </p:cBhvr>
                                      <p:tavLst>
                                        <p:tav tm="0">
                                          <p:val>
                                            <p:fltVal val="0"/>
                                          </p:val>
                                        </p:tav>
                                        <p:tav tm="100000">
                                          <p:val>
                                            <p:strVal val="#ppt_w"/>
                                          </p:val>
                                        </p:tav>
                                      </p:tavLst>
                                    </p:anim>
                                    <p:anim calcmode="lin" valueType="num">
                                      <p:cBhvr>
                                        <p:cTn id="62" dur="500" fill="hold"/>
                                        <p:tgtEl>
                                          <p:spTgt spid="2783"/>
                                        </p:tgtEl>
                                        <p:attrNameLst>
                                          <p:attrName>ppt_h</p:attrName>
                                        </p:attrNameLst>
                                      </p:cBhvr>
                                      <p:tavLst>
                                        <p:tav tm="0">
                                          <p:val>
                                            <p:fltVal val="0"/>
                                          </p:val>
                                        </p:tav>
                                        <p:tav tm="100000">
                                          <p:val>
                                            <p:strVal val="#ppt_h"/>
                                          </p:val>
                                        </p:tav>
                                      </p:tavLst>
                                    </p:anim>
                                    <p:animEffect transition="in" filter="fade">
                                      <p:cBhvr>
                                        <p:cTn id="63" dur="500"/>
                                        <p:tgtEl>
                                          <p:spTgt spid="2783"/>
                                        </p:tgtEl>
                                      </p:cBhvr>
                                    </p:animEffect>
                                  </p:childTnLst>
                                </p:cTn>
                              </p:par>
                            </p:childTnLst>
                          </p:cTn>
                        </p:par>
                        <p:par>
                          <p:cTn id="64" fill="hold">
                            <p:stCondLst>
                              <p:cond delay="5000"/>
                            </p:stCondLst>
                            <p:childTnLst>
                              <p:par>
                                <p:cTn id="65" presetID="53" presetClass="entr" presetSubtype="16" fill="hold" grpId="0" nodeType="afterEffect">
                                  <p:stCondLst>
                                    <p:cond delay="0"/>
                                  </p:stCondLst>
                                  <p:childTnLst>
                                    <p:set>
                                      <p:cBhvr>
                                        <p:cTn id="66" dur="1" fill="hold">
                                          <p:stCondLst>
                                            <p:cond delay="0"/>
                                          </p:stCondLst>
                                        </p:cTn>
                                        <p:tgtEl>
                                          <p:spTgt spid="2780"/>
                                        </p:tgtEl>
                                        <p:attrNameLst>
                                          <p:attrName>style.visibility</p:attrName>
                                        </p:attrNameLst>
                                      </p:cBhvr>
                                      <p:to>
                                        <p:strVal val="visible"/>
                                      </p:to>
                                    </p:set>
                                    <p:anim calcmode="lin" valueType="num">
                                      <p:cBhvr>
                                        <p:cTn id="67" dur="500" fill="hold"/>
                                        <p:tgtEl>
                                          <p:spTgt spid="2780"/>
                                        </p:tgtEl>
                                        <p:attrNameLst>
                                          <p:attrName>ppt_w</p:attrName>
                                        </p:attrNameLst>
                                      </p:cBhvr>
                                      <p:tavLst>
                                        <p:tav tm="0">
                                          <p:val>
                                            <p:fltVal val="0"/>
                                          </p:val>
                                        </p:tav>
                                        <p:tav tm="100000">
                                          <p:val>
                                            <p:strVal val="#ppt_w"/>
                                          </p:val>
                                        </p:tav>
                                      </p:tavLst>
                                    </p:anim>
                                    <p:anim calcmode="lin" valueType="num">
                                      <p:cBhvr>
                                        <p:cTn id="68" dur="500" fill="hold"/>
                                        <p:tgtEl>
                                          <p:spTgt spid="2780"/>
                                        </p:tgtEl>
                                        <p:attrNameLst>
                                          <p:attrName>ppt_h</p:attrName>
                                        </p:attrNameLst>
                                      </p:cBhvr>
                                      <p:tavLst>
                                        <p:tav tm="0">
                                          <p:val>
                                            <p:fltVal val="0"/>
                                          </p:val>
                                        </p:tav>
                                        <p:tav tm="100000">
                                          <p:val>
                                            <p:strVal val="#ppt_h"/>
                                          </p:val>
                                        </p:tav>
                                      </p:tavLst>
                                    </p:anim>
                                    <p:animEffect transition="in" filter="fade">
                                      <p:cBhvr>
                                        <p:cTn id="69" dur="500"/>
                                        <p:tgtEl>
                                          <p:spTgt spid="2780"/>
                                        </p:tgtEl>
                                      </p:cBhvr>
                                    </p:animEffect>
                                  </p:childTnLst>
                                </p:cTn>
                              </p:par>
                            </p:childTnLst>
                          </p:cTn>
                        </p:par>
                        <p:par>
                          <p:cTn id="70" fill="hold">
                            <p:stCondLst>
                              <p:cond delay="5500"/>
                            </p:stCondLst>
                            <p:childTnLst>
                              <p:par>
                                <p:cTn id="71" presetID="53" presetClass="entr" presetSubtype="16" fill="hold" grpId="0" nodeType="afterEffect">
                                  <p:stCondLst>
                                    <p:cond delay="0"/>
                                  </p:stCondLst>
                                  <p:childTnLst>
                                    <p:set>
                                      <p:cBhvr>
                                        <p:cTn id="72" dur="1" fill="hold">
                                          <p:stCondLst>
                                            <p:cond delay="0"/>
                                          </p:stCondLst>
                                        </p:cTn>
                                        <p:tgtEl>
                                          <p:spTgt spid="2791"/>
                                        </p:tgtEl>
                                        <p:attrNameLst>
                                          <p:attrName>style.visibility</p:attrName>
                                        </p:attrNameLst>
                                      </p:cBhvr>
                                      <p:to>
                                        <p:strVal val="visible"/>
                                      </p:to>
                                    </p:set>
                                    <p:anim calcmode="lin" valueType="num">
                                      <p:cBhvr>
                                        <p:cTn id="73" dur="500" fill="hold"/>
                                        <p:tgtEl>
                                          <p:spTgt spid="2791"/>
                                        </p:tgtEl>
                                        <p:attrNameLst>
                                          <p:attrName>ppt_w</p:attrName>
                                        </p:attrNameLst>
                                      </p:cBhvr>
                                      <p:tavLst>
                                        <p:tav tm="0">
                                          <p:val>
                                            <p:fltVal val="0"/>
                                          </p:val>
                                        </p:tav>
                                        <p:tav tm="100000">
                                          <p:val>
                                            <p:strVal val="#ppt_w"/>
                                          </p:val>
                                        </p:tav>
                                      </p:tavLst>
                                    </p:anim>
                                    <p:anim calcmode="lin" valueType="num">
                                      <p:cBhvr>
                                        <p:cTn id="74" dur="500" fill="hold"/>
                                        <p:tgtEl>
                                          <p:spTgt spid="2791"/>
                                        </p:tgtEl>
                                        <p:attrNameLst>
                                          <p:attrName>ppt_h</p:attrName>
                                        </p:attrNameLst>
                                      </p:cBhvr>
                                      <p:tavLst>
                                        <p:tav tm="0">
                                          <p:val>
                                            <p:fltVal val="0"/>
                                          </p:val>
                                        </p:tav>
                                        <p:tav tm="100000">
                                          <p:val>
                                            <p:strVal val="#ppt_h"/>
                                          </p:val>
                                        </p:tav>
                                      </p:tavLst>
                                    </p:anim>
                                    <p:animEffect transition="in" filter="fade">
                                      <p:cBhvr>
                                        <p:cTn id="75" dur="500"/>
                                        <p:tgtEl>
                                          <p:spTgt spid="2791"/>
                                        </p:tgtEl>
                                      </p:cBhvr>
                                    </p:animEffect>
                                  </p:childTnLst>
                                </p:cTn>
                              </p:par>
                            </p:childTnLst>
                          </p:cTn>
                        </p:par>
                        <p:par>
                          <p:cTn id="76" fill="hold">
                            <p:stCondLst>
                              <p:cond delay="6000"/>
                            </p:stCondLst>
                            <p:childTnLst>
                              <p:par>
                                <p:cTn id="77" presetID="53" presetClass="entr" presetSubtype="16" fill="hold" grpId="0" nodeType="afterEffect">
                                  <p:stCondLst>
                                    <p:cond delay="0"/>
                                  </p:stCondLst>
                                  <p:childTnLst>
                                    <p:set>
                                      <p:cBhvr>
                                        <p:cTn id="78" dur="1" fill="hold">
                                          <p:stCondLst>
                                            <p:cond delay="0"/>
                                          </p:stCondLst>
                                        </p:cTn>
                                        <p:tgtEl>
                                          <p:spTgt spid="2777"/>
                                        </p:tgtEl>
                                        <p:attrNameLst>
                                          <p:attrName>style.visibility</p:attrName>
                                        </p:attrNameLst>
                                      </p:cBhvr>
                                      <p:to>
                                        <p:strVal val="visible"/>
                                      </p:to>
                                    </p:set>
                                    <p:anim calcmode="lin" valueType="num">
                                      <p:cBhvr>
                                        <p:cTn id="79" dur="500" fill="hold"/>
                                        <p:tgtEl>
                                          <p:spTgt spid="2777"/>
                                        </p:tgtEl>
                                        <p:attrNameLst>
                                          <p:attrName>ppt_w</p:attrName>
                                        </p:attrNameLst>
                                      </p:cBhvr>
                                      <p:tavLst>
                                        <p:tav tm="0">
                                          <p:val>
                                            <p:fltVal val="0"/>
                                          </p:val>
                                        </p:tav>
                                        <p:tav tm="100000">
                                          <p:val>
                                            <p:strVal val="#ppt_w"/>
                                          </p:val>
                                        </p:tav>
                                      </p:tavLst>
                                    </p:anim>
                                    <p:anim calcmode="lin" valueType="num">
                                      <p:cBhvr>
                                        <p:cTn id="80" dur="500" fill="hold"/>
                                        <p:tgtEl>
                                          <p:spTgt spid="2777"/>
                                        </p:tgtEl>
                                        <p:attrNameLst>
                                          <p:attrName>ppt_h</p:attrName>
                                        </p:attrNameLst>
                                      </p:cBhvr>
                                      <p:tavLst>
                                        <p:tav tm="0">
                                          <p:val>
                                            <p:fltVal val="0"/>
                                          </p:val>
                                        </p:tav>
                                        <p:tav tm="100000">
                                          <p:val>
                                            <p:strVal val="#ppt_h"/>
                                          </p:val>
                                        </p:tav>
                                      </p:tavLst>
                                    </p:anim>
                                    <p:animEffect transition="in" filter="fade">
                                      <p:cBhvr>
                                        <p:cTn id="81" dur="500"/>
                                        <p:tgtEl>
                                          <p:spTgt spid="2777"/>
                                        </p:tgtEl>
                                      </p:cBhvr>
                                    </p:animEffect>
                                  </p:childTnLst>
                                </p:cTn>
                              </p:par>
                            </p:childTnLst>
                          </p:cTn>
                        </p:par>
                        <p:par>
                          <p:cTn id="82" fill="hold">
                            <p:stCondLst>
                              <p:cond delay="6500"/>
                            </p:stCondLst>
                            <p:childTnLst>
                              <p:par>
                                <p:cTn id="83" presetID="53" presetClass="entr" presetSubtype="16" fill="hold" grpId="0" nodeType="afterEffect">
                                  <p:stCondLst>
                                    <p:cond delay="0"/>
                                  </p:stCondLst>
                                  <p:childTnLst>
                                    <p:set>
                                      <p:cBhvr>
                                        <p:cTn id="84" dur="1" fill="hold">
                                          <p:stCondLst>
                                            <p:cond delay="0"/>
                                          </p:stCondLst>
                                        </p:cTn>
                                        <p:tgtEl>
                                          <p:spTgt spid="2785"/>
                                        </p:tgtEl>
                                        <p:attrNameLst>
                                          <p:attrName>style.visibility</p:attrName>
                                        </p:attrNameLst>
                                      </p:cBhvr>
                                      <p:to>
                                        <p:strVal val="visible"/>
                                      </p:to>
                                    </p:set>
                                    <p:anim calcmode="lin" valueType="num">
                                      <p:cBhvr>
                                        <p:cTn id="85" dur="500" fill="hold"/>
                                        <p:tgtEl>
                                          <p:spTgt spid="2785"/>
                                        </p:tgtEl>
                                        <p:attrNameLst>
                                          <p:attrName>ppt_w</p:attrName>
                                        </p:attrNameLst>
                                      </p:cBhvr>
                                      <p:tavLst>
                                        <p:tav tm="0">
                                          <p:val>
                                            <p:fltVal val="0"/>
                                          </p:val>
                                        </p:tav>
                                        <p:tav tm="100000">
                                          <p:val>
                                            <p:strVal val="#ppt_w"/>
                                          </p:val>
                                        </p:tav>
                                      </p:tavLst>
                                    </p:anim>
                                    <p:anim calcmode="lin" valueType="num">
                                      <p:cBhvr>
                                        <p:cTn id="86" dur="500" fill="hold"/>
                                        <p:tgtEl>
                                          <p:spTgt spid="2785"/>
                                        </p:tgtEl>
                                        <p:attrNameLst>
                                          <p:attrName>ppt_h</p:attrName>
                                        </p:attrNameLst>
                                      </p:cBhvr>
                                      <p:tavLst>
                                        <p:tav tm="0">
                                          <p:val>
                                            <p:fltVal val="0"/>
                                          </p:val>
                                        </p:tav>
                                        <p:tav tm="100000">
                                          <p:val>
                                            <p:strVal val="#ppt_h"/>
                                          </p:val>
                                        </p:tav>
                                      </p:tavLst>
                                    </p:anim>
                                    <p:animEffect transition="in" filter="fade">
                                      <p:cBhvr>
                                        <p:cTn id="87" dur="500"/>
                                        <p:tgtEl>
                                          <p:spTgt spid="2785"/>
                                        </p:tgtEl>
                                      </p:cBhvr>
                                    </p:animEffect>
                                  </p:childTnLst>
                                </p:cTn>
                              </p:par>
                            </p:childTnLst>
                          </p:cTn>
                        </p:par>
                        <p:par>
                          <p:cTn id="88" fill="hold">
                            <p:stCondLst>
                              <p:cond delay="7000"/>
                            </p:stCondLst>
                            <p:childTnLst>
                              <p:par>
                                <p:cTn id="89" presetID="53" presetClass="entr" presetSubtype="16" fill="hold" grpId="0" nodeType="afterEffect">
                                  <p:stCondLst>
                                    <p:cond delay="0"/>
                                  </p:stCondLst>
                                  <p:childTnLst>
                                    <p:set>
                                      <p:cBhvr>
                                        <p:cTn id="90" dur="1" fill="hold">
                                          <p:stCondLst>
                                            <p:cond delay="0"/>
                                          </p:stCondLst>
                                        </p:cTn>
                                        <p:tgtEl>
                                          <p:spTgt spid="2819"/>
                                        </p:tgtEl>
                                        <p:attrNameLst>
                                          <p:attrName>style.visibility</p:attrName>
                                        </p:attrNameLst>
                                      </p:cBhvr>
                                      <p:to>
                                        <p:strVal val="visible"/>
                                      </p:to>
                                    </p:set>
                                    <p:anim calcmode="lin" valueType="num">
                                      <p:cBhvr>
                                        <p:cTn id="91" dur="500" fill="hold"/>
                                        <p:tgtEl>
                                          <p:spTgt spid="2819"/>
                                        </p:tgtEl>
                                        <p:attrNameLst>
                                          <p:attrName>ppt_w</p:attrName>
                                        </p:attrNameLst>
                                      </p:cBhvr>
                                      <p:tavLst>
                                        <p:tav tm="0">
                                          <p:val>
                                            <p:fltVal val="0"/>
                                          </p:val>
                                        </p:tav>
                                        <p:tav tm="100000">
                                          <p:val>
                                            <p:strVal val="#ppt_w"/>
                                          </p:val>
                                        </p:tav>
                                      </p:tavLst>
                                    </p:anim>
                                    <p:anim calcmode="lin" valueType="num">
                                      <p:cBhvr>
                                        <p:cTn id="92" dur="500" fill="hold"/>
                                        <p:tgtEl>
                                          <p:spTgt spid="2819"/>
                                        </p:tgtEl>
                                        <p:attrNameLst>
                                          <p:attrName>ppt_h</p:attrName>
                                        </p:attrNameLst>
                                      </p:cBhvr>
                                      <p:tavLst>
                                        <p:tav tm="0">
                                          <p:val>
                                            <p:fltVal val="0"/>
                                          </p:val>
                                        </p:tav>
                                        <p:tav tm="100000">
                                          <p:val>
                                            <p:strVal val="#ppt_h"/>
                                          </p:val>
                                        </p:tav>
                                      </p:tavLst>
                                    </p:anim>
                                    <p:animEffect transition="in" filter="fade">
                                      <p:cBhvr>
                                        <p:cTn id="93" dur="500"/>
                                        <p:tgtEl>
                                          <p:spTgt spid="2819"/>
                                        </p:tgtEl>
                                      </p:cBhvr>
                                    </p:animEffect>
                                  </p:childTnLst>
                                </p:cTn>
                              </p:par>
                            </p:childTnLst>
                          </p:cTn>
                        </p:par>
                        <p:par>
                          <p:cTn id="94" fill="hold">
                            <p:stCondLst>
                              <p:cond delay="7500"/>
                            </p:stCondLst>
                            <p:childTnLst>
                              <p:par>
                                <p:cTn id="95" presetID="53" presetClass="entr" presetSubtype="16" fill="hold" grpId="0" nodeType="afterEffect">
                                  <p:stCondLst>
                                    <p:cond delay="0"/>
                                  </p:stCondLst>
                                  <p:childTnLst>
                                    <p:set>
                                      <p:cBhvr>
                                        <p:cTn id="96" dur="1" fill="hold">
                                          <p:stCondLst>
                                            <p:cond delay="0"/>
                                          </p:stCondLst>
                                        </p:cTn>
                                        <p:tgtEl>
                                          <p:spTgt spid="2789"/>
                                        </p:tgtEl>
                                        <p:attrNameLst>
                                          <p:attrName>style.visibility</p:attrName>
                                        </p:attrNameLst>
                                      </p:cBhvr>
                                      <p:to>
                                        <p:strVal val="visible"/>
                                      </p:to>
                                    </p:set>
                                    <p:anim calcmode="lin" valueType="num">
                                      <p:cBhvr>
                                        <p:cTn id="97" dur="500" fill="hold"/>
                                        <p:tgtEl>
                                          <p:spTgt spid="2789"/>
                                        </p:tgtEl>
                                        <p:attrNameLst>
                                          <p:attrName>ppt_w</p:attrName>
                                        </p:attrNameLst>
                                      </p:cBhvr>
                                      <p:tavLst>
                                        <p:tav tm="0">
                                          <p:val>
                                            <p:fltVal val="0"/>
                                          </p:val>
                                        </p:tav>
                                        <p:tav tm="100000">
                                          <p:val>
                                            <p:strVal val="#ppt_w"/>
                                          </p:val>
                                        </p:tav>
                                      </p:tavLst>
                                    </p:anim>
                                    <p:anim calcmode="lin" valueType="num">
                                      <p:cBhvr>
                                        <p:cTn id="98" dur="500" fill="hold"/>
                                        <p:tgtEl>
                                          <p:spTgt spid="2789"/>
                                        </p:tgtEl>
                                        <p:attrNameLst>
                                          <p:attrName>ppt_h</p:attrName>
                                        </p:attrNameLst>
                                      </p:cBhvr>
                                      <p:tavLst>
                                        <p:tav tm="0">
                                          <p:val>
                                            <p:fltVal val="0"/>
                                          </p:val>
                                        </p:tav>
                                        <p:tav tm="100000">
                                          <p:val>
                                            <p:strVal val="#ppt_h"/>
                                          </p:val>
                                        </p:tav>
                                      </p:tavLst>
                                    </p:anim>
                                    <p:animEffect transition="in" filter="fade">
                                      <p:cBhvr>
                                        <p:cTn id="99" dur="500"/>
                                        <p:tgtEl>
                                          <p:spTgt spid="2789"/>
                                        </p:tgtEl>
                                      </p:cBhvr>
                                    </p:animEffect>
                                  </p:childTnLst>
                                </p:cTn>
                              </p:par>
                            </p:childTnLst>
                          </p:cTn>
                        </p:par>
                        <p:par>
                          <p:cTn id="100" fill="hold">
                            <p:stCondLst>
                              <p:cond delay="8000"/>
                            </p:stCondLst>
                            <p:childTnLst>
                              <p:par>
                                <p:cTn id="101" presetID="53" presetClass="entr" presetSubtype="16" fill="hold" grpId="0" nodeType="afterEffect">
                                  <p:stCondLst>
                                    <p:cond delay="0"/>
                                  </p:stCondLst>
                                  <p:childTnLst>
                                    <p:set>
                                      <p:cBhvr>
                                        <p:cTn id="102" dur="1" fill="hold">
                                          <p:stCondLst>
                                            <p:cond delay="0"/>
                                          </p:stCondLst>
                                        </p:cTn>
                                        <p:tgtEl>
                                          <p:spTgt spid="2782"/>
                                        </p:tgtEl>
                                        <p:attrNameLst>
                                          <p:attrName>style.visibility</p:attrName>
                                        </p:attrNameLst>
                                      </p:cBhvr>
                                      <p:to>
                                        <p:strVal val="visible"/>
                                      </p:to>
                                    </p:set>
                                    <p:anim calcmode="lin" valueType="num">
                                      <p:cBhvr>
                                        <p:cTn id="103" dur="500" fill="hold"/>
                                        <p:tgtEl>
                                          <p:spTgt spid="2782"/>
                                        </p:tgtEl>
                                        <p:attrNameLst>
                                          <p:attrName>ppt_w</p:attrName>
                                        </p:attrNameLst>
                                      </p:cBhvr>
                                      <p:tavLst>
                                        <p:tav tm="0">
                                          <p:val>
                                            <p:fltVal val="0"/>
                                          </p:val>
                                        </p:tav>
                                        <p:tav tm="100000">
                                          <p:val>
                                            <p:strVal val="#ppt_w"/>
                                          </p:val>
                                        </p:tav>
                                      </p:tavLst>
                                    </p:anim>
                                    <p:anim calcmode="lin" valueType="num">
                                      <p:cBhvr>
                                        <p:cTn id="104" dur="500" fill="hold"/>
                                        <p:tgtEl>
                                          <p:spTgt spid="2782"/>
                                        </p:tgtEl>
                                        <p:attrNameLst>
                                          <p:attrName>ppt_h</p:attrName>
                                        </p:attrNameLst>
                                      </p:cBhvr>
                                      <p:tavLst>
                                        <p:tav tm="0">
                                          <p:val>
                                            <p:fltVal val="0"/>
                                          </p:val>
                                        </p:tav>
                                        <p:tav tm="100000">
                                          <p:val>
                                            <p:strVal val="#ppt_h"/>
                                          </p:val>
                                        </p:tav>
                                      </p:tavLst>
                                    </p:anim>
                                    <p:animEffect transition="in" filter="fade">
                                      <p:cBhvr>
                                        <p:cTn id="105" dur="500"/>
                                        <p:tgtEl>
                                          <p:spTgt spid="2782"/>
                                        </p:tgtEl>
                                      </p:cBhvr>
                                    </p:animEffect>
                                  </p:childTnLst>
                                </p:cTn>
                              </p:par>
                            </p:childTnLst>
                          </p:cTn>
                        </p:par>
                        <p:par>
                          <p:cTn id="106" fill="hold">
                            <p:stCondLst>
                              <p:cond delay="8500"/>
                            </p:stCondLst>
                            <p:childTnLst>
                              <p:par>
                                <p:cTn id="107" presetID="53" presetClass="entr" presetSubtype="16" fill="hold" grpId="0" nodeType="afterEffect">
                                  <p:stCondLst>
                                    <p:cond delay="0"/>
                                  </p:stCondLst>
                                  <p:childTnLst>
                                    <p:set>
                                      <p:cBhvr>
                                        <p:cTn id="108" dur="1" fill="hold">
                                          <p:stCondLst>
                                            <p:cond delay="0"/>
                                          </p:stCondLst>
                                        </p:cTn>
                                        <p:tgtEl>
                                          <p:spTgt spid="2775"/>
                                        </p:tgtEl>
                                        <p:attrNameLst>
                                          <p:attrName>style.visibility</p:attrName>
                                        </p:attrNameLst>
                                      </p:cBhvr>
                                      <p:to>
                                        <p:strVal val="visible"/>
                                      </p:to>
                                    </p:set>
                                    <p:anim calcmode="lin" valueType="num">
                                      <p:cBhvr>
                                        <p:cTn id="109" dur="500" fill="hold"/>
                                        <p:tgtEl>
                                          <p:spTgt spid="2775"/>
                                        </p:tgtEl>
                                        <p:attrNameLst>
                                          <p:attrName>ppt_w</p:attrName>
                                        </p:attrNameLst>
                                      </p:cBhvr>
                                      <p:tavLst>
                                        <p:tav tm="0">
                                          <p:val>
                                            <p:fltVal val="0"/>
                                          </p:val>
                                        </p:tav>
                                        <p:tav tm="100000">
                                          <p:val>
                                            <p:strVal val="#ppt_w"/>
                                          </p:val>
                                        </p:tav>
                                      </p:tavLst>
                                    </p:anim>
                                    <p:anim calcmode="lin" valueType="num">
                                      <p:cBhvr>
                                        <p:cTn id="110" dur="500" fill="hold"/>
                                        <p:tgtEl>
                                          <p:spTgt spid="2775"/>
                                        </p:tgtEl>
                                        <p:attrNameLst>
                                          <p:attrName>ppt_h</p:attrName>
                                        </p:attrNameLst>
                                      </p:cBhvr>
                                      <p:tavLst>
                                        <p:tav tm="0">
                                          <p:val>
                                            <p:fltVal val="0"/>
                                          </p:val>
                                        </p:tav>
                                        <p:tav tm="100000">
                                          <p:val>
                                            <p:strVal val="#ppt_h"/>
                                          </p:val>
                                        </p:tav>
                                      </p:tavLst>
                                    </p:anim>
                                    <p:animEffect transition="in" filter="fade">
                                      <p:cBhvr>
                                        <p:cTn id="111" dur="500"/>
                                        <p:tgtEl>
                                          <p:spTgt spid="2775"/>
                                        </p:tgtEl>
                                      </p:cBhvr>
                                    </p:animEffect>
                                  </p:childTnLst>
                                </p:cTn>
                              </p:par>
                            </p:childTnLst>
                          </p:cTn>
                        </p:par>
                        <p:par>
                          <p:cTn id="112" fill="hold">
                            <p:stCondLst>
                              <p:cond delay="9000"/>
                            </p:stCondLst>
                            <p:childTnLst>
                              <p:par>
                                <p:cTn id="113" presetID="53" presetClass="entr" presetSubtype="16" fill="hold" grpId="0" nodeType="afterEffect">
                                  <p:stCondLst>
                                    <p:cond delay="0"/>
                                  </p:stCondLst>
                                  <p:childTnLst>
                                    <p:set>
                                      <p:cBhvr>
                                        <p:cTn id="114" dur="1" fill="hold">
                                          <p:stCondLst>
                                            <p:cond delay="0"/>
                                          </p:stCondLst>
                                        </p:cTn>
                                        <p:tgtEl>
                                          <p:spTgt spid="2788"/>
                                        </p:tgtEl>
                                        <p:attrNameLst>
                                          <p:attrName>style.visibility</p:attrName>
                                        </p:attrNameLst>
                                      </p:cBhvr>
                                      <p:to>
                                        <p:strVal val="visible"/>
                                      </p:to>
                                    </p:set>
                                    <p:anim calcmode="lin" valueType="num">
                                      <p:cBhvr>
                                        <p:cTn id="115" dur="500" fill="hold"/>
                                        <p:tgtEl>
                                          <p:spTgt spid="2788"/>
                                        </p:tgtEl>
                                        <p:attrNameLst>
                                          <p:attrName>ppt_w</p:attrName>
                                        </p:attrNameLst>
                                      </p:cBhvr>
                                      <p:tavLst>
                                        <p:tav tm="0">
                                          <p:val>
                                            <p:fltVal val="0"/>
                                          </p:val>
                                        </p:tav>
                                        <p:tav tm="100000">
                                          <p:val>
                                            <p:strVal val="#ppt_w"/>
                                          </p:val>
                                        </p:tav>
                                      </p:tavLst>
                                    </p:anim>
                                    <p:anim calcmode="lin" valueType="num">
                                      <p:cBhvr>
                                        <p:cTn id="116" dur="500" fill="hold"/>
                                        <p:tgtEl>
                                          <p:spTgt spid="2788"/>
                                        </p:tgtEl>
                                        <p:attrNameLst>
                                          <p:attrName>ppt_h</p:attrName>
                                        </p:attrNameLst>
                                      </p:cBhvr>
                                      <p:tavLst>
                                        <p:tav tm="0">
                                          <p:val>
                                            <p:fltVal val="0"/>
                                          </p:val>
                                        </p:tav>
                                        <p:tav tm="100000">
                                          <p:val>
                                            <p:strVal val="#ppt_h"/>
                                          </p:val>
                                        </p:tav>
                                      </p:tavLst>
                                    </p:anim>
                                    <p:animEffect transition="in" filter="fade">
                                      <p:cBhvr>
                                        <p:cTn id="117" dur="500"/>
                                        <p:tgtEl>
                                          <p:spTgt spid="2788"/>
                                        </p:tgtEl>
                                      </p:cBhvr>
                                    </p:animEffect>
                                  </p:childTnLst>
                                </p:cTn>
                              </p:par>
                            </p:childTnLst>
                          </p:cTn>
                        </p:par>
                        <p:par>
                          <p:cTn id="118" fill="hold">
                            <p:stCondLst>
                              <p:cond delay="9500"/>
                            </p:stCondLst>
                            <p:childTnLst>
                              <p:par>
                                <p:cTn id="119" presetID="2" presetClass="entr" presetSubtype="4" decel="100000" fill="hold" grpId="0" nodeType="afterEffect">
                                  <p:stCondLst>
                                    <p:cond delay="0"/>
                                  </p:stCondLst>
                                  <p:childTnLst>
                                    <p:set>
                                      <p:cBhvr>
                                        <p:cTn id="120" dur="1" fill="hold">
                                          <p:stCondLst>
                                            <p:cond delay="0"/>
                                          </p:stCondLst>
                                        </p:cTn>
                                        <p:tgtEl>
                                          <p:spTgt spid="2812"/>
                                        </p:tgtEl>
                                        <p:attrNameLst>
                                          <p:attrName>style.visibility</p:attrName>
                                        </p:attrNameLst>
                                      </p:cBhvr>
                                      <p:to>
                                        <p:strVal val="visible"/>
                                      </p:to>
                                    </p:set>
                                    <p:anim calcmode="lin" valueType="num">
                                      <p:cBhvr additive="base">
                                        <p:cTn id="121" dur="500" fill="hold"/>
                                        <p:tgtEl>
                                          <p:spTgt spid="2812"/>
                                        </p:tgtEl>
                                        <p:attrNameLst>
                                          <p:attrName>ppt_x</p:attrName>
                                        </p:attrNameLst>
                                      </p:cBhvr>
                                      <p:tavLst>
                                        <p:tav tm="0">
                                          <p:val>
                                            <p:strVal val="#ppt_x"/>
                                          </p:val>
                                        </p:tav>
                                        <p:tav tm="100000">
                                          <p:val>
                                            <p:strVal val="#ppt_x"/>
                                          </p:val>
                                        </p:tav>
                                      </p:tavLst>
                                    </p:anim>
                                    <p:anim calcmode="lin" valueType="num">
                                      <p:cBhvr additive="base">
                                        <p:cTn id="122" dur="500" fill="hold"/>
                                        <p:tgtEl>
                                          <p:spTgt spid="2812"/>
                                        </p:tgtEl>
                                        <p:attrNameLst>
                                          <p:attrName>ppt_y</p:attrName>
                                        </p:attrNameLst>
                                      </p:cBhvr>
                                      <p:tavLst>
                                        <p:tav tm="0">
                                          <p:val>
                                            <p:strVal val="1+#ppt_h/2"/>
                                          </p:val>
                                        </p:tav>
                                        <p:tav tm="100000">
                                          <p:val>
                                            <p:strVal val="#ppt_y"/>
                                          </p:val>
                                        </p:tav>
                                      </p:tavLst>
                                    </p:anim>
                                  </p:childTnLst>
                                </p:cTn>
                              </p:par>
                            </p:childTnLst>
                          </p:cTn>
                        </p:par>
                        <p:par>
                          <p:cTn id="123" fill="hold">
                            <p:stCondLst>
                              <p:cond delay="10000"/>
                            </p:stCondLst>
                            <p:childTnLst>
                              <p:par>
                                <p:cTn id="124" presetID="2" presetClass="entr" presetSubtype="2" decel="100000" fill="hold" grpId="0" nodeType="afterEffect">
                                  <p:stCondLst>
                                    <p:cond delay="0"/>
                                  </p:stCondLst>
                                  <p:childTnLst>
                                    <p:set>
                                      <p:cBhvr>
                                        <p:cTn id="125" dur="1" fill="hold">
                                          <p:stCondLst>
                                            <p:cond delay="0"/>
                                          </p:stCondLst>
                                        </p:cTn>
                                        <p:tgtEl>
                                          <p:spTgt spid="51"/>
                                        </p:tgtEl>
                                        <p:attrNameLst>
                                          <p:attrName>style.visibility</p:attrName>
                                        </p:attrNameLst>
                                      </p:cBhvr>
                                      <p:to>
                                        <p:strVal val="visible"/>
                                      </p:to>
                                    </p:set>
                                    <p:anim calcmode="lin" valueType="num">
                                      <p:cBhvr additive="base">
                                        <p:cTn id="126" dur="500" fill="hold"/>
                                        <p:tgtEl>
                                          <p:spTgt spid="51"/>
                                        </p:tgtEl>
                                        <p:attrNameLst>
                                          <p:attrName>ppt_x</p:attrName>
                                        </p:attrNameLst>
                                      </p:cBhvr>
                                      <p:tavLst>
                                        <p:tav tm="0">
                                          <p:val>
                                            <p:strVal val="1+#ppt_w/2"/>
                                          </p:val>
                                        </p:tav>
                                        <p:tav tm="100000">
                                          <p:val>
                                            <p:strVal val="#ppt_x"/>
                                          </p:val>
                                        </p:tav>
                                      </p:tavLst>
                                    </p:anim>
                                    <p:anim calcmode="lin" valueType="num">
                                      <p:cBhvr additive="base">
                                        <p:cTn id="127" dur="500" fill="hold"/>
                                        <p:tgtEl>
                                          <p:spTgt spid="51"/>
                                        </p:tgtEl>
                                        <p:attrNameLst>
                                          <p:attrName>ppt_y</p:attrName>
                                        </p:attrNameLst>
                                      </p:cBhvr>
                                      <p:tavLst>
                                        <p:tav tm="0">
                                          <p:val>
                                            <p:strVal val="#ppt_y"/>
                                          </p:val>
                                        </p:tav>
                                        <p:tav tm="100000">
                                          <p:val>
                                            <p:strVal val="#ppt_y"/>
                                          </p:val>
                                        </p:tav>
                                      </p:tavLst>
                                    </p:anim>
                                  </p:childTnLst>
                                </p:cTn>
                              </p:par>
                            </p:childTnLst>
                          </p:cTn>
                        </p:par>
                        <p:par>
                          <p:cTn id="128" fill="hold">
                            <p:stCondLst>
                              <p:cond delay="10500"/>
                            </p:stCondLst>
                            <p:childTnLst>
                              <p:par>
                                <p:cTn id="129" presetID="2" presetClass="entr" presetSubtype="8" decel="100000" fill="hold" nodeType="afterEffect">
                                  <p:stCondLst>
                                    <p:cond delay="0"/>
                                  </p:stCondLst>
                                  <p:childTnLst>
                                    <p:set>
                                      <p:cBhvr>
                                        <p:cTn id="130" dur="1" fill="hold">
                                          <p:stCondLst>
                                            <p:cond delay="0"/>
                                          </p:stCondLst>
                                        </p:cTn>
                                        <p:tgtEl>
                                          <p:spTgt spid="2"/>
                                        </p:tgtEl>
                                        <p:attrNameLst>
                                          <p:attrName>style.visibility</p:attrName>
                                        </p:attrNameLst>
                                      </p:cBhvr>
                                      <p:to>
                                        <p:strVal val="visible"/>
                                      </p:to>
                                    </p:set>
                                    <p:anim calcmode="lin" valueType="num">
                                      <p:cBhvr additive="base">
                                        <p:cTn id="131" dur="500" fill="hold"/>
                                        <p:tgtEl>
                                          <p:spTgt spid="2"/>
                                        </p:tgtEl>
                                        <p:attrNameLst>
                                          <p:attrName>ppt_x</p:attrName>
                                        </p:attrNameLst>
                                      </p:cBhvr>
                                      <p:tavLst>
                                        <p:tav tm="0">
                                          <p:val>
                                            <p:strVal val="0-#ppt_w/2"/>
                                          </p:val>
                                        </p:tav>
                                        <p:tav tm="100000">
                                          <p:val>
                                            <p:strVal val="#ppt_x"/>
                                          </p:val>
                                        </p:tav>
                                      </p:tavLst>
                                    </p:anim>
                                    <p:anim calcmode="lin" valueType="num">
                                      <p:cBhvr additive="base">
                                        <p:cTn id="132" dur="500" fill="hold"/>
                                        <p:tgtEl>
                                          <p:spTgt spid="2"/>
                                        </p:tgtEl>
                                        <p:attrNameLst>
                                          <p:attrName>ppt_y</p:attrName>
                                        </p:attrNameLst>
                                      </p:cBhvr>
                                      <p:tavLst>
                                        <p:tav tm="0">
                                          <p:val>
                                            <p:strVal val="#ppt_y"/>
                                          </p:val>
                                        </p:tav>
                                        <p:tav tm="100000">
                                          <p:val>
                                            <p:strVal val="#ppt_y"/>
                                          </p:val>
                                        </p:tav>
                                      </p:tavLst>
                                    </p:anim>
                                  </p:childTnLst>
                                </p:cTn>
                              </p:par>
                            </p:childTnLst>
                          </p:cTn>
                        </p:par>
                        <p:par>
                          <p:cTn id="133" fill="hold">
                            <p:stCondLst>
                              <p:cond delay="11000"/>
                            </p:stCondLst>
                            <p:childTnLst>
                              <p:par>
                                <p:cTn id="134" presetID="18" presetClass="entr" presetSubtype="6" fill="hold" grpId="0" nodeType="afterEffect">
                                  <p:stCondLst>
                                    <p:cond delay="0"/>
                                  </p:stCondLst>
                                  <p:childTnLst>
                                    <p:set>
                                      <p:cBhvr>
                                        <p:cTn id="135" dur="1" fill="hold">
                                          <p:stCondLst>
                                            <p:cond delay="0"/>
                                          </p:stCondLst>
                                        </p:cTn>
                                        <p:tgtEl>
                                          <p:spTgt spid="2813"/>
                                        </p:tgtEl>
                                        <p:attrNameLst>
                                          <p:attrName>style.visibility</p:attrName>
                                        </p:attrNameLst>
                                      </p:cBhvr>
                                      <p:to>
                                        <p:strVal val="visible"/>
                                      </p:to>
                                    </p:set>
                                    <p:animEffect transition="in" filter="strips(downRight)">
                                      <p:cBhvr>
                                        <p:cTn id="136" dur="500"/>
                                        <p:tgtEl>
                                          <p:spTgt spid="28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5" grpId="0" animBg="1"/>
      <p:bldP spid="2776" grpId="0" animBg="1"/>
      <p:bldP spid="2777" grpId="0" animBg="1"/>
      <p:bldP spid="2778" grpId="0" animBg="1"/>
      <p:bldP spid="2779" grpId="0" animBg="1"/>
      <p:bldP spid="2780" grpId="0" animBg="1"/>
      <p:bldP spid="2781" grpId="0" animBg="1"/>
      <p:bldP spid="2782" grpId="0" animBg="1"/>
      <p:bldP spid="2783" grpId="0" animBg="1"/>
      <p:bldP spid="2784" grpId="0" animBg="1"/>
      <p:bldP spid="2785" grpId="0" animBg="1"/>
      <p:bldP spid="2786" grpId="0" animBg="1"/>
      <p:bldP spid="2787" grpId="0" animBg="1"/>
      <p:bldP spid="2788" grpId="0" animBg="1"/>
      <p:bldP spid="2789" grpId="0" animBg="1"/>
      <p:bldP spid="2790" grpId="0" animBg="1"/>
      <p:bldP spid="2791" grpId="0" animBg="1"/>
      <p:bldP spid="2792" grpId="0" animBg="1"/>
      <p:bldP spid="2812" grpId="0" animBg="1"/>
      <p:bldP spid="2813" grpId="0" animBg="1"/>
      <p:bldP spid="2819" grpId="0" animBg="1"/>
      <p:bldP spid="5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6A37AF2-3A27-D248-B026-4A01D15AA2AB}"/>
              </a:ext>
            </a:extLst>
          </p:cNvPr>
          <p:cNvSpPr txBox="1">
            <a:spLocks noChangeArrowheads="1"/>
          </p:cNvSpPr>
          <p:nvPr/>
        </p:nvSpPr>
        <p:spPr bwMode="auto">
          <a:xfrm>
            <a:off x="6578600" y="5068888"/>
            <a:ext cx="4533900" cy="81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30000"/>
              </a:lnSpc>
            </a:pP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Truffaut 90’s health goth master cleanse. YOLO Brooklyn cold-pressed, lumbersexual health goth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chillwave</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gastropub fap yr. Selvage bespoke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migas</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a:t>
            </a:r>
          </a:p>
        </p:txBody>
      </p:sp>
      <p:sp>
        <p:nvSpPr>
          <p:cNvPr id="6" name="Title 1">
            <a:extLst>
              <a:ext uri="{FF2B5EF4-FFF2-40B4-BE49-F238E27FC236}">
                <a16:creationId xmlns:a16="http://schemas.microsoft.com/office/drawing/2014/main" id="{95E1033E-59D3-CD4D-A3BB-30DF7E3C1483}"/>
              </a:ext>
            </a:extLst>
          </p:cNvPr>
          <p:cNvSpPr txBox="1">
            <a:spLocks/>
          </p:cNvSpPr>
          <p:nvPr/>
        </p:nvSpPr>
        <p:spPr bwMode="auto">
          <a:xfrm>
            <a:off x="6578600" y="1160463"/>
            <a:ext cx="4794250"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70000"/>
              </a:lnSpc>
            </a:pPr>
            <a:r>
              <a:rPr lang="en-US" altLang="en-US" sz="4800" dirty="0">
                <a:solidFill>
                  <a:schemeClr val="accent1"/>
                </a:solidFill>
                <a:latin typeface="Source Sans Pro Black" panose="020B0503030403020204" pitchFamily="34" charset="0"/>
                <a:ea typeface="Source Sans Pro Black" panose="020B0503030403020204" pitchFamily="34" charset="0"/>
                <a:cs typeface="Source Sans Pro Black" panose="020B0503030403020204" pitchFamily="34" charset="0"/>
              </a:rPr>
              <a:t>AMANDA</a:t>
            </a:r>
            <a:br>
              <a:rPr lang="en-US" altLang="en-US" sz="4800" dirty="0">
                <a:solidFill>
                  <a:schemeClr val="accent1"/>
                </a:solidFill>
                <a:latin typeface="Source Sans Pro Black" panose="020B0503030403020204" pitchFamily="34" charset="0"/>
                <a:ea typeface="Source Sans Pro Black" panose="020B0503030403020204" pitchFamily="34" charset="0"/>
                <a:cs typeface="Source Sans Pro Black" panose="020B0503030403020204" pitchFamily="34" charset="0"/>
              </a:rPr>
            </a:br>
            <a:r>
              <a:rPr lang="en-US" altLang="en-US" sz="4800" dirty="0">
                <a:solidFill>
                  <a:schemeClr val="accent1"/>
                </a:solidFill>
                <a:latin typeface="Source Sans Pro Black" panose="020B0503030403020204" pitchFamily="34" charset="0"/>
                <a:ea typeface="Source Sans Pro Black" panose="020B0503030403020204" pitchFamily="34" charset="0"/>
                <a:cs typeface="Source Sans Pro Black" panose="020B0503030403020204" pitchFamily="34" charset="0"/>
              </a:rPr>
              <a:t>EINSLEY</a:t>
            </a:r>
          </a:p>
        </p:txBody>
      </p:sp>
      <p:sp>
        <p:nvSpPr>
          <p:cNvPr id="7" name="TextBox 6">
            <a:extLst>
              <a:ext uri="{FF2B5EF4-FFF2-40B4-BE49-F238E27FC236}">
                <a16:creationId xmlns:a16="http://schemas.microsoft.com/office/drawing/2014/main" id="{DF248FDE-6583-7548-A166-653149FFA73B}"/>
              </a:ext>
            </a:extLst>
          </p:cNvPr>
          <p:cNvSpPr txBox="1"/>
          <p:nvPr/>
        </p:nvSpPr>
        <p:spPr>
          <a:xfrm>
            <a:off x="6577822" y="2242270"/>
            <a:ext cx="1712328" cy="253916"/>
          </a:xfrm>
          <a:prstGeom prst="rect">
            <a:avLst/>
          </a:prstGeom>
          <a:noFill/>
        </p:spPr>
        <p:txBody>
          <a:bodyPr wrap="none">
            <a:spAutoFit/>
          </a:bodyPr>
          <a:lstStyle/>
          <a:p>
            <a:pPr fontAlgn="auto">
              <a:spcBef>
                <a:spcPts val="0"/>
              </a:spcBef>
              <a:spcAft>
                <a:spcPts val="0"/>
              </a:spcAft>
              <a:defRPr/>
            </a:pPr>
            <a:r>
              <a:rPr lang="en-US" sz="1050" dirty="0">
                <a:solidFill>
                  <a:schemeClr val="tx2">
                    <a:alpha val="50000"/>
                  </a:schemeClr>
                </a:solidFill>
                <a:latin typeface="Source Sans Pro" charset="0"/>
                <a:ea typeface="Source Sans Pro" charset="0"/>
                <a:cs typeface="Source Sans Pro" charset="0"/>
              </a:rPr>
              <a:t>CEO / FOUNDER, DESIGNER</a:t>
            </a:r>
          </a:p>
        </p:txBody>
      </p:sp>
      <p:grpSp>
        <p:nvGrpSpPr>
          <p:cNvPr id="230405" name="Group 14">
            <a:extLst>
              <a:ext uri="{FF2B5EF4-FFF2-40B4-BE49-F238E27FC236}">
                <a16:creationId xmlns:a16="http://schemas.microsoft.com/office/drawing/2014/main" id="{2D78C98B-99F5-5746-BCE1-B7CBC868F792}"/>
              </a:ext>
            </a:extLst>
          </p:cNvPr>
          <p:cNvGrpSpPr>
            <a:grpSpLocks/>
          </p:cNvGrpSpPr>
          <p:nvPr/>
        </p:nvGrpSpPr>
        <p:grpSpPr bwMode="auto">
          <a:xfrm>
            <a:off x="6578600" y="2971800"/>
            <a:ext cx="4533900" cy="649288"/>
            <a:chOff x="6577823" y="2843078"/>
            <a:chExt cx="4534826" cy="648203"/>
          </a:xfrm>
        </p:grpSpPr>
        <p:cxnSp>
          <p:nvCxnSpPr>
            <p:cNvPr id="9" name="Straight Connector 8">
              <a:extLst>
                <a:ext uri="{FF2B5EF4-FFF2-40B4-BE49-F238E27FC236}">
                  <a16:creationId xmlns:a16="http://schemas.microsoft.com/office/drawing/2014/main" id="{A6732A91-CC82-D84B-8D71-941D399C6D15}"/>
                </a:ext>
              </a:extLst>
            </p:cNvPr>
            <p:cNvCxnSpPr/>
            <p:nvPr/>
          </p:nvCxnSpPr>
          <p:spPr>
            <a:xfrm>
              <a:off x="6669917" y="3158463"/>
              <a:ext cx="4442732"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C438B69-7DDC-2241-AA7A-0E60396E7E90}"/>
                </a:ext>
              </a:extLst>
            </p:cNvPr>
            <p:cNvCxnSpPr/>
            <p:nvPr/>
          </p:nvCxnSpPr>
          <p:spPr>
            <a:xfrm>
              <a:off x="6669917" y="3158463"/>
              <a:ext cx="3764732"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0419" name="Title 1">
              <a:extLst>
                <a:ext uri="{FF2B5EF4-FFF2-40B4-BE49-F238E27FC236}">
                  <a16:creationId xmlns:a16="http://schemas.microsoft.com/office/drawing/2014/main" id="{DCDE1649-1022-5E44-923F-E1EC46634938}"/>
                </a:ext>
              </a:extLst>
            </p:cNvPr>
            <p:cNvSpPr txBox="1">
              <a:spLocks/>
            </p:cNvSpPr>
            <p:nvPr/>
          </p:nvSpPr>
          <p:spPr bwMode="auto">
            <a:xfrm>
              <a:off x="6577823" y="2843078"/>
              <a:ext cx="3061030"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200" b="1"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SKILL NAME</a:t>
              </a:r>
            </a:p>
          </p:txBody>
        </p:sp>
        <p:sp>
          <p:nvSpPr>
            <p:cNvPr id="230420" name="Title 1">
              <a:extLst>
                <a:ext uri="{FF2B5EF4-FFF2-40B4-BE49-F238E27FC236}">
                  <a16:creationId xmlns:a16="http://schemas.microsoft.com/office/drawing/2014/main" id="{CECE75B9-A423-9840-BBA2-40163116F385}"/>
                </a:ext>
              </a:extLst>
            </p:cNvPr>
            <p:cNvSpPr txBox="1">
              <a:spLocks/>
            </p:cNvSpPr>
            <p:nvPr/>
          </p:nvSpPr>
          <p:spPr bwMode="auto">
            <a:xfrm>
              <a:off x="10189943" y="3214639"/>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200"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90%</a:t>
              </a:r>
            </a:p>
          </p:txBody>
        </p:sp>
      </p:grpSp>
      <p:grpSp>
        <p:nvGrpSpPr>
          <p:cNvPr id="230406" name="Group 15">
            <a:extLst>
              <a:ext uri="{FF2B5EF4-FFF2-40B4-BE49-F238E27FC236}">
                <a16:creationId xmlns:a16="http://schemas.microsoft.com/office/drawing/2014/main" id="{E219FE70-BB1C-944D-BAE9-00C5B95107D7}"/>
              </a:ext>
            </a:extLst>
          </p:cNvPr>
          <p:cNvGrpSpPr>
            <a:grpSpLocks/>
          </p:cNvGrpSpPr>
          <p:nvPr/>
        </p:nvGrpSpPr>
        <p:grpSpPr bwMode="auto">
          <a:xfrm>
            <a:off x="6578600" y="3590925"/>
            <a:ext cx="4533900" cy="649288"/>
            <a:chOff x="6577823" y="2843078"/>
            <a:chExt cx="4534826" cy="648203"/>
          </a:xfrm>
        </p:grpSpPr>
        <p:cxnSp>
          <p:nvCxnSpPr>
            <p:cNvPr id="17" name="Straight Connector 16">
              <a:extLst>
                <a:ext uri="{FF2B5EF4-FFF2-40B4-BE49-F238E27FC236}">
                  <a16:creationId xmlns:a16="http://schemas.microsoft.com/office/drawing/2014/main" id="{AD2BAAE2-E4BC-CF4C-9F0A-E050C5E4F9A1}"/>
                </a:ext>
              </a:extLst>
            </p:cNvPr>
            <p:cNvCxnSpPr/>
            <p:nvPr/>
          </p:nvCxnSpPr>
          <p:spPr>
            <a:xfrm>
              <a:off x="6669917" y="3158463"/>
              <a:ext cx="4442732"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25214B5-177D-A445-99B0-AFD51F033659}"/>
                </a:ext>
              </a:extLst>
            </p:cNvPr>
            <p:cNvCxnSpPr/>
            <p:nvPr/>
          </p:nvCxnSpPr>
          <p:spPr>
            <a:xfrm>
              <a:off x="6669917" y="3158463"/>
              <a:ext cx="1980017"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30415" name="Title 1">
              <a:extLst>
                <a:ext uri="{FF2B5EF4-FFF2-40B4-BE49-F238E27FC236}">
                  <a16:creationId xmlns:a16="http://schemas.microsoft.com/office/drawing/2014/main" id="{DE89D9F8-F9F4-BD4D-92C0-C13C4FA845B5}"/>
                </a:ext>
              </a:extLst>
            </p:cNvPr>
            <p:cNvSpPr txBox="1">
              <a:spLocks/>
            </p:cNvSpPr>
            <p:nvPr/>
          </p:nvSpPr>
          <p:spPr bwMode="auto">
            <a:xfrm>
              <a:off x="6577823" y="2843078"/>
              <a:ext cx="3061030"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200" b="1"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SKILL NAME</a:t>
              </a:r>
            </a:p>
          </p:txBody>
        </p:sp>
        <p:sp>
          <p:nvSpPr>
            <p:cNvPr id="230416" name="Title 1">
              <a:extLst>
                <a:ext uri="{FF2B5EF4-FFF2-40B4-BE49-F238E27FC236}">
                  <a16:creationId xmlns:a16="http://schemas.microsoft.com/office/drawing/2014/main" id="{9C1166A7-C0CF-3E4F-8CB1-6ED13DEC07AE}"/>
                </a:ext>
              </a:extLst>
            </p:cNvPr>
            <p:cNvSpPr txBox="1">
              <a:spLocks/>
            </p:cNvSpPr>
            <p:nvPr/>
          </p:nvSpPr>
          <p:spPr bwMode="auto">
            <a:xfrm>
              <a:off x="8399482" y="3214639"/>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200"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46%</a:t>
              </a:r>
            </a:p>
          </p:txBody>
        </p:sp>
      </p:grpSp>
      <p:grpSp>
        <p:nvGrpSpPr>
          <p:cNvPr id="230407" name="Group 20">
            <a:extLst>
              <a:ext uri="{FF2B5EF4-FFF2-40B4-BE49-F238E27FC236}">
                <a16:creationId xmlns:a16="http://schemas.microsoft.com/office/drawing/2014/main" id="{B5304640-DDB2-6143-944E-AC5205350FE4}"/>
              </a:ext>
            </a:extLst>
          </p:cNvPr>
          <p:cNvGrpSpPr>
            <a:grpSpLocks/>
          </p:cNvGrpSpPr>
          <p:nvPr/>
        </p:nvGrpSpPr>
        <p:grpSpPr bwMode="auto">
          <a:xfrm>
            <a:off x="6578600" y="4210050"/>
            <a:ext cx="4533900" cy="649288"/>
            <a:chOff x="6577823" y="2843078"/>
            <a:chExt cx="4534826" cy="648203"/>
          </a:xfrm>
        </p:grpSpPr>
        <p:cxnSp>
          <p:nvCxnSpPr>
            <p:cNvPr id="22" name="Straight Connector 21">
              <a:extLst>
                <a:ext uri="{FF2B5EF4-FFF2-40B4-BE49-F238E27FC236}">
                  <a16:creationId xmlns:a16="http://schemas.microsoft.com/office/drawing/2014/main" id="{1E7467A9-7570-214B-9141-D34C4FFEBF26}"/>
                </a:ext>
              </a:extLst>
            </p:cNvPr>
            <p:cNvCxnSpPr/>
            <p:nvPr/>
          </p:nvCxnSpPr>
          <p:spPr>
            <a:xfrm>
              <a:off x="6669917" y="3158463"/>
              <a:ext cx="4442732"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868926B-6911-7542-BC7A-9E9C86B355AF}"/>
                </a:ext>
              </a:extLst>
            </p:cNvPr>
            <p:cNvCxnSpPr/>
            <p:nvPr/>
          </p:nvCxnSpPr>
          <p:spPr>
            <a:xfrm>
              <a:off x="6669917" y="3158463"/>
              <a:ext cx="2969231"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0411" name="Title 1">
              <a:extLst>
                <a:ext uri="{FF2B5EF4-FFF2-40B4-BE49-F238E27FC236}">
                  <a16:creationId xmlns:a16="http://schemas.microsoft.com/office/drawing/2014/main" id="{6F70E2CE-5B3C-DB45-A612-42562E0A3BD3}"/>
                </a:ext>
              </a:extLst>
            </p:cNvPr>
            <p:cNvSpPr txBox="1">
              <a:spLocks/>
            </p:cNvSpPr>
            <p:nvPr/>
          </p:nvSpPr>
          <p:spPr bwMode="auto">
            <a:xfrm>
              <a:off x="6577823" y="2843078"/>
              <a:ext cx="3061030" cy="27664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200" b="1"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SKILL NAME</a:t>
              </a:r>
            </a:p>
          </p:txBody>
        </p:sp>
        <p:sp>
          <p:nvSpPr>
            <p:cNvPr id="230412" name="Title 1">
              <a:extLst>
                <a:ext uri="{FF2B5EF4-FFF2-40B4-BE49-F238E27FC236}">
                  <a16:creationId xmlns:a16="http://schemas.microsoft.com/office/drawing/2014/main" id="{13C9C3D1-0B92-6A4E-9531-C6888D63F63A}"/>
                </a:ext>
              </a:extLst>
            </p:cNvPr>
            <p:cNvSpPr txBox="1">
              <a:spLocks/>
            </p:cNvSpPr>
            <p:nvPr/>
          </p:nvSpPr>
          <p:spPr bwMode="auto">
            <a:xfrm>
              <a:off x="9372362" y="3214639"/>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200"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65%</a:t>
              </a:r>
            </a:p>
          </p:txBody>
        </p:sp>
      </p:grpSp>
      <p:pic>
        <p:nvPicPr>
          <p:cNvPr id="4" name="Picture Placeholder 3">
            <a:extLst>
              <a:ext uri="{FF2B5EF4-FFF2-40B4-BE49-F238E27FC236}">
                <a16:creationId xmlns:a16="http://schemas.microsoft.com/office/drawing/2014/main" id="{E42DC265-0290-4443-A4C2-652A2AE5F3A0}"/>
              </a:ext>
            </a:extLst>
          </p:cNvPr>
          <p:cNvPicPr>
            <a:picLocks noGrp="1" noChangeAspect="1"/>
          </p:cNvPicPr>
          <p:nvPr>
            <p:ph type="pic" sz="quarter" idx="10"/>
          </p:nvPr>
        </p:nvPicPr>
        <p:blipFill>
          <a:blip r:embed="rId2" cstate="hqprint">
            <a:extLst>
              <a:ext uri="{28A0092B-C50C-407E-A947-70E740481C1C}">
                <a14:useLocalDpi xmlns:a14="http://schemas.microsoft.com/office/drawing/2010/main"/>
              </a:ext>
            </a:extLst>
          </a:blip>
          <a:srcRect l="19820" r="19820"/>
          <a:stretch>
            <a:fillRect/>
          </a:stretch>
        </p:blipFill>
        <p:spPr bwMode="auto">
          <a:xfrm>
            <a:off x="371475" y="371475"/>
            <a:ext cx="5546725" cy="6115050"/>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0376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1+#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230405"/>
                                        </p:tgtEl>
                                        <p:attrNameLst>
                                          <p:attrName>style.visibility</p:attrName>
                                        </p:attrNameLst>
                                      </p:cBhvr>
                                      <p:to>
                                        <p:strVal val="visible"/>
                                      </p:to>
                                    </p:set>
                                    <p:animEffect transition="in" filter="wipe(left)">
                                      <p:cBhvr>
                                        <p:cTn id="17" dur="500"/>
                                        <p:tgtEl>
                                          <p:spTgt spid="230405"/>
                                        </p:tgtEl>
                                      </p:cBhvr>
                                    </p:animEffect>
                                  </p:childTnLst>
                                </p:cTn>
                              </p:par>
                            </p:childTnLst>
                          </p:cTn>
                        </p:par>
                        <p:par>
                          <p:cTn id="18" fill="hold">
                            <p:stCondLst>
                              <p:cond delay="1500"/>
                            </p:stCondLst>
                            <p:childTnLst>
                              <p:par>
                                <p:cTn id="19" presetID="22" presetClass="entr" presetSubtype="8" fill="hold" nodeType="afterEffect">
                                  <p:stCondLst>
                                    <p:cond delay="0"/>
                                  </p:stCondLst>
                                  <p:childTnLst>
                                    <p:set>
                                      <p:cBhvr>
                                        <p:cTn id="20" dur="1" fill="hold">
                                          <p:stCondLst>
                                            <p:cond delay="0"/>
                                          </p:stCondLst>
                                        </p:cTn>
                                        <p:tgtEl>
                                          <p:spTgt spid="230406"/>
                                        </p:tgtEl>
                                        <p:attrNameLst>
                                          <p:attrName>style.visibility</p:attrName>
                                        </p:attrNameLst>
                                      </p:cBhvr>
                                      <p:to>
                                        <p:strVal val="visible"/>
                                      </p:to>
                                    </p:set>
                                    <p:animEffect transition="in" filter="wipe(left)">
                                      <p:cBhvr>
                                        <p:cTn id="21" dur="500"/>
                                        <p:tgtEl>
                                          <p:spTgt spid="230406"/>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230407"/>
                                        </p:tgtEl>
                                        <p:attrNameLst>
                                          <p:attrName>style.visibility</p:attrName>
                                        </p:attrNameLst>
                                      </p:cBhvr>
                                      <p:to>
                                        <p:strVal val="visible"/>
                                      </p:to>
                                    </p:set>
                                    <p:animEffect transition="in" filter="wipe(left)">
                                      <p:cBhvr>
                                        <p:cTn id="25" dur="500"/>
                                        <p:tgtEl>
                                          <p:spTgt spid="230407"/>
                                        </p:tgtEl>
                                      </p:cBhvr>
                                    </p:animEffect>
                                  </p:childTnLst>
                                </p:cTn>
                              </p:par>
                            </p:childTnLst>
                          </p:cTn>
                        </p:par>
                        <p:par>
                          <p:cTn id="26" fill="hold">
                            <p:stCondLst>
                              <p:cond delay="2500"/>
                            </p:stCondLst>
                            <p:childTnLst>
                              <p:par>
                                <p:cTn id="27" presetID="18" presetClass="entr" presetSubtype="6" fill="hold" grpId="0" nodeType="after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strips(downRight)">
                                      <p:cBhvr>
                                        <p:cTn id="29" dur="500"/>
                                        <p:tgtEl>
                                          <p:spTgt spid="5"/>
                                        </p:tgtEl>
                                      </p:cBhvr>
                                    </p:animEffect>
                                  </p:childTnLst>
                                </p:cTn>
                              </p:par>
                            </p:childTnLst>
                          </p:cTn>
                        </p:par>
                        <p:par>
                          <p:cTn id="30" fill="hold">
                            <p:stCondLst>
                              <p:cond delay="3000"/>
                            </p:stCondLst>
                            <p:childTnLst>
                              <p:par>
                                <p:cTn id="31" presetID="53" presetClass="entr" presetSubtype="16" fill="hold" nodeType="after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p:cTn id="33" dur="500" fill="hold"/>
                                        <p:tgtEl>
                                          <p:spTgt spid="4"/>
                                        </p:tgtEl>
                                        <p:attrNameLst>
                                          <p:attrName>ppt_w</p:attrName>
                                        </p:attrNameLst>
                                      </p:cBhvr>
                                      <p:tavLst>
                                        <p:tav tm="0">
                                          <p:val>
                                            <p:fltVal val="0"/>
                                          </p:val>
                                        </p:tav>
                                        <p:tav tm="100000">
                                          <p:val>
                                            <p:strVal val="#ppt_w"/>
                                          </p:val>
                                        </p:tav>
                                      </p:tavLst>
                                    </p:anim>
                                    <p:anim calcmode="lin" valueType="num">
                                      <p:cBhvr>
                                        <p:cTn id="34" dur="500" fill="hold"/>
                                        <p:tgtEl>
                                          <p:spTgt spid="4"/>
                                        </p:tgtEl>
                                        <p:attrNameLst>
                                          <p:attrName>ppt_h</p:attrName>
                                        </p:attrNameLst>
                                      </p:cBhvr>
                                      <p:tavLst>
                                        <p:tav tm="0">
                                          <p:val>
                                            <p:fltVal val="0"/>
                                          </p:val>
                                        </p:tav>
                                        <p:tav tm="100000">
                                          <p:val>
                                            <p:strVal val="#ppt_h"/>
                                          </p:val>
                                        </p:tav>
                                      </p:tavLst>
                                    </p:anim>
                                    <p:animEffect transition="in" filter="fade">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a:extLst>
              <a:ext uri="{FF2B5EF4-FFF2-40B4-BE49-F238E27FC236}">
                <a16:creationId xmlns:a16="http://schemas.microsoft.com/office/drawing/2014/main" id="{472ED56C-BCC4-9E42-B6D1-D02F17611D44}"/>
              </a:ext>
            </a:extLst>
          </p:cNvPr>
          <p:cNvGrpSpPr>
            <a:grpSpLocks/>
          </p:cNvGrpSpPr>
          <p:nvPr/>
        </p:nvGrpSpPr>
        <p:grpSpPr bwMode="auto">
          <a:xfrm>
            <a:off x="4762500" y="2095500"/>
            <a:ext cx="2667000" cy="2667000"/>
            <a:chOff x="2113091" y="2485623"/>
            <a:chExt cx="1828800" cy="1828800"/>
          </a:xfrm>
        </p:grpSpPr>
        <p:sp>
          <p:nvSpPr>
            <p:cNvPr id="5" name="Oval 4">
              <a:extLst>
                <a:ext uri="{FF2B5EF4-FFF2-40B4-BE49-F238E27FC236}">
                  <a16:creationId xmlns:a16="http://schemas.microsoft.com/office/drawing/2014/main" id="{DC8135DF-ED3B-BF4D-9C98-4FA4F514983C}"/>
                </a:ext>
              </a:extLst>
            </p:cNvPr>
            <p:cNvSpPr/>
            <p:nvPr/>
          </p:nvSpPr>
          <p:spPr bwMode="auto">
            <a:xfrm>
              <a:off x="2113091" y="2485623"/>
              <a:ext cx="1828800" cy="1828800"/>
            </a:xfrm>
            <a:prstGeom prst="ellipse">
              <a:avLst/>
            </a:prstGeom>
            <a:noFill/>
            <a:ln w="38100">
              <a:solidFill>
                <a:schemeClr val="tx1">
                  <a:alpha val="20000"/>
                </a:schemeClr>
              </a:solidFill>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mn-lt"/>
                <a:cs typeface="+mn-cs"/>
              </a:endParaRPr>
            </a:p>
          </p:txBody>
        </p:sp>
        <p:sp>
          <p:nvSpPr>
            <p:cNvPr id="6" name="Arc 5">
              <a:extLst>
                <a:ext uri="{FF2B5EF4-FFF2-40B4-BE49-F238E27FC236}">
                  <a16:creationId xmlns:a16="http://schemas.microsoft.com/office/drawing/2014/main" id="{7EF193E0-D118-474F-8725-C2DD3C3D8724}"/>
                </a:ext>
              </a:extLst>
            </p:cNvPr>
            <p:cNvSpPr/>
            <p:nvPr/>
          </p:nvSpPr>
          <p:spPr>
            <a:xfrm>
              <a:off x="2113091" y="2485623"/>
              <a:ext cx="1828800" cy="1828800"/>
            </a:xfrm>
            <a:prstGeom prst="arc">
              <a:avLst>
                <a:gd name="adj1" fmla="val 16174485"/>
                <a:gd name="adj2" fmla="val 10766727"/>
              </a:avLst>
            </a:prstGeom>
            <a:ln w="127000" cap="rnd">
              <a:solidFill>
                <a:schemeClr val="accent6"/>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dirty="0">
                <a:solidFill>
                  <a:schemeClr val="tx2">
                    <a:lumMod val="60000"/>
                    <a:lumOff val="40000"/>
                  </a:schemeClr>
                </a:solidFill>
                <a:latin typeface="SF UI Display Thin" charset="0"/>
              </a:endParaRPr>
            </a:p>
          </p:txBody>
        </p:sp>
      </p:grpSp>
      <p:sp>
        <p:nvSpPr>
          <p:cNvPr id="11" name="Oval 10">
            <a:extLst>
              <a:ext uri="{FF2B5EF4-FFF2-40B4-BE49-F238E27FC236}">
                <a16:creationId xmlns:a16="http://schemas.microsoft.com/office/drawing/2014/main" id="{F2735419-5750-634E-AEEC-544142B12A20}"/>
              </a:ext>
            </a:extLst>
          </p:cNvPr>
          <p:cNvSpPr/>
          <p:nvPr/>
        </p:nvSpPr>
        <p:spPr bwMode="auto">
          <a:xfrm>
            <a:off x="4456113" y="3122613"/>
            <a:ext cx="612775" cy="612775"/>
          </a:xfrm>
          <a:prstGeom prst="ellipse">
            <a:avLst/>
          </a:prstGeom>
          <a:solidFill>
            <a:schemeClr val="accent6">
              <a:lumMod val="75000"/>
              <a:alpha val="20000"/>
            </a:schemeClr>
          </a:solidFill>
          <a:ln>
            <a:noFill/>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mn-lt"/>
              <a:cs typeface="+mn-cs"/>
            </a:endParaRPr>
          </a:p>
        </p:txBody>
      </p:sp>
      <p:grpSp>
        <p:nvGrpSpPr>
          <p:cNvPr id="4" name="Group 11">
            <a:extLst>
              <a:ext uri="{FF2B5EF4-FFF2-40B4-BE49-F238E27FC236}">
                <a16:creationId xmlns:a16="http://schemas.microsoft.com/office/drawing/2014/main" id="{B3049CC4-3D0D-FE45-AAEB-63B81429C6A0}"/>
              </a:ext>
            </a:extLst>
          </p:cNvPr>
          <p:cNvGrpSpPr>
            <a:grpSpLocks/>
          </p:cNvGrpSpPr>
          <p:nvPr/>
        </p:nvGrpSpPr>
        <p:grpSpPr bwMode="auto">
          <a:xfrm>
            <a:off x="4260850" y="1593850"/>
            <a:ext cx="3670300" cy="3670300"/>
            <a:chOff x="2113091" y="2485623"/>
            <a:chExt cx="1828800" cy="1828800"/>
          </a:xfrm>
        </p:grpSpPr>
        <p:sp>
          <p:nvSpPr>
            <p:cNvPr id="13" name="Oval 12">
              <a:extLst>
                <a:ext uri="{FF2B5EF4-FFF2-40B4-BE49-F238E27FC236}">
                  <a16:creationId xmlns:a16="http://schemas.microsoft.com/office/drawing/2014/main" id="{C824F8ED-0661-384B-9287-B95983645E4D}"/>
                </a:ext>
              </a:extLst>
            </p:cNvPr>
            <p:cNvSpPr/>
            <p:nvPr/>
          </p:nvSpPr>
          <p:spPr bwMode="auto">
            <a:xfrm>
              <a:off x="2113091" y="2485623"/>
              <a:ext cx="1828800" cy="1828800"/>
            </a:xfrm>
            <a:prstGeom prst="ellipse">
              <a:avLst/>
            </a:prstGeom>
            <a:noFill/>
            <a:ln w="38100">
              <a:solidFill>
                <a:schemeClr val="tx1">
                  <a:alpha val="20000"/>
                </a:schemeClr>
              </a:solidFill>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mn-lt"/>
                <a:cs typeface="+mn-cs"/>
              </a:endParaRPr>
            </a:p>
          </p:txBody>
        </p:sp>
        <p:sp>
          <p:nvSpPr>
            <p:cNvPr id="14" name="Arc 13">
              <a:extLst>
                <a:ext uri="{FF2B5EF4-FFF2-40B4-BE49-F238E27FC236}">
                  <a16:creationId xmlns:a16="http://schemas.microsoft.com/office/drawing/2014/main" id="{D0E65FE3-55E2-5E4B-99D6-F0653EA3F379}"/>
                </a:ext>
              </a:extLst>
            </p:cNvPr>
            <p:cNvSpPr/>
            <p:nvPr/>
          </p:nvSpPr>
          <p:spPr>
            <a:xfrm>
              <a:off x="2113091" y="2485623"/>
              <a:ext cx="1828800" cy="1828800"/>
            </a:xfrm>
            <a:prstGeom prst="arc">
              <a:avLst>
                <a:gd name="adj1" fmla="val 16174485"/>
                <a:gd name="adj2" fmla="val 13001756"/>
              </a:avLst>
            </a:prstGeom>
            <a:ln w="127000" cap="rnd">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dirty="0">
                <a:solidFill>
                  <a:schemeClr val="tx2">
                    <a:lumMod val="60000"/>
                    <a:lumOff val="40000"/>
                  </a:schemeClr>
                </a:solidFill>
                <a:latin typeface="SF UI Display Thin" charset="0"/>
              </a:endParaRPr>
            </a:p>
          </p:txBody>
        </p:sp>
      </p:grpSp>
      <p:grpSp>
        <p:nvGrpSpPr>
          <p:cNvPr id="7" name="Group 14">
            <a:extLst>
              <a:ext uri="{FF2B5EF4-FFF2-40B4-BE49-F238E27FC236}">
                <a16:creationId xmlns:a16="http://schemas.microsoft.com/office/drawing/2014/main" id="{ACCA7CC5-9F49-6545-BEF4-B8AC4300D4A8}"/>
              </a:ext>
            </a:extLst>
          </p:cNvPr>
          <p:cNvGrpSpPr>
            <a:grpSpLocks/>
          </p:cNvGrpSpPr>
          <p:nvPr/>
        </p:nvGrpSpPr>
        <p:grpSpPr bwMode="auto">
          <a:xfrm>
            <a:off x="3760788" y="1093788"/>
            <a:ext cx="4670425" cy="4670425"/>
            <a:chOff x="2113091" y="2485623"/>
            <a:chExt cx="1828800" cy="1828800"/>
          </a:xfrm>
        </p:grpSpPr>
        <p:sp>
          <p:nvSpPr>
            <p:cNvPr id="16" name="Oval 15">
              <a:extLst>
                <a:ext uri="{FF2B5EF4-FFF2-40B4-BE49-F238E27FC236}">
                  <a16:creationId xmlns:a16="http://schemas.microsoft.com/office/drawing/2014/main" id="{5268E1E7-52D6-CE4F-A376-B00390700D9C}"/>
                </a:ext>
              </a:extLst>
            </p:cNvPr>
            <p:cNvSpPr/>
            <p:nvPr/>
          </p:nvSpPr>
          <p:spPr bwMode="auto">
            <a:xfrm>
              <a:off x="2113091" y="2485623"/>
              <a:ext cx="1828800" cy="1828800"/>
            </a:xfrm>
            <a:prstGeom prst="ellipse">
              <a:avLst/>
            </a:prstGeom>
            <a:noFill/>
            <a:ln w="38100">
              <a:solidFill>
                <a:schemeClr val="tx1">
                  <a:alpha val="20000"/>
                </a:schemeClr>
              </a:solidFill>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mn-lt"/>
                <a:cs typeface="+mn-cs"/>
              </a:endParaRPr>
            </a:p>
          </p:txBody>
        </p:sp>
        <p:sp>
          <p:nvSpPr>
            <p:cNvPr id="17" name="Arc 16">
              <a:extLst>
                <a:ext uri="{FF2B5EF4-FFF2-40B4-BE49-F238E27FC236}">
                  <a16:creationId xmlns:a16="http://schemas.microsoft.com/office/drawing/2014/main" id="{7D5A91D0-3BF0-7E4B-89FC-D6E5BB2181C3}"/>
                </a:ext>
              </a:extLst>
            </p:cNvPr>
            <p:cNvSpPr/>
            <p:nvPr/>
          </p:nvSpPr>
          <p:spPr>
            <a:xfrm>
              <a:off x="2113091" y="2485623"/>
              <a:ext cx="1828800" cy="1828800"/>
            </a:xfrm>
            <a:prstGeom prst="arc">
              <a:avLst>
                <a:gd name="adj1" fmla="val 16174485"/>
                <a:gd name="adj2" fmla="val 7410171"/>
              </a:avLst>
            </a:prstGeom>
            <a:ln w="127000" cap="rnd">
              <a:solidFill>
                <a:schemeClr val="accent5"/>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dirty="0">
                <a:solidFill>
                  <a:schemeClr val="tx2">
                    <a:lumMod val="60000"/>
                    <a:lumOff val="40000"/>
                  </a:schemeClr>
                </a:solidFill>
                <a:latin typeface="SF UI Display Thin" charset="0"/>
              </a:endParaRPr>
            </a:p>
          </p:txBody>
        </p:sp>
      </p:grpSp>
      <p:sp>
        <p:nvSpPr>
          <p:cNvPr id="18" name="Oval 17">
            <a:extLst>
              <a:ext uri="{FF2B5EF4-FFF2-40B4-BE49-F238E27FC236}">
                <a16:creationId xmlns:a16="http://schemas.microsoft.com/office/drawing/2014/main" id="{445FACD5-8F68-7B47-BDF9-98868E93851A}"/>
              </a:ext>
            </a:extLst>
          </p:cNvPr>
          <p:cNvSpPr/>
          <p:nvPr/>
        </p:nvSpPr>
        <p:spPr bwMode="auto">
          <a:xfrm>
            <a:off x="4352925" y="2006600"/>
            <a:ext cx="612775" cy="612775"/>
          </a:xfrm>
          <a:prstGeom prst="ellipse">
            <a:avLst/>
          </a:prstGeom>
          <a:solidFill>
            <a:schemeClr val="accent2">
              <a:alpha val="20000"/>
            </a:schemeClr>
          </a:solidFill>
          <a:ln>
            <a:noFill/>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mn-lt"/>
              <a:cs typeface="+mn-cs"/>
            </a:endParaRPr>
          </a:p>
        </p:txBody>
      </p:sp>
      <p:sp>
        <p:nvSpPr>
          <p:cNvPr id="19" name="Oval 18">
            <a:extLst>
              <a:ext uri="{FF2B5EF4-FFF2-40B4-BE49-F238E27FC236}">
                <a16:creationId xmlns:a16="http://schemas.microsoft.com/office/drawing/2014/main" id="{1E68E75B-96CD-7546-A137-CE7FFC243BC1}"/>
              </a:ext>
            </a:extLst>
          </p:cNvPr>
          <p:cNvSpPr/>
          <p:nvPr/>
        </p:nvSpPr>
        <p:spPr bwMode="auto">
          <a:xfrm>
            <a:off x="4452938" y="5048250"/>
            <a:ext cx="612775" cy="612775"/>
          </a:xfrm>
          <a:prstGeom prst="ellipse">
            <a:avLst/>
          </a:prstGeom>
          <a:solidFill>
            <a:schemeClr val="accent3">
              <a:alpha val="20000"/>
            </a:schemeClr>
          </a:solidFill>
          <a:ln>
            <a:noFill/>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mn-lt"/>
              <a:cs typeface="+mn-cs"/>
            </a:endParaRPr>
          </a:p>
        </p:txBody>
      </p:sp>
      <p:grpSp>
        <p:nvGrpSpPr>
          <p:cNvPr id="231432" name="Group 27">
            <a:extLst>
              <a:ext uri="{FF2B5EF4-FFF2-40B4-BE49-F238E27FC236}">
                <a16:creationId xmlns:a16="http://schemas.microsoft.com/office/drawing/2014/main" id="{8C6E8D7E-321A-AE4A-903A-7A28A09FB206}"/>
              </a:ext>
            </a:extLst>
          </p:cNvPr>
          <p:cNvGrpSpPr>
            <a:grpSpLocks/>
          </p:cNvGrpSpPr>
          <p:nvPr/>
        </p:nvGrpSpPr>
        <p:grpSpPr bwMode="auto">
          <a:xfrm>
            <a:off x="1157288" y="1831975"/>
            <a:ext cx="3092450" cy="776288"/>
            <a:chOff x="1157009" y="1916416"/>
            <a:chExt cx="3092469" cy="777016"/>
          </a:xfrm>
        </p:grpSpPr>
        <p:sp>
          <p:nvSpPr>
            <p:cNvPr id="231461" name="Title 1">
              <a:extLst>
                <a:ext uri="{FF2B5EF4-FFF2-40B4-BE49-F238E27FC236}">
                  <a16:creationId xmlns:a16="http://schemas.microsoft.com/office/drawing/2014/main" id="{4108EC8E-68D0-7140-B00C-8F947414DCA1}"/>
                </a:ext>
              </a:extLst>
            </p:cNvPr>
            <p:cNvSpPr txBox="1">
              <a:spLocks/>
            </p:cNvSpPr>
            <p:nvPr/>
          </p:nvSpPr>
          <p:spPr bwMode="auto">
            <a:xfrm>
              <a:off x="1157009" y="2416790"/>
              <a:ext cx="1947698"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SKILL NAME</a:t>
              </a:r>
            </a:p>
          </p:txBody>
        </p:sp>
        <p:sp>
          <p:nvSpPr>
            <p:cNvPr id="231462" name="Title 1">
              <a:extLst>
                <a:ext uri="{FF2B5EF4-FFF2-40B4-BE49-F238E27FC236}">
                  <a16:creationId xmlns:a16="http://schemas.microsoft.com/office/drawing/2014/main" id="{FC5FAACF-E09B-0944-BADD-13CE03E75E68}"/>
                </a:ext>
              </a:extLst>
            </p:cNvPr>
            <p:cNvSpPr txBox="1">
              <a:spLocks/>
            </p:cNvSpPr>
            <p:nvPr/>
          </p:nvSpPr>
          <p:spPr bwMode="auto">
            <a:xfrm>
              <a:off x="1157009" y="1916416"/>
              <a:ext cx="1787566" cy="466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320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82%</a:t>
              </a:r>
            </a:p>
          </p:txBody>
        </p:sp>
        <p:cxnSp>
          <p:nvCxnSpPr>
            <p:cNvPr id="27" name="Straight Connector 26">
              <a:extLst>
                <a:ext uri="{FF2B5EF4-FFF2-40B4-BE49-F238E27FC236}">
                  <a16:creationId xmlns:a16="http://schemas.microsoft.com/office/drawing/2014/main" id="{AF20093C-585C-4C4D-A343-8C8C9A96D002}"/>
                </a:ext>
              </a:extLst>
            </p:cNvPr>
            <p:cNvCxnSpPr/>
            <p:nvPr/>
          </p:nvCxnSpPr>
          <p:spPr>
            <a:xfrm>
              <a:off x="1244322" y="2385168"/>
              <a:ext cx="3005156" cy="0"/>
            </a:xfrm>
            <a:prstGeom prst="line">
              <a:avLst/>
            </a:prstGeom>
            <a:ln w="12700">
              <a:solidFill>
                <a:schemeClr val="accent2"/>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231433" name="Group 28">
            <a:extLst>
              <a:ext uri="{FF2B5EF4-FFF2-40B4-BE49-F238E27FC236}">
                <a16:creationId xmlns:a16="http://schemas.microsoft.com/office/drawing/2014/main" id="{390EEF0F-F5DF-4240-81F9-169C0DDD1F03}"/>
              </a:ext>
            </a:extLst>
          </p:cNvPr>
          <p:cNvGrpSpPr>
            <a:grpSpLocks/>
          </p:cNvGrpSpPr>
          <p:nvPr/>
        </p:nvGrpSpPr>
        <p:grpSpPr bwMode="auto">
          <a:xfrm>
            <a:off x="1157288" y="2959100"/>
            <a:ext cx="3195637" cy="776288"/>
            <a:chOff x="1157009" y="1916416"/>
            <a:chExt cx="3195808" cy="777016"/>
          </a:xfrm>
        </p:grpSpPr>
        <p:sp>
          <p:nvSpPr>
            <p:cNvPr id="231458" name="Title 1">
              <a:extLst>
                <a:ext uri="{FF2B5EF4-FFF2-40B4-BE49-F238E27FC236}">
                  <a16:creationId xmlns:a16="http://schemas.microsoft.com/office/drawing/2014/main" id="{AA4D097C-7C18-F840-AF18-8F6585D9ED5B}"/>
                </a:ext>
              </a:extLst>
            </p:cNvPr>
            <p:cNvSpPr txBox="1">
              <a:spLocks/>
            </p:cNvSpPr>
            <p:nvPr/>
          </p:nvSpPr>
          <p:spPr bwMode="auto">
            <a:xfrm>
              <a:off x="1157009" y="2416790"/>
              <a:ext cx="1947698"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SKILL SAMPLE NAME</a:t>
              </a:r>
            </a:p>
          </p:txBody>
        </p:sp>
        <p:sp>
          <p:nvSpPr>
            <p:cNvPr id="231459" name="Title 1">
              <a:extLst>
                <a:ext uri="{FF2B5EF4-FFF2-40B4-BE49-F238E27FC236}">
                  <a16:creationId xmlns:a16="http://schemas.microsoft.com/office/drawing/2014/main" id="{BFE60E01-AE17-B14D-AE52-964B7D704A71}"/>
                </a:ext>
              </a:extLst>
            </p:cNvPr>
            <p:cNvSpPr txBox="1">
              <a:spLocks/>
            </p:cNvSpPr>
            <p:nvPr/>
          </p:nvSpPr>
          <p:spPr bwMode="auto">
            <a:xfrm>
              <a:off x="1157009" y="1916416"/>
              <a:ext cx="1787566" cy="466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320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75%</a:t>
              </a:r>
            </a:p>
          </p:txBody>
        </p:sp>
        <p:cxnSp>
          <p:nvCxnSpPr>
            <p:cNvPr id="32" name="Straight Connector 31">
              <a:extLst>
                <a:ext uri="{FF2B5EF4-FFF2-40B4-BE49-F238E27FC236}">
                  <a16:creationId xmlns:a16="http://schemas.microsoft.com/office/drawing/2014/main" id="{64EA277C-FFE7-8C46-80A3-FC3FCE3D3798}"/>
                </a:ext>
              </a:extLst>
            </p:cNvPr>
            <p:cNvCxnSpPr/>
            <p:nvPr/>
          </p:nvCxnSpPr>
          <p:spPr>
            <a:xfrm>
              <a:off x="1244326" y="2385168"/>
              <a:ext cx="3108491" cy="0"/>
            </a:xfrm>
            <a:prstGeom prst="line">
              <a:avLst/>
            </a:prstGeom>
            <a:ln w="12700">
              <a:solidFill>
                <a:schemeClr val="accent6">
                  <a:lumMod val="75000"/>
                </a:schemeClr>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231434" name="Group 33">
            <a:extLst>
              <a:ext uri="{FF2B5EF4-FFF2-40B4-BE49-F238E27FC236}">
                <a16:creationId xmlns:a16="http://schemas.microsoft.com/office/drawing/2014/main" id="{78357445-1E9F-674F-919F-BFF7890C42D8}"/>
              </a:ext>
            </a:extLst>
          </p:cNvPr>
          <p:cNvGrpSpPr>
            <a:grpSpLocks/>
          </p:cNvGrpSpPr>
          <p:nvPr/>
        </p:nvGrpSpPr>
        <p:grpSpPr bwMode="auto">
          <a:xfrm>
            <a:off x="1157288" y="4876800"/>
            <a:ext cx="3195637" cy="776288"/>
            <a:chOff x="1157009" y="1916416"/>
            <a:chExt cx="3195808" cy="777016"/>
          </a:xfrm>
        </p:grpSpPr>
        <p:sp>
          <p:nvSpPr>
            <p:cNvPr id="231455" name="Title 1">
              <a:extLst>
                <a:ext uri="{FF2B5EF4-FFF2-40B4-BE49-F238E27FC236}">
                  <a16:creationId xmlns:a16="http://schemas.microsoft.com/office/drawing/2014/main" id="{FB912619-EE08-7D4B-ADAA-D3CCED4388F8}"/>
                </a:ext>
              </a:extLst>
            </p:cNvPr>
            <p:cNvSpPr txBox="1">
              <a:spLocks/>
            </p:cNvSpPr>
            <p:nvPr/>
          </p:nvSpPr>
          <p:spPr bwMode="auto">
            <a:xfrm>
              <a:off x="1157009" y="2416790"/>
              <a:ext cx="1947698"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SKILL SAMPLE NAME</a:t>
              </a:r>
            </a:p>
          </p:txBody>
        </p:sp>
        <p:sp>
          <p:nvSpPr>
            <p:cNvPr id="231456" name="Title 1">
              <a:extLst>
                <a:ext uri="{FF2B5EF4-FFF2-40B4-BE49-F238E27FC236}">
                  <a16:creationId xmlns:a16="http://schemas.microsoft.com/office/drawing/2014/main" id="{5BC3315B-1BA2-8647-AEF5-9DA4C03EEE99}"/>
                </a:ext>
              </a:extLst>
            </p:cNvPr>
            <p:cNvSpPr txBox="1">
              <a:spLocks/>
            </p:cNvSpPr>
            <p:nvPr/>
          </p:nvSpPr>
          <p:spPr bwMode="auto">
            <a:xfrm>
              <a:off x="1157009" y="1916416"/>
              <a:ext cx="1787566" cy="466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320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60%</a:t>
              </a:r>
            </a:p>
          </p:txBody>
        </p:sp>
        <p:cxnSp>
          <p:nvCxnSpPr>
            <p:cNvPr id="37" name="Straight Connector 36">
              <a:extLst>
                <a:ext uri="{FF2B5EF4-FFF2-40B4-BE49-F238E27FC236}">
                  <a16:creationId xmlns:a16="http://schemas.microsoft.com/office/drawing/2014/main" id="{DBEEFD1D-CE36-694F-ACD5-78EA7A6F2F60}"/>
                </a:ext>
              </a:extLst>
            </p:cNvPr>
            <p:cNvCxnSpPr/>
            <p:nvPr/>
          </p:nvCxnSpPr>
          <p:spPr>
            <a:xfrm>
              <a:off x="1244326" y="2385168"/>
              <a:ext cx="3108491" cy="0"/>
            </a:xfrm>
            <a:prstGeom prst="line">
              <a:avLst/>
            </a:prstGeom>
            <a:ln w="12700">
              <a:solidFill>
                <a:schemeClr val="accent3"/>
              </a:solidFill>
              <a:headEnd type="none"/>
              <a:tailEnd type="oval"/>
            </a:ln>
          </p:spPr>
          <p:style>
            <a:lnRef idx="1">
              <a:schemeClr val="accent1"/>
            </a:lnRef>
            <a:fillRef idx="0">
              <a:schemeClr val="accent1"/>
            </a:fillRef>
            <a:effectRef idx="0">
              <a:schemeClr val="accent1"/>
            </a:effectRef>
            <a:fontRef idx="minor">
              <a:schemeClr val="tx1"/>
            </a:fontRef>
          </p:style>
        </p:cxnSp>
      </p:grpSp>
      <p:sp>
        <p:nvSpPr>
          <p:cNvPr id="41" name="TextBox 40">
            <a:extLst>
              <a:ext uri="{FF2B5EF4-FFF2-40B4-BE49-F238E27FC236}">
                <a16:creationId xmlns:a16="http://schemas.microsoft.com/office/drawing/2014/main" id="{70132E81-0DE1-124F-9E63-245170F6122A}"/>
              </a:ext>
            </a:extLst>
          </p:cNvPr>
          <p:cNvSpPr txBox="1">
            <a:spLocks noChangeArrowheads="1"/>
          </p:cNvSpPr>
          <p:nvPr/>
        </p:nvSpPr>
        <p:spPr bwMode="auto">
          <a:xfrm>
            <a:off x="8836025" y="3300413"/>
            <a:ext cx="2668588" cy="225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30000"/>
              </a:lnSpc>
            </a:pP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Truffaut 90’s health goth master cleanse. YOLO Brooklyn cold-pressed, lumbersexual health goth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chillwave</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gastropub fap yr. Selvage bespoke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migas</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Truffaut 90’s health goth master cleanse. YOLO Brooklyn cold-pressed, lumbersexual health goth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chillwave</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gastropub fap yr. Selvage bespoke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migas</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a:t>
            </a:r>
          </a:p>
        </p:txBody>
      </p:sp>
      <p:sp>
        <p:nvSpPr>
          <p:cNvPr id="42" name="Title 1">
            <a:extLst>
              <a:ext uri="{FF2B5EF4-FFF2-40B4-BE49-F238E27FC236}">
                <a16:creationId xmlns:a16="http://schemas.microsoft.com/office/drawing/2014/main" id="{36B7CA60-F045-5E49-92DF-7BD43F3F10ED}"/>
              </a:ext>
            </a:extLst>
          </p:cNvPr>
          <p:cNvSpPr txBox="1">
            <a:spLocks/>
          </p:cNvSpPr>
          <p:nvPr/>
        </p:nvSpPr>
        <p:spPr bwMode="auto">
          <a:xfrm>
            <a:off x="8836025" y="1831975"/>
            <a:ext cx="2668588"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70000"/>
              </a:lnSpc>
            </a:pPr>
            <a:r>
              <a:rPr lang="en-US" altLang="en-US" sz="3200"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PEDRO</a:t>
            </a:r>
          </a:p>
          <a:p>
            <a:pPr>
              <a:lnSpc>
                <a:spcPct val="70000"/>
              </a:lnSpc>
            </a:pPr>
            <a:r>
              <a:rPr lang="en-US" altLang="en-US" sz="3200"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ALEXANDRO</a:t>
            </a:r>
          </a:p>
        </p:txBody>
      </p:sp>
      <p:sp>
        <p:nvSpPr>
          <p:cNvPr id="43" name="TextBox 42">
            <a:extLst>
              <a:ext uri="{FF2B5EF4-FFF2-40B4-BE49-F238E27FC236}">
                <a16:creationId xmlns:a16="http://schemas.microsoft.com/office/drawing/2014/main" id="{A3B51F2B-E882-F54C-A874-54E5A131F091}"/>
              </a:ext>
            </a:extLst>
          </p:cNvPr>
          <p:cNvSpPr txBox="1"/>
          <p:nvPr/>
        </p:nvSpPr>
        <p:spPr>
          <a:xfrm>
            <a:off x="8836774" y="2642257"/>
            <a:ext cx="1712328" cy="253916"/>
          </a:xfrm>
          <a:prstGeom prst="rect">
            <a:avLst/>
          </a:prstGeom>
          <a:noFill/>
        </p:spPr>
        <p:txBody>
          <a:bodyPr wrap="none">
            <a:spAutoFit/>
          </a:bodyPr>
          <a:lstStyle/>
          <a:p>
            <a:pPr fontAlgn="auto">
              <a:spcBef>
                <a:spcPts val="0"/>
              </a:spcBef>
              <a:spcAft>
                <a:spcPts val="0"/>
              </a:spcAft>
              <a:defRPr/>
            </a:pPr>
            <a:r>
              <a:rPr lang="en-US" sz="1050" dirty="0">
                <a:solidFill>
                  <a:schemeClr val="tx2">
                    <a:lumMod val="60000"/>
                    <a:lumOff val="40000"/>
                  </a:schemeClr>
                </a:solidFill>
                <a:latin typeface="Source Sans Pro" charset="0"/>
                <a:ea typeface="Source Sans Pro" charset="0"/>
                <a:cs typeface="Source Sans Pro" charset="0"/>
              </a:rPr>
              <a:t>CEO / FOUNDER, DESIGNER</a:t>
            </a:r>
          </a:p>
        </p:txBody>
      </p:sp>
      <p:sp>
        <p:nvSpPr>
          <p:cNvPr id="10" name="Oval 9">
            <a:extLst>
              <a:ext uri="{FF2B5EF4-FFF2-40B4-BE49-F238E27FC236}">
                <a16:creationId xmlns:a16="http://schemas.microsoft.com/office/drawing/2014/main" id="{640FD61B-BF93-A84B-88F4-7A16AD98145A}"/>
              </a:ext>
            </a:extLst>
          </p:cNvPr>
          <p:cNvSpPr/>
          <p:nvPr/>
        </p:nvSpPr>
        <p:spPr>
          <a:xfrm>
            <a:off x="8809131" y="1093788"/>
            <a:ext cx="500062" cy="50006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Placeholder 20">
            <a:extLst>
              <a:ext uri="{FF2B5EF4-FFF2-40B4-BE49-F238E27FC236}">
                <a16:creationId xmlns:a16="http://schemas.microsoft.com/office/drawing/2014/main" id="{4811E8CF-898A-9246-8AC2-31F1C0F3D704}"/>
              </a:ext>
            </a:extLst>
          </p:cNvPr>
          <p:cNvPicPr>
            <a:picLocks noGrp="1" noChangeAspect="1"/>
          </p:cNvPicPr>
          <p:nvPr>
            <p:ph type="pic" sz="quarter" idx="13"/>
          </p:nvPr>
        </p:nvPicPr>
        <p:blipFill>
          <a:blip r:embed="rId2" cstate="hqprint">
            <a:extLst>
              <a:ext uri="{28A0092B-C50C-407E-A947-70E740481C1C}">
                <a14:useLocalDpi xmlns:a14="http://schemas.microsoft.com/office/drawing/2010/main"/>
              </a:ext>
            </a:extLst>
          </a:blip>
          <a:srcRect l="16650" r="16650"/>
          <a:stretch>
            <a:fillRect/>
          </a:stretch>
        </p:blipFill>
        <p:spPr/>
      </p:pic>
    </p:spTree>
    <p:extLst>
      <p:ext uri="{BB962C8B-B14F-4D97-AF65-F5344CB8AC3E}">
        <p14:creationId xmlns:p14="http://schemas.microsoft.com/office/powerpoint/2010/main" val="1001741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500" fill="hold"/>
                                        <p:tgtEl>
                                          <p:spTgt spid="43"/>
                                        </p:tgtEl>
                                        <p:attrNameLst>
                                          <p:attrName>ppt_x</p:attrName>
                                        </p:attrNameLst>
                                      </p:cBhvr>
                                      <p:tavLst>
                                        <p:tav tm="0">
                                          <p:val>
                                            <p:strVal val="1+#ppt_w/2"/>
                                          </p:val>
                                        </p:tav>
                                        <p:tav tm="100000">
                                          <p:val>
                                            <p:strVal val="#ppt_x"/>
                                          </p:val>
                                        </p:tav>
                                      </p:tavLst>
                                    </p:anim>
                                    <p:anim calcmode="lin" valueType="num">
                                      <p:cBhvr additive="base">
                                        <p:cTn id="8" dur="500" fill="hold"/>
                                        <p:tgtEl>
                                          <p:spTgt spid="4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decel="100000" fill="hold" grpId="0" nodeType="after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additive="base">
                                        <p:cTn id="12" dur="500" fill="hold"/>
                                        <p:tgtEl>
                                          <p:spTgt spid="42"/>
                                        </p:tgtEl>
                                        <p:attrNameLst>
                                          <p:attrName>ppt_x</p:attrName>
                                        </p:attrNameLst>
                                      </p:cBhvr>
                                      <p:tavLst>
                                        <p:tav tm="0">
                                          <p:val>
                                            <p:strVal val="1+#ppt_w/2"/>
                                          </p:val>
                                        </p:tav>
                                        <p:tav tm="100000">
                                          <p:val>
                                            <p:strVal val="#ppt_x"/>
                                          </p:val>
                                        </p:tav>
                                      </p:tavLst>
                                    </p:anim>
                                    <p:anim calcmode="lin" valueType="num">
                                      <p:cBhvr additive="base">
                                        <p:cTn id="13" dur="500" fill="hold"/>
                                        <p:tgtEl>
                                          <p:spTgt spid="42"/>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8" presetClass="entr" presetSubtype="6" fill="hold" grpId="0" nodeType="after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strips(downRight)">
                                      <p:cBhvr>
                                        <p:cTn id="17" dur="500"/>
                                        <p:tgtEl>
                                          <p:spTgt spid="41"/>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par>
                          <p:cTn id="24" fill="hold">
                            <p:stCondLst>
                              <p:cond delay="2000"/>
                            </p:stCondLst>
                            <p:childTnLst>
                              <p:par>
                                <p:cTn id="25" presetID="21" presetClass="entr" presetSubtype="1"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heel(1)">
                                      <p:cBhvr>
                                        <p:cTn id="27" dur="500"/>
                                        <p:tgtEl>
                                          <p:spTgt spid="7"/>
                                        </p:tgtEl>
                                      </p:cBhvr>
                                    </p:animEffect>
                                  </p:childTnLst>
                                </p:cTn>
                              </p:par>
                            </p:childTnLst>
                          </p:cTn>
                        </p:par>
                        <p:par>
                          <p:cTn id="28" fill="hold">
                            <p:stCondLst>
                              <p:cond delay="2500"/>
                            </p:stCondLst>
                            <p:childTnLst>
                              <p:par>
                                <p:cTn id="29" presetID="21" presetClass="entr" presetSubtype="1" fill="hold" nodeType="after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heel(1)">
                                      <p:cBhvr>
                                        <p:cTn id="31" dur="500"/>
                                        <p:tgtEl>
                                          <p:spTgt spid="4"/>
                                        </p:tgtEl>
                                      </p:cBhvr>
                                    </p:animEffect>
                                  </p:childTnLst>
                                </p:cTn>
                              </p:par>
                            </p:childTnLst>
                          </p:cTn>
                        </p:par>
                        <p:par>
                          <p:cTn id="32" fill="hold">
                            <p:stCondLst>
                              <p:cond delay="3000"/>
                            </p:stCondLst>
                            <p:childTnLst>
                              <p:par>
                                <p:cTn id="33" presetID="21" presetClass="entr" presetSubtype="1" fill="hold" nodeType="after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heel(1)">
                                      <p:cBhvr>
                                        <p:cTn id="35" dur="500"/>
                                        <p:tgtEl>
                                          <p:spTgt spid="3"/>
                                        </p:tgtEl>
                                      </p:cBhvr>
                                    </p:animEffect>
                                  </p:childTnLst>
                                </p:cTn>
                              </p:par>
                            </p:childTnLst>
                          </p:cTn>
                        </p:par>
                        <p:par>
                          <p:cTn id="36" fill="hold">
                            <p:stCondLst>
                              <p:cond delay="3500"/>
                            </p:stCondLst>
                            <p:childTnLst>
                              <p:par>
                                <p:cTn id="37" presetID="53" presetClass="entr" presetSubtype="16" fill="hold" nodeType="after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p:cTn id="39" dur="500" fill="hold"/>
                                        <p:tgtEl>
                                          <p:spTgt spid="21"/>
                                        </p:tgtEl>
                                        <p:attrNameLst>
                                          <p:attrName>ppt_w</p:attrName>
                                        </p:attrNameLst>
                                      </p:cBhvr>
                                      <p:tavLst>
                                        <p:tav tm="0">
                                          <p:val>
                                            <p:fltVal val="0"/>
                                          </p:val>
                                        </p:tav>
                                        <p:tav tm="100000">
                                          <p:val>
                                            <p:strVal val="#ppt_w"/>
                                          </p:val>
                                        </p:tav>
                                      </p:tavLst>
                                    </p:anim>
                                    <p:anim calcmode="lin" valueType="num">
                                      <p:cBhvr>
                                        <p:cTn id="40" dur="500" fill="hold"/>
                                        <p:tgtEl>
                                          <p:spTgt spid="21"/>
                                        </p:tgtEl>
                                        <p:attrNameLst>
                                          <p:attrName>ppt_h</p:attrName>
                                        </p:attrNameLst>
                                      </p:cBhvr>
                                      <p:tavLst>
                                        <p:tav tm="0">
                                          <p:val>
                                            <p:fltVal val="0"/>
                                          </p:val>
                                        </p:tav>
                                        <p:tav tm="100000">
                                          <p:val>
                                            <p:strVal val="#ppt_h"/>
                                          </p:val>
                                        </p:tav>
                                      </p:tavLst>
                                    </p:anim>
                                    <p:animEffect transition="in" filter="fade">
                                      <p:cBhvr>
                                        <p:cTn id="41" dur="500"/>
                                        <p:tgtEl>
                                          <p:spTgt spid="21"/>
                                        </p:tgtEl>
                                      </p:cBhvr>
                                    </p:animEffect>
                                  </p:childTnLst>
                                </p:cTn>
                              </p:par>
                            </p:childTnLst>
                          </p:cTn>
                        </p:par>
                        <p:par>
                          <p:cTn id="42" fill="hold">
                            <p:stCondLst>
                              <p:cond delay="4000"/>
                            </p:stCondLst>
                            <p:childTnLst>
                              <p:par>
                                <p:cTn id="43" presetID="22" presetClass="entr" presetSubtype="2" fill="hold" nodeType="afterEffect">
                                  <p:stCondLst>
                                    <p:cond delay="0"/>
                                  </p:stCondLst>
                                  <p:childTnLst>
                                    <p:set>
                                      <p:cBhvr>
                                        <p:cTn id="44" dur="1" fill="hold">
                                          <p:stCondLst>
                                            <p:cond delay="0"/>
                                          </p:stCondLst>
                                        </p:cTn>
                                        <p:tgtEl>
                                          <p:spTgt spid="231432"/>
                                        </p:tgtEl>
                                        <p:attrNameLst>
                                          <p:attrName>style.visibility</p:attrName>
                                        </p:attrNameLst>
                                      </p:cBhvr>
                                      <p:to>
                                        <p:strVal val="visible"/>
                                      </p:to>
                                    </p:set>
                                    <p:animEffect transition="in" filter="wipe(right)">
                                      <p:cBhvr>
                                        <p:cTn id="45" dur="500"/>
                                        <p:tgtEl>
                                          <p:spTgt spid="231432"/>
                                        </p:tgtEl>
                                      </p:cBhvr>
                                    </p:animEffect>
                                  </p:childTnLst>
                                </p:cTn>
                              </p:par>
                            </p:childTnLst>
                          </p:cTn>
                        </p:par>
                        <p:par>
                          <p:cTn id="46" fill="hold">
                            <p:stCondLst>
                              <p:cond delay="4500"/>
                            </p:stCondLst>
                            <p:childTnLst>
                              <p:par>
                                <p:cTn id="47" presetID="22" presetClass="entr" presetSubtype="2" fill="hold" nodeType="afterEffect">
                                  <p:stCondLst>
                                    <p:cond delay="0"/>
                                  </p:stCondLst>
                                  <p:childTnLst>
                                    <p:set>
                                      <p:cBhvr>
                                        <p:cTn id="48" dur="1" fill="hold">
                                          <p:stCondLst>
                                            <p:cond delay="0"/>
                                          </p:stCondLst>
                                        </p:cTn>
                                        <p:tgtEl>
                                          <p:spTgt spid="231433"/>
                                        </p:tgtEl>
                                        <p:attrNameLst>
                                          <p:attrName>style.visibility</p:attrName>
                                        </p:attrNameLst>
                                      </p:cBhvr>
                                      <p:to>
                                        <p:strVal val="visible"/>
                                      </p:to>
                                    </p:set>
                                    <p:animEffect transition="in" filter="wipe(right)">
                                      <p:cBhvr>
                                        <p:cTn id="49" dur="500"/>
                                        <p:tgtEl>
                                          <p:spTgt spid="231433"/>
                                        </p:tgtEl>
                                      </p:cBhvr>
                                    </p:animEffect>
                                  </p:childTnLst>
                                </p:cTn>
                              </p:par>
                            </p:childTnLst>
                          </p:cTn>
                        </p:par>
                        <p:par>
                          <p:cTn id="50" fill="hold">
                            <p:stCondLst>
                              <p:cond delay="5000"/>
                            </p:stCondLst>
                            <p:childTnLst>
                              <p:par>
                                <p:cTn id="51" presetID="22" presetClass="entr" presetSubtype="2" fill="hold" nodeType="afterEffect">
                                  <p:stCondLst>
                                    <p:cond delay="0"/>
                                  </p:stCondLst>
                                  <p:childTnLst>
                                    <p:set>
                                      <p:cBhvr>
                                        <p:cTn id="52" dur="1" fill="hold">
                                          <p:stCondLst>
                                            <p:cond delay="0"/>
                                          </p:stCondLst>
                                        </p:cTn>
                                        <p:tgtEl>
                                          <p:spTgt spid="231434"/>
                                        </p:tgtEl>
                                        <p:attrNameLst>
                                          <p:attrName>style.visibility</p:attrName>
                                        </p:attrNameLst>
                                      </p:cBhvr>
                                      <p:to>
                                        <p:strVal val="visible"/>
                                      </p:to>
                                    </p:set>
                                    <p:animEffect transition="in" filter="wipe(right)">
                                      <p:cBhvr>
                                        <p:cTn id="53" dur="500"/>
                                        <p:tgtEl>
                                          <p:spTgt spid="231434"/>
                                        </p:tgtEl>
                                      </p:cBhvr>
                                    </p:animEffect>
                                  </p:childTnLst>
                                </p:cTn>
                              </p:par>
                            </p:childTnLst>
                          </p:cTn>
                        </p:par>
                        <p:par>
                          <p:cTn id="54" fill="hold">
                            <p:stCondLst>
                              <p:cond delay="5500"/>
                            </p:stCondLst>
                            <p:childTnLst>
                              <p:par>
                                <p:cTn id="55" presetID="53" presetClass="entr" presetSubtype="16" fill="hold" grpId="0" nodeType="after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p:cTn id="57" dur="500" fill="hold"/>
                                        <p:tgtEl>
                                          <p:spTgt spid="18"/>
                                        </p:tgtEl>
                                        <p:attrNameLst>
                                          <p:attrName>ppt_w</p:attrName>
                                        </p:attrNameLst>
                                      </p:cBhvr>
                                      <p:tavLst>
                                        <p:tav tm="0">
                                          <p:val>
                                            <p:fltVal val="0"/>
                                          </p:val>
                                        </p:tav>
                                        <p:tav tm="100000">
                                          <p:val>
                                            <p:strVal val="#ppt_w"/>
                                          </p:val>
                                        </p:tav>
                                      </p:tavLst>
                                    </p:anim>
                                    <p:anim calcmode="lin" valueType="num">
                                      <p:cBhvr>
                                        <p:cTn id="58" dur="500" fill="hold"/>
                                        <p:tgtEl>
                                          <p:spTgt spid="18"/>
                                        </p:tgtEl>
                                        <p:attrNameLst>
                                          <p:attrName>ppt_h</p:attrName>
                                        </p:attrNameLst>
                                      </p:cBhvr>
                                      <p:tavLst>
                                        <p:tav tm="0">
                                          <p:val>
                                            <p:fltVal val="0"/>
                                          </p:val>
                                        </p:tav>
                                        <p:tav tm="100000">
                                          <p:val>
                                            <p:strVal val="#ppt_h"/>
                                          </p:val>
                                        </p:tav>
                                      </p:tavLst>
                                    </p:anim>
                                    <p:animEffect transition="in" filter="fade">
                                      <p:cBhvr>
                                        <p:cTn id="59" dur="500"/>
                                        <p:tgtEl>
                                          <p:spTgt spid="18"/>
                                        </p:tgtEl>
                                      </p:cBhvr>
                                    </p:animEffect>
                                  </p:childTnLst>
                                </p:cTn>
                              </p:par>
                            </p:childTnLst>
                          </p:cTn>
                        </p:par>
                        <p:par>
                          <p:cTn id="60" fill="hold">
                            <p:stCondLst>
                              <p:cond delay="6000"/>
                            </p:stCondLst>
                            <p:childTnLst>
                              <p:par>
                                <p:cTn id="61" presetID="53" presetClass="entr" presetSubtype="16" fill="hold" grpId="0" nodeType="afterEffect">
                                  <p:stCondLst>
                                    <p:cond delay="0"/>
                                  </p:stCondLst>
                                  <p:childTnLst>
                                    <p:set>
                                      <p:cBhvr>
                                        <p:cTn id="62" dur="1" fill="hold">
                                          <p:stCondLst>
                                            <p:cond delay="0"/>
                                          </p:stCondLst>
                                        </p:cTn>
                                        <p:tgtEl>
                                          <p:spTgt spid="11"/>
                                        </p:tgtEl>
                                        <p:attrNameLst>
                                          <p:attrName>style.visibility</p:attrName>
                                        </p:attrNameLst>
                                      </p:cBhvr>
                                      <p:to>
                                        <p:strVal val="visible"/>
                                      </p:to>
                                    </p:set>
                                    <p:anim calcmode="lin" valueType="num">
                                      <p:cBhvr>
                                        <p:cTn id="63" dur="500" fill="hold"/>
                                        <p:tgtEl>
                                          <p:spTgt spid="11"/>
                                        </p:tgtEl>
                                        <p:attrNameLst>
                                          <p:attrName>ppt_w</p:attrName>
                                        </p:attrNameLst>
                                      </p:cBhvr>
                                      <p:tavLst>
                                        <p:tav tm="0">
                                          <p:val>
                                            <p:fltVal val="0"/>
                                          </p:val>
                                        </p:tav>
                                        <p:tav tm="100000">
                                          <p:val>
                                            <p:strVal val="#ppt_w"/>
                                          </p:val>
                                        </p:tav>
                                      </p:tavLst>
                                    </p:anim>
                                    <p:anim calcmode="lin" valueType="num">
                                      <p:cBhvr>
                                        <p:cTn id="64" dur="500" fill="hold"/>
                                        <p:tgtEl>
                                          <p:spTgt spid="11"/>
                                        </p:tgtEl>
                                        <p:attrNameLst>
                                          <p:attrName>ppt_h</p:attrName>
                                        </p:attrNameLst>
                                      </p:cBhvr>
                                      <p:tavLst>
                                        <p:tav tm="0">
                                          <p:val>
                                            <p:fltVal val="0"/>
                                          </p:val>
                                        </p:tav>
                                        <p:tav tm="100000">
                                          <p:val>
                                            <p:strVal val="#ppt_h"/>
                                          </p:val>
                                        </p:tav>
                                      </p:tavLst>
                                    </p:anim>
                                    <p:animEffect transition="in" filter="fade">
                                      <p:cBhvr>
                                        <p:cTn id="65" dur="500"/>
                                        <p:tgtEl>
                                          <p:spTgt spid="11"/>
                                        </p:tgtEl>
                                      </p:cBhvr>
                                    </p:animEffect>
                                  </p:childTnLst>
                                </p:cTn>
                              </p:par>
                            </p:childTnLst>
                          </p:cTn>
                        </p:par>
                        <p:par>
                          <p:cTn id="66" fill="hold">
                            <p:stCondLst>
                              <p:cond delay="6500"/>
                            </p:stCondLst>
                            <p:childTnLst>
                              <p:par>
                                <p:cTn id="67" presetID="53" presetClass="entr" presetSubtype="16" fill="hold" grpId="0" nodeType="after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fltVal val="0"/>
                                          </p:val>
                                        </p:tav>
                                        <p:tav tm="100000">
                                          <p:val>
                                            <p:strVal val="#ppt_w"/>
                                          </p:val>
                                        </p:tav>
                                      </p:tavLst>
                                    </p:anim>
                                    <p:anim calcmode="lin" valueType="num">
                                      <p:cBhvr>
                                        <p:cTn id="70" dur="500" fill="hold"/>
                                        <p:tgtEl>
                                          <p:spTgt spid="19"/>
                                        </p:tgtEl>
                                        <p:attrNameLst>
                                          <p:attrName>ppt_h</p:attrName>
                                        </p:attrNameLst>
                                      </p:cBhvr>
                                      <p:tavLst>
                                        <p:tav tm="0">
                                          <p:val>
                                            <p:fltVal val="0"/>
                                          </p:val>
                                        </p:tav>
                                        <p:tav tm="100000">
                                          <p:val>
                                            <p:strVal val="#ppt_h"/>
                                          </p:val>
                                        </p:tav>
                                      </p:tavLst>
                                    </p:anim>
                                    <p:animEffect transition="in" filter="fade">
                                      <p:cBhvr>
                                        <p:cTn id="7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8" grpId="0" animBg="1"/>
      <p:bldP spid="19" grpId="0" animBg="1"/>
      <p:bldP spid="41" grpId="0"/>
      <p:bldP spid="42" grpId="0"/>
      <p:bldP spid="43" grpId="0"/>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43E6489-047E-E44A-B1A8-2C488C291053}"/>
              </a:ext>
            </a:extLst>
          </p:cNvPr>
          <p:cNvPicPr>
            <a:picLocks noGrp="1" noChangeAspect="1"/>
          </p:cNvPicPr>
          <p:nvPr>
            <p:ph type="pic" sz="quarter" idx="10"/>
          </p:nvPr>
        </p:nvPicPr>
        <p:blipFill rotWithShape="1">
          <a:blip r:embed="rId2"/>
          <a:srcRect l="1" t="2459" r="26680" b="38826"/>
          <a:stretch/>
        </p:blipFill>
        <p:spPr bwMode="auto">
          <a:xfrm>
            <a:off x="371475" y="371475"/>
            <a:ext cx="11453813" cy="6115050"/>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sp>
        <p:nvSpPr>
          <p:cNvPr id="4" name="Title 1">
            <a:extLst>
              <a:ext uri="{FF2B5EF4-FFF2-40B4-BE49-F238E27FC236}">
                <a16:creationId xmlns:a16="http://schemas.microsoft.com/office/drawing/2014/main" id="{8492352D-8C14-6F47-8E5F-2C227AC03B8C}"/>
              </a:ext>
            </a:extLst>
          </p:cNvPr>
          <p:cNvSpPr txBox="1">
            <a:spLocks/>
          </p:cNvSpPr>
          <p:nvPr/>
        </p:nvSpPr>
        <p:spPr bwMode="auto">
          <a:xfrm>
            <a:off x="1558925" y="1762125"/>
            <a:ext cx="4795838"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70000"/>
              </a:lnSpc>
            </a:pPr>
            <a:r>
              <a:rPr lang="en-US" altLang="en-US" sz="6000" dirty="0">
                <a:solidFill>
                  <a:srgbClr val="FFFFFF"/>
                </a:solidFill>
                <a:latin typeface="Source Sans Pro Black" panose="020B0503030403020204" pitchFamily="34" charset="0"/>
                <a:ea typeface="Source Sans Pro Black" panose="020B0503030403020204" pitchFamily="34" charset="0"/>
                <a:cs typeface="Source Sans Pro Black" panose="020B0503030403020204" pitchFamily="34" charset="0"/>
              </a:rPr>
              <a:t>KANIA</a:t>
            </a:r>
          </a:p>
        </p:txBody>
      </p:sp>
      <p:sp>
        <p:nvSpPr>
          <p:cNvPr id="5" name="TextBox 4">
            <a:extLst>
              <a:ext uri="{FF2B5EF4-FFF2-40B4-BE49-F238E27FC236}">
                <a16:creationId xmlns:a16="http://schemas.microsoft.com/office/drawing/2014/main" id="{9EE8573C-200D-C548-955E-D2D96E083637}"/>
              </a:ext>
            </a:extLst>
          </p:cNvPr>
          <p:cNvSpPr txBox="1"/>
          <p:nvPr/>
        </p:nvSpPr>
        <p:spPr>
          <a:xfrm>
            <a:off x="1558925" y="2844800"/>
            <a:ext cx="1712913" cy="254000"/>
          </a:xfrm>
          <a:prstGeom prst="rect">
            <a:avLst/>
          </a:prstGeom>
          <a:noFill/>
        </p:spPr>
        <p:txBody>
          <a:bodyPr wrap="none">
            <a:spAutoFit/>
          </a:bodyPr>
          <a:lstStyle/>
          <a:p>
            <a:pPr fontAlgn="auto">
              <a:spcBef>
                <a:spcPts val="0"/>
              </a:spcBef>
              <a:spcAft>
                <a:spcPts val="0"/>
              </a:spcAft>
              <a:defRPr/>
            </a:pPr>
            <a:r>
              <a:rPr lang="en-US" sz="1050" dirty="0">
                <a:solidFill>
                  <a:srgbClr val="FFFFFF"/>
                </a:solidFill>
                <a:latin typeface="Source Sans Pro" charset="0"/>
                <a:ea typeface="Source Sans Pro" charset="0"/>
                <a:cs typeface="Source Sans Pro" charset="0"/>
              </a:rPr>
              <a:t>CEO / FOUNDER, DESIGNER</a:t>
            </a:r>
          </a:p>
        </p:txBody>
      </p:sp>
      <p:grpSp>
        <p:nvGrpSpPr>
          <p:cNvPr id="232453" name="Group 5">
            <a:extLst>
              <a:ext uri="{FF2B5EF4-FFF2-40B4-BE49-F238E27FC236}">
                <a16:creationId xmlns:a16="http://schemas.microsoft.com/office/drawing/2014/main" id="{1754E397-5910-7140-A77E-BAA2EE8D0437}"/>
              </a:ext>
            </a:extLst>
          </p:cNvPr>
          <p:cNvGrpSpPr>
            <a:grpSpLocks/>
          </p:cNvGrpSpPr>
          <p:nvPr/>
        </p:nvGrpSpPr>
        <p:grpSpPr bwMode="auto">
          <a:xfrm>
            <a:off x="1558925" y="3575050"/>
            <a:ext cx="4535488" cy="647700"/>
            <a:chOff x="6577823" y="2843078"/>
            <a:chExt cx="4534826" cy="648203"/>
          </a:xfrm>
        </p:grpSpPr>
        <p:cxnSp>
          <p:nvCxnSpPr>
            <p:cNvPr id="7" name="Straight Connector 6">
              <a:extLst>
                <a:ext uri="{FF2B5EF4-FFF2-40B4-BE49-F238E27FC236}">
                  <a16:creationId xmlns:a16="http://schemas.microsoft.com/office/drawing/2014/main" id="{1E187D0E-00CA-AF49-A0F1-A98DA8354A8E}"/>
                </a:ext>
              </a:extLst>
            </p:cNvPr>
            <p:cNvCxnSpPr/>
            <p:nvPr/>
          </p:nvCxnSpPr>
          <p:spPr>
            <a:xfrm>
              <a:off x="6669885" y="3159236"/>
              <a:ext cx="4442764" cy="0"/>
            </a:xfrm>
            <a:prstGeom prst="line">
              <a:avLst/>
            </a:prstGeom>
            <a:ln w="38100">
              <a:solidFill>
                <a:srgbClr val="FFFFFF">
                  <a:alpha val="20000"/>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08CDB69-82FE-E549-BE89-6562461F5705}"/>
                </a:ext>
              </a:extLst>
            </p:cNvPr>
            <p:cNvCxnSpPr/>
            <p:nvPr/>
          </p:nvCxnSpPr>
          <p:spPr>
            <a:xfrm>
              <a:off x="6669885" y="3159236"/>
              <a:ext cx="3765000" cy="0"/>
            </a:xfrm>
            <a:prstGeom prst="line">
              <a:avLst/>
            </a:prstGeom>
            <a:ln w="38100">
              <a:solidFill>
                <a:srgbClr val="FFFFFF"/>
              </a:solidFill>
            </a:ln>
          </p:spPr>
          <p:style>
            <a:lnRef idx="1">
              <a:schemeClr val="accent1"/>
            </a:lnRef>
            <a:fillRef idx="0">
              <a:schemeClr val="accent1"/>
            </a:fillRef>
            <a:effectRef idx="0">
              <a:schemeClr val="accent1"/>
            </a:effectRef>
            <a:fontRef idx="minor">
              <a:schemeClr val="tx1"/>
            </a:fontRef>
          </p:style>
        </p:cxnSp>
        <p:sp>
          <p:nvSpPr>
            <p:cNvPr id="232466" name="Title 1">
              <a:extLst>
                <a:ext uri="{FF2B5EF4-FFF2-40B4-BE49-F238E27FC236}">
                  <a16:creationId xmlns:a16="http://schemas.microsoft.com/office/drawing/2014/main" id="{7EAC6FD7-A001-F844-8724-F0BAD3778ADD}"/>
                </a:ext>
              </a:extLst>
            </p:cNvPr>
            <p:cNvSpPr txBox="1">
              <a:spLocks/>
            </p:cNvSpPr>
            <p:nvPr/>
          </p:nvSpPr>
          <p:spPr bwMode="auto">
            <a:xfrm>
              <a:off x="6577823" y="2843078"/>
              <a:ext cx="3061030"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rgbClr val="FFFFFF"/>
                  </a:solidFill>
                  <a:latin typeface="Source Sans Pro Black" panose="020B0503030403020204" pitchFamily="34" charset="0"/>
                  <a:ea typeface="Source Sans Pro Black" panose="020B0503030403020204" pitchFamily="34" charset="0"/>
                  <a:cs typeface="Source Sans Pro Black" panose="020B0503030403020204" pitchFamily="34" charset="0"/>
                </a:rPr>
                <a:t>SKILL NAME</a:t>
              </a:r>
            </a:p>
          </p:txBody>
        </p:sp>
        <p:sp>
          <p:nvSpPr>
            <p:cNvPr id="232467" name="Title 1">
              <a:extLst>
                <a:ext uri="{FF2B5EF4-FFF2-40B4-BE49-F238E27FC236}">
                  <a16:creationId xmlns:a16="http://schemas.microsoft.com/office/drawing/2014/main" id="{DD6A04A5-3378-8341-BD9C-F75980B4C65F}"/>
                </a:ext>
              </a:extLst>
            </p:cNvPr>
            <p:cNvSpPr txBox="1">
              <a:spLocks/>
            </p:cNvSpPr>
            <p:nvPr/>
          </p:nvSpPr>
          <p:spPr bwMode="auto">
            <a:xfrm>
              <a:off x="10189943" y="3214639"/>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200" b="1">
                  <a:solidFill>
                    <a:srgbClr val="FFFFFF"/>
                  </a:solidFill>
                  <a:latin typeface="Source Sans Pro Black" panose="020B0503030403020204" pitchFamily="34" charset="0"/>
                  <a:ea typeface="Source Sans Pro Black" panose="020B0503030403020204" pitchFamily="34" charset="0"/>
                  <a:cs typeface="Source Sans Pro Black" panose="020B0503030403020204" pitchFamily="34" charset="0"/>
                </a:rPr>
                <a:t>90%</a:t>
              </a:r>
            </a:p>
          </p:txBody>
        </p:sp>
      </p:grpSp>
      <p:grpSp>
        <p:nvGrpSpPr>
          <p:cNvPr id="232454" name="Group 10">
            <a:extLst>
              <a:ext uri="{FF2B5EF4-FFF2-40B4-BE49-F238E27FC236}">
                <a16:creationId xmlns:a16="http://schemas.microsoft.com/office/drawing/2014/main" id="{5C23271A-E7B1-B842-8491-3489B9CCDFE0}"/>
              </a:ext>
            </a:extLst>
          </p:cNvPr>
          <p:cNvGrpSpPr>
            <a:grpSpLocks/>
          </p:cNvGrpSpPr>
          <p:nvPr/>
        </p:nvGrpSpPr>
        <p:grpSpPr bwMode="auto">
          <a:xfrm>
            <a:off x="1558925" y="4194175"/>
            <a:ext cx="4535488" cy="647700"/>
            <a:chOff x="6577823" y="2843078"/>
            <a:chExt cx="4534826" cy="648203"/>
          </a:xfrm>
        </p:grpSpPr>
        <p:cxnSp>
          <p:nvCxnSpPr>
            <p:cNvPr id="12" name="Straight Connector 11">
              <a:extLst>
                <a:ext uri="{FF2B5EF4-FFF2-40B4-BE49-F238E27FC236}">
                  <a16:creationId xmlns:a16="http://schemas.microsoft.com/office/drawing/2014/main" id="{656F43F0-3EDA-5A4B-8F35-ED452C136720}"/>
                </a:ext>
              </a:extLst>
            </p:cNvPr>
            <p:cNvCxnSpPr/>
            <p:nvPr/>
          </p:nvCxnSpPr>
          <p:spPr>
            <a:xfrm>
              <a:off x="6669885" y="3159236"/>
              <a:ext cx="4442764" cy="0"/>
            </a:xfrm>
            <a:prstGeom prst="line">
              <a:avLst/>
            </a:prstGeom>
            <a:ln w="38100">
              <a:solidFill>
                <a:srgbClr val="FFFFFF">
                  <a:alpha val="20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D0A0AAF-8F35-DD49-AAD6-15E945249651}"/>
                </a:ext>
              </a:extLst>
            </p:cNvPr>
            <p:cNvCxnSpPr/>
            <p:nvPr/>
          </p:nvCxnSpPr>
          <p:spPr>
            <a:xfrm>
              <a:off x="6669885" y="3159236"/>
              <a:ext cx="1979324" cy="0"/>
            </a:xfrm>
            <a:prstGeom prst="line">
              <a:avLst/>
            </a:prstGeom>
            <a:ln w="38100">
              <a:solidFill>
                <a:srgbClr val="FFFFFF"/>
              </a:solidFill>
            </a:ln>
          </p:spPr>
          <p:style>
            <a:lnRef idx="1">
              <a:schemeClr val="accent1"/>
            </a:lnRef>
            <a:fillRef idx="0">
              <a:schemeClr val="accent1"/>
            </a:fillRef>
            <a:effectRef idx="0">
              <a:schemeClr val="accent1"/>
            </a:effectRef>
            <a:fontRef idx="minor">
              <a:schemeClr val="tx1"/>
            </a:fontRef>
          </p:style>
        </p:cxnSp>
        <p:sp>
          <p:nvSpPr>
            <p:cNvPr id="232462" name="Title 1">
              <a:extLst>
                <a:ext uri="{FF2B5EF4-FFF2-40B4-BE49-F238E27FC236}">
                  <a16:creationId xmlns:a16="http://schemas.microsoft.com/office/drawing/2014/main" id="{630868A3-3C91-BB48-B03F-6B35D35FB3F1}"/>
                </a:ext>
              </a:extLst>
            </p:cNvPr>
            <p:cNvSpPr txBox="1">
              <a:spLocks/>
            </p:cNvSpPr>
            <p:nvPr/>
          </p:nvSpPr>
          <p:spPr bwMode="auto">
            <a:xfrm>
              <a:off x="6577823" y="2843078"/>
              <a:ext cx="3061030"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rgbClr val="FFFFFF"/>
                  </a:solidFill>
                  <a:latin typeface="Source Sans Pro Black" panose="020B0503030403020204" pitchFamily="34" charset="0"/>
                  <a:ea typeface="Source Sans Pro Black" panose="020B0503030403020204" pitchFamily="34" charset="0"/>
                  <a:cs typeface="Source Sans Pro Black" panose="020B0503030403020204" pitchFamily="34" charset="0"/>
                </a:rPr>
                <a:t>SKILL NAME</a:t>
              </a:r>
            </a:p>
          </p:txBody>
        </p:sp>
        <p:sp>
          <p:nvSpPr>
            <p:cNvPr id="232463" name="Title 1">
              <a:extLst>
                <a:ext uri="{FF2B5EF4-FFF2-40B4-BE49-F238E27FC236}">
                  <a16:creationId xmlns:a16="http://schemas.microsoft.com/office/drawing/2014/main" id="{86BD329C-47ED-3D4A-8D2F-958126416A22}"/>
                </a:ext>
              </a:extLst>
            </p:cNvPr>
            <p:cNvSpPr txBox="1">
              <a:spLocks/>
            </p:cNvSpPr>
            <p:nvPr/>
          </p:nvSpPr>
          <p:spPr bwMode="auto">
            <a:xfrm>
              <a:off x="8399482" y="3214639"/>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200" b="1">
                  <a:solidFill>
                    <a:srgbClr val="FFFFFF"/>
                  </a:solidFill>
                  <a:latin typeface="Source Sans Pro Black" panose="020B0503030403020204" pitchFamily="34" charset="0"/>
                  <a:ea typeface="Source Sans Pro Black" panose="020B0503030403020204" pitchFamily="34" charset="0"/>
                  <a:cs typeface="Source Sans Pro Black" panose="020B0503030403020204" pitchFamily="34" charset="0"/>
                </a:rPr>
                <a:t>46%</a:t>
              </a:r>
            </a:p>
          </p:txBody>
        </p:sp>
      </p:grpSp>
      <p:grpSp>
        <p:nvGrpSpPr>
          <p:cNvPr id="232455" name="Group 15">
            <a:extLst>
              <a:ext uri="{FF2B5EF4-FFF2-40B4-BE49-F238E27FC236}">
                <a16:creationId xmlns:a16="http://schemas.microsoft.com/office/drawing/2014/main" id="{2481F6CF-5756-0A4E-ABE5-7740CFB11BE9}"/>
              </a:ext>
            </a:extLst>
          </p:cNvPr>
          <p:cNvGrpSpPr>
            <a:grpSpLocks/>
          </p:cNvGrpSpPr>
          <p:nvPr/>
        </p:nvGrpSpPr>
        <p:grpSpPr bwMode="auto">
          <a:xfrm>
            <a:off x="1558925" y="4813300"/>
            <a:ext cx="4535488" cy="647700"/>
            <a:chOff x="6577823" y="2843078"/>
            <a:chExt cx="4534826" cy="648203"/>
          </a:xfrm>
        </p:grpSpPr>
        <p:cxnSp>
          <p:nvCxnSpPr>
            <p:cNvPr id="17" name="Straight Connector 16">
              <a:extLst>
                <a:ext uri="{FF2B5EF4-FFF2-40B4-BE49-F238E27FC236}">
                  <a16:creationId xmlns:a16="http://schemas.microsoft.com/office/drawing/2014/main" id="{BB9A252D-B4B4-6048-94EC-15B4D3515146}"/>
                </a:ext>
              </a:extLst>
            </p:cNvPr>
            <p:cNvCxnSpPr/>
            <p:nvPr/>
          </p:nvCxnSpPr>
          <p:spPr>
            <a:xfrm>
              <a:off x="6669885" y="3159236"/>
              <a:ext cx="4442764" cy="0"/>
            </a:xfrm>
            <a:prstGeom prst="line">
              <a:avLst/>
            </a:prstGeom>
            <a:ln w="38100">
              <a:solidFill>
                <a:srgbClr val="FFFFFF">
                  <a:alpha val="20000"/>
                </a:srgb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D9BD719-27D4-4C48-AED4-6492A7112BB7}"/>
                </a:ext>
              </a:extLst>
            </p:cNvPr>
            <p:cNvCxnSpPr/>
            <p:nvPr/>
          </p:nvCxnSpPr>
          <p:spPr>
            <a:xfrm>
              <a:off x="6669885" y="3159236"/>
              <a:ext cx="2968192" cy="0"/>
            </a:xfrm>
            <a:prstGeom prst="line">
              <a:avLst/>
            </a:prstGeom>
            <a:ln w="38100">
              <a:solidFill>
                <a:srgbClr val="FFFFFF"/>
              </a:solidFill>
            </a:ln>
          </p:spPr>
          <p:style>
            <a:lnRef idx="1">
              <a:schemeClr val="accent1"/>
            </a:lnRef>
            <a:fillRef idx="0">
              <a:schemeClr val="accent1"/>
            </a:fillRef>
            <a:effectRef idx="0">
              <a:schemeClr val="accent1"/>
            </a:effectRef>
            <a:fontRef idx="minor">
              <a:schemeClr val="tx1"/>
            </a:fontRef>
          </p:style>
        </p:cxnSp>
        <p:sp>
          <p:nvSpPr>
            <p:cNvPr id="232458" name="Title 1">
              <a:extLst>
                <a:ext uri="{FF2B5EF4-FFF2-40B4-BE49-F238E27FC236}">
                  <a16:creationId xmlns:a16="http://schemas.microsoft.com/office/drawing/2014/main" id="{1A19E503-9B46-C74B-B448-36A4D29B17CB}"/>
                </a:ext>
              </a:extLst>
            </p:cNvPr>
            <p:cNvSpPr txBox="1">
              <a:spLocks/>
            </p:cNvSpPr>
            <p:nvPr/>
          </p:nvSpPr>
          <p:spPr bwMode="auto">
            <a:xfrm>
              <a:off x="6577823" y="2843078"/>
              <a:ext cx="3061030"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rgbClr val="FFFFFF"/>
                  </a:solidFill>
                  <a:latin typeface="Source Sans Pro Black" panose="020B0503030403020204" pitchFamily="34" charset="0"/>
                  <a:ea typeface="Source Sans Pro Black" panose="020B0503030403020204" pitchFamily="34" charset="0"/>
                  <a:cs typeface="Source Sans Pro Black" panose="020B0503030403020204" pitchFamily="34" charset="0"/>
                </a:rPr>
                <a:t>SKILL NAME</a:t>
              </a:r>
            </a:p>
          </p:txBody>
        </p:sp>
        <p:sp>
          <p:nvSpPr>
            <p:cNvPr id="232459" name="Title 1">
              <a:extLst>
                <a:ext uri="{FF2B5EF4-FFF2-40B4-BE49-F238E27FC236}">
                  <a16:creationId xmlns:a16="http://schemas.microsoft.com/office/drawing/2014/main" id="{4F2A5C51-1D76-0242-A739-459596CAB916}"/>
                </a:ext>
              </a:extLst>
            </p:cNvPr>
            <p:cNvSpPr txBox="1">
              <a:spLocks/>
            </p:cNvSpPr>
            <p:nvPr/>
          </p:nvSpPr>
          <p:spPr bwMode="auto">
            <a:xfrm>
              <a:off x="9372362" y="3214639"/>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200" b="1">
                  <a:solidFill>
                    <a:srgbClr val="FFFFFF"/>
                  </a:solidFill>
                  <a:latin typeface="Source Sans Pro Black" panose="020B0503030403020204" pitchFamily="34" charset="0"/>
                  <a:ea typeface="Source Sans Pro Black" panose="020B0503030403020204" pitchFamily="34" charset="0"/>
                  <a:cs typeface="Source Sans Pro Black" panose="020B0503030403020204" pitchFamily="34" charset="0"/>
                </a:rPr>
                <a:t>65%</a:t>
              </a:r>
            </a:p>
          </p:txBody>
        </p:sp>
      </p:grpSp>
      <p:sp>
        <p:nvSpPr>
          <p:cNvPr id="9" name="Oval 8">
            <a:extLst>
              <a:ext uri="{FF2B5EF4-FFF2-40B4-BE49-F238E27FC236}">
                <a16:creationId xmlns:a16="http://schemas.microsoft.com/office/drawing/2014/main" id="{1C00A103-2E3E-F840-BF4D-19880CE2A341}"/>
              </a:ext>
            </a:extLst>
          </p:cNvPr>
          <p:cNvSpPr/>
          <p:nvPr/>
        </p:nvSpPr>
        <p:spPr>
          <a:xfrm>
            <a:off x="1177925" y="1906794"/>
            <a:ext cx="381000" cy="381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6540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par>
                          <p:cTn id="15" fill="hold">
                            <p:stCondLst>
                              <p:cond delay="1000"/>
                            </p:stCondLst>
                            <p:childTnLst>
                              <p:par>
                                <p:cTn id="16" presetID="2" presetClass="entr" presetSubtype="2" decel="100000"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1+#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childTnLst>
                          </p:cTn>
                        </p:par>
                        <p:par>
                          <p:cTn id="20" fill="hold">
                            <p:stCondLst>
                              <p:cond delay="1500"/>
                            </p:stCondLst>
                            <p:childTnLst>
                              <p:par>
                                <p:cTn id="21" presetID="2" presetClass="entr" presetSubtype="8" decel="100000"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ppt_y"/>
                                          </p:val>
                                        </p:tav>
                                        <p:tav tm="100000">
                                          <p:val>
                                            <p:strVal val="#ppt_y"/>
                                          </p:val>
                                        </p:tav>
                                      </p:tavLst>
                                    </p:anim>
                                  </p:childTnLst>
                                </p:cTn>
                              </p:par>
                            </p:childTnLst>
                          </p:cTn>
                        </p:par>
                        <p:par>
                          <p:cTn id="25" fill="hold">
                            <p:stCondLst>
                              <p:cond delay="2000"/>
                            </p:stCondLst>
                            <p:childTnLst>
                              <p:par>
                                <p:cTn id="26" presetID="22" presetClass="entr" presetSubtype="8" fill="hold" nodeType="afterEffect">
                                  <p:stCondLst>
                                    <p:cond delay="0"/>
                                  </p:stCondLst>
                                  <p:childTnLst>
                                    <p:set>
                                      <p:cBhvr>
                                        <p:cTn id="27" dur="1" fill="hold">
                                          <p:stCondLst>
                                            <p:cond delay="0"/>
                                          </p:stCondLst>
                                        </p:cTn>
                                        <p:tgtEl>
                                          <p:spTgt spid="232453"/>
                                        </p:tgtEl>
                                        <p:attrNameLst>
                                          <p:attrName>style.visibility</p:attrName>
                                        </p:attrNameLst>
                                      </p:cBhvr>
                                      <p:to>
                                        <p:strVal val="visible"/>
                                      </p:to>
                                    </p:set>
                                    <p:animEffect transition="in" filter="wipe(left)">
                                      <p:cBhvr>
                                        <p:cTn id="28" dur="500"/>
                                        <p:tgtEl>
                                          <p:spTgt spid="232453"/>
                                        </p:tgtEl>
                                      </p:cBhvr>
                                    </p:animEffect>
                                  </p:childTnLst>
                                </p:cTn>
                              </p:par>
                            </p:childTnLst>
                          </p:cTn>
                        </p:par>
                        <p:par>
                          <p:cTn id="29" fill="hold">
                            <p:stCondLst>
                              <p:cond delay="2500"/>
                            </p:stCondLst>
                            <p:childTnLst>
                              <p:par>
                                <p:cTn id="30" presetID="22" presetClass="entr" presetSubtype="8" fill="hold" nodeType="afterEffect">
                                  <p:stCondLst>
                                    <p:cond delay="0"/>
                                  </p:stCondLst>
                                  <p:childTnLst>
                                    <p:set>
                                      <p:cBhvr>
                                        <p:cTn id="31" dur="1" fill="hold">
                                          <p:stCondLst>
                                            <p:cond delay="0"/>
                                          </p:stCondLst>
                                        </p:cTn>
                                        <p:tgtEl>
                                          <p:spTgt spid="232454"/>
                                        </p:tgtEl>
                                        <p:attrNameLst>
                                          <p:attrName>style.visibility</p:attrName>
                                        </p:attrNameLst>
                                      </p:cBhvr>
                                      <p:to>
                                        <p:strVal val="visible"/>
                                      </p:to>
                                    </p:set>
                                    <p:animEffect transition="in" filter="wipe(left)">
                                      <p:cBhvr>
                                        <p:cTn id="32" dur="500"/>
                                        <p:tgtEl>
                                          <p:spTgt spid="232454"/>
                                        </p:tgtEl>
                                      </p:cBhvr>
                                    </p:animEffect>
                                  </p:childTnLst>
                                </p:cTn>
                              </p:par>
                            </p:childTnLst>
                          </p:cTn>
                        </p:par>
                        <p:par>
                          <p:cTn id="33" fill="hold">
                            <p:stCondLst>
                              <p:cond delay="3000"/>
                            </p:stCondLst>
                            <p:childTnLst>
                              <p:par>
                                <p:cTn id="34" presetID="22" presetClass="entr" presetSubtype="8" fill="hold" nodeType="afterEffect">
                                  <p:stCondLst>
                                    <p:cond delay="0"/>
                                  </p:stCondLst>
                                  <p:childTnLst>
                                    <p:set>
                                      <p:cBhvr>
                                        <p:cTn id="35" dur="1" fill="hold">
                                          <p:stCondLst>
                                            <p:cond delay="0"/>
                                          </p:stCondLst>
                                        </p:cTn>
                                        <p:tgtEl>
                                          <p:spTgt spid="232455"/>
                                        </p:tgtEl>
                                        <p:attrNameLst>
                                          <p:attrName>style.visibility</p:attrName>
                                        </p:attrNameLst>
                                      </p:cBhvr>
                                      <p:to>
                                        <p:strVal val="visible"/>
                                      </p:to>
                                    </p:set>
                                    <p:animEffect transition="in" filter="wipe(left)">
                                      <p:cBhvr>
                                        <p:cTn id="36" dur="500"/>
                                        <p:tgtEl>
                                          <p:spTgt spid="2324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63">
            <a:extLst>
              <a:ext uri="{FF2B5EF4-FFF2-40B4-BE49-F238E27FC236}">
                <a16:creationId xmlns:a16="http://schemas.microsoft.com/office/drawing/2014/main" id="{563F20F1-AA60-8241-BA12-F946B7D2CF08}"/>
              </a:ext>
            </a:extLst>
          </p:cNvPr>
          <p:cNvSpPr>
            <a:spLocks/>
          </p:cNvSpPr>
          <p:nvPr/>
        </p:nvSpPr>
        <p:spPr bwMode="auto">
          <a:xfrm>
            <a:off x="1215808" y="1959269"/>
            <a:ext cx="433849" cy="434736"/>
          </a:xfrm>
          <a:custGeom>
            <a:avLst/>
            <a:gdLst>
              <a:gd name="T0" fmla="*/ 489 w 489"/>
              <a:gd name="T1" fmla="*/ 376 h 490"/>
              <a:gd name="T2" fmla="*/ 0 w 489"/>
              <a:gd name="T3" fmla="*/ 490 h 490"/>
              <a:gd name="T4" fmla="*/ 146 w 489"/>
              <a:gd name="T5" fmla="*/ 0 h 490"/>
              <a:gd name="T6" fmla="*/ 489 w 489"/>
              <a:gd name="T7" fmla="*/ 376 h 490"/>
            </a:gdLst>
            <a:ahLst/>
            <a:cxnLst>
              <a:cxn ang="0">
                <a:pos x="T0" y="T1"/>
              </a:cxn>
              <a:cxn ang="0">
                <a:pos x="T2" y="T3"/>
              </a:cxn>
              <a:cxn ang="0">
                <a:pos x="T4" y="T5"/>
              </a:cxn>
              <a:cxn ang="0">
                <a:pos x="T6" y="T7"/>
              </a:cxn>
            </a:cxnLst>
            <a:rect l="0" t="0" r="r" b="b"/>
            <a:pathLst>
              <a:path w="489" h="490">
                <a:moveTo>
                  <a:pt x="489" y="376"/>
                </a:moveTo>
                <a:lnTo>
                  <a:pt x="0" y="490"/>
                </a:lnTo>
                <a:lnTo>
                  <a:pt x="146" y="0"/>
                </a:lnTo>
                <a:lnTo>
                  <a:pt x="489" y="376"/>
                </a:lnTo>
                <a:close/>
              </a:path>
            </a:pathLst>
          </a:custGeom>
          <a:solidFill>
            <a:schemeClr val="accent3"/>
          </a:solidFill>
          <a:ln w="15875" cap="flat">
            <a:noFill/>
            <a:prstDash val="solid"/>
            <a:miter lim="800000"/>
            <a:headEnd/>
            <a:tailEnd/>
          </a:ln>
          <a:effectLst>
            <a:softEdge rad="38100"/>
          </a:effectLst>
        </p:spPr>
        <p:txBody>
          <a:bodyPr/>
          <a:lstStyle/>
          <a:p>
            <a:pPr fontAlgn="auto">
              <a:spcBef>
                <a:spcPts val="0"/>
              </a:spcBef>
              <a:spcAft>
                <a:spcPts val="0"/>
              </a:spcAft>
              <a:defRPr/>
            </a:pPr>
            <a:endParaRPr lang="en-US">
              <a:solidFill>
                <a:schemeClr val="tx2">
                  <a:lumMod val="40000"/>
                  <a:lumOff val="60000"/>
                </a:schemeClr>
              </a:solidFill>
              <a:latin typeface="+mn-lt"/>
              <a:cs typeface="+mn-cs"/>
            </a:endParaRPr>
          </a:p>
        </p:txBody>
      </p:sp>
      <p:sp>
        <p:nvSpPr>
          <p:cNvPr id="15" name="Freeform 65">
            <a:extLst>
              <a:ext uri="{FF2B5EF4-FFF2-40B4-BE49-F238E27FC236}">
                <a16:creationId xmlns:a16="http://schemas.microsoft.com/office/drawing/2014/main" id="{2EDD0498-EB26-294F-9DD9-2FF47BE08A63}"/>
              </a:ext>
            </a:extLst>
          </p:cNvPr>
          <p:cNvSpPr>
            <a:spLocks/>
          </p:cNvSpPr>
          <p:nvPr/>
        </p:nvSpPr>
        <p:spPr bwMode="auto">
          <a:xfrm>
            <a:off x="5359225" y="921953"/>
            <a:ext cx="970545" cy="761970"/>
          </a:xfrm>
          <a:custGeom>
            <a:avLst/>
            <a:gdLst>
              <a:gd name="T0" fmla="*/ 0 w 577"/>
              <a:gd name="T1" fmla="*/ 319 h 453"/>
              <a:gd name="T2" fmla="*/ 194 w 577"/>
              <a:gd name="T3" fmla="*/ 0 h 453"/>
              <a:gd name="T4" fmla="*/ 577 w 577"/>
              <a:gd name="T5" fmla="*/ 453 h 453"/>
              <a:gd name="T6" fmla="*/ 0 w 577"/>
              <a:gd name="T7" fmla="*/ 319 h 453"/>
            </a:gdLst>
            <a:ahLst/>
            <a:cxnLst>
              <a:cxn ang="0">
                <a:pos x="T0" y="T1"/>
              </a:cxn>
              <a:cxn ang="0">
                <a:pos x="T2" y="T3"/>
              </a:cxn>
              <a:cxn ang="0">
                <a:pos x="T4" y="T5"/>
              </a:cxn>
              <a:cxn ang="0">
                <a:pos x="T6" y="T7"/>
              </a:cxn>
            </a:cxnLst>
            <a:rect l="0" t="0" r="r" b="b"/>
            <a:pathLst>
              <a:path w="577" h="453">
                <a:moveTo>
                  <a:pt x="0" y="319"/>
                </a:moveTo>
                <a:lnTo>
                  <a:pt x="194" y="0"/>
                </a:lnTo>
                <a:lnTo>
                  <a:pt x="577" y="453"/>
                </a:lnTo>
                <a:lnTo>
                  <a:pt x="0" y="319"/>
                </a:lnTo>
                <a:close/>
              </a:path>
            </a:pathLst>
          </a:custGeom>
          <a:solidFill>
            <a:schemeClr val="accent5"/>
          </a:solidFill>
          <a:ln>
            <a:noFill/>
          </a:ln>
          <a:effectLst>
            <a:softEdge rad="63500"/>
          </a:effectLst>
        </p:spPr>
        <p:txBody>
          <a:bodyPr/>
          <a:lstStyle/>
          <a:p>
            <a:pPr fontAlgn="auto">
              <a:spcBef>
                <a:spcPts val="0"/>
              </a:spcBef>
              <a:spcAft>
                <a:spcPts val="0"/>
              </a:spcAft>
              <a:defRPr/>
            </a:pPr>
            <a:endParaRPr lang="en-US">
              <a:solidFill>
                <a:schemeClr val="tx2">
                  <a:lumMod val="40000"/>
                  <a:lumOff val="60000"/>
                </a:schemeClr>
              </a:solidFill>
              <a:latin typeface="+mn-lt"/>
              <a:cs typeface="+mn-cs"/>
            </a:endParaRPr>
          </a:p>
        </p:txBody>
      </p:sp>
      <p:sp>
        <p:nvSpPr>
          <p:cNvPr id="5" name="Triangle 4">
            <a:extLst>
              <a:ext uri="{FF2B5EF4-FFF2-40B4-BE49-F238E27FC236}">
                <a16:creationId xmlns:a16="http://schemas.microsoft.com/office/drawing/2014/main" id="{C91AD223-645E-4C45-B8A9-E89AD45B61E6}"/>
              </a:ext>
            </a:extLst>
          </p:cNvPr>
          <p:cNvSpPr/>
          <p:nvPr/>
        </p:nvSpPr>
        <p:spPr bwMode="auto">
          <a:xfrm rot="11328829">
            <a:off x="1968500" y="1712913"/>
            <a:ext cx="2165350" cy="3849687"/>
          </a:xfrm>
          <a:prstGeom prst="triangle">
            <a:avLst>
              <a:gd name="adj" fmla="val 0"/>
            </a:avLst>
          </a:prstGeom>
          <a:gradFill flip="none" rotWithShape="1">
            <a:gsLst>
              <a:gs pos="19000">
                <a:schemeClr val="accent4"/>
              </a:gs>
              <a:gs pos="100000">
                <a:schemeClr val="accent6"/>
              </a:gs>
            </a:gsLst>
            <a:lin ang="2700000" scaled="1"/>
            <a:tileRect/>
          </a:gradFill>
          <a:ln>
            <a:noFill/>
          </a:ln>
        </p:spPr>
        <p:txBody>
          <a:bodyPr spcFirstLastPara="1" anchor="ctr">
            <a:prstTxWarp prst="textArchDown">
              <a:avLst>
                <a:gd name="adj" fmla="val 20015866"/>
              </a:avLst>
            </a:prstTxWarp>
          </a:bodyPr>
          <a:lstStyle/>
          <a:p>
            <a:pPr algn="ctr" fontAlgn="auto">
              <a:spcBef>
                <a:spcPts val="0"/>
              </a:spcBef>
              <a:spcAft>
                <a:spcPts val="0"/>
              </a:spcAft>
              <a:defRPr/>
            </a:pPr>
            <a:endParaRPr lang="en-US" dirty="0">
              <a:solidFill>
                <a:schemeClr val="tx2">
                  <a:lumMod val="40000"/>
                  <a:lumOff val="60000"/>
                </a:schemeClr>
              </a:solidFill>
              <a:latin typeface="+mn-lt"/>
              <a:cs typeface="+mn-cs"/>
            </a:endParaRPr>
          </a:p>
        </p:txBody>
      </p:sp>
      <p:sp>
        <p:nvSpPr>
          <p:cNvPr id="4" name="Triangle 3">
            <a:extLst>
              <a:ext uri="{FF2B5EF4-FFF2-40B4-BE49-F238E27FC236}">
                <a16:creationId xmlns:a16="http://schemas.microsoft.com/office/drawing/2014/main" id="{E1094806-C4EB-B84C-8973-F79872360B8E}"/>
              </a:ext>
            </a:extLst>
          </p:cNvPr>
          <p:cNvSpPr/>
          <p:nvPr/>
        </p:nvSpPr>
        <p:spPr bwMode="auto">
          <a:xfrm rot="9224256">
            <a:off x="2322513" y="2000250"/>
            <a:ext cx="3636962" cy="3970338"/>
          </a:xfrm>
          <a:prstGeom prst="triangle">
            <a:avLst>
              <a:gd name="adj" fmla="val 0"/>
            </a:avLst>
          </a:prstGeom>
          <a:gradFill flip="none" rotWithShape="1">
            <a:gsLst>
              <a:gs pos="19000">
                <a:schemeClr val="accent2"/>
              </a:gs>
              <a:gs pos="100000">
                <a:schemeClr val="accent3"/>
              </a:gs>
            </a:gsLst>
            <a:lin ang="2700000" scaled="1"/>
            <a:tileRect/>
          </a:gradFill>
          <a:ln>
            <a:noFill/>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40000"/>
                  <a:lumOff val="60000"/>
                </a:schemeClr>
              </a:solidFill>
              <a:latin typeface="+mn-lt"/>
              <a:cs typeface="+mn-cs"/>
            </a:endParaRPr>
          </a:p>
        </p:txBody>
      </p:sp>
      <p:pic>
        <p:nvPicPr>
          <p:cNvPr id="233482" name="Picture 7">
            <a:extLst>
              <a:ext uri="{FF2B5EF4-FFF2-40B4-BE49-F238E27FC236}">
                <a16:creationId xmlns:a16="http://schemas.microsoft.com/office/drawing/2014/main" id="{CB9268E7-0E92-1C45-AEE6-61E112321603}"/>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rot="3682515">
            <a:off x="-923925" y="1943100"/>
            <a:ext cx="7004050" cy="490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3487" name="Freeform 158">
            <a:extLst>
              <a:ext uri="{FF2B5EF4-FFF2-40B4-BE49-F238E27FC236}">
                <a16:creationId xmlns:a16="http://schemas.microsoft.com/office/drawing/2014/main" id="{7E86F7E7-7C23-7942-87B6-7AA36D09ABAE}"/>
              </a:ext>
            </a:extLst>
          </p:cNvPr>
          <p:cNvSpPr>
            <a:spLocks noEditPoints="1"/>
          </p:cNvSpPr>
          <p:nvPr/>
        </p:nvSpPr>
        <p:spPr bwMode="auto">
          <a:xfrm>
            <a:off x="1579563" y="2312988"/>
            <a:ext cx="4625975" cy="3392487"/>
          </a:xfrm>
          <a:custGeom>
            <a:avLst/>
            <a:gdLst>
              <a:gd name="T0" fmla="*/ 1931381 w 5615"/>
              <a:gd name="T1" fmla="*/ 3393101 h 4118"/>
              <a:gd name="T2" fmla="*/ 0 w 5615"/>
              <a:gd name="T3" fmla="*/ 0 h 4118"/>
              <a:gd name="T4" fmla="*/ 15655 w 5615"/>
              <a:gd name="T5" fmla="*/ 4120 h 4118"/>
              <a:gd name="T6" fmla="*/ 4626579 w 5615"/>
              <a:gd name="T7" fmla="*/ 1249136 h 4118"/>
              <a:gd name="T8" fmla="*/ 1931381 w 5615"/>
              <a:gd name="T9" fmla="*/ 3393101 h 4118"/>
              <a:gd name="T10" fmla="*/ 29663 w 5615"/>
              <a:gd name="T11" fmla="*/ 23071 h 4118"/>
              <a:gd name="T12" fmla="*/ 1935500 w 5615"/>
              <a:gd name="T13" fmla="*/ 3371677 h 4118"/>
              <a:gd name="T14" fmla="*/ 4595268 w 5615"/>
              <a:gd name="T15" fmla="*/ 1254903 h 4118"/>
              <a:gd name="T16" fmla="*/ 29663 w 5615"/>
              <a:gd name="T17" fmla="*/ 23071 h 41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615"/>
              <a:gd name="T28" fmla="*/ 0 h 4118"/>
              <a:gd name="T29" fmla="*/ 5615 w 5615"/>
              <a:gd name="T30" fmla="*/ 4118 h 41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615" h="4118">
                <a:moveTo>
                  <a:pt x="2344" y="4118"/>
                </a:moveTo>
                <a:lnTo>
                  <a:pt x="0" y="0"/>
                </a:lnTo>
                <a:lnTo>
                  <a:pt x="19" y="5"/>
                </a:lnTo>
                <a:lnTo>
                  <a:pt x="5615" y="1516"/>
                </a:lnTo>
                <a:lnTo>
                  <a:pt x="2344" y="4118"/>
                </a:lnTo>
                <a:close/>
                <a:moveTo>
                  <a:pt x="36" y="28"/>
                </a:moveTo>
                <a:lnTo>
                  <a:pt x="2349" y="4092"/>
                </a:lnTo>
                <a:lnTo>
                  <a:pt x="5577" y="1523"/>
                </a:lnTo>
                <a:lnTo>
                  <a:pt x="36" y="28"/>
                </a:lnTo>
                <a:close/>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solidFill>
                <a:schemeClr val="tx2">
                  <a:lumMod val="40000"/>
                  <a:lumOff val="60000"/>
                </a:schemeClr>
              </a:solidFill>
            </a:endParaRPr>
          </a:p>
        </p:txBody>
      </p:sp>
      <p:sp>
        <p:nvSpPr>
          <p:cNvPr id="13" name="Freeform 55">
            <a:extLst>
              <a:ext uri="{FF2B5EF4-FFF2-40B4-BE49-F238E27FC236}">
                <a16:creationId xmlns:a16="http://schemas.microsoft.com/office/drawing/2014/main" id="{7C4EBCAE-8E8C-D243-9DC7-C49376369AA7}"/>
              </a:ext>
            </a:extLst>
          </p:cNvPr>
          <p:cNvSpPr>
            <a:spLocks/>
          </p:cNvSpPr>
          <p:nvPr/>
        </p:nvSpPr>
        <p:spPr bwMode="auto">
          <a:xfrm>
            <a:off x="-988569" y="2920160"/>
            <a:ext cx="2851087" cy="2259559"/>
          </a:xfrm>
          <a:custGeom>
            <a:avLst/>
            <a:gdLst>
              <a:gd name="T0" fmla="*/ 268 w 776"/>
              <a:gd name="T1" fmla="*/ 615 h 615"/>
              <a:gd name="T2" fmla="*/ 0 w 776"/>
              <a:gd name="T3" fmla="*/ 190 h 615"/>
              <a:gd name="T4" fmla="*/ 776 w 776"/>
              <a:gd name="T5" fmla="*/ 0 h 615"/>
              <a:gd name="T6" fmla="*/ 268 w 776"/>
              <a:gd name="T7" fmla="*/ 615 h 615"/>
            </a:gdLst>
            <a:ahLst/>
            <a:cxnLst>
              <a:cxn ang="0">
                <a:pos x="T0" y="T1"/>
              </a:cxn>
              <a:cxn ang="0">
                <a:pos x="T2" y="T3"/>
              </a:cxn>
              <a:cxn ang="0">
                <a:pos x="T4" y="T5"/>
              </a:cxn>
              <a:cxn ang="0">
                <a:pos x="T6" y="T7"/>
              </a:cxn>
            </a:cxnLst>
            <a:rect l="0" t="0" r="r" b="b"/>
            <a:pathLst>
              <a:path w="776" h="615">
                <a:moveTo>
                  <a:pt x="268" y="615"/>
                </a:moveTo>
                <a:lnTo>
                  <a:pt x="0" y="190"/>
                </a:lnTo>
                <a:lnTo>
                  <a:pt x="776" y="0"/>
                </a:lnTo>
                <a:lnTo>
                  <a:pt x="268" y="615"/>
                </a:lnTo>
                <a:close/>
              </a:path>
            </a:pathLst>
          </a:custGeom>
          <a:solidFill>
            <a:schemeClr val="accent2"/>
          </a:solidFill>
          <a:ln>
            <a:noFill/>
          </a:ln>
          <a:effectLst>
            <a:outerShdw blurRad="114300" dist="431800" dir="2700000" algn="tl" rotWithShape="0">
              <a:prstClr val="black">
                <a:alpha val="8000"/>
              </a:prstClr>
            </a:outerShdw>
            <a:softEdge rad="139700"/>
          </a:effectLst>
        </p:spPr>
        <p:txBody>
          <a:bodyPr/>
          <a:lstStyle/>
          <a:p>
            <a:pPr fontAlgn="auto">
              <a:spcBef>
                <a:spcPts val="0"/>
              </a:spcBef>
              <a:spcAft>
                <a:spcPts val="0"/>
              </a:spcAft>
              <a:defRPr/>
            </a:pPr>
            <a:endParaRPr lang="en-US">
              <a:solidFill>
                <a:schemeClr val="tx2">
                  <a:lumMod val="40000"/>
                  <a:lumOff val="60000"/>
                </a:schemeClr>
              </a:solidFill>
              <a:latin typeface="+mn-lt"/>
              <a:cs typeface="+mn-cs"/>
            </a:endParaRPr>
          </a:p>
        </p:txBody>
      </p:sp>
      <p:sp>
        <p:nvSpPr>
          <p:cNvPr id="16" name="Freeform 68">
            <a:extLst>
              <a:ext uri="{FF2B5EF4-FFF2-40B4-BE49-F238E27FC236}">
                <a16:creationId xmlns:a16="http://schemas.microsoft.com/office/drawing/2014/main" id="{95FC3EDA-D8C6-8D42-9A3E-F27B606003A6}"/>
              </a:ext>
            </a:extLst>
          </p:cNvPr>
          <p:cNvSpPr>
            <a:spLocks/>
          </p:cNvSpPr>
          <p:nvPr/>
        </p:nvSpPr>
        <p:spPr bwMode="auto">
          <a:xfrm>
            <a:off x="4429968" y="4902204"/>
            <a:ext cx="1680296" cy="1467642"/>
          </a:xfrm>
          <a:custGeom>
            <a:avLst/>
            <a:gdLst>
              <a:gd name="T0" fmla="*/ 0 w 482"/>
              <a:gd name="T1" fmla="*/ 421 h 421"/>
              <a:gd name="T2" fmla="*/ 116 w 482"/>
              <a:gd name="T3" fmla="*/ 0 h 421"/>
              <a:gd name="T4" fmla="*/ 482 w 482"/>
              <a:gd name="T5" fmla="*/ 97 h 421"/>
              <a:gd name="T6" fmla="*/ 0 w 482"/>
              <a:gd name="T7" fmla="*/ 421 h 421"/>
            </a:gdLst>
            <a:ahLst/>
            <a:cxnLst>
              <a:cxn ang="0">
                <a:pos x="T0" y="T1"/>
              </a:cxn>
              <a:cxn ang="0">
                <a:pos x="T2" y="T3"/>
              </a:cxn>
              <a:cxn ang="0">
                <a:pos x="T4" y="T5"/>
              </a:cxn>
              <a:cxn ang="0">
                <a:pos x="T6" y="T7"/>
              </a:cxn>
            </a:cxnLst>
            <a:rect l="0" t="0" r="r" b="b"/>
            <a:pathLst>
              <a:path w="482" h="421">
                <a:moveTo>
                  <a:pt x="0" y="421"/>
                </a:moveTo>
                <a:lnTo>
                  <a:pt x="116" y="0"/>
                </a:lnTo>
                <a:lnTo>
                  <a:pt x="482" y="97"/>
                </a:lnTo>
                <a:lnTo>
                  <a:pt x="0" y="421"/>
                </a:lnTo>
                <a:close/>
              </a:path>
            </a:pathLst>
          </a:custGeom>
          <a:solidFill>
            <a:schemeClr val="accent4"/>
          </a:solidFill>
          <a:ln>
            <a:noFill/>
          </a:ln>
          <a:effectLst>
            <a:outerShdw blurRad="50800" dist="241300" dir="8100000" algn="tr" rotWithShape="0">
              <a:prstClr val="black">
                <a:alpha val="5000"/>
              </a:prstClr>
            </a:outerShdw>
            <a:softEdge rad="63500"/>
          </a:effectLst>
        </p:spPr>
        <p:txBody>
          <a:bodyPr/>
          <a:lstStyle/>
          <a:p>
            <a:pPr fontAlgn="auto">
              <a:spcBef>
                <a:spcPts val="0"/>
              </a:spcBef>
              <a:spcAft>
                <a:spcPts val="0"/>
              </a:spcAft>
              <a:defRPr/>
            </a:pPr>
            <a:endParaRPr lang="en-US">
              <a:solidFill>
                <a:schemeClr val="tx2">
                  <a:lumMod val="40000"/>
                  <a:lumOff val="60000"/>
                </a:schemeClr>
              </a:solidFill>
              <a:latin typeface="+mn-lt"/>
              <a:cs typeface="+mn-cs"/>
            </a:endParaRPr>
          </a:p>
        </p:txBody>
      </p:sp>
      <p:sp>
        <p:nvSpPr>
          <p:cNvPr id="17" name="Title 1">
            <a:extLst>
              <a:ext uri="{FF2B5EF4-FFF2-40B4-BE49-F238E27FC236}">
                <a16:creationId xmlns:a16="http://schemas.microsoft.com/office/drawing/2014/main" id="{737E1D4B-4735-0145-BB3D-43942DDB4225}"/>
              </a:ext>
            </a:extLst>
          </p:cNvPr>
          <p:cNvSpPr txBox="1">
            <a:spLocks/>
          </p:cNvSpPr>
          <p:nvPr/>
        </p:nvSpPr>
        <p:spPr bwMode="auto">
          <a:xfrm>
            <a:off x="6807200" y="1958975"/>
            <a:ext cx="4362450"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70000"/>
              </a:lnSpc>
            </a:pPr>
            <a:r>
              <a:rPr lang="en-US" altLang="en-US" sz="4800"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DHANI</a:t>
            </a:r>
          </a:p>
          <a:p>
            <a:pPr>
              <a:lnSpc>
                <a:spcPct val="70000"/>
              </a:lnSpc>
            </a:pPr>
            <a:r>
              <a:rPr lang="en-US" altLang="en-US" sz="4800"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ALEXANDER</a:t>
            </a:r>
          </a:p>
        </p:txBody>
      </p:sp>
      <p:sp>
        <p:nvSpPr>
          <p:cNvPr id="18" name="TextBox 17">
            <a:extLst>
              <a:ext uri="{FF2B5EF4-FFF2-40B4-BE49-F238E27FC236}">
                <a16:creationId xmlns:a16="http://schemas.microsoft.com/office/drawing/2014/main" id="{319B8BA8-870A-7842-A403-B6E165C2DE2F}"/>
              </a:ext>
            </a:extLst>
          </p:cNvPr>
          <p:cNvSpPr txBox="1"/>
          <p:nvPr/>
        </p:nvSpPr>
        <p:spPr>
          <a:xfrm>
            <a:off x="6807957" y="3041432"/>
            <a:ext cx="1712328" cy="253916"/>
          </a:xfrm>
          <a:prstGeom prst="rect">
            <a:avLst/>
          </a:prstGeom>
          <a:noFill/>
        </p:spPr>
        <p:txBody>
          <a:bodyPr wrap="none">
            <a:spAutoFit/>
          </a:bodyPr>
          <a:lstStyle/>
          <a:p>
            <a:pPr fontAlgn="auto">
              <a:spcBef>
                <a:spcPts val="0"/>
              </a:spcBef>
              <a:spcAft>
                <a:spcPts val="0"/>
              </a:spcAft>
              <a:defRPr/>
            </a:pPr>
            <a:r>
              <a:rPr lang="en-US" sz="1050" dirty="0">
                <a:solidFill>
                  <a:schemeClr val="tx2">
                    <a:lumMod val="40000"/>
                    <a:lumOff val="60000"/>
                  </a:schemeClr>
                </a:solidFill>
                <a:latin typeface="Source Sans Pro" charset="0"/>
                <a:ea typeface="Source Sans Pro" charset="0"/>
                <a:cs typeface="Source Sans Pro" charset="0"/>
              </a:rPr>
              <a:t>CEO / FOUNDER, DESIGNER</a:t>
            </a:r>
          </a:p>
        </p:txBody>
      </p:sp>
      <p:grpSp>
        <p:nvGrpSpPr>
          <p:cNvPr id="233496" name="Group 18">
            <a:extLst>
              <a:ext uri="{FF2B5EF4-FFF2-40B4-BE49-F238E27FC236}">
                <a16:creationId xmlns:a16="http://schemas.microsoft.com/office/drawing/2014/main" id="{A54AC212-5EAD-8E46-86DB-4493D306013D}"/>
              </a:ext>
            </a:extLst>
          </p:cNvPr>
          <p:cNvGrpSpPr>
            <a:grpSpLocks/>
          </p:cNvGrpSpPr>
          <p:nvPr/>
        </p:nvGrpSpPr>
        <p:grpSpPr bwMode="auto">
          <a:xfrm>
            <a:off x="6807200" y="3771900"/>
            <a:ext cx="4189413" cy="647700"/>
            <a:chOff x="6577823" y="2843078"/>
            <a:chExt cx="4188133" cy="648203"/>
          </a:xfrm>
        </p:grpSpPr>
        <p:cxnSp>
          <p:nvCxnSpPr>
            <p:cNvPr id="20" name="Straight Connector 19">
              <a:extLst>
                <a:ext uri="{FF2B5EF4-FFF2-40B4-BE49-F238E27FC236}">
                  <a16:creationId xmlns:a16="http://schemas.microsoft.com/office/drawing/2014/main" id="{8E614C16-DB5F-FA49-94B8-F5A78B3689C4}"/>
                </a:ext>
              </a:extLst>
            </p:cNvPr>
            <p:cNvCxnSpPr/>
            <p:nvPr/>
          </p:nvCxnSpPr>
          <p:spPr>
            <a:xfrm>
              <a:off x="6669870" y="3159236"/>
              <a:ext cx="4096086"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1DC1BCC-CB34-DC47-91BC-72FB483B966C}"/>
                </a:ext>
              </a:extLst>
            </p:cNvPr>
            <p:cNvCxnSpPr/>
            <p:nvPr/>
          </p:nvCxnSpPr>
          <p:spPr>
            <a:xfrm>
              <a:off x="6669870" y="3159236"/>
              <a:ext cx="2969306"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233504" name="Title 1">
              <a:extLst>
                <a:ext uri="{FF2B5EF4-FFF2-40B4-BE49-F238E27FC236}">
                  <a16:creationId xmlns:a16="http://schemas.microsoft.com/office/drawing/2014/main" id="{C8A23121-E9EE-3E48-A16B-CDE0D02AC3B5}"/>
                </a:ext>
              </a:extLst>
            </p:cNvPr>
            <p:cNvSpPr txBox="1">
              <a:spLocks/>
            </p:cNvSpPr>
            <p:nvPr/>
          </p:nvSpPr>
          <p:spPr bwMode="auto">
            <a:xfrm>
              <a:off x="6577823" y="2843078"/>
              <a:ext cx="3061030"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dirty="0">
                  <a:solidFill>
                    <a:schemeClr val="tx2">
                      <a:lumMod val="40000"/>
                      <a:lumOff val="6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SKILL NAME</a:t>
              </a:r>
            </a:p>
          </p:txBody>
        </p:sp>
        <p:sp>
          <p:nvSpPr>
            <p:cNvPr id="233505" name="Title 1">
              <a:extLst>
                <a:ext uri="{FF2B5EF4-FFF2-40B4-BE49-F238E27FC236}">
                  <a16:creationId xmlns:a16="http://schemas.microsoft.com/office/drawing/2014/main" id="{A706E085-C20F-2745-983B-CCBDEA58A0D5}"/>
                </a:ext>
              </a:extLst>
            </p:cNvPr>
            <p:cNvSpPr txBox="1">
              <a:spLocks/>
            </p:cNvSpPr>
            <p:nvPr/>
          </p:nvSpPr>
          <p:spPr bwMode="auto">
            <a:xfrm>
              <a:off x="9508145" y="3214639"/>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200" b="1">
                  <a:solidFill>
                    <a:schemeClr val="tx2">
                      <a:lumMod val="40000"/>
                      <a:lumOff val="6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90%</a:t>
              </a:r>
            </a:p>
          </p:txBody>
        </p:sp>
      </p:grpSp>
      <p:grpSp>
        <p:nvGrpSpPr>
          <p:cNvPr id="233497" name="Group 23">
            <a:extLst>
              <a:ext uri="{FF2B5EF4-FFF2-40B4-BE49-F238E27FC236}">
                <a16:creationId xmlns:a16="http://schemas.microsoft.com/office/drawing/2014/main" id="{4F644030-4758-734A-B833-9C22F27EC075}"/>
              </a:ext>
            </a:extLst>
          </p:cNvPr>
          <p:cNvGrpSpPr>
            <a:grpSpLocks/>
          </p:cNvGrpSpPr>
          <p:nvPr/>
        </p:nvGrpSpPr>
        <p:grpSpPr bwMode="auto">
          <a:xfrm>
            <a:off x="6807200" y="4391025"/>
            <a:ext cx="4189413" cy="647700"/>
            <a:chOff x="6577823" y="2843078"/>
            <a:chExt cx="4188133" cy="648203"/>
          </a:xfrm>
        </p:grpSpPr>
        <p:cxnSp>
          <p:nvCxnSpPr>
            <p:cNvPr id="25" name="Straight Connector 24">
              <a:extLst>
                <a:ext uri="{FF2B5EF4-FFF2-40B4-BE49-F238E27FC236}">
                  <a16:creationId xmlns:a16="http://schemas.microsoft.com/office/drawing/2014/main" id="{D379003A-18A6-494D-9532-2058D30B720A}"/>
                </a:ext>
              </a:extLst>
            </p:cNvPr>
            <p:cNvCxnSpPr/>
            <p:nvPr/>
          </p:nvCxnSpPr>
          <p:spPr>
            <a:xfrm>
              <a:off x="6669870" y="3159236"/>
              <a:ext cx="4096086"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D735EEE-586C-AA44-AEBD-786CB1EED52E}"/>
                </a:ext>
              </a:extLst>
            </p:cNvPr>
            <p:cNvCxnSpPr/>
            <p:nvPr/>
          </p:nvCxnSpPr>
          <p:spPr>
            <a:xfrm>
              <a:off x="6669870" y="3159236"/>
              <a:ext cx="1979008"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33500" name="Title 1">
              <a:extLst>
                <a:ext uri="{FF2B5EF4-FFF2-40B4-BE49-F238E27FC236}">
                  <a16:creationId xmlns:a16="http://schemas.microsoft.com/office/drawing/2014/main" id="{4A747E24-29DC-D641-BCBB-3959F3909A04}"/>
                </a:ext>
              </a:extLst>
            </p:cNvPr>
            <p:cNvSpPr txBox="1">
              <a:spLocks/>
            </p:cNvSpPr>
            <p:nvPr/>
          </p:nvSpPr>
          <p:spPr bwMode="auto">
            <a:xfrm>
              <a:off x="6577823" y="2843078"/>
              <a:ext cx="3061030"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40000"/>
                      <a:lumOff val="6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SKILL NAME</a:t>
              </a:r>
            </a:p>
          </p:txBody>
        </p:sp>
        <p:sp>
          <p:nvSpPr>
            <p:cNvPr id="233501" name="Title 1">
              <a:extLst>
                <a:ext uri="{FF2B5EF4-FFF2-40B4-BE49-F238E27FC236}">
                  <a16:creationId xmlns:a16="http://schemas.microsoft.com/office/drawing/2014/main" id="{22C96278-63CF-3149-8DE8-9C8AE4FE668A}"/>
                </a:ext>
              </a:extLst>
            </p:cNvPr>
            <p:cNvSpPr txBox="1">
              <a:spLocks/>
            </p:cNvSpPr>
            <p:nvPr/>
          </p:nvSpPr>
          <p:spPr bwMode="auto">
            <a:xfrm>
              <a:off x="8399482" y="3214639"/>
              <a:ext cx="576013" cy="27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200" b="1">
                  <a:solidFill>
                    <a:schemeClr val="tx2">
                      <a:lumMod val="40000"/>
                      <a:lumOff val="6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46%</a:t>
              </a:r>
            </a:p>
          </p:txBody>
        </p:sp>
      </p:grpSp>
      <p:pic>
        <p:nvPicPr>
          <p:cNvPr id="10" name="Picture Placeholder 9">
            <a:extLst>
              <a:ext uri="{FF2B5EF4-FFF2-40B4-BE49-F238E27FC236}">
                <a16:creationId xmlns:a16="http://schemas.microsoft.com/office/drawing/2014/main" id="{38FE5D9C-86CB-B049-811D-2C5FAA43E3B0}"/>
              </a:ext>
            </a:extLst>
          </p:cNvPr>
          <p:cNvPicPr>
            <a:picLocks noGrp="1" noChangeAspect="1"/>
          </p:cNvPicPr>
          <p:nvPr>
            <p:ph type="pic" sz="quarter" idx="10"/>
          </p:nvPr>
        </p:nvPicPr>
        <p:blipFill>
          <a:blip r:embed="rId4" cstate="hqprint">
            <a:extLst>
              <a:ext uri="{28A0092B-C50C-407E-A947-70E740481C1C}">
                <a14:useLocalDpi xmlns:a14="http://schemas.microsoft.com/office/drawing/2010/main"/>
              </a:ext>
            </a:extLst>
          </a:blip>
          <a:srcRect l="6410" r="6410"/>
          <a:stretch>
            <a:fillRect/>
          </a:stretch>
        </p:blipFill>
        <p:spPr>
          <a:xfrm>
            <a:off x="1248204" y="1106260"/>
            <a:ext cx="5288692" cy="4045134"/>
          </a:xfrm>
        </p:spPr>
      </p:pic>
    </p:spTree>
    <p:extLst>
      <p:ext uri="{BB962C8B-B14F-4D97-AF65-F5344CB8AC3E}">
        <p14:creationId xmlns:p14="http://schemas.microsoft.com/office/powerpoint/2010/main" val="1903711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250" fill="hold"/>
                                        <p:tgtEl>
                                          <p:spTgt spid="14"/>
                                        </p:tgtEl>
                                        <p:attrNameLst>
                                          <p:attrName>ppt_x</p:attrName>
                                        </p:attrNameLst>
                                      </p:cBhvr>
                                      <p:tavLst>
                                        <p:tav tm="0">
                                          <p:val>
                                            <p:strVal val="#ppt_x"/>
                                          </p:val>
                                        </p:tav>
                                        <p:tav tm="100000">
                                          <p:val>
                                            <p:strVal val="#ppt_x"/>
                                          </p:val>
                                        </p:tav>
                                      </p:tavLst>
                                    </p:anim>
                                    <p:anim calcmode="lin" valueType="num">
                                      <p:cBhvr additive="base">
                                        <p:cTn id="8" dur="25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250"/>
                            </p:stCondLst>
                            <p:childTnLst>
                              <p:par>
                                <p:cTn id="10" presetID="2" presetClass="entr" presetSubtype="4" decel="100000"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250" fill="hold"/>
                                        <p:tgtEl>
                                          <p:spTgt spid="15"/>
                                        </p:tgtEl>
                                        <p:attrNameLst>
                                          <p:attrName>ppt_x</p:attrName>
                                        </p:attrNameLst>
                                      </p:cBhvr>
                                      <p:tavLst>
                                        <p:tav tm="0">
                                          <p:val>
                                            <p:strVal val="#ppt_x"/>
                                          </p:val>
                                        </p:tav>
                                        <p:tav tm="100000">
                                          <p:val>
                                            <p:strVal val="#ppt_x"/>
                                          </p:val>
                                        </p:tav>
                                      </p:tavLst>
                                    </p:anim>
                                    <p:anim calcmode="lin" valueType="num">
                                      <p:cBhvr additive="base">
                                        <p:cTn id="13" dur="250" fill="hold"/>
                                        <p:tgtEl>
                                          <p:spTgt spid="15"/>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decel="10000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250" fill="hold"/>
                                        <p:tgtEl>
                                          <p:spTgt spid="5"/>
                                        </p:tgtEl>
                                        <p:attrNameLst>
                                          <p:attrName>ppt_x</p:attrName>
                                        </p:attrNameLst>
                                      </p:cBhvr>
                                      <p:tavLst>
                                        <p:tav tm="0">
                                          <p:val>
                                            <p:strVal val="#ppt_x"/>
                                          </p:val>
                                        </p:tav>
                                        <p:tav tm="100000">
                                          <p:val>
                                            <p:strVal val="#ppt_x"/>
                                          </p:val>
                                        </p:tav>
                                      </p:tavLst>
                                    </p:anim>
                                    <p:anim calcmode="lin" valueType="num">
                                      <p:cBhvr additive="base">
                                        <p:cTn id="18" dur="250" fill="hold"/>
                                        <p:tgtEl>
                                          <p:spTgt spid="5"/>
                                        </p:tgtEl>
                                        <p:attrNameLst>
                                          <p:attrName>ppt_y</p:attrName>
                                        </p:attrNameLst>
                                      </p:cBhvr>
                                      <p:tavLst>
                                        <p:tav tm="0">
                                          <p:val>
                                            <p:strVal val="1+#ppt_h/2"/>
                                          </p:val>
                                        </p:tav>
                                        <p:tav tm="100000">
                                          <p:val>
                                            <p:strVal val="#ppt_y"/>
                                          </p:val>
                                        </p:tav>
                                      </p:tavLst>
                                    </p:anim>
                                  </p:childTnLst>
                                </p:cTn>
                              </p:par>
                            </p:childTnLst>
                          </p:cTn>
                        </p:par>
                        <p:par>
                          <p:cTn id="19" fill="hold">
                            <p:stCondLst>
                              <p:cond delay="750"/>
                            </p:stCondLst>
                            <p:childTnLst>
                              <p:par>
                                <p:cTn id="20" presetID="2" presetClass="entr" presetSubtype="4" decel="100000"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250" fill="hold"/>
                                        <p:tgtEl>
                                          <p:spTgt spid="4"/>
                                        </p:tgtEl>
                                        <p:attrNameLst>
                                          <p:attrName>ppt_x</p:attrName>
                                        </p:attrNameLst>
                                      </p:cBhvr>
                                      <p:tavLst>
                                        <p:tav tm="0">
                                          <p:val>
                                            <p:strVal val="#ppt_x"/>
                                          </p:val>
                                        </p:tav>
                                        <p:tav tm="100000">
                                          <p:val>
                                            <p:strVal val="#ppt_x"/>
                                          </p:val>
                                        </p:tav>
                                      </p:tavLst>
                                    </p:anim>
                                    <p:anim calcmode="lin" valueType="num">
                                      <p:cBhvr additive="base">
                                        <p:cTn id="23" dur="250" fill="hold"/>
                                        <p:tgtEl>
                                          <p:spTgt spid="4"/>
                                        </p:tgtEl>
                                        <p:attrNameLst>
                                          <p:attrName>ppt_y</p:attrName>
                                        </p:attrNameLst>
                                      </p:cBhvr>
                                      <p:tavLst>
                                        <p:tav tm="0">
                                          <p:val>
                                            <p:strVal val="1+#ppt_h/2"/>
                                          </p:val>
                                        </p:tav>
                                        <p:tav tm="100000">
                                          <p:val>
                                            <p:strVal val="#ppt_y"/>
                                          </p:val>
                                        </p:tav>
                                      </p:tavLst>
                                    </p:anim>
                                  </p:childTnLst>
                                </p:cTn>
                              </p:par>
                            </p:childTnLst>
                          </p:cTn>
                        </p:par>
                        <p:par>
                          <p:cTn id="24" fill="hold">
                            <p:stCondLst>
                              <p:cond delay="1000"/>
                            </p:stCondLst>
                            <p:childTnLst>
                              <p:par>
                                <p:cTn id="25" presetID="2" presetClass="entr" presetSubtype="4" decel="100000" fill="hold" grpId="0" nodeType="afterEffect">
                                  <p:stCondLst>
                                    <p:cond delay="0"/>
                                  </p:stCondLst>
                                  <p:childTnLst>
                                    <p:set>
                                      <p:cBhvr>
                                        <p:cTn id="26" dur="1" fill="hold">
                                          <p:stCondLst>
                                            <p:cond delay="0"/>
                                          </p:stCondLst>
                                        </p:cTn>
                                        <p:tgtEl>
                                          <p:spTgt spid="233487"/>
                                        </p:tgtEl>
                                        <p:attrNameLst>
                                          <p:attrName>style.visibility</p:attrName>
                                        </p:attrNameLst>
                                      </p:cBhvr>
                                      <p:to>
                                        <p:strVal val="visible"/>
                                      </p:to>
                                    </p:set>
                                    <p:anim calcmode="lin" valueType="num">
                                      <p:cBhvr additive="base">
                                        <p:cTn id="27" dur="250" fill="hold"/>
                                        <p:tgtEl>
                                          <p:spTgt spid="233487"/>
                                        </p:tgtEl>
                                        <p:attrNameLst>
                                          <p:attrName>ppt_x</p:attrName>
                                        </p:attrNameLst>
                                      </p:cBhvr>
                                      <p:tavLst>
                                        <p:tav tm="0">
                                          <p:val>
                                            <p:strVal val="#ppt_x"/>
                                          </p:val>
                                        </p:tav>
                                        <p:tav tm="100000">
                                          <p:val>
                                            <p:strVal val="#ppt_x"/>
                                          </p:val>
                                        </p:tav>
                                      </p:tavLst>
                                    </p:anim>
                                    <p:anim calcmode="lin" valueType="num">
                                      <p:cBhvr additive="base">
                                        <p:cTn id="28" dur="250" fill="hold"/>
                                        <p:tgtEl>
                                          <p:spTgt spid="233487"/>
                                        </p:tgtEl>
                                        <p:attrNameLst>
                                          <p:attrName>ppt_y</p:attrName>
                                        </p:attrNameLst>
                                      </p:cBhvr>
                                      <p:tavLst>
                                        <p:tav tm="0">
                                          <p:val>
                                            <p:strVal val="1+#ppt_h/2"/>
                                          </p:val>
                                        </p:tav>
                                        <p:tav tm="100000">
                                          <p:val>
                                            <p:strVal val="#ppt_y"/>
                                          </p:val>
                                        </p:tav>
                                      </p:tavLst>
                                    </p:anim>
                                  </p:childTnLst>
                                </p:cTn>
                              </p:par>
                            </p:childTnLst>
                          </p:cTn>
                        </p:par>
                        <p:par>
                          <p:cTn id="29" fill="hold">
                            <p:stCondLst>
                              <p:cond delay="1250"/>
                            </p:stCondLst>
                            <p:childTnLst>
                              <p:par>
                                <p:cTn id="30" presetID="2" presetClass="entr" presetSubtype="4" decel="100000" fill="hold" grpId="0" nodeType="after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250" fill="hold"/>
                                        <p:tgtEl>
                                          <p:spTgt spid="13"/>
                                        </p:tgtEl>
                                        <p:attrNameLst>
                                          <p:attrName>ppt_x</p:attrName>
                                        </p:attrNameLst>
                                      </p:cBhvr>
                                      <p:tavLst>
                                        <p:tav tm="0">
                                          <p:val>
                                            <p:strVal val="#ppt_x"/>
                                          </p:val>
                                        </p:tav>
                                        <p:tav tm="100000">
                                          <p:val>
                                            <p:strVal val="#ppt_x"/>
                                          </p:val>
                                        </p:tav>
                                      </p:tavLst>
                                    </p:anim>
                                    <p:anim calcmode="lin" valueType="num">
                                      <p:cBhvr additive="base">
                                        <p:cTn id="33" dur="250" fill="hold"/>
                                        <p:tgtEl>
                                          <p:spTgt spid="13"/>
                                        </p:tgtEl>
                                        <p:attrNameLst>
                                          <p:attrName>ppt_y</p:attrName>
                                        </p:attrNameLst>
                                      </p:cBhvr>
                                      <p:tavLst>
                                        <p:tav tm="0">
                                          <p:val>
                                            <p:strVal val="1+#ppt_h/2"/>
                                          </p:val>
                                        </p:tav>
                                        <p:tav tm="100000">
                                          <p:val>
                                            <p:strVal val="#ppt_y"/>
                                          </p:val>
                                        </p:tav>
                                      </p:tavLst>
                                    </p:anim>
                                  </p:childTnLst>
                                </p:cTn>
                              </p:par>
                            </p:childTnLst>
                          </p:cTn>
                        </p:par>
                        <p:par>
                          <p:cTn id="34" fill="hold">
                            <p:stCondLst>
                              <p:cond delay="1500"/>
                            </p:stCondLst>
                            <p:childTnLst>
                              <p:par>
                                <p:cTn id="35" presetID="2" presetClass="entr" presetSubtype="4" decel="100000" fill="hold" grpId="0"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250" fill="hold"/>
                                        <p:tgtEl>
                                          <p:spTgt spid="16"/>
                                        </p:tgtEl>
                                        <p:attrNameLst>
                                          <p:attrName>ppt_x</p:attrName>
                                        </p:attrNameLst>
                                      </p:cBhvr>
                                      <p:tavLst>
                                        <p:tav tm="0">
                                          <p:val>
                                            <p:strVal val="#ppt_x"/>
                                          </p:val>
                                        </p:tav>
                                        <p:tav tm="100000">
                                          <p:val>
                                            <p:strVal val="#ppt_x"/>
                                          </p:val>
                                        </p:tav>
                                      </p:tavLst>
                                    </p:anim>
                                    <p:anim calcmode="lin" valueType="num">
                                      <p:cBhvr additive="base">
                                        <p:cTn id="38" dur="250" fill="hold"/>
                                        <p:tgtEl>
                                          <p:spTgt spid="16"/>
                                        </p:tgtEl>
                                        <p:attrNameLst>
                                          <p:attrName>ppt_y</p:attrName>
                                        </p:attrNameLst>
                                      </p:cBhvr>
                                      <p:tavLst>
                                        <p:tav tm="0">
                                          <p:val>
                                            <p:strVal val="1+#ppt_h/2"/>
                                          </p:val>
                                        </p:tav>
                                        <p:tav tm="100000">
                                          <p:val>
                                            <p:strVal val="#ppt_y"/>
                                          </p:val>
                                        </p:tav>
                                      </p:tavLst>
                                    </p:anim>
                                  </p:childTnLst>
                                </p:cTn>
                              </p:par>
                            </p:childTnLst>
                          </p:cTn>
                        </p:par>
                        <p:par>
                          <p:cTn id="39" fill="hold">
                            <p:stCondLst>
                              <p:cond delay="1750"/>
                            </p:stCondLst>
                            <p:childTnLst>
                              <p:par>
                                <p:cTn id="40" presetID="2" presetClass="entr" presetSubtype="4" fill="hold" nodeType="afterEffect">
                                  <p:stCondLst>
                                    <p:cond delay="0"/>
                                  </p:stCondLst>
                                  <p:childTnLst>
                                    <p:set>
                                      <p:cBhvr>
                                        <p:cTn id="41" dur="1" fill="hold">
                                          <p:stCondLst>
                                            <p:cond delay="0"/>
                                          </p:stCondLst>
                                        </p:cTn>
                                        <p:tgtEl>
                                          <p:spTgt spid="233482"/>
                                        </p:tgtEl>
                                        <p:attrNameLst>
                                          <p:attrName>style.visibility</p:attrName>
                                        </p:attrNameLst>
                                      </p:cBhvr>
                                      <p:to>
                                        <p:strVal val="visible"/>
                                      </p:to>
                                    </p:set>
                                    <p:anim calcmode="lin" valueType="num">
                                      <p:cBhvr additive="base">
                                        <p:cTn id="42" dur="250" fill="hold"/>
                                        <p:tgtEl>
                                          <p:spTgt spid="233482"/>
                                        </p:tgtEl>
                                        <p:attrNameLst>
                                          <p:attrName>ppt_x</p:attrName>
                                        </p:attrNameLst>
                                      </p:cBhvr>
                                      <p:tavLst>
                                        <p:tav tm="0">
                                          <p:val>
                                            <p:strVal val="#ppt_x"/>
                                          </p:val>
                                        </p:tav>
                                        <p:tav tm="100000">
                                          <p:val>
                                            <p:strVal val="#ppt_x"/>
                                          </p:val>
                                        </p:tav>
                                      </p:tavLst>
                                    </p:anim>
                                    <p:anim calcmode="lin" valueType="num">
                                      <p:cBhvr additive="base">
                                        <p:cTn id="43" dur="250" fill="hold"/>
                                        <p:tgtEl>
                                          <p:spTgt spid="233482"/>
                                        </p:tgtEl>
                                        <p:attrNameLst>
                                          <p:attrName>ppt_y</p:attrName>
                                        </p:attrNameLst>
                                      </p:cBhvr>
                                      <p:tavLst>
                                        <p:tav tm="0">
                                          <p:val>
                                            <p:strVal val="1+#ppt_h/2"/>
                                          </p:val>
                                        </p:tav>
                                        <p:tav tm="100000">
                                          <p:val>
                                            <p:strVal val="#ppt_y"/>
                                          </p:val>
                                        </p:tav>
                                      </p:tavLst>
                                    </p:anim>
                                  </p:childTnLst>
                                </p:cTn>
                              </p:par>
                            </p:childTnLst>
                          </p:cTn>
                        </p:par>
                        <p:par>
                          <p:cTn id="44" fill="hold">
                            <p:stCondLst>
                              <p:cond delay="2000"/>
                            </p:stCondLst>
                            <p:childTnLst>
                              <p:par>
                                <p:cTn id="45" presetID="2" presetClass="entr" presetSubtype="4" decel="100000" fill="hold" nodeType="after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ppt_x"/>
                                          </p:val>
                                        </p:tav>
                                        <p:tav tm="100000">
                                          <p:val>
                                            <p:strVal val="#ppt_x"/>
                                          </p:val>
                                        </p:tav>
                                      </p:tavLst>
                                    </p:anim>
                                    <p:anim calcmode="lin" valueType="num">
                                      <p:cBhvr additive="base">
                                        <p:cTn id="48" dur="500" fill="hold"/>
                                        <p:tgtEl>
                                          <p:spTgt spid="10"/>
                                        </p:tgtEl>
                                        <p:attrNameLst>
                                          <p:attrName>ppt_y</p:attrName>
                                        </p:attrNameLst>
                                      </p:cBhvr>
                                      <p:tavLst>
                                        <p:tav tm="0">
                                          <p:val>
                                            <p:strVal val="1+#ppt_h/2"/>
                                          </p:val>
                                        </p:tav>
                                        <p:tav tm="100000">
                                          <p:val>
                                            <p:strVal val="#ppt_y"/>
                                          </p:val>
                                        </p:tav>
                                      </p:tavLst>
                                    </p:anim>
                                  </p:childTnLst>
                                </p:cTn>
                              </p:par>
                            </p:childTnLst>
                          </p:cTn>
                        </p:par>
                        <p:par>
                          <p:cTn id="49" fill="hold">
                            <p:stCondLst>
                              <p:cond delay="2500"/>
                            </p:stCondLst>
                            <p:childTnLst>
                              <p:par>
                                <p:cTn id="50" presetID="18" presetClass="entr" presetSubtype="6" fill="hold" grpId="0" nodeType="after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strips(downRight)">
                                      <p:cBhvr>
                                        <p:cTn id="52" dur="500"/>
                                        <p:tgtEl>
                                          <p:spTgt spid="17"/>
                                        </p:tgtEl>
                                      </p:cBhvr>
                                    </p:animEffect>
                                  </p:childTnLst>
                                </p:cTn>
                              </p:par>
                            </p:childTnLst>
                          </p:cTn>
                        </p:par>
                        <p:par>
                          <p:cTn id="53" fill="hold">
                            <p:stCondLst>
                              <p:cond delay="3000"/>
                            </p:stCondLst>
                            <p:childTnLst>
                              <p:par>
                                <p:cTn id="54" presetID="2" presetClass="entr" presetSubtype="2" decel="100000" fill="hold" grpId="0" nodeType="afterEffect">
                                  <p:stCondLst>
                                    <p:cond delay="0"/>
                                  </p:stCondLst>
                                  <p:childTnLst>
                                    <p:set>
                                      <p:cBhvr>
                                        <p:cTn id="55" dur="1" fill="hold">
                                          <p:stCondLst>
                                            <p:cond delay="0"/>
                                          </p:stCondLst>
                                        </p:cTn>
                                        <p:tgtEl>
                                          <p:spTgt spid="18"/>
                                        </p:tgtEl>
                                        <p:attrNameLst>
                                          <p:attrName>style.visibility</p:attrName>
                                        </p:attrNameLst>
                                      </p:cBhvr>
                                      <p:to>
                                        <p:strVal val="visible"/>
                                      </p:to>
                                    </p:set>
                                    <p:anim calcmode="lin" valueType="num">
                                      <p:cBhvr additive="base">
                                        <p:cTn id="56" dur="500" fill="hold"/>
                                        <p:tgtEl>
                                          <p:spTgt spid="18"/>
                                        </p:tgtEl>
                                        <p:attrNameLst>
                                          <p:attrName>ppt_x</p:attrName>
                                        </p:attrNameLst>
                                      </p:cBhvr>
                                      <p:tavLst>
                                        <p:tav tm="0">
                                          <p:val>
                                            <p:strVal val="1+#ppt_w/2"/>
                                          </p:val>
                                        </p:tav>
                                        <p:tav tm="100000">
                                          <p:val>
                                            <p:strVal val="#ppt_x"/>
                                          </p:val>
                                        </p:tav>
                                      </p:tavLst>
                                    </p:anim>
                                    <p:anim calcmode="lin" valueType="num">
                                      <p:cBhvr additive="base">
                                        <p:cTn id="57" dur="500" fill="hold"/>
                                        <p:tgtEl>
                                          <p:spTgt spid="18"/>
                                        </p:tgtEl>
                                        <p:attrNameLst>
                                          <p:attrName>ppt_y</p:attrName>
                                        </p:attrNameLst>
                                      </p:cBhvr>
                                      <p:tavLst>
                                        <p:tav tm="0">
                                          <p:val>
                                            <p:strVal val="#ppt_y"/>
                                          </p:val>
                                        </p:tav>
                                        <p:tav tm="100000">
                                          <p:val>
                                            <p:strVal val="#ppt_y"/>
                                          </p:val>
                                        </p:tav>
                                      </p:tavLst>
                                    </p:anim>
                                  </p:childTnLst>
                                </p:cTn>
                              </p:par>
                            </p:childTnLst>
                          </p:cTn>
                        </p:par>
                        <p:par>
                          <p:cTn id="58" fill="hold">
                            <p:stCondLst>
                              <p:cond delay="3500"/>
                            </p:stCondLst>
                            <p:childTnLst>
                              <p:par>
                                <p:cTn id="59" presetID="22" presetClass="entr" presetSubtype="8" fill="hold" nodeType="afterEffect">
                                  <p:stCondLst>
                                    <p:cond delay="0"/>
                                  </p:stCondLst>
                                  <p:childTnLst>
                                    <p:set>
                                      <p:cBhvr>
                                        <p:cTn id="60" dur="1" fill="hold">
                                          <p:stCondLst>
                                            <p:cond delay="0"/>
                                          </p:stCondLst>
                                        </p:cTn>
                                        <p:tgtEl>
                                          <p:spTgt spid="233496"/>
                                        </p:tgtEl>
                                        <p:attrNameLst>
                                          <p:attrName>style.visibility</p:attrName>
                                        </p:attrNameLst>
                                      </p:cBhvr>
                                      <p:to>
                                        <p:strVal val="visible"/>
                                      </p:to>
                                    </p:set>
                                    <p:animEffect transition="in" filter="wipe(left)">
                                      <p:cBhvr>
                                        <p:cTn id="61" dur="500"/>
                                        <p:tgtEl>
                                          <p:spTgt spid="233496"/>
                                        </p:tgtEl>
                                      </p:cBhvr>
                                    </p:animEffect>
                                  </p:childTnLst>
                                </p:cTn>
                              </p:par>
                            </p:childTnLst>
                          </p:cTn>
                        </p:par>
                        <p:par>
                          <p:cTn id="62" fill="hold">
                            <p:stCondLst>
                              <p:cond delay="4000"/>
                            </p:stCondLst>
                            <p:childTnLst>
                              <p:par>
                                <p:cTn id="63" presetID="22" presetClass="entr" presetSubtype="8" fill="hold" nodeType="afterEffect">
                                  <p:stCondLst>
                                    <p:cond delay="0"/>
                                  </p:stCondLst>
                                  <p:childTnLst>
                                    <p:set>
                                      <p:cBhvr>
                                        <p:cTn id="64" dur="1" fill="hold">
                                          <p:stCondLst>
                                            <p:cond delay="0"/>
                                          </p:stCondLst>
                                        </p:cTn>
                                        <p:tgtEl>
                                          <p:spTgt spid="233497"/>
                                        </p:tgtEl>
                                        <p:attrNameLst>
                                          <p:attrName>style.visibility</p:attrName>
                                        </p:attrNameLst>
                                      </p:cBhvr>
                                      <p:to>
                                        <p:strVal val="visible"/>
                                      </p:to>
                                    </p:set>
                                    <p:animEffect transition="in" filter="wipe(left)">
                                      <p:cBhvr>
                                        <p:cTn id="65" dur="500"/>
                                        <p:tgtEl>
                                          <p:spTgt spid="2334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5" grpId="0" animBg="1"/>
      <p:bldP spid="4" grpId="0" animBg="1"/>
      <p:bldP spid="233487" grpId="0" animBg="1"/>
      <p:bldP spid="13" grpId="0" animBg="1"/>
      <p:bldP spid="16" grpId="0" animBg="1"/>
      <p:bldP spid="17"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E1B54B5-66BD-4A65-874E-13C6BD57C748}"/>
              </a:ext>
            </a:extLst>
          </p:cNvPr>
          <p:cNvGrpSpPr/>
          <p:nvPr/>
        </p:nvGrpSpPr>
        <p:grpSpPr>
          <a:xfrm>
            <a:off x="7761288" y="4389438"/>
            <a:ext cx="2382837" cy="90487"/>
            <a:chOff x="7761288" y="4389438"/>
            <a:chExt cx="2382837" cy="90487"/>
          </a:xfrm>
        </p:grpSpPr>
        <p:cxnSp>
          <p:nvCxnSpPr>
            <p:cNvPr id="66" name="Straight Connector 65">
              <a:extLst>
                <a:ext uri="{FF2B5EF4-FFF2-40B4-BE49-F238E27FC236}">
                  <a16:creationId xmlns:a16="http://schemas.microsoft.com/office/drawing/2014/main" id="{90239F1E-1E7C-8041-B9F4-192801F40F85}"/>
                </a:ext>
              </a:extLst>
            </p:cNvPr>
            <p:cNvCxnSpPr/>
            <p:nvPr/>
          </p:nvCxnSpPr>
          <p:spPr>
            <a:xfrm>
              <a:off x="7783513" y="4429125"/>
              <a:ext cx="2322512" cy="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67" name="Oval 66">
              <a:extLst>
                <a:ext uri="{FF2B5EF4-FFF2-40B4-BE49-F238E27FC236}">
                  <a16:creationId xmlns:a16="http://schemas.microsoft.com/office/drawing/2014/main" id="{99F75CA7-2CEF-884B-A42D-12D1F6F5CA16}"/>
                </a:ext>
              </a:extLst>
            </p:cNvPr>
            <p:cNvSpPr/>
            <p:nvPr/>
          </p:nvSpPr>
          <p:spPr bwMode="auto">
            <a:xfrm>
              <a:off x="7761288" y="4389438"/>
              <a:ext cx="92075" cy="90487"/>
            </a:xfrm>
            <a:prstGeom prst="ellipse">
              <a:avLst/>
            </a:prstGeom>
            <a:solidFill>
              <a:schemeClr val="accent3"/>
            </a:solidFill>
            <a:ln>
              <a:noFill/>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mn-lt"/>
                <a:cs typeface="+mn-cs"/>
              </a:endParaRPr>
            </a:p>
          </p:txBody>
        </p:sp>
        <p:sp>
          <p:nvSpPr>
            <p:cNvPr id="68" name="Oval 67">
              <a:extLst>
                <a:ext uri="{FF2B5EF4-FFF2-40B4-BE49-F238E27FC236}">
                  <a16:creationId xmlns:a16="http://schemas.microsoft.com/office/drawing/2014/main" id="{07398D75-8F81-C14A-84C3-F027A5908508}"/>
                </a:ext>
              </a:extLst>
            </p:cNvPr>
            <p:cNvSpPr/>
            <p:nvPr/>
          </p:nvSpPr>
          <p:spPr bwMode="auto">
            <a:xfrm>
              <a:off x="10052050" y="4389438"/>
              <a:ext cx="92075" cy="90487"/>
            </a:xfrm>
            <a:prstGeom prst="ellipse">
              <a:avLst/>
            </a:prstGeom>
            <a:solidFill>
              <a:schemeClr val="accent6"/>
            </a:solidFill>
            <a:ln>
              <a:noFill/>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mn-lt"/>
                <a:cs typeface="+mn-cs"/>
              </a:endParaRPr>
            </a:p>
          </p:txBody>
        </p:sp>
      </p:grpSp>
      <p:grpSp>
        <p:nvGrpSpPr>
          <p:cNvPr id="3" name="Group 2">
            <a:extLst>
              <a:ext uri="{FF2B5EF4-FFF2-40B4-BE49-F238E27FC236}">
                <a16:creationId xmlns:a16="http://schemas.microsoft.com/office/drawing/2014/main" id="{5A62943B-4DCD-4EA1-91E9-D125A507BD2C}"/>
              </a:ext>
            </a:extLst>
          </p:cNvPr>
          <p:cNvGrpSpPr/>
          <p:nvPr/>
        </p:nvGrpSpPr>
        <p:grpSpPr>
          <a:xfrm>
            <a:off x="2197100" y="4389438"/>
            <a:ext cx="2381250" cy="90487"/>
            <a:chOff x="2197100" y="4389438"/>
            <a:chExt cx="2381250" cy="90487"/>
          </a:xfrm>
        </p:grpSpPr>
        <p:cxnSp>
          <p:nvCxnSpPr>
            <p:cNvPr id="61" name="Straight Connector 60">
              <a:extLst>
                <a:ext uri="{FF2B5EF4-FFF2-40B4-BE49-F238E27FC236}">
                  <a16:creationId xmlns:a16="http://schemas.microsoft.com/office/drawing/2014/main" id="{2890868E-A657-0045-976E-33E04D4B0C3E}"/>
                </a:ext>
              </a:extLst>
            </p:cNvPr>
            <p:cNvCxnSpPr/>
            <p:nvPr/>
          </p:nvCxnSpPr>
          <p:spPr>
            <a:xfrm>
              <a:off x="2217738" y="4429125"/>
              <a:ext cx="2322512" cy="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64" name="Oval 63">
              <a:extLst>
                <a:ext uri="{FF2B5EF4-FFF2-40B4-BE49-F238E27FC236}">
                  <a16:creationId xmlns:a16="http://schemas.microsoft.com/office/drawing/2014/main" id="{662D0461-205F-EB4C-9738-6FACAE79C95A}"/>
                </a:ext>
              </a:extLst>
            </p:cNvPr>
            <p:cNvSpPr/>
            <p:nvPr/>
          </p:nvSpPr>
          <p:spPr bwMode="auto">
            <a:xfrm>
              <a:off x="2197100" y="4389438"/>
              <a:ext cx="90488" cy="90487"/>
            </a:xfrm>
            <a:prstGeom prst="ellipse">
              <a:avLst/>
            </a:prstGeom>
            <a:solidFill>
              <a:schemeClr val="accent1"/>
            </a:solidFill>
            <a:ln>
              <a:noFill/>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mn-lt"/>
                <a:cs typeface="+mn-cs"/>
              </a:endParaRPr>
            </a:p>
          </p:txBody>
        </p:sp>
        <p:sp>
          <p:nvSpPr>
            <p:cNvPr id="65" name="Oval 64">
              <a:extLst>
                <a:ext uri="{FF2B5EF4-FFF2-40B4-BE49-F238E27FC236}">
                  <a16:creationId xmlns:a16="http://schemas.microsoft.com/office/drawing/2014/main" id="{C186D6D7-40BF-294A-B5DD-FAB3A7D8FFB1}"/>
                </a:ext>
              </a:extLst>
            </p:cNvPr>
            <p:cNvSpPr/>
            <p:nvPr/>
          </p:nvSpPr>
          <p:spPr bwMode="auto">
            <a:xfrm>
              <a:off x="4486275" y="4389438"/>
              <a:ext cx="92075" cy="90487"/>
            </a:xfrm>
            <a:prstGeom prst="ellipse">
              <a:avLst/>
            </a:prstGeom>
            <a:solidFill>
              <a:schemeClr val="accent2">
                <a:lumMod val="75000"/>
              </a:schemeClr>
            </a:solidFill>
            <a:ln>
              <a:noFill/>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mn-lt"/>
                <a:cs typeface="+mn-cs"/>
              </a:endParaRPr>
            </a:p>
          </p:txBody>
        </p:sp>
      </p:grpSp>
      <p:grpSp>
        <p:nvGrpSpPr>
          <p:cNvPr id="2" name="Group 1">
            <a:extLst>
              <a:ext uri="{FF2B5EF4-FFF2-40B4-BE49-F238E27FC236}">
                <a16:creationId xmlns:a16="http://schemas.microsoft.com/office/drawing/2014/main" id="{71AC2D7D-B8DE-4FD0-8D68-7F1ABD4C4F7A}"/>
              </a:ext>
            </a:extLst>
          </p:cNvPr>
          <p:cNvGrpSpPr/>
          <p:nvPr/>
        </p:nvGrpSpPr>
        <p:grpSpPr>
          <a:xfrm>
            <a:off x="3362325" y="2890838"/>
            <a:ext cx="5627688" cy="92075"/>
            <a:chOff x="3362325" y="2890838"/>
            <a:chExt cx="5627688" cy="92075"/>
          </a:xfrm>
        </p:grpSpPr>
        <p:cxnSp>
          <p:nvCxnSpPr>
            <p:cNvPr id="55" name="Straight Connector 54">
              <a:extLst>
                <a:ext uri="{FF2B5EF4-FFF2-40B4-BE49-F238E27FC236}">
                  <a16:creationId xmlns:a16="http://schemas.microsoft.com/office/drawing/2014/main" id="{D5CBDF6B-8C79-7440-8330-A1BFC4EF499C}"/>
                </a:ext>
              </a:extLst>
            </p:cNvPr>
            <p:cNvCxnSpPr/>
            <p:nvPr/>
          </p:nvCxnSpPr>
          <p:spPr>
            <a:xfrm>
              <a:off x="3384550" y="2925763"/>
              <a:ext cx="5559425" cy="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56" name="Oval 55">
              <a:extLst>
                <a:ext uri="{FF2B5EF4-FFF2-40B4-BE49-F238E27FC236}">
                  <a16:creationId xmlns:a16="http://schemas.microsoft.com/office/drawing/2014/main" id="{C0E11B81-40EF-5249-9208-4FA28BC8ACE5}"/>
                </a:ext>
              </a:extLst>
            </p:cNvPr>
            <p:cNvSpPr/>
            <p:nvPr/>
          </p:nvSpPr>
          <p:spPr bwMode="auto">
            <a:xfrm>
              <a:off x="3362325" y="2890838"/>
              <a:ext cx="92075" cy="92075"/>
            </a:xfrm>
            <a:prstGeom prst="ellipse">
              <a:avLst/>
            </a:prstGeom>
            <a:solidFill>
              <a:schemeClr val="accent2"/>
            </a:solidFill>
            <a:ln>
              <a:noFill/>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mn-lt"/>
                <a:cs typeface="+mn-cs"/>
              </a:endParaRPr>
            </a:p>
          </p:txBody>
        </p:sp>
        <p:sp>
          <p:nvSpPr>
            <p:cNvPr id="59" name="Oval 58">
              <a:extLst>
                <a:ext uri="{FF2B5EF4-FFF2-40B4-BE49-F238E27FC236}">
                  <a16:creationId xmlns:a16="http://schemas.microsoft.com/office/drawing/2014/main" id="{03348A8B-F8BC-DF45-AB6D-1DBC10D976E7}"/>
                </a:ext>
              </a:extLst>
            </p:cNvPr>
            <p:cNvSpPr/>
            <p:nvPr/>
          </p:nvSpPr>
          <p:spPr bwMode="auto">
            <a:xfrm>
              <a:off x="8897938" y="2890838"/>
              <a:ext cx="92075" cy="92075"/>
            </a:xfrm>
            <a:prstGeom prst="ellipse">
              <a:avLst/>
            </a:prstGeom>
            <a:solidFill>
              <a:schemeClr val="accent5"/>
            </a:solidFill>
            <a:ln>
              <a:noFill/>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mn-lt"/>
                <a:cs typeface="+mn-cs"/>
              </a:endParaRPr>
            </a:p>
          </p:txBody>
        </p:sp>
      </p:grpSp>
      <p:sp>
        <p:nvSpPr>
          <p:cNvPr id="222219" name="Title 1">
            <a:extLst>
              <a:ext uri="{FF2B5EF4-FFF2-40B4-BE49-F238E27FC236}">
                <a16:creationId xmlns:a16="http://schemas.microsoft.com/office/drawing/2014/main" id="{4EB354C9-E83B-9C49-8A77-E0F8BA1C9762}"/>
              </a:ext>
            </a:extLst>
          </p:cNvPr>
          <p:cNvSpPr>
            <a:spLocks noGrp="1"/>
          </p:cNvSpPr>
          <p:nvPr>
            <p:ph type="title"/>
          </p:nvPr>
        </p:nvSpPr>
        <p:spPr bwMode="auto">
          <a:xfrm>
            <a:off x="838200" y="736600"/>
            <a:ext cx="10515600" cy="108511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US" altLang="en-US"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SMART</a:t>
            </a:r>
            <a:br>
              <a:rPr lang="en-US" altLang="en-US"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br>
            <a:r>
              <a:rPr lang="en-US" altLang="en-US" b="0"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OUR TEAM</a:t>
            </a:r>
          </a:p>
        </p:txBody>
      </p:sp>
      <p:grpSp>
        <p:nvGrpSpPr>
          <p:cNvPr id="222220" name="Group 30">
            <a:extLst>
              <a:ext uri="{FF2B5EF4-FFF2-40B4-BE49-F238E27FC236}">
                <a16:creationId xmlns:a16="http://schemas.microsoft.com/office/drawing/2014/main" id="{4A8E8859-F78A-A045-A891-5BFDBC58C38A}"/>
              </a:ext>
            </a:extLst>
          </p:cNvPr>
          <p:cNvGrpSpPr>
            <a:grpSpLocks/>
          </p:cNvGrpSpPr>
          <p:nvPr/>
        </p:nvGrpSpPr>
        <p:grpSpPr bwMode="auto">
          <a:xfrm>
            <a:off x="1257300" y="5846766"/>
            <a:ext cx="1951038" cy="527433"/>
            <a:chOff x="5137876" y="3170035"/>
            <a:chExt cx="1951238" cy="526769"/>
          </a:xfrm>
        </p:grpSpPr>
        <p:sp>
          <p:nvSpPr>
            <p:cNvPr id="222251" name="Title 1">
              <a:extLst>
                <a:ext uri="{FF2B5EF4-FFF2-40B4-BE49-F238E27FC236}">
                  <a16:creationId xmlns:a16="http://schemas.microsoft.com/office/drawing/2014/main" id="{FFC5E172-0106-1E4E-8BD5-312CA7E2EA27}"/>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6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SAMPLE NAME</a:t>
              </a:r>
            </a:p>
          </p:txBody>
        </p:sp>
        <p:sp>
          <p:nvSpPr>
            <p:cNvPr id="33" name="TextBox 32">
              <a:extLst>
                <a:ext uri="{FF2B5EF4-FFF2-40B4-BE49-F238E27FC236}">
                  <a16:creationId xmlns:a16="http://schemas.microsoft.com/office/drawing/2014/main" id="{9DCC78BE-70DD-2341-BEBE-961C3C049832}"/>
                </a:ext>
              </a:extLst>
            </p:cNvPr>
            <p:cNvSpPr txBox="1"/>
            <p:nvPr/>
          </p:nvSpPr>
          <p:spPr>
            <a:xfrm>
              <a:off x="5137876" y="3403055"/>
              <a:ext cx="1951238" cy="293749"/>
            </a:xfrm>
            <a:prstGeom prst="rect">
              <a:avLst/>
            </a:prstGeom>
            <a:noFill/>
          </p:spPr>
          <p:txBody>
            <a:bodyPr>
              <a:spAutoFit/>
            </a:bodyPr>
            <a:lstStyle/>
            <a:p>
              <a:pPr algn="ctr" fontAlgn="auto">
                <a:lnSpc>
                  <a:spcPct val="130000"/>
                </a:lnSpc>
                <a:spcBef>
                  <a:spcPts val="0"/>
                </a:spcBef>
                <a:spcAft>
                  <a:spcPts val="0"/>
                </a:spcAft>
                <a:defRPr/>
              </a:pPr>
              <a:r>
                <a:rPr lang="en-US" sz="1100" dirty="0">
                  <a:solidFill>
                    <a:schemeClr val="tx2">
                      <a:lumMod val="60000"/>
                      <a:lumOff val="40000"/>
                    </a:schemeClr>
                  </a:solidFill>
                  <a:latin typeface="Source Sans Pro" charset="0"/>
                  <a:ea typeface="Source Sans Pro" charset="0"/>
                  <a:cs typeface="Source Sans Pro" charset="0"/>
                </a:rPr>
                <a:t>DESIGNER</a:t>
              </a:r>
            </a:p>
          </p:txBody>
        </p:sp>
      </p:grpSp>
      <p:grpSp>
        <p:nvGrpSpPr>
          <p:cNvPr id="222221" name="Group 36">
            <a:extLst>
              <a:ext uri="{FF2B5EF4-FFF2-40B4-BE49-F238E27FC236}">
                <a16:creationId xmlns:a16="http://schemas.microsoft.com/office/drawing/2014/main" id="{50A6A251-097E-294D-A939-F978CA30BBEB}"/>
              </a:ext>
            </a:extLst>
          </p:cNvPr>
          <p:cNvGrpSpPr>
            <a:grpSpLocks/>
          </p:cNvGrpSpPr>
          <p:nvPr/>
        </p:nvGrpSpPr>
        <p:grpSpPr bwMode="auto">
          <a:xfrm>
            <a:off x="3598863" y="5846766"/>
            <a:ext cx="1951037" cy="527433"/>
            <a:chOff x="5137876" y="3170035"/>
            <a:chExt cx="1951238" cy="526769"/>
          </a:xfrm>
        </p:grpSpPr>
        <p:sp>
          <p:nvSpPr>
            <p:cNvPr id="222249" name="Title 1">
              <a:extLst>
                <a:ext uri="{FF2B5EF4-FFF2-40B4-BE49-F238E27FC236}">
                  <a16:creationId xmlns:a16="http://schemas.microsoft.com/office/drawing/2014/main" id="{711DDE21-5301-8241-8512-CBDDFCD68448}"/>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600"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SAMPLE NAME</a:t>
              </a:r>
            </a:p>
          </p:txBody>
        </p:sp>
        <p:sp>
          <p:nvSpPr>
            <p:cNvPr id="39" name="TextBox 38">
              <a:extLst>
                <a:ext uri="{FF2B5EF4-FFF2-40B4-BE49-F238E27FC236}">
                  <a16:creationId xmlns:a16="http://schemas.microsoft.com/office/drawing/2014/main" id="{4D4513E6-0BCF-2347-A63C-DDCA9FB1B301}"/>
                </a:ext>
              </a:extLst>
            </p:cNvPr>
            <p:cNvSpPr txBox="1"/>
            <p:nvPr/>
          </p:nvSpPr>
          <p:spPr>
            <a:xfrm>
              <a:off x="5137876" y="3403055"/>
              <a:ext cx="1951238" cy="293749"/>
            </a:xfrm>
            <a:prstGeom prst="rect">
              <a:avLst/>
            </a:prstGeom>
            <a:noFill/>
          </p:spPr>
          <p:txBody>
            <a:bodyPr>
              <a:spAutoFit/>
            </a:bodyPr>
            <a:lstStyle/>
            <a:p>
              <a:pPr algn="ctr" fontAlgn="auto">
                <a:lnSpc>
                  <a:spcPct val="130000"/>
                </a:lnSpc>
                <a:spcBef>
                  <a:spcPts val="0"/>
                </a:spcBef>
                <a:spcAft>
                  <a:spcPts val="0"/>
                </a:spcAft>
                <a:defRPr/>
              </a:pPr>
              <a:r>
                <a:rPr lang="en-US" sz="1100" dirty="0">
                  <a:solidFill>
                    <a:schemeClr val="tx2">
                      <a:lumMod val="60000"/>
                      <a:lumOff val="40000"/>
                    </a:schemeClr>
                  </a:solidFill>
                  <a:latin typeface="Source Sans Pro" charset="0"/>
                  <a:ea typeface="Source Sans Pro" charset="0"/>
                  <a:cs typeface="Source Sans Pro" charset="0"/>
                </a:rPr>
                <a:t>DESIGNER</a:t>
              </a:r>
            </a:p>
          </p:txBody>
        </p:sp>
      </p:grpSp>
      <p:grpSp>
        <p:nvGrpSpPr>
          <p:cNvPr id="222222" name="Group 39">
            <a:extLst>
              <a:ext uri="{FF2B5EF4-FFF2-40B4-BE49-F238E27FC236}">
                <a16:creationId xmlns:a16="http://schemas.microsoft.com/office/drawing/2014/main" id="{E48A401C-8267-1C4C-A845-08134AFEC1BF}"/>
              </a:ext>
            </a:extLst>
          </p:cNvPr>
          <p:cNvGrpSpPr>
            <a:grpSpLocks/>
          </p:cNvGrpSpPr>
          <p:nvPr/>
        </p:nvGrpSpPr>
        <p:grpSpPr bwMode="auto">
          <a:xfrm>
            <a:off x="6792913" y="5846766"/>
            <a:ext cx="1951037" cy="527433"/>
            <a:chOff x="5137876" y="3170035"/>
            <a:chExt cx="1951238" cy="526769"/>
          </a:xfrm>
        </p:grpSpPr>
        <p:sp>
          <p:nvSpPr>
            <p:cNvPr id="222247" name="Title 1">
              <a:extLst>
                <a:ext uri="{FF2B5EF4-FFF2-40B4-BE49-F238E27FC236}">
                  <a16:creationId xmlns:a16="http://schemas.microsoft.com/office/drawing/2014/main" id="{9CE12A69-F0AF-AE47-A2A2-A6DE84D3388F}"/>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6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SAMPLE NAME</a:t>
              </a:r>
            </a:p>
          </p:txBody>
        </p:sp>
        <p:sp>
          <p:nvSpPr>
            <p:cNvPr id="42" name="TextBox 41">
              <a:extLst>
                <a:ext uri="{FF2B5EF4-FFF2-40B4-BE49-F238E27FC236}">
                  <a16:creationId xmlns:a16="http://schemas.microsoft.com/office/drawing/2014/main" id="{1DF1C81C-2263-AA40-B28C-DE7EAB9A8933}"/>
                </a:ext>
              </a:extLst>
            </p:cNvPr>
            <p:cNvSpPr txBox="1"/>
            <p:nvPr/>
          </p:nvSpPr>
          <p:spPr>
            <a:xfrm>
              <a:off x="5137876" y="3403055"/>
              <a:ext cx="1951238" cy="293749"/>
            </a:xfrm>
            <a:prstGeom prst="rect">
              <a:avLst/>
            </a:prstGeom>
            <a:noFill/>
          </p:spPr>
          <p:txBody>
            <a:bodyPr>
              <a:spAutoFit/>
            </a:bodyPr>
            <a:lstStyle/>
            <a:p>
              <a:pPr algn="ctr" fontAlgn="auto">
                <a:lnSpc>
                  <a:spcPct val="130000"/>
                </a:lnSpc>
                <a:spcBef>
                  <a:spcPts val="0"/>
                </a:spcBef>
                <a:spcAft>
                  <a:spcPts val="0"/>
                </a:spcAft>
                <a:defRPr/>
              </a:pPr>
              <a:r>
                <a:rPr lang="en-US" sz="1100" dirty="0">
                  <a:solidFill>
                    <a:schemeClr val="tx2">
                      <a:lumMod val="60000"/>
                      <a:lumOff val="40000"/>
                    </a:schemeClr>
                  </a:solidFill>
                  <a:latin typeface="Source Sans Pro" charset="0"/>
                  <a:ea typeface="Source Sans Pro" charset="0"/>
                  <a:cs typeface="Source Sans Pro" charset="0"/>
                </a:rPr>
                <a:t>DESIGNER</a:t>
              </a:r>
            </a:p>
          </p:txBody>
        </p:sp>
      </p:grpSp>
      <p:grpSp>
        <p:nvGrpSpPr>
          <p:cNvPr id="222223" name="Group 42">
            <a:extLst>
              <a:ext uri="{FF2B5EF4-FFF2-40B4-BE49-F238E27FC236}">
                <a16:creationId xmlns:a16="http://schemas.microsoft.com/office/drawing/2014/main" id="{8F5F2C13-ED61-DA4D-9193-DBD57D16AD0E}"/>
              </a:ext>
            </a:extLst>
          </p:cNvPr>
          <p:cNvGrpSpPr>
            <a:grpSpLocks/>
          </p:cNvGrpSpPr>
          <p:nvPr/>
        </p:nvGrpSpPr>
        <p:grpSpPr bwMode="auto">
          <a:xfrm>
            <a:off x="9140825" y="5846766"/>
            <a:ext cx="1951038" cy="527433"/>
            <a:chOff x="5137876" y="3170035"/>
            <a:chExt cx="1951238" cy="526769"/>
          </a:xfrm>
        </p:grpSpPr>
        <p:sp>
          <p:nvSpPr>
            <p:cNvPr id="222245" name="Title 1">
              <a:extLst>
                <a:ext uri="{FF2B5EF4-FFF2-40B4-BE49-F238E27FC236}">
                  <a16:creationId xmlns:a16="http://schemas.microsoft.com/office/drawing/2014/main" id="{93DCDE0B-B778-7A4B-9399-1AEFAB7F01C2}"/>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6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SAMPLE NAME</a:t>
              </a:r>
            </a:p>
          </p:txBody>
        </p:sp>
        <p:sp>
          <p:nvSpPr>
            <p:cNvPr id="45" name="TextBox 44">
              <a:extLst>
                <a:ext uri="{FF2B5EF4-FFF2-40B4-BE49-F238E27FC236}">
                  <a16:creationId xmlns:a16="http://schemas.microsoft.com/office/drawing/2014/main" id="{AACDC164-E524-4546-ACB5-7096B8A18526}"/>
                </a:ext>
              </a:extLst>
            </p:cNvPr>
            <p:cNvSpPr txBox="1"/>
            <p:nvPr/>
          </p:nvSpPr>
          <p:spPr>
            <a:xfrm>
              <a:off x="5137876" y="3403055"/>
              <a:ext cx="1951238" cy="293749"/>
            </a:xfrm>
            <a:prstGeom prst="rect">
              <a:avLst/>
            </a:prstGeom>
            <a:noFill/>
          </p:spPr>
          <p:txBody>
            <a:bodyPr>
              <a:spAutoFit/>
            </a:bodyPr>
            <a:lstStyle/>
            <a:p>
              <a:pPr algn="ctr" fontAlgn="auto">
                <a:lnSpc>
                  <a:spcPct val="130000"/>
                </a:lnSpc>
                <a:spcBef>
                  <a:spcPts val="0"/>
                </a:spcBef>
                <a:spcAft>
                  <a:spcPts val="0"/>
                </a:spcAft>
                <a:defRPr/>
              </a:pPr>
              <a:r>
                <a:rPr lang="en-US" sz="1100" dirty="0">
                  <a:solidFill>
                    <a:schemeClr val="tx2">
                      <a:lumMod val="60000"/>
                      <a:lumOff val="40000"/>
                    </a:schemeClr>
                  </a:solidFill>
                  <a:latin typeface="Source Sans Pro" charset="0"/>
                  <a:ea typeface="Source Sans Pro" charset="0"/>
                  <a:cs typeface="Source Sans Pro" charset="0"/>
                </a:rPr>
                <a:t>DESIGNER</a:t>
              </a:r>
            </a:p>
          </p:txBody>
        </p:sp>
      </p:grpSp>
      <p:grpSp>
        <p:nvGrpSpPr>
          <p:cNvPr id="222224" name="Group 45">
            <a:extLst>
              <a:ext uri="{FF2B5EF4-FFF2-40B4-BE49-F238E27FC236}">
                <a16:creationId xmlns:a16="http://schemas.microsoft.com/office/drawing/2014/main" id="{E24F6AF8-F796-6B49-AB9F-23BC0657B21F}"/>
              </a:ext>
            </a:extLst>
          </p:cNvPr>
          <p:cNvGrpSpPr>
            <a:grpSpLocks/>
          </p:cNvGrpSpPr>
          <p:nvPr/>
        </p:nvGrpSpPr>
        <p:grpSpPr bwMode="auto">
          <a:xfrm>
            <a:off x="4654550" y="3170236"/>
            <a:ext cx="2917825" cy="545367"/>
            <a:chOff x="4654312" y="3170035"/>
            <a:chExt cx="2918366" cy="545627"/>
          </a:xfrm>
        </p:grpSpPr>
        <p:sp>
          <p:nvSpPr>
            <p:cNvPr id="222243" name="Title 1">
              <a:extLst>
                <a:ext uri="{FF2B5EF4-FFF2-40B4-BE49-F238E27FC236}">
                  <a16:creationId xmlns:a16="http://schemas.microsoft.com/office/drawing/2014/main" id="{9B5088A0-6AE9-814A-A3D7-710FCE7EE388}"/>
                </a:ext>
              </a:extLst>
            </p:cNvPr>
            <p:cNvSpPr txBox="1">
              <a:spLocks/>
            </p:cNvSpPr>
            <p:nvPr/>
          </p:nvSpPr>
          <p:spPr bwMode="auto">
            <a:xfrm>
              <a:off x="4654312" y="3170035"/>
              <a:ext cx="2918366"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JOHN DOE</a:t>
              </a:r>
            </a:p>
          </p:txBody>
        </p:sp>
        <p:sp>
          <p:nvSpPr>
            <p:cNvPr id="48" name="TextBox 47">
              <a:extLst>
                <a:ext uri="{FF2B5EF4-FFF2-40B4-BE49-F238E27FC236}">
                  <a16:creationId xmlns:a16="http://schemas.microsoft.com/office/drawing/2014/main" id="{AC716712-8BB8-2840-8224-DD5CD29FADAB}"/>
                </a:ext>
              </a:extLst>
            </p:cNvPr>
            <p:cNvSpPr txBox="1"/>
            <p:nvPr/>
          </p:nvSpPr>
          <p:spPr>
            <a:xfrm>
              <a:off x="4654312" y="3403055"/>
              <a:ext cx="2918366" cy="312607"/>
            </a:xfrm>
            <a:prstGeom prst="rect">
              <a:avLst/>
            </a:prstGeom>
            <a:noFill/>
          </p:spPr>
          <p:txBody>
            <a:bodyPr>
              <a:spAutoFit/>
            </a:bodyPr>
            <a:lstStyle/>
            <a:p>
              <a:pPr algn="ctr" fontAlgn="auto">
                <a:lnSpc>
                  <a:spcPct val="130000"/>
                </a:lnSpc>
                <a:spcBef>
                  <a:spcPts val="0"/>
                </a:spcBef>
                <a:spcAft>
                  <a:spcPts val="0"/>
                </a:spcAft>
                <a:defRPr/>
              </a:pPr>
              <a:r>
                <a:rPr lang="en-US" sz="1200" dirty="0">
                  <a:solidFill>
                    <a:schemeClr val="tx2">
                      <a:lumMod val="60000"/>
                      <a:lumOff val="40000"/>
                    </a:schemeClr>
                  </a:solidFill>
                  <a:latin typeface="Source Sans Pro" charset="0"/>
                  <a:ea typeface="Source Sans Pro" charset="0"/>
                  <a:cs typeface="Source Sans Pro" charset="0"/>
                </a:rPr>
                <a:t>CEO, FOUNDER</a:t>
              </a:r>
            </a:p>
          </p:txBody>
        </p:sp>
      </p:grpSp>
      <p:grpSp>
        <p:nvGrpSpPr>
          <p:cNvPr id="222225" name="Group 48">
            <a:extLst>
              <a:ext uri="{FF2B5EF4-FFF2-40B4-BE49-F238E27FC236}">
                <a16:creationId xmlns:a16="http://schemas.microsoft.com/office/drawing/2014/main" id="{427E7CBC-AB7D-6446-B892-D498EC1349F4}"/>
              </a:ext>
            </a:extLst>
          </p:cNvPr>
          <p:cNvGrpSpPr>
            <a:grpSpLocks/>
          </p:cNvGrpSpPr>
          <p:nvPr/>
        </p:nvGrpSpPr>
        <p:grpSpPr bwMode="auto">
          <a:xfrm>
            <a:off x="693738" y="3663951"/>
            <a:ext cx="1885950" cy="546022"/>
            <a:chOff x="5686096" y="3170035"/>
            <a:chExt cx="1886581" cy="544751"/>
          </a:xfrm>
        </p:grpSpPr>
        <p:sp>
          <p:nvSpPr>
            <p:cNvPr id="222241" name="Title 1">
              <a:extLst>
                <a:ext uri="{FF2B5EF4-FFF2-40B4-BE49-F238E27FC236}">
                  <a16:creationId xmlns:a16="http://schemas.microsoft.com/office/drawing/2014/main" id="{7E420DF8-3B6C-E24A-BF7A-0E3889B761CA}"/>
                </a:ext>
              </a:extLst>
            </p:cNvPr>
            <p:cNvSpPr txBox="1">
              <a:spLocks/>
            </p:cNvSpPr>
            <p:nvPr/>
          </p:nvSpPr>
          <p:spPr bwMode="auto">
            <a:xfrm>
              <a:off x="5686096" y="3170035"/>
              <a:ext cx="1886581"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lnSpc>
                  <a:spcPct val="90000"/>
                </a:lnSpc>
              </a:pPr>
              <a:r>
                <a:rPr lang="en-US" altLang="en-US"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JOHN DOE</a:t>
              </a:r>
            </a:p>
          </p:txBody>
        </p:sp>
        <p:sp>
          <p:nvSpPr>
            <p:cNvPr id="51" name="TextBox 50">
              <a:extLst>
                <a:ext uri="{FF2B5EF4-FFF2-40B4-BE49-F238E27FC236}">
                  <a16:creationId xmlns:a16="http://schemas.microsoft.com/office/drawing/2014/main" id="{A4106AD3-6BA8-E649-B122-DFD1B88D35B6}"/>
                </a:ext>
              </a:extLst>
            </p:cNvPr>
            <p:cNvSpPr txBox="1"/>
            <p:nvPr/>
          </p:nvSpPr>
          <p:spPr>
            <a:xfrm>
              <a:off x="5686096" y="3403055"/>
              <a:ext cx="1886581" cy="311731"/>
            </a:xfrm>
            <a:prstGeom prst="rect">
              <a:avLst/>
            </a:prstGeom>
            <a:noFill/>
          </p:spPr>
          <p:txBody>
            <a:bodyPr>
              <a:spAutoFit/>
            </a:bodyPr>
            <a:lstStyle/>
            <a:p>
              <a:pPr algn="r" fontAlgn="auto">
                <a:lnSpc>
                  <a:spcPct val="130000"/>
                </a:lnSpc>
                <a:spcBef>
                  <a:spcPts val="0"/>
                </a:spcBef>
                <a:spcAft>
                  <a:spcPts val="0"/>
                </a:spcAft>
                <a:defRPr/>
              </a:pPr>
              <a:r>
                <a:rPr lang="en-US" sz="1200" dirty="0">
                  <a:solidFill>
                    <a:schemeClr val="tx2">
                      <a:lumMod val="60000"/>
                      <a:lumOff val="40000"/>
                    </a:schemeClr>
                  </a:solidFill>
                  <a:latin typeface="Source Sans Pro" charset="0"/>
                  <a:ea typeface="Source Sans Pro" charset="0"/>
                  <a:cs typeface="Source Sans Pro" charset="0"/>
                </a:rPr>
                <a:t>CEO, FOUNDER</a:t>
              </a:r>
            </a:p>
          </p:txBody>
        </p:sp>
      </p:grpSp>
      <p:grpSp>
        <p:nvGrpSpPr>
          <p:cNvPr id="222226" name="Group 51">
            <a:extLst>
              <a:ext uri="{FF2B5EF4-FFF2-40B4-BE49-F238E27FC236}">
                <a16:creationId xmlns:a16="http://schemas.microsoft.com/office/drawing/2014/main" id="{BBC39743-7E10-264C-BFE0-EE1F8BC5676C}"/>
              </a:ext>
            </a:extLst>
          </p:cNvPr>
          <p:cNvGrpSpPr>
            <a:grpSpLocks/>
          </p:cNvGrpSpPr>
          <p:nvPr/>
        </p:nvGrpSpPr>
        <p:grpSpPr bwMode="auto">
          <a:xfrm>
            <a:off x="9739313" y="3663951"/>
            <a:ext cx="1885950" cy="546022"/>
            <a:chOff x="5686096" y="3170035"/>
            <a:chExt cx="1886581" cy="544751"/>
          </a:xfrm>
        </p:grpSpPr>
        <p:sp>
          <p:nvSpPr>
            <p:cNvPr id="222239" name="Title 1">
              <a:extLst>
                <a:ext uri="{FF2B5EF4-FFF2-40B4-BE49-F238E27FC236}">
                  <a16:creationId xmlns:a16="http://schemas.microsoft.com/office/drawing/2014/main" id="{8855ED80-3613-D946-9FB5-082EFA7DEEA2}"/>
                </a:ext>
              </a:extLst>
            </p:cNvPr>
            <p:cNvSpPr txBox="1">
              <a:spLocks/>
            </p:cNvSpPr>
            <p:nvPr/>
          </p:nvSpPr>
          <p:spPr bwMode="auto">
            <a:xfrm>
              <a:off x="5686096" y="3170035"/>
              <a:ext cx="1886581"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JOHN DOE</a:t>
              </a:r>
            </a:p>
          </p:txBody>
        </p:sp>
        <p:sp>
          <p:nvSpPr>
            <p:cNvPr id="54" name="TextBox 53">
              <a:extLst>
                <a:ext uri="{FF2B5EF4-FFF2-40B4-BE49-F238E27FC236}">
                  <a16:creationId xmlns:a16="http://schemas.microsoft.com/office/drawing/2014/main" id="{4E5D025E-1C8C-7141-9447-FE731836313A}"/>
                </a:ext>
              </a:extLst>
            </p:cNvPr>
            <p:cNvSpPr txBox="1"/>
            <p:nvPr/>
          </p:nvSpPr>
          <p:spPr>
            <a:xfrm>
              <a:off x="5686096" y="3403055"/>
              <a:ext cx="1886581" cy="311731"/>
            </a:xfrm>
            <a:prstGeom prst="rect">
              <a:avLst/>
            </a:prstGeom>
            <a:noFill/>
          </p:spPr>
          <p:txBody>
            <a:bodyPr>
              <a:spAutoFit/>
            </a:bodyPr>
            <a:lstStyle/>
            <a:p>
              <a:pPr fontAlgn="auto">
                <a:lnSpc>
                  <a:spcPct val="130000"/>
                </a:lnSpc>
                <a:spcBef>
                  <a:spcPts val="0"/>
                </a:spcBef>
                <a:spcAft>
                  <a:spcPts val="0"/>
                </a:spcAft>
                <a:defRPr/>
              </a:pPr>
              <a:r>
                <a:rPr lang="en-US" sz="1200" dirty="0">
                  <a:solidFill>
                    <a:schemeClr val="tx2">
                      <a:lumMod val="60000"/>
                      <a:lumOff val="40000"/>
                    </a:schemeClr>
                  </a:solidFill>
                  <a:latin typeface="Source Sans Pro" charset="0"/>
                  <a:ea typeface="Source Sans Pro" charset="0"/>
                  <a:cs typeface="Source Sans Pro" charset="0"/>
                </a:rPr>
                <a:t>CEO, FOUNDER</a:t>
              </a:r>
            </a:p>
          </p:txBody>
        </p:sp>
      </p:grpSp>
      <p:grpSp>
        <p:nvGrpSpPr>
          <p:cNvPr id="5" name="Group 4">
            <a:extLst>
              <a:ext uri="{FF2B5EF4-FFF2-40B4-BE49-F238E27FC236}">
                <a16:creationId xmlns:a16="http://schemas.microsoft.com/office/drawing/2014/main" id="{40917D45-BF12-4F54-A78B-90C2271AB903}"/>
              </a:ext>
            </a:extLst>
          </p:cNvPr>
          <p:cNvGrpSpPr/>
          <p:nvPr/>
        </p:nvGrpSpPr>
        <p:grpSpPr>
          <a:xfrm>
            <a:off x="6908800" y="5143500"/>
            <a:ext cx="3235325" cy="1766888"/>
            <a:chOff x="6908800" y="5143500"/>
            <a:chExt cx="3235325" cy="1766888"/>
          </a:xfrm>
        </p:grpSpPr>
        <p:cxnSp>
          <p:nvCxnSpPr>
            <p:cNvPr id="69" name="Straight Connector 68">
              <a:extLst>
                <a:ext uri="{FF2B5EF4-FFF2-40B4-BE49-F238E27FC236}">
                  <a16:creationId xmlns:a16="http://schemas.microsoft.com/office/drawing/2014/main" id="{A2C0A9E7-19C6-ED4E-A680-6B77C3BF3BFA}"/>
                </a:ext>
              </a:extLst>
            </p:cNvPr>
            <p:cNvCxnSpPr/>
            <p:nvPr/>
          </p:nvCxnSpPr>
          <p:spPr>
            <a:xfrm>
              <a:off x="6945313" y="5213350"/>
              <a:ext cx="0" cy="164465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72" name="Oval 71">
              <a:extLst>
                <a:ext uri="{FF2B5EF4-FFF2-40B4-BE49-F238E27FC236}">
                  <a16:creationId xmlns:a16="http://schemas.microsoft.com/office/drawing/2014/main" id="{CE4D79EB-AC88-CF40-ACB6-C2CCF6A56B6A}"/>
                </a:ext>
              </a:extLst>
            </p:cNvPr>
            <p:cNvSpPr/>
            <p:nvPr/>
          </p:nvSpPr>
          <p:spPr bwMode="auto">
            <a:xfrm>
              <a:off x="6908800" y="5143500"/>
              <a:ext cx="92075" cy="90488"/>
            </a:xfrm>
            <a:prstGeom prst="ellipse">
              <a:avLst/>
            </a:prstGeom>
            <a:solidFill>
              <a:schemeClr val="accent1"/>
            </a:solidFill>
            <a:ln>
              <a:noFill/>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mn-lt"/>
                <a:cs typeface="+mn-cs"/>
              </a:endParaRPr>
            </a:p>
          </p:txBody>
        </p:sp>
        <p:cxnSp>
          <p:nvCxnSpPr>
            <p:cNvPr id="73" name="Straight Connector 72">
              <a:extLst>
                <a:ext uri="{FF2B5EF4-FFF2-40B4-BE49-F238E27FC236}">
                  <a16:creationId xmlns:a16="http://schemas.microsoft.com/office/drawing/2014/main" id="{416A1913-B238-B340-BE2E-ED32347BC464}"/>
                </a:ext>
              </a:extLst>
            </p:cNvPr>
            <p:cNvCxnSpPr/>
            <p:nvPr/>
          </p:nvCxnSpPr>
          <p:spPr>
            <a:xfrm>
              <a:off x="10086975" y="6526213"/>
              <a:ext cx="0" cy="384175"/>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75" name="Oval 74">
              <a:extLst>
                <a:ext uri="{FF2B5EF4-FFF2-40B4-BE49-F238E27FC236}">
                  <a16:creationId xmlns:a16="http://schemas.microsoft.com/office/drawing/2014/main" id="{A12B32B6-190E-074B-A1A3-ED8298248526}"/>
                </a:ext>
              </a:extLst>
            </p:cNvPr>
            <p:cNvSpPr/>
            <p:nvPr/>
          </p:nvSpPr>
          <p:spPr bwMode="auto">
            <a:xfrm>
              <a:off x="10052050" y="6481763"/>
              <a:ext cx="92075" cy="90487"/>
            </a:xfrm>
            <a:prstGeom prst="ellipse">
              <a:avLst/>
            </a:prstGeom>
            <a:solidFill>
              <a:schemeClr val="accent1"/>
            </a:solidFill>
            <a:ln>
              <a:noFill/>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mn-lt"/>
                <a:cs typeface="+mn-cs"/>
              </a:endParaRPr>
            </a:p>
          </p:txBody>
        </p:sp>
      </p:grpSp>
      <p:sp>
        <p:nvSpPr>
          <p:cNvPr id="76" name="TextBox 75">
            <a:extLst>
              <a:ext uri="{FF2B5EF4-FFF2-40B4-BE49-F238E27FC236}">
                <a16:creationId xmlns:a16="http://schemas.microsoft.com/office/drawing/2014/main" id="{A4B489CF-8F88-D84F-9C32-222FB9196F6E}"/>
              </a:ext>
            </a:extLst>
          </p:cNvPr>
          <p:cNvSpPr txBox="1"/>
          <p:nvPr/>
        </p:nvSpPr>
        <p:spPr>
          <a:xfrm>
            <a:off x="4917248" y="1307285"/>
            <a:ext cx="2141933" cy="253916"/>
          </a:xfrm>
          <a:prstGeom prst="rect">
            <a:avLst/>
          </a:prstGeom>
          <a:noFill/>
        </p:spPr>
        <p:txBody>
          <a:bodyPr wrap="none">
            <a:spAutoFit/>
          </a:bodyPr>
          <a:lstStyle/>
          <a:p>
            <a:pPr algn="ctr" fontAlgn="auto">
              <a:spcBef>
                <a:spcPts val="0"/>
              </a:spcBef>
              <a:spcAft>
                <a:spcPts val="0"/>
              </a:spcAft>
              <a:defRPr/>
            </a:pPr>
            <a:r>
              <a:rPr lang="en-US" sz="1050" dirty="0">
                <a:solidFill>
                  <a:schemeClr val="tx2">
                    <a:lumMod val="60000"/>
                    <a:lumOff val="40000"/>
                  </a:schemeClr>
                </a:solidFill>
                <a:latin typeface="Source Sans Pro" charset="0"/>
                <a:ea typeface="Source Sans Pro" charset="0"/>
                <a:cs typeface="Source Sans Pro" charset="0"/>
              </a:rPr>
              <a:t>M A R K  0 3   P R E S E N T A T I O N</a:t>
            </a:r>
          </a:p>
        </p:txBody>
      </p:sp>
      <p:pic>
        <p:nvPicPr>
          <p:cNvPr id="10" name="Picture Placeholder 9">
            <a:extLst>
              <a:ext uri="{FF2B5EF4-FFF2-40B4-BE49-F238E27FC236}">
                <a16:creationId xmlns:a16="http://schemas.microsoft.com/office/drawing/2014/main" id="{3B55A427-B838-454C-BE9B-8F6F30F4BBFB}"/>
              </a:ext>
            </a:extLst>
          </p:cNvPr>
          <p:cNvPicPr>
            <a:picLocks noGrp="1" noChangeAspect="1"/>
          </p:cNvPicPr>
          <p:nvPr>
            <p:ph type="pic" sz="quarter" idx="13"/>
          </p:nvPr>
        </p:nvPicPr>
        <p:blipFill>
          <a:blip r:embed="rId2" cstate="hqprint">
            <a:extLst>
              <a:ext uri="{28A0092B-C50C-407E-A947-70E740481C1C}">
                <a14:useLocalDpi xmlns:a14="http://schemas.microsoft.com/office/drawing/2010/main"/>
              </a:ext>
            </a:extLst>
          </a:blip>
          <a:srcRect l="16667" r="16667"/>
          <a:stretch>
            <a:fillRect/>
          </a:stretch>
        </p:blipFill>
        <p:spPr bwMode="auto">
          <a:xfrm>
            <a:off x="5399088" y="1701800"/>
            <a:ext cx="1393825" cy="1393825"/>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12" name="Picture Placeholder 11">
            <a:extLst>
              <a:ext uri="{FF2B5EF4-FFF2-40B4-BE49-F238E27FC236}">
                <a16:creationId xmlns:a16="http://schemas.microsoft.com/office/drawing/2014/main" id="{75BE513D-7F8A-D444-8E55-770F1F1CD8E4}"/>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a:ext>
            </a:extLst>
          </a:blip>
          <a:srcRect l="16705" r="16705"/>
          <a:stretch>
            <a:fillRect/>
          </a:stretch>
        </p:blipFill>
        <p:spPr bwMode="auto">
          <a:xfrm>
            <a:off x="2711450" y="3249613"/>
            <a:ext cx="1393825" cy="1395412"/>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34" name="Picture Placeholder 33">
            <a:extLst>
              <a:ext uri="{FF2B5EF4-FFF2-40B4-BE49-F238E27FC236}">
                <a16:creationId xmlns:a16="http://schemas.microsoft.com/office/drawing/2014/main" id="{5519AB69-4312-B442-ACFD-75F1F6DA1B7F}"/>
              </a:ext>
            </a:extLst>
          </p:cNvPr>
          <p:cNvPicPr>
            <a:picLocks noGrp="1" noChangeAspect="1"/>
          </p:cNvPicPr>
          <p:nvPr>
            <p:ph type="pic" sz="quarter" idx="18"/>
          </p:nvPr>
        </p:nvPicPr>
        <p:blipFill>
          <a:blip r:embed="rId5" cstate="hqprint">
            <a:extLst>
              <a:ext uri="{28A0092B-C50C-407E-A947-70E740481C1C}">
                <a14:useLocalDpi xmlns:a14="http://schemas.microsoft.com/office/drawing/2010/main"/>
              </a:ext>
            </a:extLst>
          </a:blip>
          <a:srcRect l="16606" r="16606"/>
          <a:stretch>
            <a:fillRect/>
          </a:stretch>
        </p:blipFill>
        <p:spPr bwMode="auto">
          <a:xfrm>
            <a:off x="7251700" y="4722813"/>
            <a:ext cx="1047750" cy="1046162"/>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36" name="Picture Placeholder 35">
            <a:extLst>
              <a:ext uri="{FF2B5EF4-FFF2-40B4-BE49-F238E27FC236}">
                <a16:creationId xmlns:a16="http://schemas.microsoft.com/office/drawing/2014/main" id="{DF078ACB-7F66-6F46-AA28-5BF0960CA434}"/>
              </a:ext>
            </a:extLst>
          </p:cNvPr>
          <p:cNvPicPr>
            <a:picLocks noGrp="1" noChangeAspect="1"/>
          </p:cNvPicPr>
          <p:nvPr>
            <p:ph type="pic" sz="quarter" idx="19"/>
          </p:nvPr>
        </p:nvPicPr>
        <p:blipFill>
          <a:blip r:embed="rId6" cstate="hqprint">
            <a:extLst>
              <a:ext uri="{28A0092B-C50C-407E-A947-70E740481C1C}">
                <a14:useLocalDpi xmlns:a14="http://schemas.microsoft.com/office/drawing/2010/main"/>
              </a:ext>
            </a:extLst>
          </a:blip>
          <a:srcRect l="16616" r="16616"/>
          <a:stretch>
            <a:fillRect/>
          </a:stretch>
        </p:blipFill>
        <p:spPr bwMode="auto">
          <a:xfrm>
            <a:off x="9593263" y="4722813"/>
            <a:ext cx="1047750" cy="1046162"/>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19" name="Picture Placeholder 18">
            <a:extLst>
              <a:ext uri="{FF2B5EF4-FFF2-40B4-BE49-F238E27FC236}">
                <a16:creationId xmlns:a16="http://schemas.microsoft.com/office/drawing/2014/main" id="{344520D8-8746-904B-ADE0-BFFF6630CA95}"/>
              </a:ext>
            </a:extLst>
          </p:cNvPr>
          <p:cNvPicPr>
            <a:picLocks noGrp="1" noChangeAspect="1"/>
          </p:cNvPicPr>
          <p:nvPr>
            <p:ph type="pic" sz="quarter" idx="17"/>
          </p:nvPr>
        </p:nvPicPr>
        <p:blipFill>
          <a:blip r:embed="rId7" cstate="hqprint">
            <a:extLst>
              <a:ext uri="{28A0092B-C50C-407E-A947-70E740481C1C}">
                <a14:useLocalDpi xmlns:a14="http://schemas.microsoft.com/office/drawing/2010/main"/>
              </a:ext>
            </a:extLst>
          </a:blip>
          <a:srcRect l="2687" r="2687"/>
          <a:stretch>
            <a:fillRect/>
          </a:stretch>
        </p:blipFill>
        <p:spPr/>
      </p:pic>
      <p:pic>
        <p:nvPicPr>
          <p:cNvPr id="22" name="Picture Placeholder 21">
            <a:extLst>
              <a:ext uri="{FF2B5EF4-FFF2-40B4-BE49-F238E27FC236}">
                <a16:creationId xmlns:a16="http://schemas.microsoft.com/office/drawing/2014/main" id="{4481096B-AAC2-1744-BE65-2603375840BC}"/>
              </a:ext>
            </a:extLst>
          </p:cNvPr>
          <p:cNvPicPr>
            <a:picLocks noGrp="1" noChangeAspect="1"/>
          </p:cNvPicPr>
          <p:nvPr>
            <p:ph type="pic" sz="quarter" idx="15"/>
          </p:nvPr>
        </p:nvPicPr>
        <p:blipFill>
          <a:blip r:embed="rId8" cstate="hqprint">
            <a:extLst>
              <a:ext uri="{28A0092B-C50C-407E-A947-70E740481C1C}">
                <a14:useLocalDpi xmlns:a14="http://schemas.microsoft.com/office/drawing/2010/main"/>
              </a:ext>
            </a:extLst>
          </a:blip>
          <a:srcRect l="16667" r="16667"/>
          <a:stretch>
            <a:fillRect/>
          </a:stretch>
        </p:blipFill>
        <p:spPr/>
      </p:pic>
      <p:pic>
        <p:nvPicPr>
          <p:cNvPr id="31" name="Picture Placeholder 30">
            <a:extLst>
              <a:ext uri="{FF2B5EF4-FFF2-40B4-BE49-F238E27FC236}">
                <a16:creationId xmlns:a16="http://schemas.microsoft.com/office/drawing/2014/main" id="{A7D27989-F46F-7243-9A76-CDAB680897FE}"/>
              </a:ext>
            </a:extLst>
          </p:cNvPr>
          <p:cNvPicPr>
            <a:picLocks noGrp="1" noChangeAspect="1"/>
          </p:cNvPicPr>
          <p:nvPr>
            <p:ph type="pic" sz="quarter" idx="16"/>
          </p:nvPr>
        </p:nvPicPr>
        <p:blipFill>
          <a:blip r:embed="rId9" cstate="hqprint">
            <a:extLst>
              <a:ext uri="{28A0092B-C50C-407E-A947-70E740481C1C}">
                <a14:useLocalDpi xmlns:a14="http://schemas.microsoft.com/office/drawing/2010/main"/>
              </a:ext>
            </a:extLst>
          </a:blip>
          <a:srcRect l="16616" r="16616"/>
          <a:stretch>
            <a:fillRect/>
          </a:stretch>
        </p:blipFill>
        <p:spPr/>
      </p:pic>
      <p:sp>
        <p:nvSpPr>
          <p:cNvPr id="79" name="Oval 78">
            <a:extLst>
              <a:ext uri="{FF2B5EF4-FFF2-40B4-BE49-F238E27FC236}">
                <a16:creationId xmlns:a16="http://schemas.microsoft.com/office/drawing/2014/main" id="{59EF4328-9C9F-B34D-A495-CC1817EEB90F}"/>
              </a:ext>
            </a:extLst>
          </p:cNvPr>
          <p:cNvSpPr/>
          <p:nvPr/>
        </p:nvSpPr>
        <p:spPr>
          <a:xfrm>
            <a:off x="11043950" y="670728"/>
            <a:ext cx="1980403" cy="1980403"/>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Oval 79">
            <a:extLst>
              <a:ext uri="{FF2B5EF4-FFF2-40B4-BE49-F238E27FC236}">
                <a16:creationId xmlns:a16="http://schemas.microsoft.com/office/drawing/2014/main" id="{9478A168-5645-4545-B15C-84845FCFBD8A}"/>
              </a:ext>
            </a:extLst>
          </p:cNvPr>
          <p:cNvSpPr/>
          <p:nvPr/>
        </p:nvSpPr>
        <p:spPr>
          <a:xfrm>
            <a:off x="11043950" y="-786646"/>
            <a:ext cx="1409700" cy="14097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264812E9-6068-FA40-B204-BE198EAB1536}"/>
              </a:ext>
            </a:extLst>
          </p:cNvPr>
          <p:cNvSpPr/>
          <p:nvPr/>
        </p:nvSpPr>
        <p:spPr>
          <a:xfrm>
            <a:off x="10150224" y="413559"/>
            <a:ext cx="893726" cy="89372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3BE6FCDB-CF10-A548-9EB0-C8FAE3033FD4}"/>
              </a:ext>
            </a:extLst>
          </p:cNvPr>
          <p:cNvSpPr/>
          <p:nvPr/>
        </p:nvSpPr>
        <p:spPr>
          <a:xfrm>
            <a:off x="9441828" y="193691"/>
            <a:ext cx="523066" cy="52306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4662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222219"/>
                                        </p:tgtEl>
                                        <p:attrNameLst>
                                          <p:attrName>style.visibility</p:attrName>
                                        </p:attrNameLst>
                                      </p:cBhvr>
                                      <p:to>
                                        <p:strVal val="visible"/>
                                      </p:to>
                                    </p:set>
                                    <p:anim calcmode="lin" valueType="num">
                                      <p:cBhvr additive="base">
                                        <p:cTn id="7" dur="500" fill="hold"/>
                                        <p:tgtEl>
                                          <p:spTgt spid="222219"/>
                                        </p:tgtEl>
                                        <p:attrNameLst>
                                          <p:attrName>ppt_x</p:attrName>
                                        </p:attrNameLst>
                                      </p:cBhvr>
                                      <p:tavLst>
                                        <p:tav tm="0">
                                          <p:val>
                                            <p:strVal val="#ppt_x"/>
                                          </p:val>
                                        </p:tav>
                                        <p:tav tm="100000">
                                          <p:val>
                                            <p:strVal val="#ppt_x"/>
                                          </p:val>
                                        </p:tav>
                                      </p:tavLst>
                                    </p:anim>
                                    <p:anim calcmode="lin" valueType="num">
                                      <p:cBhvr additive="base">
                                        <p:cTn id="8" dur="500" fill="hold"/>
                                        <p:tgtEl>
                                          <p:spTgt spid="22221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76"/>
                                        </p:tgtEl>
                                        <p:attrNameLst>
                                          <p:attrName>style.visibility</p:attrName>
                                        </p:attrNameLst>
                                      </p:cBhvr>
                                      <p:to>
                                        <p:strVal val="visible"/>
                                      </p:to>
                                    </p:set>
                                    <p:anim calcmode="lin" valueType="num">
                                      <p:cBhvr additive="base">
                                        <p:cTn id="12" dur="500" fill="hold"/>
                                        <p:tgtEl>
                                          <p:spTgt spid="76"/>
                                        </p:tgtEl>
                                        <p:attrNameLst>
                                          <p:attrName>ppt_x</p:attrName>
                                        </p:attrNameLst>
                                      </p:cBhvr>
                                      <p:tavLst>
                                        <p:tav tm="0">
                                          <p:val>
                                            <p:strVal val="#ppt_x"/>
                                          </p:val>
                                        </p:tav>
                                        <p:tav tm="100000">
                                          <p:val>
                                            <p:strVal val="#ppt_x"/>
                                          </p:val>
                                        </p:tav>
                                      </p:tavLst>
                                    </p:anim>
                                    <p:anim calcmode="lin" valueType="num">
                                      <p:cBhvr additive="base">
                                        <p:cTn id="13" dur="500" fill="hold"/>
                                        <p:tgtEl>
                                          <p:spTgt spid="7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par>
                          <p:cTn id="20" fill="hold">
                            <p:stCondLst>
                              <p:cond delay="1500"/>
                            </p:stCondLst>
                            <p:childTnLst>
                              <p:par>
                                <p:cTn id="21" presetID="2" presetClass="entr" presetSubtype="4" decel="100000" fill="hold" nodeType="afterEffect">
                                  <p:stCondLst>
                                    <p:cond delay="0"/>
                                  </p:stCondLst>
                                  <p:childTnLst>
                                    <p:set>
                                      <p:cBhvr>
                                        <p:cTn id="22" dur="1" fill="hold">
                                          <p:stCondLst>
                                            <p:cond delay="0"/>
                                          </p:stCondLst>
                                        </p:cTn>
                                        <p:tgtEl>
                                          <p:spTgt spid="222224"/>
                                        </p:tgtEl>
                                        <p:attrNameLst>
                                          <p:attrName>style.visibility</p:attrName>
                                        </p:attrNameLst>
                                      </p:cBhvr>
                                      <p:to>
                                        <p:strVal val="visible"/>
                                      </p:to>
                                    </p:set>
                                    <p:anim calcmode="lin" valueType="num">
                                      <p:cBhvr additive="base">
                                        <p:cTn id="23" dur="500" fill="hold"/>
                                        <p:tgtEl>
                                          <p:spTgt spid="222224"/>
                                        </p:tgtEl>
                                        <p:attrNameLst>
                                          <p:attrName>ppt_x</p:attrName>
                                        </p:attrNameLst>
                                      </p:cBhvr>
                                      <p:tavLst>
                                        <p:tav tm="0">
                                          <p:val>
                                            <p:strVal val="#ppt_x"/>
                                          </p:val>
                                        </p:tav>
                                        <p:tav tm="100000">
                                          <p:val>
                                            <p:strVal val="#ppt_x"/>
                                          </p:val>
                                        </p:tav>
                                      </p:tavLst>
                                    </p:anim>
                                    <p:anim calcmode="lin" valueType="num">
                                      <p:cBhvr additive="base">
                                        <p:cTn id="24" dur="500" fill="hold"/>
                                        <p:tgtEl>
                                          <p:spTgt spid="222224"/>
                                        </p:tgtEl>
                                        <p:attrNameLst>
                                          <p:attrName>ppt_y</p:attrName>
                                        </p:attrNameLst>
                                      </p:cBhvr>
                                      <p:tavLst>
                                        <p:tav tm="0">
                                          <p:val>
                                            <p:strVal val="1+#ppt_h/2"/>
                                          </p:val>
                                        </p:tav>
                                        <p:tav tm="100000">
                                          <p:val>
                                            <p:strVal val="#ppt_y"/>
                                          </p:val>
                                        </p:tav>
                                      </p:tavLst>
                                    </p:anim>
                                  </p:childTnLst>
                                </p:cTn>
                              </p:par>
                            </p:childTnLst>
                          </p:cTn>
                        </p:par>
                        <p:par>
                          <p:cTn id="25" fill="hold">
                            <p:stCondLst>
                              <p:cond delay="2000"/>
                            </p:stCondLst>
                            <p:childTnLst>
                              <p:par>
                                <p:cTn id="26" presetID="16" presetClass="entr" presetSubtype="37" fill="hold" nodeType="after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barn(outVertical)">
                                      <p:cBhvr>
                                        <p:cTn id="28" dur="500"/>
                                        <p:tgtEl>
                                          <p:spTgt spid="2"/>
                                        </p:tgtEl>
                                      </p:cBhvr>
                                    </p:animEffect>
                                  </p:childTnLst>
                                </p:cTn>
                              </p:par>
                            </p:childTnLst>
                          </p:cTn>
                        </p:par>
                        <p:par>
                          <p:cTn id="29" fill="hold">
                            <p:stCondLst>
                              <p:cond delay="2500"/>
                            </p:stCondLst>
                            <p:childTnLst>
                              <p:par>
                                <p:cTn id="30" presetID="53" presetClass="entr" presetSubtype="16"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animEffect transition="in" filter="fade">
                                      <p:cBhvr>
                                        <p:cTn id="34" dur="500"/>
                                        <p:tgtEl>
                                          <p:spTgt spid="12"/>
                                        </p:tgtEl>
                                      </p:cBhvr>
                                    </p:animEffect>
                                  </p:childTnLst>
                                </p:cTn>
                              </p:par>
                            </p:childTnLst>
                          </p:cTn>
                        </p:par>
                        <p:par>
                          <p:cTn id="35" fill="hold">
                            <p:stCondLst>
                              <p:cond delay="3000"/>
                            </p:stCondLst>
                            <p:childTnLst>
                              <p:par>
                                <p:cTn id="36" presetID="53" presetClass="entr" presetSubtype="16" fill="hold" nodeType="after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p:cTn id="38" dur="500" fill="hold"/>
                                        <p:tgtEl>
                                          <p:spTgt spid="19"/>
                                        </p:tgtEl>
                                        <p:attrNameLst>
                                          <p:attrName>ppt_w</p:attrName>
                                        </p:attrNameLst>
                                      </p:cBhvr>
                                      <p:tavLst>
                                        <p:tav tm="0">
                                          <p:val>
                                            <p:fltVal val="0"/>
                                          </p:val>
                                        </p:tav>
                                        <p:tav tm="100000">
                                          <p:val>
                                            <p:strVal val="#ppt_w"/>
                                          </p:val>
                                        </p:tav>
                                      </p:tavLst>
                                    </p:anim>
                                    <p:anim calcmode="lin" valueType="num">
                                      <p:cBhvr>
                                        <p:cTn id="39" dur="500" fill="hold"/>
                                        <p:tgtEl>
                                          <p:spTgt spid="19"/>
                                        </p:tgtEl>
                                        <p:attrNameLst>
                                          <p:attrName>ppt_h</p:attrName>
                                        </p:attrNameLst>
                                      </p:cBhvr>
                                      <p:tavLst>
                                        <p:tav tm="0">
                                          <p:val>
                                            <p:fltVal val="0"/>
                                          </p:val>
                                        </p:tav>
                                        <p:tav tm="100000">
                                          <p:val>
                                            <p:strVal val="#ppt_h"/>
                                          </p:val>
                                        </p:tav>
                                      </p:tavLst>
                                    </p:anim>
                                    <p:animEffect transition="in" filter="fade">
                                      <p:cBhvr>
                                        <p:cTn id="40" dur="500"/>
                                        <p:tgtEl>
                                          <p:spTgt spid="19"/>
                                        </p:tgtEl>
                                      </p:cBhvr>
                                    </p:animEffect>
                                  </p:childTnLst>
                                </p:cTn>
                              </p:par>
                            </p:childTnLst>
                          </p:cTn>
                        </p:par>
                        <p:par>
                          <p:cTn id="41" fill="hold">
                            <p:stCondLst>
                              <p:cond delay="3500"/>
                            </p:stCondLst>
                            <p:childTnLst>
                              <p:par>
                                <p:cTn id="42" presetID="2" presetClass="entr" presetSubtype="8" decel="100000" fill="hold" nodeType="afterEffect">
                                  <p:stCondLst>
                                    <p:cond delay="0"/>
                                  </p:stCondLst>
                                  <p:childTnLst>
                                    <p:set>
                                      <p:cBhvr>
                                        <p:cTn id="43" dur="1" fill="hold">
                                          <p:stCondLst>
                                            <p:cond delay="0"/>
                                          </p:stCondLst>
                                        </p:cTn>
                                        <p:tgtEl>
                                          <p:spTgt spid="222225"/>
                                        </p:tgtEl>
                                        <p:attrNameLst>
                                          <p:attrName>style.visibility</p:attrName>
                                        </p:attrNameLst>
                                      </p:cBhvr>
                                      <p:to>
                                        <p:strVal val="visible"/>
                                      </p:to>
                                    </p:set>
                                    <p:anim calcmode="lin" valueType="num">
                                      <p:cBhvr additive="base">
                                        <p:cTn id="44" dur="500" fill="hold"/>
                                        <p:tgtEl>
                                          <p:spTgt spid="222225"/>
                                        </p:tgtEl>
                                        <p:attrNameLst>
                                          <p:attrName>ppt_x</p:attrName>
                                        </p:attrNameLst>
                                      </p:cBhvr>
                                      <p:tavLst>
                                        <p:tav tm="0">
                                          <p:val>
                                            <p:strVal val="0-#ppt_w/2"/>
                                          </p:val>
                                        </p:tav>
                                        <p:tav tm="100000">
                                          <p:val>
                                            <p:strVal val="#ppt_x"/>
                                          </p:val>
                                        </p:tav>
                                      </p:tavLst>
                                    </p:anim>
                                    <p:anim calcmode="lin" valueType="num">
                                      <p:cBhvr additive="base">
                                        <p:cTn id="45" dur="500" fill="hold"/>
                                        <p:tgtEl>
                                          <p:spTgt spid="222225"/>
                                        </p:tgtEl>
                                        <p:attrNameLst>
                                          <p:attrName>ppt_y</p:attrName>
                                        </p:attrNameLst>
                                      </p:cBhvr>
                                      <p:tavLst>
                                        <p:tav tm="0">
                                          <p:val>
                                            <p:strVal val="#ppt_y"/>
                                          </p:val>
                                        </p:tav>
                                        <p:tav tm="100000">
                                          <p:val>
                                            <p:strVal val="#ppt_y"/>
                                          </p:val>
                                        </p:tav>
                                      </p:tavLst>
                                    </p:anim>
                                  </p:childTnLst>
                                </p:cTn>
                              </p:par>
                            </p:childTnLst>
                          </p:cTn>
                        </p:par>
                        <p:par>
                          <p:cTn id="46" fill="hold">
                            <p:stCondLst>
                              <p:cond delay="4000"/>
                            </p:stCondLst>
                            <p:childTnLst>
                              <p:par>
                                <p:cTn id="47" presetID="2" presetClass="entr" presetSubtype="2" decel="100000" fill="hold" nodeType="afterEffect">
                                  <p:stCondLst>
                                    <p:cond delay="0"/>
                                  </p:stCondLst>
                                  <p:childTnLst>
                                    <p:set>
                                      <p:cBhvr>
                                        <p:cTn id="48" dur="1" fill="hold">
                                          <p:stCondLst>
                                            <p:cond delay="0"/>
                                          </p:stCondLst>
                                        </p:cTn>
                                        <p:tgtEl>
                                          <p:spTgt spid="222226"/>
                                        </p:tgtEl>
                                        <p:attrNameLst>
                                          <p:attrName>style.visibility</p:attrName>
                                        </p:attrNameLst>
                                      </p:cBhvr>
                                      <p:to>
                                        <p:strVal val="visible"/>
                                      </p:to>
                                    </p:set>
                                    <p:anim calcmode="lin" valueType="num">
                                      <p:cBhvr additive="base">
                                        <p:cTn id="49" dur="500" fill="hold"/>
                                        <p:tgtEl>
                                          <p:spTgt spid="222226"/>
                                        </p:tgtEl>
                                        <p:attrNameLst>
                                          <p:attrName>ppt_x</p:attrName>
                                        </p:attrNameLst>
                                      </p:cBhvr>
                                      <p:tavLst>
                                        <p:tav tm="0">
                                          <p:val>
                                            <p:strVal val="1+#ppt_w/2"/>
                                          </p:val>
                                        </p:tav>
                                        <p:tav tm="100000">
                                          <p:val>
                                            <p:strVal val="#ppt_x"/>
                                          </p:val>
                                        </p:tav>
                                      </p:tavLst>
                                    </p:anim>
                                    <p:anim calcmode="lin" valueType="num">
                                      <p:cBhvr additive="base">
                                        <p:cTn id="50" dur="500" fill="hold"/>
                                        <p:tgtEl>
                                          <p:spTgt spid="222226"/>
                                        </p:tgtEl>
                                        <p:attrNameLst>
                                          <p:attrName>ppt_y</p:attrName>
                                        </p:attrNameLst>
                                      </p:cBhvr>
                                      <p:tavLst>
                                        <p:tav tm="0">
                                          <p:val>
                                            <p:strVal val="#ppt_y"/>
                                          </p:val>
                                        </p:tav>
                                        <p:tav tm="100000">
                                          <p:val>
                                            <p:strVal val="#ppt_y"/>
                                          </p:val>
                                        </p:tav>
                                      </p:tavLst>
                                    </p:anim>
                                  </p:childTnLst>
                                </p:cTn>
                              </p:par>
                            </p:childTnLst>
                          </p:cTn>
                        </p:par>
                        <p:par>
                          <p:cTn id="51" fill="hold">
                            <p:stCondLst>
                              <p:cond delay="4500"/>
                            </p:stCondLst>
                            <p:childTnLst>
                              <p:par>
                                <p:cTn id="52" presetID="16" presetClass="entr" presetSubtype="37" fill="hold" nodeType="afterEffect">
                                  <p:stCondLst>
                                    <p:cond delay="0"/>
                                  </p:stCondLst>
                                  <p:childTnLst>
                                    <p:set>
                                      <p:cBhvr>
                                        <p:cTn id="53" dur="1" fill="hold">
                                          <p:stCondLst>
                                            <p:cond delay="0"/>
                                          </p:stCondLst>
                                        </p:cTn>
                                        <p:tgtEl>
                                          <p:spTgt spid="3"/>
                                        </p:tgtEl>
                                        <p:attrNameLst>
                                          <p:attrName>style.visibility</p:attrName>
                                        </p:attrNameLst>
                                      </p:cBhvr>
                                      <p:to>
                                        <p:strVal val="visible"/>
                                      </p:to>
                                    </p:set>
                                    <p:animEffect transition="in" filter="barn(outVertical)">
                                      <p:cBhvr>
                                        <p:cTn id="54" dur="500"/>
                                        <p:tgtEl>
                                          <p:spTgt spid="3"/>
                                        </p:tgtEl>
                                      </p:cBhvr>
                                    </p:animEffect>
                                  </p:childTnLst>
                                </p:cTn>
                              </p:par>
                            </p:childTnLst>
                          </p:cTn>
                        </p:par>
                        <p:par>
                          <p:cTn id="55" fill="hold">
                            <p:stCondLst>
                              <p:cond delay="5000"/>
                            </p:stCondLst>
                            <p:childTnLst>
                              <p:par>
                                <p:cTn id="56" presetID="16" presetClass="entr" presetSubtype="37" fill="hold" nodeType="after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barn(outVertical)">
                                      <p:cBhvr>
                                        <p:cTn id="58" dur="500"/>
                                        <p:tgtEl>
                                          <p:spTgt spid="4"/>
                                        </p:tgtEl>
                                      </p:cBhvr>
                                    </p:animEffect>
                                  </p:childTnLst>
                                </p:cTn>
                              </p:par>
                            </p:childTnLst>
                          </p:cTn>
                        </p:par>
                        <p:par>
                          <p:cTn id="59" fill="hold">
                            <p:stCondLst>
                              <p:cond delay="5500"/>
                            </p:stCondLst>
                            <p:childTnLst>
                              <p:par>
                                <p:cTn id="60" presetID="53" presetClass="entr" presetSubtype="16" fill="hold" nodeType="afterEffect">
                                  <p:stCondLst>
                                    <p:cond delay="0"/>
                                  </p:stCondLst>
                                  <p:childTnLst>
                                    <p:set>
                                      <p:cBhvr>
                                        <p:cTn id="61" dur="1" fill="hold">
                                          <p:stCondLst>
                                            <p:cond delay="0"/>
                                          </p:stCondLst>
                                        </p:cTn>
                                        <p:tgtEl>
                                          <p:spTgt spid="22"/>
                                        </p:tgtEl>
                                        <p:attrNameLst>
                                          <p:attrName>style.visibility</p:attrName>
                                        </p:attrNameLst>
                                      </p:cBhvr>
                                      <p:to>
                                        <p:strVal val="visible"/>
                                      </p:to>
                                    </p:set>
                                    <p:anim calcmode="lin" valueType="num">
                                      <p:cBhvr>
                                        <p:cTn id="62" dur="500" fill="hold"/>
                                        <p:tgtEl>
                                          <p:spTgt spid="22"/>
                                        </p:tgtEl>
                                        <p:attrNameLst>
                                          <p:attrName>ppt_w</p:attrName>
                                        </p:attrNameLst>
                                      </p:cBhvr>
                                      <p:tavLst>
                                        <p:tav tm="0">
                                          <p:val>
                                            <p:fltVal val="0"/>
                                          </p:val>
                                        </p:tav>
                                        <p:tav tm="100000">
                                          <p:val>
                                            <p:strVal val="#ppt_w"/>
                                          </p:val>
                                        </p:tav>
                                      </p:tavLst>
                                    </p:anim>
                                    <p:anim calcmode="lin" valueType="num">
                                      <p:cBhvr>
                                        <p:cTn id="63" dur="500" fill="hold"/>
                                        <p:tgtEl>
                                          <p:spTgt spid="22"/>
                                        </p:tgtEl>
                                        <p:attrNameLst>
                                          <p:attrName>ppt_h</p:attrName>
                                        </p:attrNameLst>
                                      </p:cBhvr>
                                      <p:tavLst>
                                        <p:tav tm="0">
                                          <p:val>
                                            <p:fltVal val="0"/>
                                          </p:val>
                                        </p:tav>
                                        <p:tav tm="100000">
                                          <p:val>
                                            <p:strVal val="#ppt_h"/>
                                          </p:val>
                                        </p:tav>
                                      </p:tavLst>
                                    </p:anim>
                                    <p:animEffect transition="in" filter="fade">
                                      <p:cBhvr>
                                        <p:cTn id="64" dur="500"/>
                                        <p:tgtEl>
                                          <p:spTgt spid="22"/>
                                        </p:tgtEl>
                                      </p:cBhvr>
                                    </p:animEffect>
                                  </p:childTnLst>
                                </p:cTn>
                              </p:par>
                            </p:childTnLst>
                          </p:cTn>
                        </p:par>
                        <p:par>
                          <p:cTn id="65" fill="hold">
                            <p:stCondLst>
                              <p:cond delay="6000"/>
                            </p:stCondLst>
                            <p:childTnLst>
                              <p:par>
                                <p:cTn id="66" presetID="53" presetClass="entr" presetSubtype="16" fill="hold" nodeType="afterEffect">
                                  <p:stCondLst>
                                    <p:cond delay="0"/>
                                  </p:stCondLst>
                                  <p:childTnLst>
                                    <p:set>
                                      <p:cBhvr>
                                        <p:cTn id="67" dur="1" fill="hold">
                                          <p:stCondLst>
                                            <p:cond delay="0"/>
                                          </p:stCondLst>
                                        </p:cTn>
                                        <p:tgtEl>
                                          <p:spTgt spid="31"/>
                                        </p:tgtEl>
                                        <p:attrNameLst>
                                          <p:attrName>style.visibility</p:attrName>
                                        </p:attrNameLst>
                                      </p:cBhvr>
                                      <p:to>
                                        <p:strVal val="visible"/>
                                      </p:to>
                                    </p:set>
                                    <p:anim calcmode="lin" valueType="num">
                                      <p:cBhvr>
                                        <p:cTn id="68" dur="500" fill="hold"/>
                                        <p:tgtEl>
                                          <p:spTgt spid="31"/>
                                        </p:tgtEl>
                                        <p:attrNameLst>
                                          <p:attrName>ppt_w</p:attrName>
                                        </p:attrNameLst>
                                      </p:cBhvr>
                                      <p:tavLst>
                                        <p:tav tm="0">
                                          <p:val>
                                            <p:fltVal val="0"/>
                                          </p:val>
                                        </p:tav>
                                        <p:tav tm="100000">
                                          <p:val>
                                            <p:strVal val="#ppt_w"/>
                                          </p:val>
                                        </p:tav>
                                      </p:tavLst>
                                    </p:anim>
                                    <p:anim calcmode="lin" valueType="num">
                                      <p:cBhvr>
                                        <p:cTn id="69" dur="500" fill="hold"/>
                                        <p:tgtEl>
                                          <p:spTgt spid="31"/>
                                        </p:tgtEl>
                                        <p:attrNameLst>
                                          <p:attrName>ppt_h</p:attrName>
                                        </p:attrNameLst>
                                      </p:cBhvr>
                                      <p:tavLst>
                                        <p:tav tm="0">
                                          <p:val>
                                            <p:fltVal val="0"/>
                                          </p:val>
                                        </p:tav>
                                        <p:tav tm="100000">
                                          <p:val>
                                            <p:strVal val="#ppt_h"/>
                                          </p:val>
                                        </p:tav>
                                      </p:tavLst>
                                    </p:anim>
                                    <p:animEffect transition="in" filter="fade">
                                      <p:cBhvr>
                                        <p:cTn id="70" dur="500"/>
                                        <p:tgtEl>
                                          <p:spTgt spid="31"/>
                                        </p:tgtEl>
                                      </p:cBhvr>
                                    </p:animEffect>
                                  </p:childTnLst>
                                </p:cTn>
                              </p:par>
                            </p:childTnLst>
                          </p:cTn>
                        </p:par>
                        <p:par>
                          <p:cTn id="71" fill="hold">
                            <p:stCondLst>
                              <p:cond delay="6500"/>
                            </p:stCondLst>
                            <p:childTnLst>
                              <p:par>
                                <p:cTn id="72" presetID="53" presetClass="entr" presetSubtype="16" fill="hold" nodeType="afterEffect">
                                  <p:stCondLst>
                                    <p:cond delay="0"/>
                                  </p:stCondLst>
                                  <p:childTnLst>
                                    <p:set>
                                      <p:cBhvr>
                                        <p:cTn id="73" dur="1" fill="hold">
                                          <p:stCondLst>
                                            <p:cond delay="0"/>
                                          </p:stCondLst>
                                        </p:cTn>
                                        <p:tgtEl>
                                          <p:spTgt spid="34"/>
                                        </p:tgtEl>
                                        <p:attrNameLst>
                                          <p:attrName>style.visibility</p:attrName>
                                        </p:attrNameLst>
                                      </p:cBhvr>
                                      <p:to>
                                        <p:strVal val="visible"/>
                                      </p:to>
                                    </p:set>
                                    <p:anim calcmode="lin" valueType="num">
                                      <p:cBhvr>
                                        <p:cTn id="74" dur="500" fill="hold"/>
                                        <p:tgtEl>
                                          <p:spTgt spid="34"/>
                                        </p:tgtEl>
                                        <p:attrNameLst>
                                          <p:attrName>ppt_w</p:attrName>
                                        </p:attrNameLst>
                                      </p:cBhvr>
                                      <p:tavLst>
                                        <p:tav tm="0">
                                          <p:val>
                                            <p:fltVal val="0"/>
                                          </p:val>
                                        </p:tav>
                                        <p:tav tm="100000">
                                          <p:val>
                                            <p:strVal val="#ppt_w"/>
                                          </p:val>
                                        </p:tav>
                                      </p:tavLst>
                                    </p:anim>
                                    <p:anim calcmode="lin" valueType="num">
                                      <p:cBhvr>
                                        <p:cTn id="75" dur="500" fill="hold"/>
                                        <p:tgtEl>
                                          <p:spTgt spid="34"/>
                                        </p:tgtEl>
                                        <p:attrNameLst>
                                          <p:attrName>ppt_h</p:attrName>
                                        </p:attrNameLst>
                                      </p:cBhvr>
                                      <p:tavLst>
                                        <p:tav tm="0">
                                          <p:val>
                                            <p:fltVal val="0"/>
                                          </p:val>
                                        </p:tav>
                                        <p:tav tm="100000">
                                          <p:val>
                                            <p:strVal val="#ppt_h"/>
                                          </p:val>
                                        </p:tav>
                                      </p:tavLst>
                                    </p:anim>
                                    <p:animEffect transition="in" filter="fade">
                                      <p:cBhvr>
                                        <p:cTn id="76" dur="500"/>
                                        <p:tgtEl>
                                          <p:spTgt spid="34"/>
                                        </p:tgtEl>
                                      </p:cBhvr>
                                    </p:animEffect>
                                  </p:childTnLst>
                                </p:cTn>
                              </p:par>
                            </p:childTnLst>
                          </p:cTn>
                        </p:par>
                        <p:par>
                          <p:cTn id="77" fill="hold">
                            <p:stCondLst>
                              <p:cond delay="7000"/>
                            </p:stCondLst>
                            <p:childTnLst>
                              <p:par>
                                <p:cTn id="78" presetID="53" presetClass="entr" presetSubtype="16" fill="hold" nodeType="afterEffect">
                                  <p:stCondLst>
                                    <p:cond delay="0"/>
                                  </p:stCondLst>
                                  <p:childTnLst>
                                    <p:set>
                                      <p:cBhvr>
                                        <p:cTn id="79" dur="1" fill="hold">
                                          <p:stCondLst>
                                            <p:cond delay="0"/>
                                          </p:stCondLst>
                                        </p:cTn>
                                        <p:tgtEl>
                                          <p:spTgt spid="36"/>
                                        </p:tgtEl>
                                        <p:attrNameLst>
                                          <p:attrName>style.visibility</p:attrName>
                                        </p:attrNameLst>
                                      </p:cBhvr>
                                      <p:to>
                                        <p:strVal val="visible"/>
                                      </p:to>
                                    </p:set>
                                    <p:anim calcmode="lin" valueType="num">
                                      <p:cBhvr>
                                        <p:cTn id="80" dur="500" fill="hold"/>
                                        <p:tgtEl>
                                          <p:spTgt spid="36"/>
                                        </p:tgtEl>
                                        <p:attrNameLst>
                                          <p:attrName>ppt_w</p:attrName>
                                        </p:attrNameLst>
                                      </p:cBhvr>
                                      <p:tavLst>
                                        <p:tav tm="0">
                                          <p:val>
                                            <p:fltVal val="0"/>
                                          </p:val>
                                        </p:tav>
                                        <p:tav tm="100000">
                                          <p:val>
                                            <p:strVal val="#ppt_w"/>
                                          </p:val>
                                        </p:tav>
                                      </p:tavLst>
                                    </p:anim>
                                    <p:anim calcmode="lin" valueType="num">
                                      <p:cBhvr>
                                        <p:cTn id="81" dur="500" fill="hold"/>
                                        <p:tgtEl>
                                          <p:spTgt spid="36"/>
                                        </p:tgtEl>
                                        <p:attrNameLst>
                                          <p:attrName>ppt_h</p:attrName>
                                        </p:attrNameLst>
                                      </p:cBhvr>
                                      <p:tavLst>
                                        <p:tav tm="0">
                                          <p:val>
                                            <p:fltVal val="0"/>
                                          </p:val>
                                        </p:tav>
                                        <p:tav tm="100000">
                                          <p:val>
                                            <p:strVal val="#ppt_h"/>
                                          </p:val>
                                        </p:tav>
                                      </p:tavLst>
                                    </p:anim>
                                    <p:animEffect transition="in" filter="fade">
                                      <p:cBhvr>
                                        <p:cTn id="82" dur="500"/>
                                        <p:tgtEl>
                                          <p:spTgt spid="36"/>
                                        </p:tgtEl>
                                      </p:cBhvr>
                                    </p:animEffect>
                                  </p:childTnLst>
                                </p:cTn>
                              </p:par>
                            </p:childTnLst>
                          </p:cTn>
                        </p:par>
                        <p:par>
                          <p:cTn id="83" fill="hold">
                            <p:stCondLst>
                              <p:cond delay="7500"/>
                            </p:stCondLst>
                            <p:childTnLst>
                              <p:par>
                                <p:cTn id="84" presetID="2" presetClass="entr" presetSubtype="4" decel="100000" fill="hold" nodeType="afterEffect">
                                  <p:stCondLst>
                                    <p:cond delay="0"/>
                                  </p:stCondLst>
                                  <p:childTnLst>
                                    <p:set>
                                      <p:cBhvr>
                                        <p:cTn id="85" dur="1" fill="hold">
                                          <p:stCondLst>
                                            <p:cond delay="0"/>
                                          </p:stCondLst>
                                        </p:cTn>
                                        <p:tgtEl>
                                          <p:spTgt spid="222220"/>
                                        </p:tgtEl>
                                        <p:attrNameLst>
                                          <p:attrName>style.visibility</p:attrName>
                                        </p:attrNameLst>
                                      </p:cBhvr>
                                      <p:to>
                                        <p:strVal val="visible"/>
                                      </p:to>
                                    </p:set>
                                    <p:anim calcmode="lin" valueType="num">
                                      <p:cBhvr additive="base">
                                        <p:cTn id="86" dur="500" fill="hold"/>
                                        <p:tgtEl>
                                          <p:spTgt spid="222220"/>
                                        </p:tgtEl>
                                        <p:attrNameLst>
                                          <p:attrName>ppt_x</p:attrName>
                                        </p:attrNameLst>
                                      </p:cBhvr>
                                      <p:tavLst>
                                        <p:tav tm="0">
                                          <p:val>
                                            <p:strVal val="#ppt_x"/>
                                          </p:val>
                                        </p:tav>
                                        <p:tav tm="100000">
                                          <p:val>
                                            <p:strVal val="#ppt_x"/>
                                          </p:val>
                                        </p:tav>
                                      </p:tavLst>
                                    </p:anim>
                                    <p:anim calcmode="lin" valueType="num">
                                      <p:cBhvr additive="base">
                                        <p:cTn id="87" dur="500" fill="hold"/>
                                        <p:tgtEl>
                                          <p:spTgt spid="222220"/>
                                        </p:tgtEl>
                                        <p:attrNameLst>
                                          <p:attrName>ppt_y</p:attrName>
                                        </p:attrNameLst>
                                      </p:cBhvr>
                                      <p:tavLst>
                                        <p:tav tm="0">
                                          <p:val>
                                            <p:strVal val="1+#ppt_h/2"/>
                                          </p:val>
                                        </p:tav>
                                        <p:tav tm="100000">
                                          <p:val>
                                            <p:strVal val="#ppt_y"/>
                                          </p:val>
                                        </p:tav>
                                      </p:tavLst>
                                    </p:anim>
                                  </p:childTnLst>
                                </p:cTn>
                              </p:par>
                            </p:childTnLst>
                          </p:cTn>
                        </p:par>
                        <p:par>
                          <p:cTn id="88" fill="hold">
                            <p:stCondLst>
                              <p:cond delay="8000"/>
                            </p:stCondLst>
                            <p:childTnLst>
                              <p:par>
                                <p:cTn id="89" presetID="2" presetClass="entr" presetSubtype="4" decel="100000" fill="hold" nodeType="afterEffect">
                                  <p:stCondLst>
                                    <p:cond delay="0"/>
                                  </p:stCondLst>
                                  <p:childTnLst>
                                    <p:set>
                                      <p:cBhvr>
                                        <p:cTn id="90" dur="1" fill="hold">
                                          <p:stCondLst>
                                            <p:cond delay="0"/>
                                          </p:stCondLst>
                                        </p:cTn>
                                        <p:tgtEl>
                                          <p:spTgt spid="222221"/>
                                        </p:tgtEl>
                                        <p:attrNameLst>
                                          <p:attrName>style.visibility</p:attrName>
                                        </p:attrNameLst>
                                      </p:cBhvr>
                                      <p:to>
                                        <p:strVal val="visible"/>
                                      </p:to>
                                    </p:set>
                                    <p:anim calcmode="lin" valueType="num">
                                      <p:cBhvr additive="base">
                                        <p:cTn id="91" dur="500" fill="hold"/>
                                        <p:tgtEl>
                                          <p:spTgt spid="222221"/>
                                        </p:tgtEl>
                                        <p:attrNameLst>
                                          <p:attrName>ppt_x</p:attrName>
                                        </p:attrNameLst>
                                      </p:cBhvr>
                                      <p:tavLst>
                                        <p:tav tm="0">
                                          <p:val>
                                            <p:strVal val="#ppt_x"/>
                                          </p:val>
                                        </p:tav>
                                        <p:tav tm="100000">
                                          <p:val>
                                            <p:strVal val="#ppt_x"/>
                                          </p:val>
                                        </p:tav>
                                      </p:tavLst>
                                    </p:anim>
                                    <p:anim calcmode="lin" valueType="num">
                                      <p:cBhvr additive="base">
                                        <p:cTn id="92" dur="500" fill="hold"/>
                                        <p:tgtEl>
                                          <p:spTgt spid="222221"/>
                                        </p:tgtEl>
                                        <p:attrNameLst>
                                          <p:attrName>ppt_y</p:attrName>
                                        </p:attrNameLst>
                                      </p:cBhvr>
                                      <p:tavLst>
                                        <p:tav tm="0">
                                          <p:val>
                                            <p:strVal val="1+#ppt_h/2"/>
                                          </p:val>
                                        </p:tav>
                                        <p:tav tm="100000">
                                          <p:val>
                                            <p:strVal val="#ppt_y"/>
                                          </p:val>
                                        </p:tav>
                                      </p:tavLst>
                                    </p:anim>
                                  </p:childTnLst>
                                </p:cTn>
                              </p:par>
                            </p:childTnLst>
                          </p:cTn>
                        </p:par>
                        <p:par>
                          <p:cTn id="93" fill="hold">
                            <p:stCondLst>
                              <p:cond delay="8500"/>
                            </p:stCondLst>
                            <p:childTnLst>
                              <p:par>
                                <p:cTn id="94" presetID="2" presetClass="entr" presetSubtype="4" decel="100000" fill="hold" nodeType="afterEffect">
                                  <p:stCondLst>
                                    <p:cond delay="0"/>
                                  </p:stCondLst>
                                  <p:childTnLst>
                                    <p:set>
                                      <p:cBhvr>
                                        <p:cTn id="95" dur="1" fill="hold">
                                          <p:stCondLst>
                                            <p:cond delay="0"/>
                                          </p:stCondLst>
                                        </p:cTn>
                                        <p:tgtEl>
                                          <p:spTgt spid="222222"/>
                                        </p:tgtEl>
                                        <p:attrNameLst>
                                          <p:attrName>style.visibility</p:attrName>
                                        </p:attrNameLst>
                                      </p:cBhvr>
                                      <p:to>
                                        <p:strVal val="visible"/>
                                      </p:to>
                                    </p:set>
                                    <p:anim calcmode="lin" valueType="num">
                                      <p:cBhvr additive="base">
                                        <p:cTn id="96" dur="500" fill="hold"/>
                                        <p:tgtEl>
                                          <p:spTgt spid="222222"/>
                                        </p:tgtEl>
                                        <p:attrNameLst>
                                          <p:attrName>ppt_x</p:attrName>
                                        </p:attrNameLst>
                                      </p:cBhvr>
                                      <p:tavLst>
                                        <p:tav tm="0">
                                          <p:val>
                                            <p:strVal val="#ppt_x"/>
                                          </p:val>
                                        </p:tav>
                                        <p:tav tm="100000">
                                          <p:val>
                                            <p:strVal val="#ppt_x"/>
                                          </p:val>
                                        </p:tav>
                                      </p:tavLst>
                                    </p:anim>
                                    <p:anim calcmode="lin" valueType="num">
                                      <p:cBhvr additive="base">
                                        <p:cTn id="97" dur="500" fill="hold"/>
                                        <p:tgtEl>
                                          <p:spTgt spid="222222"/>
                                        </p:tgtEl>
                                        <p:attrNameLst>
                                          <p:attrName>ppt_y</p:attrName>
                                        </p:attrNameLst>
                                      </p:cBhvr>
                                      <p:tavLst>
                                        <p:tav tm="0">
                                          <p:val>
                                            <p:strVal val="1+#ppt_h/2"/>
                                          </p:val>
                                        </p:tav>
                                        <p:tav tm="100000">
                                          <p:val>
                                            <p:strVal val="#ppt_y"/>
                                          </p:val>
                                        </p:tav>
                                      </p:tavLst>
                                    </p:anim>
                                  </p:childTnLst>
                                </p:cTn>
                              </p:par>
                            </p:childTnLst>
                          </p:cTn>
                        </p:par>
                        <p:par>
                          <p:cTn id="98" fill="hold">
                            <p:stCondLst>
                              <p:cond delay="9000"/>
                            </p:stCondLst>
                            <p:childTnLst>
                              <p:par>
                                <p:cTn id="99" presetID="2" presetClass="entr" presetSubtype="4" decel="100000" fill="hold" nodeType="afterEffect">
                                  <p:stCondLst>
                                    <p:cond delay="0"/>
                                  </p:stCondLst>
                                  <p:childTnLst>
                                    <p:set>
                                      <p:cBhvr>
                                        <p:cTn id="100" dur="1" fill="hold">
                                          <p:stCondLst>
                                            <p:cond delay="0"/>
                                          </p:stCondLst>
                                        </p:cTn>
                                        <p:tgtEl>
                                          <p:spTgt spid="222223"/>
                                        </p:tgtEl>
                                        <p:attrNameLst>
                                          <p:attrName>style.visibility</p:attrName>
                                        </p:attrNameLst>
                                      </p:cBhvr>
                                      <p:to>
                                        <p:strVal val="visible"/>
                                      </p:to>
                                    </p:set>
                                    <p:anim calcmode="lin" valueType="num">
                                      <p:cBhvr additive="base">
                                        <p:cTn id="101" dur="500" fill="hold"/>
                                        <p:tgtEl>
                                          <p:spTgt spid="222223"/>
                                        </p:tgtEl>
                                        <p:attrNameLst>
                                          <p:attrName>ppt_x</p:attrName>
                                        </p:attrNameLst>
                                      </p:cBhvr>
                                      <p:tavLst>
                                        <p:tav tm="0">
                                          <p:val>
                                            <p:strVal val="#ppt_x"/>
                                          </p:val>
                                        </p:tav>
                                        <p:tav tm="100000">
                                          <p:val>
                                            <p:strVal val="#ppt_x"/>
                                          </p:val>
                                        </p:tav>
                                      </p:tavLst>
                                    </p:anim>
                                    <p:anim calcmode="lin" valueType="num">
                                      <p:cBhvr additive="base">
                                        <p:cTn id="102" dur="500" fill="hold"/>
                                        <p:tgtEl>
                                          <p:spTgt spid="222223"/>
                                        </p:tgtEl>
                                        <p:attrNameLst>
                                          <p:attrName>ppt_y</p:attrName>
                                        </p:attrNameLst>
                                      </p:cBhvr>
                                      <p:tavLst>
                                        <p:tav tm="0">
                                          <p:val>
                                            <p:strVal val="1+#ppt_h/2"/>
                                          </p:val>
                                        </p:tav>
                                        <p:tav tm="100000">
                                          <p:val>
                                            <p:strVal val="#ppt_y"/>
                                          </p:val>
                                        </p:tav>
                                      </p:tavLst>
                                    </p:anim>
                                  </p:childTnLst>
                                </p:cTn>
                              </p:par>
                            </p:childTnLst>
                          </p:cTn>
                        </p:par>
                        <p:par>
                          <p:cTn id="103" fill="hold">
                            <p:stCondLst>
                              <p:cond delay="9500"/>
                            </p:stCondLst>
                            <p:childTnLst>
                              <p:par>
                                <p:cTn id="104" presetID="22" presetClass="entr" presetSubtype="1" fill="hold" nodeType="afterEffect">
                                  <p:stCondLst>
                                    <p:cond delay="0"/>
                                  </p:stCondLst>
                                  <p:childTnLst>
                                    <p:set>
                                      <p:cBhvr>
                                        <p:cTn id="105" dur="1" fill="hold">
                                          <p:stCondLst>
                                            <p:cond delay="0"/>
                                          </p:stCondLst>
                                        </p:cTn>
                                        <p:tgtEl>
                                          <p:spTgt spid="5"/>
                                        </p:tgtEl>
                                        <p:attrNameLst>
                                          <p:attrName>style.visibility</p:attrName>
                                        </p:attrNameLst>
                                      </p:cBhvr>
                                      <p:to>
                                        <p:strVal val="visible"/>
                                      </p:to>
                                    </p:set>
                                    <p:animEffect transition="in" filter="wipe(up)">
                                      <p:cBhvr>
                                        <p:cTn id="106" dur="500"/>
                                        <p:tgtEl>
                                          <p:spTgt spid="5"/>
                                        </p:tgtEl>
                                      </p:cBhvr>
                                    </p:animEffect>
                                  </p:childTnLst>
                                </p:cTn>
                              </p:par>
                            </p:childTnLst>
                          </p:cTn>
                        </p:par>
                        <p:par>
                          <p:cTn id="107" fill="hold">
                            <p:stCondLst>
                              <p:cond delay="10000"/>
                            </p:stCondLst>
                            <p:childTnLst>
                              <p:par>
                                <p:cTn id="108" presetID="53" presetClass="entr" presetSubtype="16" fill="hold" grpId="0" nodeType="afterEffect">
                                  <p:stCondLst>
                                    <p:cond delay="0"/>
                                  </p:stCondLst>
                                  <p:childTnLst>
                                    <p:set>
                                      <p:cBhvr>
                                        <p:cTn id="109" dur="1" fill="hold">
                                          <p:stCondLst>
                                            <p:cond delay="0"/>
                                          </p:stCondLst>
                                        </p:cTn>
                                        <p:tgtEl>
                                          <p:spTgt spid="79"/>
                                        </p:tgtEl>
                                        <p:attrNameLst>
                                          <p:attrName>style.visibility</p:attrName>
                                        </p:attrNameLst>
                                      </p:cBhvr>
                                      <p:to>
                                        <p:strVal val="visible"/>
                                      </p:to>
                                    </p:set>
                                    <p:anim calcmode="lin" valueType="num">
                                      <p:cBhvr>
                                        <p:cTn id="110" dur="500" fill="hold"/>
                                        <p:tgtEl>
                                          <p:spTgt spid="79"/>
                                        </p:tgtEl>
                                        <p:attrNameLst>
                                          <p:attrName>ppt_w</p:attrName>
                                        </p:attrNameLst>
                                      </p:cBhvr>
                                      <p:tavLst>
                                        <p:tav tm="0">
                                          <p:val>
                                            <p:fltVal val="0"/>
                                          </p:val>
                                        </p:tav>
                                        <p:tav tm="100000">
                                          <p:val>
                                            <p:strVal val="#ppt_w"/>
                                          </p:val>
                                        </p:tav>
                                      </p:tavLst>
                                    </p:anim>
                                    <p:anim calcmode="lin" valueType="num">
                                      <p:cBhvr>
                                        <p:cTn id="111" dur="500" fill="hold"/>
                                        <p:tgtEl>
                                          <p:spTgt spid="79"/>
                                        </p:tgtEl>
                                        <p:attrNameLst>
                                          <p:attrName>ppt_h</p:attrName>
                                        </p:attrNameLst>
                                      </p:cBhvr>
                                      <p:tavLst>
                                        <p:tav tm="0">
                                          <p:val>
                                            <p:fltVal val="0"/>
                                          </p:val>
                                        </p:tav>
                                        <p:tav tm="100000">
                                          <p:val>
                                            <p:strVal val="#ppt_h"/>
                                          </p:val>
                                        </p:tav>
                                      </p:tavLst>
                                    </p:anim>
                                    <p:animEffect transition="in" filter="fade">
                                      <p:cBhvr>
                                        <p:cTn id="112" dur="500"/>
                                        <p:tgtEl>
                                          <p:spTgt spid="79"/>
                                        </p:tgtEl>
                                      </p:cBhvr>
                                    </p:animEffect>
                                  </p:childTnLst>
                                </p:cTn>
                              </p:par>
                            </p:childTnLst>
                          </p:cTn>
                        </p:par>
                        <p:par>
                          <p:cTn id="113" fill="hold">
                            <p:stCondLst>
                              <p:cond delay="10500"/>
                            </p:stCondLst>
                            <p:childTnLst>
                              <p:par>
                                <p:cTn id="114" presetID="53" presetClass="entr" presetSubtype="16" fill="hold" grpId="0" nodeType="afterEffect">
                                  <p:stCondLst>
                                    <p:cond delay="0"/>
                                  </p:stCondLst>
                                  <p:childTnLst>
                                    <p:set>
                                      <p:cBhvr>
                                        <p:cTn id="115" dur="1" fill="hold">
                                          <p:stCondLst>
                                            <p:cond delay="0"/>
                                          </p:stCondLst>
                                        </p:cTn>
                                        <p:tgtEl>
                                          <p:spTgt spid="80"/>
                                        </p:tgtEl>
                                        <p:attrNameLst>
                                          <p:attrName>style.visibility</p:attrName>
                                        </p:attrNameLst>
                                      </p:cBhvr>
                                      <p:to>
                                        <p:strVal val="visible"/>
                                      </p:to>
                                    </p:set>
                                    <p:anim calcmode="lin" valueType="num">
                                      <p:cBhvr>
                                        <p:cTn id="116" dur="500" fill="hold"/>
                                        <p:tgtEl>
                                          <p:spTgt spid="80"/>
                                        </p:tgtEl>
                                        <p:attrNameLst>
                                          <p:attrName>ppt_w</p:attrName>
                                        </p:attrNameLst>
                                      </p:cBhvr>
                                      <p:tavLst>
                                        <p:tav tm="0">
                                          <p:val>
                                            <p:fltVal val="0"/>
                                          </p:val>
                                        </p:tav>
                                        <p:tav tm="100000">
                                          <p:val>
                                            <p:strVal val="#ppt_w"/>
                                          </p:val>
                                        </p:tav>
                                      </p:tavLst>
                                    </p:anim>
                                    <p:anim calcmode="lin" valueType="num">
                                      <p:cBhvr>
                                        <p:cTn id="117" dur="500" fill="hold"/>
                                        <p:tgtEl>
                                          <p:spTgt spid="80"/>
                                        </p:tgtEl>
                                        <p:attrNameLst>
                                          <p:attrName>ppt_h</p:attrName>
                                        </p:attrNameLst>
                                      </p:cBhvr>
                                      <p:tavLst>
                                        <p:tav tm="0">
                                          <p:val>
                                            <p:fltVal val="0"/>
                                          </p:val>
                                        </p:tav>
                                        <p:tav tm="100000">
                                          <p:val>
                                            <p:strVal val="#ppt_h"/>
                                          </p:val>
                                        </p:tav>
                                      </p:tavLst>
                                    </p:anim>
                                    <p:animEffect transition="in" filter="fade">
                                      <p:cBhvr>
                                        <p:cTn id="118" dur="500"/>
                                        <p:tgtEl>
                                          <p:spTgt spid="80"/>
                                        </p:tgtEl>
                                      </p:cBhvr>
                                    </p:animEffect>
                                  </p:childTnLst>
                                </p:cTn>
                              </p:par>
                            </p:childTnLst>
                          </p:cTn>
                        </p:par>
                        <p:par>
                          <p:cTn id="119" fill="hold">
                            <p:stCondLst>
                              <p:cond delay="11000"/>
                            </p:stCondLst>
                            <p:childTnLst>
                              <p:par>
                                <p:cTn id="120" presetID="53" presetClass="entr" presetSubtype="16" fill="hold" grpId="0" nodeType="afterEffect">
                                  <p:stCondLst>
                                    <p:cond delay="0"/>
                                  </p:stCondLst>
                                  <p:childTnLst>
                                    <p:set>
                                      <p:cBhvr>
                                        <p:cTn id="121" dur="1" fill="hold">
                                          <p:stCondLst>
                                            <p:cond delay="0"/>
                                          </p:stCondLst>
                                        </p:cTn>
                                        <p:tgtEl>
                                          <p:spTgt spid="84"/>
                                        </p:tgtEl>
                                        <p:attrNameLst>
                                          <p:attrName>style.visibility</p:attrName>
                                        </p:attrNameLst>
                                      </p:cBhvr>
                                      <p:to>
                                        <p:strVal val="visible"/>
                                      </p:to>
                                    </p:set>
                                    <p:anim calcmode="lin" valueType="num">
                                      <p:cBhvr>
                                        <p:cTn id="122" dur="500" fill="hold"/>
                                        <p:tgtEl>
                                          <p:spTgt spid="84"/>
                                        </p:tgtEl>
                                        <p:attrNameLst>
                                          <p:attrName>ppt_w</p:attrName>
                                        </p:attrNameLst>
                                      </p:cBhvr>
                                      <p:tavLst>
                                        <p:tav tm="0">
                                          <p:val>
                                            <p:fltVal val="0"/>
                                          </p:val>
                                        </p:tav>
                                        <p:tav tm="100000">
                                          <p:val>
                                            <p:strVal val="#ppt_w"/>
                                          </p:val>
                                        </p:tav>
                                      </p:tavLst>
                                    </p:anim>
                                    <p:anim calcmode="lin" valueType="num">
                                      <p:cBhvr>
                                        <p:cTn id="123" dur="500" fill="hold"/>
                                        <p:tgtEl>
                                          <p:spTgt spid="84"/>
                                        </p:tgtEl>
                                        <p:attrNameLst>
                                          <p:attrName>ppt_h</p:attrName>
                                        </p:attrNameLst>
                                      </p:cBhvr>
                                      <p:tavLst>
                                        <p:tav tm="0">
                                          <p:val>
                                            <p:fltVal val="0"/>
                                          </p:val>
                                        </p:tav>
                                        <p:tav tm="100000">
                                          <p:val>
                                            <p:strVal val="#ppt_h"/>
                                          </p:val>
                                        </p:tav>
                                      </p:tavLst>
                                    </p:anim>
                                    <p:animEffect transition="in" filter="fade">
                                      <p:cBhvr>
                                        <p:cTn id="124" dur="500"/>
                                        <p:tgtEl>
                                          <p:spTgt spid="84"/>
                                        </p:tgtEl>
                                      </p:cBhvr>
                                    </p:animEffect>
                                  </p:childTnLst>
                                </p:cTn>
                              </p:par>
                            </p:childTnLst>
                          </p:cTn>
                        </p:par>
                        <p:par>
                          <p:cTn id="125" fill="hold">
                            <p:stCondLst>
                              <p:cond delay="11500"/>
                            </p:stCondLst>
                            <p:childTnLst>
                              <p:par>
                                <p:cTn id="126" presetID="53" presetClass="entr" presetSubtype="16" fill="hold" grpId="0" nodeType="afterEffect">
                                  <p:stCondLst>
                                    <p:cond delay="0"/>
                                  </p:stCondLst>
                                  <p:childTnLst>
                                    <p:set>
                                      <p:cBhvr>
                                        <p:cTn id="127" dur="1" fill="hold">
                                          <p:stCondLst>
                                            <p:cond delay="0"/>
                                          </p:stCondLst>
                                        </p:cTn>
                                        <p:tgtEl>
                                          <p:spTgt spid="85"/>
                                        </p:tgtEl>
                                        <p:attrNameLst>
                                          <p:attrName>style.visibility</p:attrName>
                                        </p:attrNameLst>
                                      </p:cBhvr>
                                      <p:to>
                                        <p:strVal val="visible"/>
                                      </p:to>
                                    </p:set>
                                    <p:anim calcmode="lin" valueType="num">
                                      <p:cBhvr>
                                        <p:cTn id="128" dur="500" fill="hold"/>
                                        <p:tgtEl>
                                          <p:spTgt spid="85"/>
                                        </p:tgtEl>
                                        <p:attrNameLst>
                                          <p:attrName>ppt_w</p:attrName>
                                        </p:attrNameLst>
                                      </p:cBhvr>
                                      <p:tavLst>
                                        <p:tav tm="0">
                                          <p:val>
                                            <p:fltVal val="0"/>
                                          </p:val>
                                        </p:tav>
                                        <p:tav tm="100000">
                                          <p:val>
                                            <p:strVal val="#ppt_w"/>
                                          </p:val>
                                        </p:tav>
                                      </p:tavLst>
                                    </p:anim>
                                    <p:anim calcmode="lin" valueType="num">
                                      <p:cBhvr>
                                        <p:cTn id="129" dur="500" fill="hold"/>
                                        <p:tgtEl>
                                          <p:spTgt spid="85"/>
                                        </p:tgtEl>
                                        <p:attrNameLst>
                                          <p:attrName>ppt_h</p:attrName>
                                        </p:attrNameLst>
                                      </p:cBhvr>
                                      <p:tavLst>
                                        <p:tav tm="0">
                                          <p:val>
                                            <p:fltVal val="0"/>
                                          </p:val>
                                        </p:tav>
                                        <p:tav tm="100000">
                                          <p:val>
                                            <p:strVal val="#ppt_h"/>
                                          </p:val>
                                        </p:tav>
                                      </p:tavLst>
                                    </p:anim>
                                    <p:animEffect transition="in" filter="fade">
                                      <p:cBhvr>
                                        <p:cTn id="130"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19" grpId="0"/>
      <p:bldP spid="76" grpId="0"/>
      <p:bldP spid="79" grpId="0" animBg="1"/>
      <p:bldP spid="80" grpId="0" animBg="1"/>
      <p:bldP spid="84" grpId="0" animBg="1"/>
      <p:bldP spid="8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onut 4">
            <a:extLst>
              <a:ext uri="{FF2B5EF4-FFF2-40B4-BE49-F238E27FC236}">
                <a16:creationId xmlns:a16="http://schemas.microsoft.com/office/drawing/2014/main" id="{AE35C4CB-EA51-E841-A314-6D6A9489EB1C}"/>
              </a:ext>
            </a:extLst>
          </p:cNvPr>
          <p:cNvSpPr/>
          <p:nvPr/>
        </p:nvSpPr>
        <p:spPr bwMode="auto">
          <a:xfrm>
            <a:off x="6873875" y="1185863"/>
            <a:ext cx="5727700" cy="5729287"/>
          </a:xfrm>
          <a:prstGeom prst="donut">
            <a:avLst/>
          </a:prstGeom>
          <a:solidFill>
            <a:schemeClr val="accent2"/>
          </a:solidFill>
          <a:ln>
            <a:noFill/>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40000"/>
                  <a:lumOff val="60000"/>
                </a:schemeClr>
              </a:solidFill>
              <a:latin typeface="+mn-lt"/>
              <a:cs typeface="+mn-cs"/>
            </a:endParaRPr>
          </a:p>
        </p:txBody>
      </p:sp>
      <p:sp>
        <p:nvSpPr>
          <p:cNvPr id="6" name="Title 1">
            <a:extLst>
              <a:ext uri="{FF2B5EF4-FFF2-40B4-BE49-F238E27FC236}">
                <a16:creationId xmlns:a16="http://schemas.microsoft.com/office/drawing/2014/main" id="{70C79498-390D-6942-8D09-E6F8551EC127}"/>
              </a:ext>
            </a:extLst>
          </p:cNvPr>
          <p:cNvSpPr txBox="1">
            <a:spLocks/>
          </p:cNvSpPr>
          <p:nvPr/>
        </p:nvSpPr>
        <p:spPr bwMode="auto">
          <a:xfrm>
            <a:off x="1409700" y="1626689"/>
            <a:ext cx="3260725"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70000"/>
              </a:lnSpc>
            </a:pPr>
            <a:r>
              <a:rPr lang="en-US" altLang="en-US" sz="4000"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RYAN</a:t>
            </a:r>
            <a:br>
              <a:rPr lang="en-US" altLang="en-US" sz="4000"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br>
            <a:r>
              <a:rPr lang="en-US" altLang="en-US" sz="4000"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CORDOBA</a:t>
            </a:r>
          </a:p>
        </p:txBody>
      </p:sp>
      <p:grpSp>
        <p:nvGrpSpPr>
          <p:cNvPr id="2" name="Group 1">
            <a:extLst>
              <a:ext uri="{FF2B5EF4-FFF2-40B4-BE49-F238E27FC236}">
                <a16:creationId xmlns:a16="http://schemas.microsoft.com/office/drawing/2014/main" id="{DBAF9DB0-F939-4EF2-BE25-F96C948DA670}"/>
              </a:ext>
            </a:extLst>
          </p:cNvPr>
          <p:cNvGrpSpPr/>
          <p:nvPr/>
        </p:nvGrpSpPr>
        <p:grpSpPr>
          <a:xfrm>
            <a:off x="1409700" y="3592016"/>
            <a:ext cx="3151188" cy="1749081"/>
            <a:chOff x="1409700" y="3592016"/>
            <a:chExt cx="3151188" cy="1749081"/>
          </a:xfrm>
        </p:grpSpPr>
        <p:grpSp>
          <p:nvGrpSpPr>
            <p:cNvPr id="3" name="Group 8">
              <a:extLst>
                <a:ext uri="{FF2B5EF4-FFF2-40B4-BE49-F238E27FC236}">
                  <a16:creationId xmlns:a16="http://schemas.microsoft.com/office/drawing/2014/main" id="{829E6931-CBCC-6545-A2F3-65D1ECB513ED}"/>
                </a:ext>
              </a:extLst>
            </p:cNvPr>
            <p:cNvGrpSpPr>
              <a:grpSpLocks/>
            </p:cNvGrpSpPr>
            <p:nvPr/>
          </p:nvGrpSpPr>
          <p:grpSpPr bwMode="auto">
            <a:xfrm>
              <a:off x="1409700" y="3592016"/>
              <a:ext cx="1512888" cy="474319"/>
              <a:chOff x="1410040" y="3187800"/>
              <a:chExt cx="1511836" cy="475030"/>
            </a:xfrm>
          </p:grpSpPr>
          <p:sp>
            <p:nvSpPr>
              <p:cNvPr id="234519" name="Title 1">
                <a:extLst>
                  <a:ext uri="{FF2B5EF4-FFF2-40B4-BE49-F238E27FC236}">
                    <a16:creationId xmlns:a16="http://schemas.microsoft.com/office/drawing/2014/main" id="{9A5A5473-C525-1C42-99EC-3494679460E4}"/>
                  </a:ext>
                </a:extLst>
              </p:cNvPr>
              <p:cNvSpPr txBox="1">
                <a:spLocks/>
              </p:cNvSpPr>
              <p:nvPr/>
            </p:nvSpPr>
            <p:spPr bwMode="auto">
              <a:xfrm>
                <a:off x="1410040" y="3187800"/>
                <a:ext cx="1511836"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dirty="0">
                    <a:solidFill>
                      <a:schemeClr val="tx2">
                        <a:lumMod val="40000"/>
                        <a:lumOff val="6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PUBLISHED</a:t>
                </a:r>
              </a:p>
            </p:txBody>
          </p:sp>
          <p:sp>
            <p:nvSpPr>
              <p:cNvPr id="8" name="TextBox 7">
                <a:extLst>
                  <a:ext uri="{FF2B5EF4-FFF2-40B4-BE49-F238E27FC236}">
                    <a16:creationId xmlns:a16="http://schemas.microsoft.com/office/drawing/2014/main" id="{86F84558-FEEE-DF4D-80E7-4CA687E0BEBC}"/>
                  </a:ext>
                </a:extLst>
              </p:cNvPr>
              <p:cNvSpPr txBox="1"/>
              <p:nvPr/>
            </p:nvSpPr>
            <p:spPr>
              <a:xfrm>
                <a:off x="1410040" y="3368270"/>
                <a:ext cx="1511836" cy="294560"/>
              </a:xfrm>
              <a:prstGeom prst="rect">
                <a:avLst/>
              </a:prstGeom>
              <a:noFill/>
            </p:spPr>
            <p:txBody>
              <a:bodyPr>
                <a:spAutoFit/>
              </a:bodyPr>
              <a:lstStyle/>
              <a:p>
                <a:pPr fontAlgn="auto">
                  <a:lnSpc>
                    <a:spcPct val="130000"/>
                  </a:lnSpc>
                  <a:spcBef>
                    <a:spcPts val="0"/>
                  </a:spcBef>
                  <a:spcAft>
                    <a:spcPts val="0"/>
                  </a:spcAft>
                  <a:defRPr/>
                </a:pPr>
                <a:r>
                  <a:rPr lang="en-US" sz="1100" dirty="0">
                    <a:solidFill>
                      <a:schemeClr val="tx2">
                        <a:lumMod val="40000"/>
                        <a:lumOff val="60000"/>
                      </a:schemeClr>
                    </a:solidFill>
                    <a:latin typeface="Source Sans Pro" charset="0"/>
                    <a:ea typeface="Source Sans Pro" charset="0"/>
                    <a:cs typeface="Source Sans Pro" charset="0"/>
                  </a:rPr>
                  <a:t>March 15, 2021</a:t>
                </a:r>
              </a:p>
            </p:txBody>
          </p:sp>
        </p:grpSp>
        <p:grpSp>
          <p:nvGrpSpPr>
            <p:cNvPr id="4" name="Group 9">
              <a:extLst>
                <a:ext uri="{FF2B5EF4-FFF2-40B4-BE49-F238E27FC236}">
                  <a16:creationId xmlns:a16="http://schemas.microsoft.com/office/drawing/2014/main" id="{64D5FE19-708F-3F48-AF61-80B7954BFAF4}"/>
                </a:ext>
              </a:extLst>
            </p:cNvPr>
            <p:cNvGrpSpPr>
              <a:grpSpLocks/>
            </p:cNvGrpSpPr>
            <p:nvPr/>
          </p:nvGrpSpPr>
          <p:grpSpPr bwMode="auto">
            <a:xfrm>
              <a:off x="3049588" y="3592016"/>
              <a:ext cx="1511300" cy="474319"/>
              <a:chOff x="1410040" y="3187800"/>
              <a:chExt cx="1511836" cy="475030"/>
            </a:xfrm>
          </p:grpSpPr>
          <p:sp>
            <p:nvSpPr>
              <p:cNvPr id="234517" name="Title 1">
                <a:extLst>
                  <a:ext uri="{FF2B5EF4-FFF2-40B4-BE49-F238E27FC236}">
                    <a16:creationId xmlns:a16="http://schemas.microsoft.com/office/drawing/2014/main" id="{70E3E29B-F8E0-0B46-AC03-262722A87C31}"/>
                  </a:ext>
                </a:extLst>
              </p:cNvPr>
              <p:cNvSpPr txBox="1">
                <a:spLocks/>
              </p:cNvSpPr>
              <p:nvPr/>
            </p:nvSpPr>
            <p:spPr bwMode="auto">
              <a:xfrm>
                <a:off x="1410040" y="3187800"/>
                <a:ext cx="1511836"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40000"/>
                        <a:lumOff val="6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APERTURE</a:t>
                </a:r>
              </a:p>
            </p:txBody>
          </p:sp>
          <p:sp>
            <p:nvSpPr>
              <p:cNvPr id="12" name="TextBox 11">
                <a:extLst>
                  <a:ext uri="{FF2B5EF4-FFF2-40B4-BE49-F238E27FC236}">
                    <a16:creationId xmlns:a16="http://schemas.microsoft.com/office/drawing/2014/main" id="{FB26F55C-73A1-1341-B043-4E6718072C91}"/>
                  </a:ext>
                </a:extLst>
              </p:cNvPr>
              <p:cNvSpPr txBox="1"/>
              <p:nvPr/>
            </p:nvSpPr>
            <p:spPr>
              <a:xfrm>
                <a:off x="1410040" y="3368270"/>
                <a:ext cx="1511836" cy="294560"/>
              </a:xfrm>
              <a:prstGeom prst="rect">
                <a:avLst/>
              </a:prstGeom>
              <a:noFill/>
            </p:spPr>
            <p:txBody>
              <a:bodyPr>
                <a:spAutoFit/>
              </a:bodyPr>
              <a:lstStyle/>
              <a:p>
                <a:pPr fontAlgn="auto">
                  <a:lnSpc>
                    <a:spcPct val="130000"/>
                  </a:lnSpc>
                  <a:spcBef>
                    <a:spcPts val="0"/>
                  </a:spcBef>
                  <a:spcAft>
                    <a:spcPts val="0"/>
                  </a:spcAft>
                  <a:defRPr/>
                </a:pPr>
                <a:r>
                  <a:rPr lang="en-US" sz="1100" dirty="0">
                    <a:solidFill>
                      <a:schemeClr val="tx2">
                        <a:lumMod val="40000"/>
                        <a:lumOff val="60000"/>
                      </a:schemeClr>
                    </a:solidFill>
                    <a:latin typeface="Source Sans Pro" charset="0"/>
                    <a:ea typeface="Source Sans Pro" charset="0"/>
                    <a:cs typeface="Source Sans Pro" charset="0"/>
                  </a:rPr>
                  <a:t>March 15, 2021</a:t>
                </a:r>
              </a:p>
            </p:txBody>
          </p:sp>
        </p:grpSp>
        <p:grpSp>
          <p:nvGrpSpPr>
            <p:cNvPr id="9" name="Group 12">
              <a:extLst>
                <a:ext uri="{FF2B5EF4-FFF2-40B4-BE49-F238E27FC236}">
                  <a16:creationId xmlns:a16="http://schemas.microsoft.com/office/drawing/2014/main" id="{CF5B14B4-1321-2F49-AE41-FC0FB146B617}"/>
                </a:ext>
              </a:extLst>
            </p:cNvPr>
            <p:cNvGrpSpPr>
              <a:grpSpLocks/>
            </p:cNvGrpSpPr>
            <p:nvPr/>
          </p:nvGrpSpPr>
          <p:grpSpPr bwMode="auto">
            <a:xfrm>
              <a:off x="1409700" y="4233366"/>
              <a:ext cx="1512888" cy="474319"/>
              <a:chOff x="1410040" y="3187800"/>
              <a:chExt cx="1511836" cy="475030"/>
            </a:xfrm>
          </p:grpSpPr>
          <p:sp>
            <p:nvSpPr>
              <p:cNvPr id="234515" name="Title 1">
                <a:extLst>
                  <a:ext uri="{FF2B5EF4-FFF2-40B4-BE49-F238E27FC236}">
                    <a16:creationId xmlns:a16="http://schemas.microsoft.com/office/drawing/2014/main" id="{26EF033B-5EF6-E74E-A28A-D0F0442044D7}"/>
                  </a:ext>
                </a:extLst>
              </p:cNvPr>
              <p:cNvSpPr txBox="1">
                <a:spLocks/>
              </p:cNvSpPr>
              <p:nvPr/>
            </p:nvSpPr>
            <p:spPr bwMode="auto">
              <a:xfrm>
                <a:off x="1410040" y="3187800"/>
                <a:ext cx="1511836"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dirty="0">
                    <a:solidFill>
                      <a:schemeClr val="tx2">
                        <a:lumMod val="40000"/>
                        <a:lumOff val="6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CAMERA MAKE</a:t>
                </a:r>
              </a:p>
            </p:txBody>
          </p:sp>
          <p:sp>
            <p:nvSpPr>
              <p:cNvPr id="15" name="TextBox 14">
                <a:extLst>
                  <a:ext uri="{FF2B5EF4-FFF2-40B4-BE49-F238E27FC236}">
                    <a16:creationId xmlns:a16="http://schemas.microsoft.com/office/drawing/2014/main" id="{7DF3DF34-0F68-334A-8A04-D2A7F74B4F53}"/>
                  </a:ext>
                </a:extLst>
              </p:cNvPr>
              <p:cNvSpPr txBox="1"/>
              <p:nvPr/>
            </p:nvSpPr>
            <p:spPr>
              <a:xfrm>
                <a:off x="1410040" y="3368270"/>
                <a:ext cx="1511836" cy="294560"/>
              </a:xfrm>
              <a:prstGeom prst="rect">
                <a:avLst/>
              </a:prstGeom>
              <a:noFill/>
            </p:spPr>
            <p:txBody>
              <a:bodyPr>
                <a:spAutoFit/>
              </a:bodyPr>
              <a:lstStyle/>
              <a:p>
                <a:pPr fontAlgn="auto">
                  <a:lnSpc>
                    <a:spcPct val="130000"/>
                  </a:lnSpc>
                  <a:spcBef>
                    <a:spcPts val="0"/>
                  </a:spcBef>
                  <a:spcAft>
                    <a:spcPts val="0"/>
                  </a:spcAft>
                  <a:defRPr/>
                </a:pPr>
                <a:r>
                  <a:rPr lang="en-US" sz="1100" dirty="0">
                    <a:solidFill>
                      <a:schemeClr val="tx2">
                        <a:lumMod val="40000"/>
                        <a:lumOff val="60000"/>
                      </a:schemeClr>
                    </a:solidFill>
                    <a:latin typeface="Source Sans Pro" charset="0"/>
                    <a:ea typeface="Source Sans Pro" charset="0"/>
                    <a:cs typeface="Source Sans Pro" charset="0"/>
                  </a:rPr>
                  <a:t>March 15, 2021</a:t>
                </a:r>
              </a:p>
            </p:txBody>
          </p:sp>
        </p:grpSp>
        <p:grpSp>
          <p:nvGrpSpPr>
            <p:cNvPr id="10" name="Group 15">
              <a:extLst>
                <a:ext uri="{FF2B5EF4-FFF2-40B4-BE49-F238E27FC236}">
                  <a16:creationId xmlns:a16="http://schemas.microsoft.com/office/drawing/2014/main" id="{7E818D31-C19E-1E45-B111-B54634CC5C40}"/>
                </a:ext>
              </a:extLst>
            </p:cNvPr>
            <p:cNvGrpSpPr>
              <a:grpSpLocks/>
            </p:cNvGrpSpPr>
            <p:nvPr/>
          </p:nvGrpSpPr>
          <p:grpSpPr bwMode="auto">
            <a:xfrm>
              <a:off x="3049588" y="4233366"/>
              <a:ext cx="1511300" cy="474319"/>
              <a:chOff x="1410040" y="3187800"/>
              <a:chExt cx="1511836" cy="475030"/>
            </a:xfrm>
          </p:grpSpPr>
          <p:sp>
            <p:nvSpPr>
              <p:cNvPr id="234513" name="Title 1">
                <a:extLst>
                  <a:ext uri="{FF2B5EF4-FFF2-40B4-BE49-F238E27FC236}">
                    <a16:creationId xmlns:a16="http://schemas.microsoft.com/office/drawing/2014/main" id="{22CDA3FF-9684-7840-8D0A-F4681367D383}"/>
                  </a:ext>
                </a:extLst>
              </p:cNvPr>
              <p:cNvSpPr txBox="1">
                <a:spLocks/>
              </p:cNvSpPr>
              <p:nvPr/>
            </p:nvSpPr>
            <p:spPr bwMode="auto">
              <a:xfrm>
                <a:off x="1410040" y="3187800"/>
                <a:ext cx="1511836"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40000"/>
                        <a:lumOff val="6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FACAL LENGHT</a:t>
                </a:r>
              </a:p>
            </p:txBody>
          </p:sp>
          <p:sp>
            <p:nvSpPr>
              <p:cNvPr id="18" name="TextBox 17">
                <a:extLst>
                  <a:ext uri="{FF2B5EF4-FFF2-40B4-BE49-F238E27FC236}">
                    <a16:creationId xmlns:a16="http://schemas.microsoft.com/office/drawing/2014/main" id="{1D0079F0-3016-5D4E-BCF5-9C2D568E9DD4}"/>
                  </a:ext>
                </a:extLst>
              </p:cNvPr>
              <p:cNvSpPr txBox="1"/>
              <p:nvPr/>
            </p:nvSpPr>
            <p:spPr>
              <a:xfrm>
                <a:off x="1410040" y="3368270"/>
                <a:ext cx="1511836" cy="294560"/>
              </a:xfrm>
              <a:prstGeom prst="rect">
                <a:avLst/>
              </a:prstGeom>
              <a:noFill/>
            </p:spPr>
            <p:txBody>
              <a:bodyPr>
                <a:spAutoFit/>
              </a:bodyPr>
              <a:lstStyle/>
              <a:p>
                <a:pPr fontAlgn="auto">
                  <a:lnSpc>
                    <a:spcPct val="130000"/>
                  </a:lnSpc>
                  <a:spcBef>
                    <a:spcPts val="0"/>
                  </a:spcBef>
                  <a:spcAft>
                    <a:spcPts val="0"/>
                  </a:spcAft>
                  <a:defRPr/>
                </a:pPr>
                <a:r>
                  <a:rPr lang="en-US" sz="1100" dirty="0">
                    <a:solidFill>
                      <a:schemeClr val="tx2">
                        <a:lumMod val="40000"/>
                        <a:lumOff val="60000"/>
                      </a:schemeClr>
                    </a:solidFill>
                    <a:latin typeface="Source Sans Pro" charset="0"/>
                    <a:ea typeface="Source Sans Pro" charset="0"/>
                    <a:cs typeface="Source Sans Pro" charset="0"/>
                  </a:rPr>
                  <a:t>March 15, 2021</a:t>
                </a:r>
              </a:p>
            </p:txBody>
          </p:sp>
        </p:grpSp>
        <p:grpSp>
          <p:nvGrpSpPr>
            <p:cNvPr id="13" name="Group 18">
              <a:extLst>
                <a:ext uri="{FF2B5EF4-FFF2-40B4-BE49-F238E27FC236}">
                  <a16:creationId xmlns:a16="http://schemas.microsoft.com/office/drawing/2014/main" id="{67FE70E9-8340-9040-B6CE-C09E3DCE848C}"/>
                </a:ext>
              </a:extLst>
            </p:cNvPr>
            <p:cNvGrpSpPr>
              <a:grpSpLocks/>
            </p:cNvGrpSpPr>
            <p:nvPr/>
          </p:nvGrpSpPr>
          <p:grpSpPr bwMode="auto">
            <a:xfrm>
              <a:off x="1409700" y="4866778"/>
              <a:ext cx="1512888" cy="474319"/>
              <a:chOff x="1410040" y="3187800"/>
              <a:chExt cx="1511836" cy="475030"/>
            </a:xfrm>
          </p:grpSpPr>
          <p:sp>
            <p:nvSpPr>
              <p:cNvPr id="234511" name="Title 1">
                <a:extLst>
                  <a:ext uri="{FF2B5EF4-FFF2-40B4-BE49-F238E27FC236}">
                    <a16:creationId xmlns:a16="http://schemas.microsoft.com/office/drawing/2014/main" id="{3C95E650-C2D3-744C-8553-754AD78A5365}"/>
                  </a:ext>
                </a:extLst>
              </p:cNvPr>
              <p:cNvSpPr txBox="1">
                <a:spLocks/>
              </p:cNvSpPr>
              <p:nvPr/>
            </p:nvSpPr>
            <p:spPr bwMode="auto">
              <a:xfrm>
                <a:off x="1410040" y="3187800"/>
                <a:ext cx="1511836"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40000"/>
                        <a:lumOff val="6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ISO</a:t>
                </a:r>
              </a:p>
            </p:txBody>
          </p:sp>
          <p:sp>
            <p:nvSpPr>
              <p:cNvPr id="21" name="TextBox 20">
                <a:extLst>
                  <a:ext uri="{FF2B5EF4-FFF2-40B4-BE49-F238E27FC236}">
                    <a16:creationId xmlns:a16="http://schemas.microsoft.com/office/drawing/2014/main" id="{BC4BB84D-6EB8-2D47-9B2C-3B6405AC1D9C}"/>
                  </a:ext>
                </a:extLst>
              </p:cNvPr>
              <p:cNvSpPr txBox="1"/>
              <p:nvPr/>
            </p:nvSpPr>
            <p:spPr>
              <a:xfrm>
                <a:off x="1410040" y="3368270"/>
                <a:ext cx="1511836" cy="294560"/>
              </a:xfrm>
              <a:prstGeom prst="rect">
                <a:avLst/>
              </a:prstGeom>
              <a:noFill/>
            </p:spPr>
            <p:txBody>
              <a:bodyPr>
                <a:spAutoFit/>
              </a:bodyPr>
              <a:lstStyle/>
              <a:p>
                <a:pPr fontAlgn="auto">
                  <a:lnSpc>
                    <a:spcPct val="130000"/>
                  </a:lnSpc>
                  <a:spcBef>
                    <a:spcPts val="0"/>
                  </a:spcBef>
                  <a:spcAft>
                    <a:spcPts val="0"/>
                  </a:spcAft>
                  <a:defRPr/>
                </a:pPr>
                <a:r>
                  <a:rPr lang="en-US" sz="1100" dirty="0">
                    <a:solidFill>
                      <a:schemeClr val="tx2">
                        <a:lumMod val="40000"/>
                        <a:lumOff val="60000"/>
                      </a:schemeClr>
                    </a:solidFill>
                    <a:latin typeface="Source Sans Pro" charset="0"/>
                    <a:ea typeface="Source Sans Pro" charset="0"/>
                    <a:cs typeface="Source Sans Pro" charset="0"/>
                  </a:rPr>
                  <a:t>March 15, 2021</a:t>
                </a:r>
              </a:p>
            </p:txBody>
          </p:sp>
        </p:grpSp>
        <p:grpSp>
          <p:nvGrpSpPr>
            <p:cNvPr id="16" name="Group 21">
              <a:extLst>
                <a:ext uri="{FF2B5EF4-FFF2-40B4-BE49-F238E27FC236}">
                  <a16:creationId xmlns:a16="http://schemas.microsoft.com/office/drawing/2014/main" id="{C720A6E4-0B71-1147-96B5-885BBBC34857}"/>
                </a:ext>
              </a:extLst>
            </p:cNvPr>
            <p:cNvGrpSpPr>
              <a:grpSpLocks/>
            </p:cNvGrpSpPr>
            <p:nvPr/>
          </p:nvGrpSpPr>
          <p:grpSpPr bwMode="auto">
            <a:xfrm>
              <a:off x="3049588" y="4866778"/>
              <a:ext cx="1511300" cy="474319"/>
              <a:chOff x="1410040" y="3187800"/>
              <a:chExt cx="1511836" cy="475030"/>
            </a:xfrm>
          </p:grpSpPr>
          <p:sp>
            <p:nvSpPr>
              <p:cNvPr id="234509" name="Title 1">
                <a:extLst>
                  <a:ext uri="{FF2B5EF4-FFF2-40B4-BE49-F238E27FC236}">
                    <a16:creationId xmlns:a16="http://schemas.microsoft.com/office/drawing/2014/main" id="{514625DE-17AF-374F-B0BD-2329372610EB}"/>
                  </a:ext>
                </a:extLst>
              </p:cNvPr>
              <p:cNvSpPr txBox="1">
                <a:spLocks/>
              </p:cNvSpPr>
              <p:nvPr/>
            </p:nvSpPr>
            <p:spPr bwMode="auto">
              <a:xfrm>
                <a:off x="1410040" y="3187800"/>
                <a:ext cx="1511836"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40000"/>
                        <a:lumOff val="6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AWARDS</a:t>
                </a:r>
              </a:p>
            </p:txBody>
          </p:sp>
          <p:sp>
            <p:nvSpPr>
              <p:cNvPr id="24" name="TextBox 23">
                <a:extLst>
                  <a:ext uri="{FF2B5EF4-FFF2-40B4-BE49-F238E27FC236}">
                    <a16:creationId xmlns:a16="http://schemas.microsoft.com/office/drawing/2014/main" id="{D3ED85B9-6D62-0A43-8D4A-D0627F1D74B6}"/>
                  </a:ext>
                </a:extLst>
              </p:cNvPr>
              <p:cNvSpPr txBox="1"/>
              <p:nvPr/>
            </p:nvSpPr>
            <p:spPr>
              <a:xfrm>
                <a:off x="1410040" y="3368270"/>
                <a:ext cx="1511836" cy="294560"/>
              </a:xfrm>
              <a:prstGeom prst="rect">
                <a:avLst/>
              </a:prstGeom>
              <a:noFill/>
            </p:spPr>
            <p:txBody>
              <a:bodyPr>
                <a:spAutoFit/>
              </a:bodyPr>
              <a:lstStyle/>
              <a:p>
                <a:pPr fontAlgn="auto">
                  <a:lnSpc>
                    <a:spcPct val="130000"/>
                  </a:lnSpc>
                  <a:spcBef>
                    <a:spcPts val="0"/>
                  </a:spcBef>
                  <a:spcAft>
                    <a:spcPts val="0"/>
                  </a:spcAft>
                  <a:defRPr/>
                </a:pPr>
                <a:r>
                  <a:rPr lang="en-US" sz="1100" dirty="0">
                    <a:solidFill>
                      <a:schemeClr val="tx2">
                        <a:lumMod val="40000"/>
                        <a:lumOff val="60000"/>
                      </a:schemeClr>
                    </a:solidFill>
                    <a:latin typeface="Source Sans Pro" charset="0"/>
                    <a:ea typeface="Source Sans Pro" charset="0"/>
                    <a:cs typeface="Source Sans Pro" charset="0"/>
                  </a:rPr>
                  <a:t>March 15, 2021</a:t>
                </a:r>
              </a:p>
            </p:txBody>
          </p:sp>
        </p:grpSp>
      </p:grpSp>
      <p:grpSp>
        <p:nvGrpSpPr>
          <p:cNvPr id="7" name="Group 6">
            <a:extLst>
              <a:ext uri="{FF2B5EF4-FFF2-40B4-BE49-F238E27FC236}">
                <a16:creationId xmlns:a16="http://schemas.microsoft.com/office/drawing/2014/main" id="{9E9FEC95-967E-4D73-AF98-836C73A0A80B}"/>
              </a:ext>
            </a:extLst>
          </p:cNvPr>
          <p:cNvGrpSpPr/>
          <p:nvPr/>
        </p:nvGrpSpPr>
        <p:grpSpPr>
          <a:xfrm>
            <a:off x="1456615" y="2787151"/>
            <a:ext cx="1639888" cy="338554"/>
            <a:chOff x="1456615" y="2787151"/>
            <a:chExt cx="1639888" cy="338554"/>
          </a:xfrm>
        </p:grpSpPr>
        <p:sp>
          <p:nvSpPr>
            <p:cNvPr id="14" name="Alternate Process 13">
              <a:extLst>
                <a:ext uri="{FF2B5EF4-FFF2-40B4-BE49-F238E27FC236}">
                  <a16:creationId xmlns:a16="http://schemas.microsoft.com/office/drawing/2014/main" id="{53E19BBF-4D0E-404E-89F7-0290056EDB00}"/>
                </a:ext>
              </a:extLst>
            </p:cNvPr>
            <p:cNvSpPr/>
            <p:nvPr/>
          </p:nvSpPr>
          <p:spPr>
            <a:xfrm>
              <a:off x="1456615" y="2787151"/>
              <a:ext cx="1639888" cy="338554"/>
            </a:xfrm>
            <a:prstGeom prst="flowChartAlternateProcess">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40000"/>
                    <a:lumOff val="60000"/>
                  </a:schemeClr>
                </a:solidFill>
              </a:endParaRPr>
            </a:p>
          </p:txBody>
        </p:sp>
        <p:sp>
          <p:nvSpPr>
            <p:cNvPr id="234506" name="Rectangle 24">
              <a:extLst>
                <a:ext uri="{FF2B5EF4-FFF2-40B4-BE49-F238E27FC236}">
                  <a16:creationId xmlns:a16="http://schemas.microsoft.com/office/drawing/2014/main" id="{DD86C88C-7318-7845-95D0-81B2821C929D}"/>
                </a:ext>
              </a:extLst>
            </p:cNvPr>
            <p:cNvSpPr>
              <a:spLocks noChangeArrowheads="1"/>
            </p:cNvSpPr>
            <p:nvPr/>
          </p:nvSpPr>
          <p:spPr bwMode="auto">
            <a:xfrm>
              <a:off x="1495789" y="2787151"/>
              <a:ext cx="139172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1400" dirty="0">
                  <a:solidFill>
                    <a:schemeClr val="bg1"/>
                  </a:solidFill>
                  <a:latin typeface="Arial" panose="020B0604020202020204" pitchFamily="34" charset="0"/>
                  <a:cs typeface="Arial" panose="020B0604020202020204" pitchFamily="34" charset="0"/>
                </a:rPr>
                <a:t>CO FOUNDER</a:t>
              </a:r>
            </a:p>
          </p:txBody>
        </p:sp>
      </p:grpSp>
      <p:sp>
        <p:nvSpPr>
          <p:cNvPr id="26" name="Donut 25">
            <a:extLst>
              <a:ext uri="{FF2B5EF4-FFF2-40B4-BE49-F238E27FC236}">
                <a16:creationId xmlns:a16="http://schemas.microsoft.com/office/drawing/2014/main" id="{578F5890-3843-7947-8A81-64A14212FE7E}"/>
              </a:ext>
            </a:extLst>
          </p:cNvPr>
          <p:cNvSpPr/>
          <p:nvPr/>
        </p:nvSpPr>
        <p:spPr bwMode="auto">
          <a:xfrm>
            <a:off x="-858838" y="3140075"/>
            <a:ext cx="1822451" cy="1820863"/>
          </a:xfrm>
          <a:prstGeom prst="donut">
            <a:avLst/>
          </a:prstGeom>
          <a:solidFill>
            <a:schemeClr val="accent5"/>
          </a:solidFill>
          <a:ln>
            <a:noFill/>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40000"/>
                  <a:lumOff val="60000"/>
                </a:schemeClr>
              </a:solidFill>
              <a:latin typeface="+mn-lt"/>
              <a:cs typeface="+mn-cs"/>
            </a:endParaRPr>
          </a:p>
        </p:txBody>
      </p:sp>
      <p:pic>
        <p:nvPicPr>
          <p:cNvPr id="11" name="Picture Placeholder 10">
            <a:extLst>
              <a:ext uri="{FF2B5EF4-FFF2-40B4-BE49-F238E27FC236}">
                <a16:creationId xmlns:a16="http://schemas.microsoft.com/office/drawing/2014/main" id="{E0C878EB-B8E5-B845-A323-5078C922A4BE}"/>
              </a:ext>
            </a:extLst>
          </p:cNvPr>
          <p:cNvPicPr>
            <a:picLocks noGrp="1" noChangeAspect="1"/>
          </p:cNvPicPr>
          <p:nvPr>
            <p:ph type="pic" sz="quarter" idx="10"/>
          </p:nvPr>
        </p:nvPicPr>
        <p:blipFill>
          <a:blip r:embed="rId2" cstate="hqprint">
            <a:extLst>
              <a:ext uri="{28A0092B-C50C-407E-A947-70E740481C1C}">
                <a14:useLocalDpi xmlns:a14="http://schemas.microsoft.com/office/drawing/2010/main"/>
              </a:ext>
            </a:extLst>
          </a:blip>
          <a:srcRect l="9948" r="9948"/>
          <a:stretch>
            <a:fillRect/>
          </a:stretch>
        </p:blipFill>
        <p:spPr bwMode="auto">
          <a:xfrm>
            <a:off x="4670425" y="1185863"/>
            <a:ext cx="5375275" cy="4473575"/>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sp>
        <p:nvSpPr>
          <p:cNvPr id="27" name="Donut 26">
            <a:extLst>
              <a:ext uri="{FF2B5EF4-FFF2-40B4-BE49-F238E27FC236}">
                <a16:creationId xmlns:a16="http://schemas.microsoft.com/office/drawing/2014/main" id="{78B5FF48-7B1F-224D-979E-9EC2AAE60ECF}"/>
              </a:ext>
            </a:extLst>
          </p:cNvPr>
          <p:cNvSpPr/>
          <p:nvPr/>
        </p:nvSpPr>
        <p:spPr bwMode="auto">
          <a:xfrm>
            <a:off x="3118667" y="-1065626"/>
            <a:ext cx="2969178" cy="2970000"/>
          </a:xfrm>
          <a:prstGeom prst="donut">
            <a:avLst/>
          </a:prstGeom>
          <a:solidFill>
            <a:schemeClr val="accent6"/>
          </a:solidFill>
          <a:ln>
            <a:noFill/>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40000"/>
                  <a:lumOff val="60000"/>
                </a:schemeClr>
              </a:solidFill>
              <a:latin typeface="+mn-lt"/>
              <a:cs typeface="+mn-cs"/>
            </a:endParaRPr>
          </a:p>
        </p:txBody>
      </p:sp>
      <p:sp>
        <p:nvSpPr>
          <p:cNvPr id="28" name="Title 1">
            <a:extLst>
              <a:ext uri="{FF2B5EF4-FFF2-40B4-BE49-F238E27FC236}">
                <a16:creationId xmlns:a16="http://schemas.microsoft.com/office/drawing/2014/main" id="{25B42CB0-7219-5D43-8AE7-D6CE6889F0E8}"/>
              </a:ext>
            </a:extLst>
          </p:cNvPr>
          <p:cNvSpPr txBox="1">
            <a:spLocks/>
          </p:cNvSpPr>
          <p:nvPr/>
        </p:nvSpPr>
        <p:spPr bwMode="auto">
          <a:xfrm rot="16200000">
            <a:off x="6600252" y="2318045"/>
            <a:ext cx="5482069"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70000"/>
              </a:lnSpc>
            </a:pPr>
            <a:r>
              <a:rPr lang="en-US" altLang="en-US" sz="11500" dirty="0">
                <a:solidFill>
                  <a:schemeClr val="bg1"/>
                </a:solidFill>
                <a:latin typeface="Source Sans Pro Black" panose="020B0503030403020204" pitchFamily="34" charset="0"/>
                <a:ea typeface="Source Sans Pro Black" panose="020B0503030403020204" pitchFamily="34" charset="0"/>
                <a:cs typeface="Source Sans Pro Black" panose="020B0503030403020204" pitchFamily="34" charset="0"/>
              </a:rPr>
              <a:t>TEAM_</a:t>
            </a:r>
          </a:p>
        </p:txBody>
      </p:sp>
    </p:spTree>
    <p:extLst>
      <p:ext uri="{BB962C8B-B14F-4D97-AF65-F5344CB8AC3E}">
        <p14:creationId xmlns:p14="http://schemas.microsoft.com/office/powerpoint/2010/main" val="2333941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8" presetClass="entr" presetSubtype="6"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strips(downRight)">
                                      <p:cBhvr>
                                        <p:cTn id="17" dur="500"/>
                                        <p:tgtEl>
                                          <p:spTgt spid="2"/>
                                        </p:tgtEl>
                                      </p:cBhvr>
                                    </p:animEffect>
                                  </p:childTnLst>
                                </p:cTn>
                              </p:par>
                            </p:childTnLst>
                          </p:cTn>
                        </p:par>
                        <p:par>
                          <p:cTn id="18" fill="hold">
                            <p:stCondLst>
                              <p:cond delay="1500"/>
                            </p:stCondLst>
                            <p:childTnLst>
                              <p:par>
                                <p:cTn id="19" presetID="2" presetClass="entr" presetSubtype="1" decel="100000" fill="hold" grpId="0" nodeType="after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additive="base">
                                        <p:cTn id="21" dur="500" fill="hold"/>
                                        <p:tgtEl>
                                          <p:spTgt spid="27"/>
                                        </p:tgtEl>
                                        <p:attrNameLst>
                                          <p:attrName>ppt_x</p:attrName>
                                        </p:attrNameLst>
                                      </p:cBhvr>
                                      <p:tavLst>
                                        <p:tav tm="0">
                                          <p:val>
                                            <p:strVal val="#ppt_x"/>
                                          </p:val>
                                        </p:tav>
                                        <p:tav tm="100000">
                                          <p:val>
                                            <p:strVal val="#ppt_x"/>
                                          </p:val>
                                        </p:tav>
                                      </p:tavLst>
                                    </p:anim>
                                    <p:anim calcmode="lin" valueType="num">
                                      <p:cBhvr additive="base">
                                        <p:cTn id="22" dur="500" fill="hold"/>
                                        <p:tgtEl>
                                          <p:spTgt spid="27"/>
                                        </p:tgtEl>
                                        <p:attrNameLst>
                                          <p:attrName>ppt_y</p:attrName>
                                        </p:attrNameLst>
                                      </p:cBhvr>
                                      <p:tavLst>
                                        <p:tav tm="0">
                                          <p:val>
                                            <p:strVal val="0-#ppt_h/2"/>
                                          </p:val>
                                        </p:tav>
                                        <p:tav tm="100000">
                                          <p:val>
                                            <p:strVal val="#ppt_y"/>
                                          </p:val>
                                        </p:tav>
                                      </p:tavLst>
                                    </p:anim>
                                  </p:childTnLst>
                                </p:cTn>
                              </p:par>
                            </p:childTnLst>
                          </p:cTn>
                        </p:par>
                        <p:par>
                          <p:cTn id="23" fill="hold">
                            <p:stCondLst>
                              <p:cond delay="2000"/>
                            </p:stCondLst>
                            <p:childTnLst>
                              <p:par>
                                <p:cTn id="24" presetID="2" presetClass="entr" presetSubtype="8" decel="100000" fill="hold" grpId="0" nodeType="afterEffect">
                                  <p:stCondLst>
                                    <p:cond delay="0"/>
                                  </p:stCondLst>
                                  <p:childTnLst>
                                    <p:set>
                                      <p:cBhvr>
                                        <p:cTn id="25" dur="1" fill="hold">
                                          <p:stCondLst>
                                            <p:cond delay="0"/>
                                          </p:stCondLst>
                                        </p:cTn>
                                        <p:tgtEl>
                                          <p:spTgt spid="26"/>
                                        </p:tgtEl>
                                        <p:attrNameLst>
                                          <p:attrName>style.visibility</p:attrName>
                                        </p:attrNameLst>
                                      </p:cBhvr>
                                      <p:to>
                                        <p:strVal val="visible"/>
                                      </p:to>
                                    </p:set>
                                    <p:anim calcmode="lin" valueType="num">
                                      <p:cBhvr additive="base">
                                        <p:cTn id="26" dur="500" fill="hold"/>
                                        <p:tgtEl>
                                          <p:spTgt spid="26"/>
                                        </p:tgtEl>
                                        <p:attrNameLst>
                                          <p:attrName>ppt_x</p:attrName>
                                        </p:attrNameLst>
                                      </p:cBhvr>
                                      <p:tavLst>
                                        <p:tav tm="0">
                                          <p:val>
                                            <p:strVal val="0-#ppt_w/2"/>
                                          </p:val>
                                        </p:tav>
                                        <p:tav tm="100000">
                                          <p:val>
                                            <p:strVal val="#ppt_x"/>
                                          </p:val>
                                        </p:tav>
                                      </p:tavLst>
                                    </p:anim>
                                    <p:anim calcmode="lin" valueType="num">
                                      <p:cBhvr additive="base">
                                        <p:cTn id="27" dur="500" fill="hold"/>
                                        <p:tgtEl>
                                          <p:spTgt spid="26"/>
                                        </p:tgtEl>
                                        <p:attrNameLst>
                                          <p:attrName>ppt_y</p:attrName>
                                        </p:attrNameLst>
                                      </p:cBhvr>
                                      <p:tavLst>
                                        <p:tav tm="0">
                                          <p:val>
                                            <p:strVal val="#ppt_y"/>
                                          </p:val>
                                        </p:tav>
                                        <p:tav tm="100000">
                                          <p:val>
                                            <p:strVal val="#ppt_y"/>
                                          </p:val>
                                        </p:tav>
                                      </p:tavLst>
                                    </p:anim>
                                  </p:childTnLst>
                                </p:cTn>
                              </p:par>
                            </p:childTnLst>
                          </p:cTn>
                        </p:par>
                        <p:par>
                          <p:cTn id="28" fill="hold">
                            <p:stCondLst>
                              <p:cond delay="2500"/>
                            </p:stCondLst>
                            <p:childTnLst>
                              <p:par>
                                <p:cTn id="29" presetID="53" presetClass="entr" presetSubtype="16" fill="hold" nodeType="after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animEffect transition="in" filter="fade">
                                      <p:cBhvr>
                                        <p:cTn id="33" dur="500"/>
                                        <p:tgtEl>
                                          <p:spTgt spid="11"/>
                                        </p:tgtEl>
                                      </p:cBhvr>
                                    </p:animEffect>
                                  </p:childTnLst>
                                </p:cTn>
                              </p:par>
                            </p:childTnLst>
                          </p:cTn>
                        </p:par>
                        <p:par>
                          <p:cTn id="34" fill="hold">
                            <p:stCondLst>
                              <p:cond delay="3000"/>
                            </p:stCondLst>
                            <p:childTnLst>
                              <p:par>
                                <p:cTn id="35" presetID="2" presetClass="entr" presetSubtype="2" decel="100000" fill="hold" grpId="0" nodeType="after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1+#ppt_w/2"/>
                                          </p:val>
                                        </p:tav>
                                        <p:tav tm="100000">
                                          <p:val>
                                            <p:strVal val="#ppt_x"/>
                                          </p:val>
                                        </p:tav>
                                      </p:tavLst>
                                    </p:anim>
                                    <p:anim calcmode="lin" valueType="num">
                                      <p:cBhvr additive="base">
                                        <p:cTn id="38" dur="500" fill="hold"/>
                                        <p:tgtEl>
                                          <p:spTgt spid="5"/>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4" decel="100000" fill="hold" grpId="0" nodeType="afterEffect">
                                  <p:stCondLst>
                                    <p:cond delay="0"/>
                                  </p:stCondLst>
                                  <p:childTnLst>
                                    <p:set>
                                      <p:cBhvr>
                                        <p:cTn id="41" dur="1" fill="hold">
                                          <p:stCondLst>
                                            <p:cond delay="0"/>
                                          </p:stCondLst>
                                        </p:cTn>
                                        <p:tgtEl>
                                          <p:spTgt spid="28"/>
                                        </p:tgtEl>
                                        <p:attrNameLst>
                                          <p:attrName>style.visibility</p:attrName>
                                        </p:attrNameLst>
                                      </p:cBhvr>
                                      <p:to>
                                        <p:strVal val="visible"/>
                                      </p:to>
                                    </p:set>
                                    <p:anim calcmode="lin" valueType="num">
                                      <p:cBhvr additive="base">
                                        <p:cTn id="42" dur="500" fill="hold"/>
                                        <p:tgtEl>
                                          <p:spTgt spid="28"/>
                                        </p:tgtEl>
                                        <p:attrNameLst>
                                          <p:attrName>ppt_x</p:attrName>
                                        </p:attrNameLst>
                                      </p:cBhvr>
                                      <p:tavLst>
                                        <p:tav tm="0">
                                          <p:val>
                                            <p:strVal val="#ppt_x"/>
                                          </p:val>
                                        </p:tav>
                                        <p:tav tm="100000">
                                          <p:val>
                                            <p:strVal val="#ppt_x"/>
                                          </p:val>
                                        </p:tav>
                                      </p:tavLst>
                                    </p:anim>
                                    <p:anim calcmode="lin" valueType="num">
                                      <p:cBhvr additive="base">
                                        <p:cTn id="43"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26" grpId="0" animBg="1"/>
      <p:bldP spid="27" grpId="0" animBg="1"/>
      <p:bldP spid="2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riangle 3">
            <a:extLst>
              <a:ext uri="{FF2B5EF4-FFF2-40B4-BE49-F238E27FC236}">
                <a16:creationId xmlns:a16="http://schemas.microsoft.com/office/drawing/2014/main" id="{DC5B7E51-C7B4-6147-826C-38ED4DE0EA05}"/>
              </a:ext>
            </a:extLst>
          </p:cNvPr>
          <p:cNvSpPr/>
          <p:nvPr/>
        </p:nvSpPr>
        <p:spPr bwMode="auto">
          <a:xfrm rot="17107152">
            <a:off x="-683184" y="-324644"/>
            <a:ext cx="3505200" cy="3021013"/>
          </a:xfrm>
          <a:prstGeom prst="triangle">
            <a:avLst/>
          </a:prstGeom>
          <a:noFill/>
          <a:ln w="381000">
            <a:solidFill>
              <a:schemeClr val="accent1"/>
            </a:solidFill>
            <a:miter lim="800000"/>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40000"/>
                  <a:lumOff val="60000"/>
                </a:schemeClr>
              </a:solidFill>
              <a:latin typeface="+mn-lt"/>
              <a:cs typeface="+mn-cs"/>
            </a:endParaRPr>
          </a:p>
        </p:txBody>
      </p:sp>
      <p:sp>
        <p:nvSpPr>
          <p:cNvPr id="5" name="Triangle 4">
            <a:extLst>
              <a:ext uri="{FF2B5EF4-FFF2-40B4-BE49-F238E27FC236}">
                <a16:creationId xmlns:a16="http://schemas.microsoft.com/office/drawing/2014/main" id="{474288D7-0AC0-3840-B6CD-A08C0567A5D5}"/>
              </a:ext>
            </a:extLst>
          </p:cNvPr>
          <p:cNvSpPr/>
          <p:nvPr/>
        </p:nvSpPr>
        <p:spPr bwMode="auto">
          <a:xfrm rot="2166230">
            <a:off x="9970579" y="5206224"/>
            <a:ext cx="3224591" cy="2545697"/>
          </a:xfrm>
          <a:prstGeom prst="triangle">
            <a:avLst/>
          </a:prstGeom>
          <a:noFill/>
          <a:ln w="381000">
            <a:solidFill>
              <a:schemeClr val="accent2"/>
            </a:solidFill>
            <a:miter lim="800000"/>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40000"/>
                  <a:lumOff val="60000"/>
                </a:schemeClr>
              </a:solidFill>
              <a:latin typeface="+mn-lt"/>
              <a:cs typeface="+mn-cs"/>
            </a:endParaRPr>
          </a:p>
        </p:txBody>
      </p:sp>
      <p:sp>
        <p:nvSpPr>
          <p:cNvPr id="6" name="Title 1">
            <a:extLst>
              <a:ext uri="{FF2B5EF4-FFF2-40B4-BE49-F238E27FC236}">
                <a16:creationId xmlns:a16="http://schemas.microsoft.com/office/drawing/2014/main" id="{343CB649-B9B4-A04B-AD59-EE9A794F0AEC}"/>
              </a:ext>
            </a:extLst>
          </p:cNvPr>
          <p:cNvSpPr txBox="1">
            <a:spLocks/>
          </p:cNvSpPr>
          <p:nvPr/>
        </p:nvSpPr>
        <p:spPr bwMode="auto">
          <a:xfrm>
            <a:off x="7388225" y="1979613"/>
            <a:ext cx="3260725"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70000"/>
              </a:lnSpc>
            </a:pPr>
            <a:r>
              <a:rPr lang="en-US" altLang="en-US" sz="11500"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LILY</a:t>
            </a:r>
          </a:p>
        </p:txBody>
      </p:sp>
      <p:grpSp>
        <p:nvGrpSpPr>
          <p:cNvPr id="2" name="Group 1">
            <a:extLst>
              <a:ext uri="{FF2B5EF4-FFF2-40B4-BE49-F238E27FC236}">
                <a16:creationId xmlns:a16="http://schemas.microsoft.com/office/drawing/2014/main" id="{BC2C7D1F-5782-4419-B734-CCC0C8D14B9D}"/>
              </a:ext>
            </a:extLst>
          </p:cNvPr>
          <p:cNvGrpSpPr/>
          <p:nvPr/>
        </p:nvGrpSpPr>
        <p:grpSpPr>
          <a:xfrm>
            <a:off x="7388225" y="3495764"/>
            <a:ext cx="3152775" cy="1749081"/>
            <a:chOff x="7388225" y="3495764"/>
            <a:chExt cx="3152775" cy="1749081"/>
          </a:xfrm>
        </p:grpSpPr>
        <p:grpSp>
          <p:nvGrpSpPr>
            <p:cNvPr id="3" name="Group 6">
              <a:extLst>
                <a:ext uri="{FF2B5EF4-FFF2-40B4-BE49-F238E27FC236}">
                  <a16:creationId xmlns:a16="http://schemas.microsoft.com/office/drawing/2014/main" id="{1E27211D-84B4-A141-9DF1-51DC17F1ADC6}"/>
                </a:ext>
              </a:extLst>
            </p:cNvPr>
            <p:cNvGrpSpPr>
              <a:grpSpLocks/>
            </p:cNvGrpSpPr>
            <p:nvPr/>
          </p:nvGrpSpPr>
          <p:grpSpPr bwMode="auto">
            <a:xfrm>
              <a:off x="7388225" y="3495764"/>
              <a:ext cx="1512888" cy="474319"/>
              <a:chOff x="1410040" y="3187800"/>
              <a:chExt cx="1511836" cy="475030"/>
            </a:xfrm>
          </p:grpSpPr>
          <p:sp>
            <p:nvSpPr>
              <p:cNvPr id="235543" name="Title 1">
                <a:extLst>
                  <a:ext uri="{FF2B5EF4-FFF2-40B4-BE49-F238E27FC236}">
                    <a16:creationId xmlns:a16="http://schemas.microsoft.com/office/drawing/2014/main" id="{656FE20A-7D7C-F043-857D-00249B86F1E1}"/>
                  </a:ext>
                </a:extLst>
              </p:cNvPr>
              <p:cNvSpPr txBox="1">
                <a:spLocks/>
              </p:cNvSpPr>
              <p:nvPr/>
            </p:nvSpPr>
            <p:spPr bwMode="auto">
              <a:xfrm>
                <a:off x="1410040" y="3187800"/>
                <a:ext cx="1511836"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40000"/>
                        <a:lumOff val="6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PUBLISHED</a:t>
                </a:r>
              </a:p>
            </p:txBody>
          </p:sp>
          <p:sp>
            <p:nvSpPr>
              <p:cNvPr id="9" name="TextBox 8">
                <a:extLst>
                  <a:ext uri="{FF2B5EF4-FFF2-40B4-BE49-F238E27FC236}">
                    <a16:creationId xmlns:a16="http://schemas.microsoft.com/office/drawing/2014/main" id="{DA450246-DFAA-434C-A20F-A2B4DD27540C}"/>
                  </a:ext>
                </a:extLst>
              </p:cNvPr>
              <p:cNvSpPr txBox="1"/>
              <p:nvPr/>
            </p:nvSpPr>
            <p:spPr>
              <a:xfrm>
                <a:off x="1410040" y="3368270"/>
                <a:ext cx="1511836" cy="294560"/>
              </a:xfrm>
              <a:prstGeom prst="rect">
                <a:avLst/>
              </a:prstGeom>
              <a:noFill/>
            </p:spPr>
            <p:txBody>
              <a:bodyPr>
                <a:spAutoFit/>
              </a:bodyPr>
              <a:lstStyle/>
              <a:p>
                <a:pPr fontAlgn="auto">
                  <a:lnSpc>
                    <a:spcPct val="130000"/>
                  </a:lnSpc>
                  <a:spcBef>
                    <a:spcPts val="0"/>
                  </a:spcBef>
                  <a:spcAft>
                    <a:spcPts val="0"/>
                  </a:spcAft>
                  <a:defRPr/>
                </a:pPr>
                <a:r>
                  <a:rPr lang="en-US" sz="1100" dirty="0">
                    <a:solidFill>
                      <a:schemeClr val="tx2">
                        <a:lumMod val="40000"/>
                        <a:lumOff val="60000"/>
                      </a:schemeClr>
                    </a:solidFill>
                    <a:latin typeface="Source Sans Pro" charset="0"/>
                    <a:ea typeface="Source Sans Pro" charset="0"/>
                    <a:cs typeface="Source Sans Pro" charset="0"/>
                  </a:rPr>
                  <a:t>March 15, 2021</a:t>
                </a:r>
              </a:p>
            </p:txBody>
          </p:sp>
        </p:grpSp>
        <p:grpSp>
          <p:nvGrpSpPr>
            <p:cNvPr id="7" name="Group 9">
              <a:extLst>
                <a:ext uri="{FF2B5EF4-FFF2-40B4-BE49-F238E27FC236}">
                  <a16:creationId xmlns:a16="http://schemas.microsoft.com/office/drawing/2014/main" id="{2F995819-0B33-B145-8760-0BBFDBD47195}"/>
                </a:ext>
              </a:extLst>
            </p:cNvPr>
            <p:cNvGrpSpPr>
              <a:grpSpLocks/>
            </p:cNvGrpSpPr>
            <p:nvPr/>
          </p:nvGrpSpPr>
          <p:grpSpPr bwMode="auto">
            <a:xfrm>
              <a:off x="9028113" y="3495764"/>
              <a:ext cx="1512887" cy="474319"/>
              <a:chOff x="1410040" y="3187800"/>
              <a:chExt cx="1511836" cy="475030"/>
            </a:xfrm>
          </p:grpSpPr>
          <p:sp>
            <p:nvSpPr>
              <p:cNvPr id="235541" name="Title 1">
                <a:extLst>
                  <a:ext uri="{FF2B5EF4-FFF2-40B4-BE49-F238E27FC236}">
                    <a16:creationId xmlns:a16="http://schemas.microsoft.com/office/drawing/2014/main" id="{04278B14-2E01-5449-BF7D-A09BA7D43D08}"/>
                  </a:ext>
                </a:extLst>
              </p:cNvPr>
              <p:cNvSpPr txBox="1">
                <a:spLocks/>
              </p:cNvSpPr>
              <p:nvPr/>
            </p:nvSpPr>
            <p:spPr bwMode="auto">
              <a:xfrm>
                <a:off x="1410040" y="3187800"/>
                <a:ext cx="1511836"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40000"/>
                        <a:lumOff val="6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APERTURE</a:t>
                </a:r>
              </a:p>
            </p:txBody>
          </p:sp>
          <p:sp>
            <p:nvSpPr>
              <p:cNvPr id="12" name="TextBox 11">
                <a:extLst>
                  <a:ext uri="{FF2B5EF4-FFF2-40B4-BE49-F238E27FC236}">
                    <a16:creationId xmlns:a16="http://schemas.microsoft.com/office/drawing/2014/main" id="{079BBE2F-14F3-B642-9DEF-F3CC9AFD6D3F}"/>
                  </a:ext>
                </a:extLst>
              </p:cNvPr>
              <p:cNvSpPr txBox="1"/>
              <p:nvPr/>
            </p:nvSpPr>
            <p:spPr>
              <a:xfrm>
                <a:off x="1410040" y="3368270"/>
                <a:ext cx="1511836" cy="294560"/>
              </a:xfrm>
              <a:prstGeom prst="rect">
                <a:avLst/>
              </a:prstGeom>
              <a:noFill/>
            </p:spPr>
            <p:txBody>
              <a:bodyPr>
                <a:spAutoFit/>
              </a:bodyPr>
              <a:lstStyle/>
              <a:p>
                <a:pPr fontAlgn="auto">
                  <a:lnSpc>
                    <a:spcPct val="130000"/>
                  </a:lnSpc>
                  <a:spcBef>
                    <a:spcPts val="0"/>
                  </a:spcBef>
                  <a:spcAft>
                    <a:spcPts val="0"/>
                  </a:spcAft>
                  <a:defRPr/>
                </a:pPr>
                <a:r>
                  <a:rPr lang="en-US" sz="1100" dirty="0">
                    <a:solidFill>
                      <a:schemeClr val="tx2">
                        <a:lumMod val="40000"/>
                        <a:lumOff val="60000"/>
                      </a:schemeClr>
                    </a:solidFill>
                    <a:latin typeface="Source Sans Pro" charset="0"/>
                    <a:ea typeface="Source Sans Pro" charset="0"/>
                    <a:cs typeface="Source Sans Pro" charset="0"/>
                  </a:rPr>
                  <a:t>March 15, 2021</a:t>
                </a:r>
              </a:p>
            </p:txBody>
          </p:sp>
        </p:grpSp>
        <p:grpSp>
          <p:nvGrpSpPr>
            <p:cNvPr id="10" name="Group 12">
              <a:extLst>
                <a:ext uri="{FF2B5EF4-FFF2-40B4-BE49-F238E27FC236}">
                  <a16:creationId xmlns:a16="http://schemas.microsoft.com/office/drawing/2014/main" id="{B1D62AAF-3426-624A-B5B6-41ABF5FC9C47}"/>
                </a:ext>
              </a:extLst>
            </p:cNvPr>
            <p:cNvGrpSpPr>
              <a:grpSpLocks/>
            </p:cNvGrpSpPr>
            <p:nvPr/>
          </p:nvGrpSpPr>
          <p:grpSpPr bwMode="auto">
            <a:xfrm>
              <a:off x="7388225" y="4137114"/>
              <a:ext cx="1512888" cy="474319"/>
              <a:chOff x="1410040" y="3187800"/>
              <a:chExt cx="1511836" cy="475030"/>
            </a:xfrm>
          </p:grpSpPr>
          <p:sp>
            <p:nvSpPr>
              <p:cNvPr id="235539" name="Title 1">
                <a:extLst>
                  <a:ext uri="{FF2B5EF4-FFF2-40B4-BE49-F238E27FC236}">
                    <a16:creationId xmlns:a16="http://schemas.microsoft.com/office/drawing/2014/main" id="{CDCF2E3D-28E2-8345-8794-5E4BB1DAA9B6}"/>
                  </a:ext>
                </a:extLst>
              </p:cNvPr>
              <p:cNvSpPr txBox="1">
                <a:spLocks/>
              </p:cNvSpPr>
              <p:nvPr/>
            </p:nvSpPr>
            <p:spPr bwMode="auto">
              <a:xfrm>
                <a:off x="1410040" y="3187800"/>
                <a:ext cx="1511836"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40000"/>
                        <a:lumOff val="6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CAMERA MAKE</a:t>
                </a:r>
              </a:p>
            </p:txBody>
          </p:sp>
          <p:sp>
            <p:nvSpPr>
              <p:cNvPr id="15" name="TextBox 14">
                <a:extLst>
                  <a:ext uri="{FF2B5EF4-FFF2-40B4-BE49-F238E27FC236}">
                    <a16:creationId xmlns:a16="http://schemas.microsoft.com/office/drawing/2014/main" id="{D7FAC86E-BC95-2348-98B2-4760510500B0}"/>
                  </a:ext>
                </a:extLst>
              </p:cNvPr>
              <p:cNvSpPr txBox="1"/>
              <p:nvPr/>
            </p:nvSpPr>
            <p:spPr>
              <a:xfrm>
                <a:off x="1410040" y="3368270"/>
                <a:ext cx="1511836" cy="294560"/>
              </a:xfrm>
              <a:prstGeom prst="rect">
                <a:avLst/>
              </a:prstGeom>
              <a:noFill/>
            </p:spPr>
            <p:txBody>
              <a:bodyPr>
                <a:spAutoFit/>
              </a:bodyPr>
              <a:lstStyle/>
              <a:p>
                <a:pPr fontAlgn="auto">
                  <a:lnSpc>
                    <a:spcPct val="130000"/>
                  </a:lnSpc>
                  <a:spcBef>
                    <a:spcPts val="0"/>
                  </a:spcBef>
                  <a:spcAft>
                    <a:spcPts val="0"/>
                  </a:spcAft>
                  <a:defRPr/>
                </a:pPr>
                <a:r>
                  <a:rPr lang="en-US" sz="1100" dirty="0">
                    <a:solidFill>
                      <a:schemeClr val="tx2">
                        <a:lumMod val="40000"/>
                        <a:lumOff val="60000"/>
                      </a:schemeClr>
                    </a:solidFill>
                    <a:latin typeface="Source Sans Pro" charset="0"/>
                    <a:ea typeface="Source Sans Pro" charset="0"/>
                    <a:cs typeface="Source Sans Pro" charset="0"/>
                  </a:rPr>
                  <a:t>March 15, 2021</a:t>
                </a:r>
              </a:p>
            </p:txBody>
          </p:sp>
        </p:grpSp>
        <p:grpSp>
          <p:nvGrpSpPr>
            <p:cNvPr id="13" name="Group 15">
              <a:extLst>
                <a:ext uri="{FF2B5EF4-FFF2-40B4-BE49-F238E27FC236}">
                  <a16:creationId xmlns:a16="http://schemas.microsoft.com/office/drawing/2014/main" id="{6DE4FE9D-CA8E-654D-AA5E-81DC0B6FD73C}"/>
                </a:ext>
              </a:extLst>
            </p:cNvPr>
            <p:cNvGrpSpPr>
              <a:grpSpLocks/>
            </p:cNvGrpSpPr>
            <p:nvPr/>
          </p:nvGrpSpPr>
          <p:grpSpPr bwMode="auto">
            <a:xfrm>
              <a:off x="9028113" y="4137114"/>
              <a:ext cx="1512887" cy="474319"/>
              <a:chOff x="1410040" y="3187800"/>
              <a:chExt cx="1511836" cy="475030"/>
            </a:xfrm>
          </p:grpSpPr>
          <p:sp>
            <p:nvSpPr>
              <p:cNvPr id="235537" name="Title 1">
                <a:extLst>
                  <a:ext uri="{FF2B5EF4-FFF2-40B4-BE49-F238E27FC236}">
                    <a16:creationId xmlns:a16="http://schemas.microsoft.com/office/drawing/2014/main" id="{5B434D1C-F3CF-1142-8DA4-83B8921D46A9}"/>
                  </a:ext>
                </a:extLst>
              </p:cNvPr>
              <p:cNvSpPr txBox="1">
                <a:spLocks/>
              </p:cNvSpPr>
              <p:nvPr/>
            </p:nvSpPr>
            <p:spPr bwMode="auto">
              <a:xfrm>
                <a:off x="1410040" y="3187800"/>
                <a:ext cx="1511836"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40000"/>
                        <a:lumOff val="6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FACAL LENGHT</a:t>
                </a:r>
              </a:p>
            </p:txBody>
          </p:sp>
          <p:sp>
            <p:nvSpPr>
              <p:cNvPr id="18" name="TextBox 17">
                <a:extLst>
                  <a:ext uri="{FF2B5EF4-FFF2-40B4-BE49-F238E27FC236}">
                    <a16:creationId xmlns:a16="http://schemas.microsoft.com/office/drawing/2014/main" id="{E37925D1-41F9-E44E-94B5-8572A8F6269E}"/>
                  </a:ext>
                </a:extLst>
              </p:cNvPr>
              <p:cNvSpPr txBox="1"/>
              <p:nvPr/>
            </p:nvSpPr>
            <p:spPr>
              <a:xfrm>
                <a:off x="1410040" y="3368270"/>
                <a:ext cx="1511836" cy="294560"/>
              </a:xfrm>
              <a:prstGeom prst="rect">
                <a:avLst/>
              </a:prstGeom>
              <a:noFill/>
            </p:spPr>
            <p:txBody>
              <a:bodyPr>
                <a:spAutoFit/>
              </a:bodyPr>
              <a:lstStyle/>
              <a:p>
                <a:pPr fontAlgn="auto">
                  <a:lnSpc>
                    <a:spcPct val="130000"/>
                  </a:lnSpc>
                  <a:spcBef>
                    <a:spcPts val="0"/>
                  </a:spcBef>
                  <a:spcAft>
                    <a:spcPts val="0"/>
                  </a:spcAft>
                  <a:defRPr/>
                </a:pPr>
                <a:r>
                  <a:rPr lang="en-US" sz="1100" dirty="0">
                    <a:solidFill>
                      <a:schemeClr val="tx2">
                        <a:lumMod val="40000"/>
                        <a:lumOff val="60000"/>
                      </a:schemeClr>
                    </a:solidFill>
                    <a:latin typeface="Source Sans Pro" charset="0"/>
                    <a:ea typeface="Source Sans Pro" charset="0"/>
                    <a:cs typeface="Source Sans Pro" charset="0"/>
                  </a:rPr>
                  <a:t>March 15, 2021</a:t>
                </a:r>
              </a:p>
            </p:txBody>
          </p:sp>
        </p:grpSp>
        <p:grpSp>
          <p:nvGrpSpPr>
            <p:cNvPr id="16" name="Group 18">
              <a:extLst>
                <a:ext uri="{FF2B5EF4-FFF2-40B4-BE49-F238E27FC236}">
                  <a16:creationId xmlns:a16="http://schemas.microsoft.com/office/drawing/2014/main" id="{4A967481-D1AB-B94B-B3CD-254C9218D4CD}"/>
                </a:ext>
              </a:extLst>
            </p:cNvPr>
            <p:cNvGrpSpPr>
              <a:grpSpLocks/>
            </p:cNvGrpSpPr>
            <p:nvPr/>
          </p:nvGrpSpPr>
          <p:grpSpPr bwMode="auto">
            <a:xfrm>
              <a:off x="7388225" y="4770526"/>
              <a:ext cx="1512888" cy="474319"/>
              <a:chOff x="1410040" y="3187800"/>
              <a:chExt cx="1511836" cy="475030"/>
            </a:xfrm>
          </p:grpSpPr>
          <p:sp>
            <p:nvSpPr>
              <p:cNvPr id="235535" name="Title 1">
                <a:extLst>
                  <a:ext uri="{FF2B5EF4-FFF2-40B4-BE49-F238E27FC236}">
                    <a16:creationId xmlns:a16="http://schemas.microsoft.com/office/drawing/2014/main" id="{10AEC4FF-567C-B240-8C72-FAA17192F604}"/>
                  </a:ext>
                </a:extLst>
              </p:cNvPr>
              <p:cNvSpPr txBox="1">
                <a:spLocks/>
              </p:cNvSpPr>
              <p:nvPr/>
            </p:nvSpPr>
            <p:spPr bwMode="auto">
              <a:xfrm>
                <a:off x="1410040" y="3187800"/>
                <a:ext cx="1511836"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40000"/>
                        <a:lumOff val="6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ISO</a:t>
                </a:r>
              </a:p>
            </p:txBody>
          </p:sp>
          <p:sp>
            <p:nvSpPr>
              <p:cNvPr id="21" name="TextBox 20">
                <a:extLst>
                  <a:ext uri="{FF2B5EF4-FFF2-40B4-BE49-F238E27FC236}">
                    <a16:creationId xmlns:a16="http://schemas.microsoft.com/office/drawing/2014/main" id="{8D21A5BB-B79E-5745-B5D2-93D3FF993102}"/>
                  </a:ext>
                </a:extLst>
              </p:cNvPr>
              <p:cNvSpPr txBox="1"/>
              <p:nvPr/>
            </p:nvSpPr>
            <p:spPr>
              <a:xfrm>
                <a:off x="1410040" y="3368270"/>
                <a:ext cx="1511836" cy="294560"/>
              </a:xfrm>
              <a:prstGeom prst="rect">
                <a:avLst/>
              </a:prstGeom>
              <a:noFill/>
            </p:spPr>
            <p:txBody>
              <a:bodyPr>
                <a:spAutoFit/>
              </a:bodyPr>
              <a:lstStyle/>
              <a:p>
                <a:pPr fontAlgn="auto">
                  <a:lnSpc>
                    <a:spcPct val="130000"/>
                  </a:lnSpc>
                  <a:spcBef>
                    <a:spcPts val="0"/>
                  </a:spcBef>
                  <a:spcAft>
                    <a:spcPts val="0"/>
                  </a:spcAft>
                  <a:defRPr/>
                </a:pPr>
                <a:r>
                  <a:rPr lang="en-US" sz="1100" dirty="0">
                    <a:solidFill>
                      <a:schemeClr val="tx2">
                        <a:lumMod val="40000"/>
                        <a:lumOff val="60000"/>
                      </a:schemeClr>
                    </a:solidFill>
                    <a:latin typeface="Source Sans Pro" charset="0"/>
                    <a:ea typeface="Source Sans Pro" charset="0"/>
                    <a:cs typeface="Source Sans Pro" charset="0"/>
                  </a:rPr>
                  <a:t>March 15, 2021</a:t>
                </a:r>
              </a:p>
            </p:txBody>
          </p:sp>
        </p:grpSp>
        <p:grpSp>
          <p:nvGrpSpPr>
            <p:cNvPr id="19" name="Group 21">
              <a:extLst>
                <a:ext uri="{FF2B5EF4-FFF2-40B4-BE49-F238E27FC236}">
                  <a16:creationId xmlns:a16="http://schemas.microsoft.com/office/drawing/2014/main" id="{38A606F7-E387-2E4E-926F-529D4769108D}"/>
                </a:ext>
              </a:extLst>
            </p:cNvPr>
            <p:cNvGrpSpPr>
              <a:grpSpLocks/>
            </p:cNvGrpSpPr>
            <p:nvPr/>
          </p:nvGrpSpPr>
          <p:grpSpPr bwMode="auto">
            <a:xfrm>
              <a:off x="9028113" y="4770526"/>
              <a:ext cx="1512887" cy="474319"/>
              <a:chOff x="1410040" y="3187800"/>
              <a:chExt cx="1511836" cy="475030"/>
            </a:xfrm>
          </p:grpSpPr>
          <p:sp>
            <p:nvSpPr>
              <p:cNvPr id="235533" name="Title 1">
                <a:extLst>
                  <a:ext uri="{FF2B5EF4-FFF2-40B4-BE49-F238E27FC236}">
                    <a16:creationId xmlns:a16="http://schemas.microsoft.com/office/drawing/2014/main" id="{1A5CDEBC-585A-4545-BD83-7852440C846B}"/>
                  </a:ext>
                </a:extLst>
              </p:cNvPr>
              <p:cNvSpPr txBox="1">
                <a:spLocks/>
              </p:cNvSpPr>
              <p:nvPr/>
            </p:nvSpPr>
            <p:spPr bwMode="auto">
              <a:xfrm>
                <a:off x="1410040" y="3187800"/>
                <a:ext cx="1511836"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40000"/>
                        <a:lumOff val="6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AWARDS</a:t>
                </a:r>
              </a:p>
            </p:txBody>
          </p:sp>
          <p:sp>
            <p:nvSpPr>
              <p:cNvPr id="24" name="TextBox 23">
                <a:extLst>
                  <a:ext uri="{FF2B5EF4-FFF2-40B4-BE49-F238E27FC236}">
                    <a16:creationId xmlns:a16="http://schemas.microsoft.com/office/drawing/2014/main" id="{6E8A82BD-4B2D-3847-B551-8A6FFF3500F9}"/>
                  </a:ext>
                </a:extLst>
              </p:cNvPr>
              <p:cNvSpPr txBox="1"/>
              <p:nvPr/>
            </p:nvSpPr>
            <p:spPr>
              <a:xfrm>
                <a:off x="1410040" y="3368270"/>
                <a:ext cx="1511836" cy="294560"/>
              </a:xfrm>
              <a:prstGeom prst="rect">
                <a:avLst/>
              </a:prstGeom>
              <a:noFill/>
            </p:spPr>
            <p:txBody>
              <a:bodyPr>
                <a:spAutoFit/>
              </a:bodyPr>
              <a:lstStyle/>
              <a:p>
                <a:pPr fontAlgn="auto">
                  <a:lnSpc>
                    <a:spcPct val="130000"/>
                  </a:lnSpc>
                  <a:spcBef>
                    <a:spcPts val="0"/>
                  </a:spcBef>
                  <a:spcAft>
                    <a:spcPts val="0"/>
                  </a:spcAft>
                  <a:defRPr/>
                </a:pPr>
                <a:r>
                  <a:rPr lang="en-US" sz="1100" dirty="0">
                    <a:solidFill>
                      <a:schemeClr val="tx2">
                        <a:lumMod val="40000"/>
                        <a:lumOff val="60000"/>
                      </a:schemeClr>
                    </a:solidFill>
                    <a:latin typeface="Source Sans Pro" charset="0"/>
                    <a:ea typeface="Source Sans Pro" charset="0"/>
                    <a:cs typeface="Source Sans Pro" charset="0"/>
                  </a:rPr>
                  <a:t>March 15, 2021</a:t>
                </a:r>
              </a:p>
            </p:txBody>
          </p:sp>
        </p:grpSp>
      </p:grpSp>
      <p:sp>
        <p:nvSpPr>
          <p:cNvPr id="235531" name="Rectangle 24">
            <a:extLst>
              <a:ext uri="{FF2B5EF4-FFF2-40B4-BE49-F238E27FC236}">
                <a16:creationId xmlns:a16="http://schemas.microsoft.com/office/drawing/2014/main" id="{99306496-FA5E-5949-A49B-127FEACAC945}"/>
              </a:ext>
            </a:extLst>
          </p:cNvPr>
          <p:cNvSpPr>
            <a:spLocks noChangeArrowheads="1"/>
          </p:cNvSpPr>
          <p:nvPr/>
        </p:nvSpPr>
        <p:spPr bwMode="auto">
          <a:xfrm>
            <a:off x="7446908" y="1250031"/>
            <a:ext cx="113300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dirty="0">
                <a:solidFill>
                  <a:schemeClr val="tx2">
                    <a:lumMod val="40000"/>
                    <a:lumOff val="60000"/>
                  </a:schemeClr>
                </a:solidFill>
                <a:latin typeface="linea-basic-10"/>
              </a:rPr>
              <a:t>DESIGNER</a:t>
            </a:r>
            <a:endParaRPr lang="en-US" altLang="en-US" dirty="0">
              <a:solidFill>
                <a:schemeClr val="tx2">
                  <a:lumMod val="40000"/>
                  <a:lumOff val="60000"/>
                </a:schemeClr>
              </a:solidFill>
            </a:endParaRPr>
          </a:p>
        </p:txBody>
      </p:sp>
      <p:pic>
        <p:nvPicPr>
          <p:cNvPr id="20" name="Picture Placeholder 19">
            <a:extLst>
              <a:ext uri="{FF2B5EF4-FFF2-40B4-BE49-F238E27FC236}">
                <a16:creationId xmlns:a16="http://schemas.microsoft.com/office/drawing/2014/main" id="{E215A086-F6D7-264F-B270-64C6E9786842}"/>
              </a:ext>
            </a:extLst>
          </p:cNvPr>
          <p:cNvPicPr>
            <a:picLocks noGrp="1" noChangeAspect="1"/>
          </p:cNvPicPr>
          <p:nvPr>
            <p:ph type="pic" sz="quarter" idx="10"/>
          </p:nvPr>
        </p:nvPicPr>
        <p:blipFill rotWithShape="1">
          <a:blip r:embed="rId2" cstate="hqprint">
            <a:extLst>
              <a:ext uri="{28A0092B-C50C-407E-A947-70E740481C1C}">
                <a14:useLocalDpi xmlns:a14="http://schemas.microsoft.com/office/drawing/2010/main"/>
              </a:ext>
            </a:extLst>
          </a:blip>
          <a:srcRect l="3102" r="16822"/>
          <a:stretch/>
        </p:blipFill>
        <p:spPr>
          <a:xfrm>
            <a:off x="1383956" y="1186248"/>
            <a:ext cx="5375189" cy="4473146"/>
          </a:xfrm>
        </p:spPr>
      </p:pic>
      <p:sp>
        <p:nvSpPr>
          <p:cNvPr id="32" name="Title 1">
            <a:extLst>
              <a:ext uri="{FF2B5EF4-FFF2-40B4-BE49-F238E27FC236}">
                <a16:creationId xmlns:a16="http://schemas.microsoft.com/office/drawing/2014/main" id="{DDDD0D94-C228-EE45-9722-23F2CEAFD08C}"/>
              </a:ext>
            </a:extLst>
          </p:cNvPr>
          <p:cNvSpPr txBox="1">
            <a:spLocks/>
          </p:cNvSpPr>
          <p:nvPr/>
        </p:nvSpPr>
        <p:spPr bwMode="auto">
          <a:xfrm rot="16200000">
            <a:off x="-993913" y="2256429"/>
            <a:ext cx="5482069"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70000"/>
              </a:lnSpc>
            </a:pPr>
            <a:r>
              <a:rPr lang="en-US" altLang="en-US" sz="11500" dirty="0">
                <a:solidFill>
                  <a:schemeClr val="bg1"/>
                </a:solidFill>
                <a:latin typeface="Source Sans Pro Black" panose="020B0503030403020204" pitchFamily="34" charset="0"/>
                <a:ea typeface="Source Sans Pro Black" panose="020B0503030403020204" pitchFamily="34" charset="0"/>
                <a:cs typeface="Source Sans Pro Black" panose="020B0503030403020204" pitchFamily="34" charset="0"/>
              </a:rPr>
              <a:t>TEAM_</a:t>
            </a:r>
          </a:p>
        </p:txBody>
      </p:sp>
      <p:sp>
        <p:nvSpPr>
          <p:cNvPr id="30" name="Triangle 29">
            <a:extLst>
              <a:ext uri="{FF2B5EF4-FFF2-40B4-BE49-F238E27FC236}">
                <a16:creationId xmlns:a16="http://schemas.microsoft.com/office/drawing/2014/main" id="{00105370-41A0-D649-8851-BF40CFA34064}"/>
              </a:ext>
            </a:extLst>
          </p:cNvPr>
          <p:cNvSpPr/>
          <p:nvPr/>
        </p:nvSpPr>
        <p:spPr bwMode="auto">
          <a:xfrm>
            <a:off x="571680" y="5047164"/>
            <a:ext cx="2158640" cy="1860459"/>
          </a:xfrm>
          <a:prstGeom prst="triangle">
            <a:avLst/>
          </a:prstGeom>
          <a:noFill/>
          <a:ln w="381000">
            <a:solidFill>
              <a:schemeClr val="accent6"/>
            </a:solidFill>
            <a:miter lim="800000"/>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40000"/>
                  <a:lumOff val="60000"/>
                </a:schemeClr>
              </a:solidFill>
              <a:latin typeface="+mn-lt"/>
              <a:cs typeface="+mn-cs"/>
            </a:endParaRPr>
          </a:p>
        </p:txBody>
      </p:sp>
    </p:spTree>
    <p:extLst>
      <p:ext uri="{BB962C8B-B14F-4D97-AF65-F5344CB8AC3E}">
        <p14:creationId xmlns:p14="http://schemas.microsoft.com/office/powerpoint/2010/main" val="729534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2" decel="10000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1+#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100000" fill="hold" grpId="0" nodeType="afterEffect">
                                  <p:stCondLst>
                                    <p:cond delay="0"/>
                                  </p:stCondLst>
                                  <p:childTnLst>
                                    <p:set>
                                      <p:cBhvr>
                                        <p:cTn id="16" dur="1" fill="hold">
                                          <p:stCondLst>
                                            <p:cond delay="0"/>
                                          </p:stCondLst>
                                        </p:cTn>
                                        <p:tgtEl>
                                          <p:spTgt spid="235531"/>
                                        </p:tgtEl>
                                        <p:attrNameLst>
                                          <p:attrName>style.visibility</p:attrName>
                                        </p:attrNameLst>
                                      </p:cBhvr>
                                      <p:to>
                                        <p:strVal val="visible"/>
                                      </p:to>
                                    </p:set>
                                    <p:anim calcmode="lin" valueType="num">
                                      <p:cBhvr additive="base">
                                        <p:cTn id="17" dur="500" fill="hold"/>
                                        <p:tgtEl>
                                          <p:spTgt spid="235531"/>
                                        </p:tgtEl>
                                        <p:attrNameLst>
                                          <p:attrName>ppt_x</p:attrName>
                                        </p:attrNameLst>
                                      </p:cBhvr>
                                      <p:tavLst>
                                        <p:tav tm="0">
                                          <p:val>
                                            <p:strVal val="0-#ppt_w/2"/>
                                          </p:val>
                                        </p:tav>
                                        <p:tav tm="100000">
                                          <p:val>
                                            <p:strVal val="#ppt_x"/>
                                          </p:val>
                                        </p:tav>
                                      </p:tavLst>
                                    </p:anim>
                                    <p:anim calcmode="lin" valueType="num">
                                      <p:cBhvr additive="base">
                                        <p:cTn id="18" dur="500" fill="hold"/>
                                        <p:tgtEl>
                                          <p:spTgt spid="235531"/>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100000"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0-#ppt_w/2"/>
                                          </p:val>
                                        </p:tav>
                                        <p:tav tm="100000">
                                          <p:val>
                                            <p:strVal val="#ppt_x"/>
                                          </p:val>
                                        </p:tav>
                                      </p:tavLst>
                                    </p:anim>
                                    <p:anim calcmode="lin" valueType="num">
                                      <p:cBhvr additive="base">
                                        <p:cTn id="23" dur="500" fill="hold"/>
                                        <p:tgtEl>
                                          <p:spTgt spid="6"/>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18" presetClass="entr" presetSubtype="6"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strips(downRight)">
                                      <p:cBhvr>
                                        <p:cTn id="27" dur="500"/>
                                        <p:tgtEl>
                                          <p:spTgt spid="2"/>
                                        </p:tgtEl>
                                      </p:cBhvr>
                                    </p:animEffect>
                                  </p:childTnLst>
                                </p:cTn>
                              </p:par>
                            </p:childTnLst>
                          </p:cTn>
                        </p:par>
                        <p:par>
                          <p:cTn id="28" fill="hold">
                            <p:stCondLst>
                              <p:cond delay="2500"/>
                            </p:stCondLst>
                            <p:childTnLst>
                              <p:par>
                                <p:cTn id="29" presetID="53" presetClass="entr" presetSubtype="16"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p:cTn id="31" dur="500" fill="hold"/>
                                        <p:tgtEl>
                                          <p:spTgt spid="20"/>
                                        </p:tgtEl>
                                        <p:attrNameLst>
                                          <p:attrName>ppt_w</p:attrName>
                                        </p:attrNameLst>
                                      </p:cBhvr>
                                      <p:tavLst>
                                        <p:tav tm="0">
                                          <p:val>
                                            <p:fltVal val="0"/>
                                          </p:val>
                                        </p:tav>
                                        <p:tav tm="100000">
                                          <p:val>
                                            <p:strVal val="#ppt_w"/>
                                          </p:val>
                                        </p:tav>
                                      </p:tavLst>
                                    </p:anim>
                                    <p:anim calcmode="lin" valueType="num">
                                      <p:cBhvr>
                                        <p:cTn id="32" dur="500" fill="hold"/>
                                        <p:tgtEl>
                                          <p:spTgt spid="20"/>
                                        </p:tgtEl>
                                        <p:attrNameLst>
                                          <p:attrName>ppt_h</p:attrName>
                                        </p:attrNameLst>
                                      </p:cBhvr>
                                      <p:tavLst>
                                        <p:tav tm="0">
                                          <p:val>
                                            <p:fltVal val="0"/>
                                          </p:val>
                                        </p:tav>
                                        <p:tav tm="100000">
                                          <p:val>
                                            <p:strVal val="#ppt_h"/>
                                          </p:val>
                                        </p:tav>
                                      </p:tavLst>
                                    </p:anim>
                                    <p:animEffect transition="in" filter="fade">
                                      <p:cBhvr>
                                        <p:cTn id="33" dur="500"/>
                                        <p:tgtEl>
                                          <p:spTgt spid="20"/>
                                        </p:tgtEl>
                                      </p:cBhvr>
                                    </p:animEffect>
                                  </p:childTnLst>
                                </p:cTn>
                              </p:par>
                            </p:childTnLst>
                          </p:cTn>
                        </p:par>
                        <p:par>
                          <p:cTn id="34" fill="hold">
                            <p:stCondLst>
                              <p:cond delay="3000"/>
                            </p:stCondLst>
                            <p:childTnLst>
                              <p:par>
                                <p:cTn id="35" presetID="2" presetClass="entr" presetSubtype="4" decel="100000" fill="hold" grpId="0" nodeType="afterEffect">
                                  <p:stCondLst>
                                    <p:cond delay="0"/>
                                  </p:stCondLst>
                                  <p:childTnLst>
                                    <p:set>
                                      <p:cBhvr>
                                        <p:cTn id="36" dur="1" fill="hold">
                                          <p:stCondLst>
                                            <p:cond delay="0"/>
                                          </p:stCondLst>
                                        </p:cTn>
                                        <p:tgtEl>
                                          <p:spTgt spid="32"/>
                                        </p:tgtEl>
                                        <p:attrNameLst>
                                          <p:attrName>style.visibility</p:attrName>
                                        </p:attrNameLst>
                                      </p:cBhvr>
                                      <p:to>
                                        <p:strVal val="visible"/>
                                      </p:to>
                                    </p:set>
                                    <p:anim calcmode="lin" valueType="num">
                                      <p:cBhvr additive="base">
                                        <p:cTn id="37" dur="500" fill="hold"/>
                                        <p:tgtEl>
                                          <p:spTgt spid="32"/>
                                        </p:tgtEl>
                                        <p:attrNameLst>
                                          <p:attrName>ppt_x</p:attrName>
                                        </p:attrNameLst>
                                      </p:cBhvr>
                                      <p:tavLst>
                                        <p:tav tm="0">
                                          <p:val>
                                            <p:strVal val="#ppt_x"/>
                                          </p:val>
                                        </p:tav>
                                        <p:tav tm="100000">
                                          <p:val>
                                            <p:strVal val="#ppt_x"/>
                                          </p:val>
                                        </p:tav>
                                      </p:tavLst>
                                    </p:anim>
                                    <p:anim calcmode="lin" valueType="num">
                                      <p:cBhvr additive="base">
                                        <p:cTn id="38" dur="500" fill="hold"/>
                                        <p:tgtEl>
                                          <p:spTgt spid="32"/>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decel="100000" fill="hold" grpId="0" nodeType="afterEffect">
                                  <p:stCondLst>
                                    <p:cond delay="0"/>
                                  </p:stCondLst>
                                  <p:childTnLst>
                                    <p:set>
                                      <p:cBhvr>
                                        <p:cTn id="41" dur="1" fill="hold">
                                          <p:stCondLst>
                                            <p:cond delay="0"/>
                                          </p:stCondLst>
                                        </p:cTn>
                                        <p:tgtEl>
                                          <p:spTgt spid="30"/>
                                        </p:tgtEl>
                                        <p:attrNameLst>
                                          <p:attrName>style.visibility</p:attrName>
                                        </p:attrNameLst>
                                      </p:cBhvr>
                                      <p:to>
                                        <p:strVal val="visible"/>
                                      </p:to>
                                    </p:set>
                                    <p:anim calcmode="lin" valueType="num">
                                      <p:cBhvr additive="base">
                                        <p:cTn id="42" dur="500" fill="hold"/>
                                        <p:tgtEl>
                                          <p:spTgt spid="30"/>
                                        </p:tgtEl>
                                        <p:attrNameLst>
                                          <p:attrName>ppt_x</p:attrName>
                                        </p:attrNameLst>
                                      </p:cBhvr>
                                      <p:tavLst>
                                        <p:tav tm="0">
                                          <p:val>
                                            <p:strVal val="#ppt_x"/>
                                          </p:val>
                                        </p:tav>
                                        <p:tav tm="100000">
                                          <p:val>
                                            <p:strVal val="#ppt_x"/>
                                          </p:val>
                                        </p:tav>
                                      </p:tavLst>
                                    </p:anim>
                                    <p:anim calcmode="lin" valueType="num">
                                      <p:cBhvr additive="base">
                                        <p:cTn id="43"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235531" grpId="0"/>
      <p:bldP spid="32" grpId="0"/>
      <p:bldP spid="3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riangle 2">
            <a:extLst>
              <a:ext uri="{FF2B5EF4-FFF2-40B4-BE49-F238E27FC236}">
                <a16:creationId xmlns:a16="http://schemas.microsoft.com/office/drawing/2014/main" id="{4B8842CE-5A18-7444-8C02-9666A5714B48}"/>
              </a:ext>
            </a:extLst>
          </p:cNvPr>
          <p:cNvSpPr/>
          <p:nvPr/>
        </p:nvSpPr>
        <p:spPr bwMode="auto">
          <a:xfrm rot="17181781">
            <a:off x="2680494" y="1056482"/>
            <a:ext cx="4292600" cy="3700462"/>
          </a:xfrm>
          <a:prstGeom prst="triangle">
            <a:avLst/>
          </a:prstGeom>
          <a:noFill/>
          <a:ln w="381000">
            <a:solidFill>
              <a:schemeClr val="accent2"/>
            </a:solidFill>
            <a:miter lim="800000"/>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mn-lt"/>
              <a:cs typeface="+mn-cs"/>
            </a:endParaRPr>
          </a:p>
        </p:txBody>
      </p:sp>
      <p:grpSp>
        <p:nvGrpSpPr>
          <p:cNvPr id="5" name="Group 4">
            <a:extLst>
              <a:ext uri="{FF2B5EF4-FFF2-40B4-BE49-F238E27FC236}">
                <a16:creationId xmlns:a16="http://schemas.microsoft.com/office/drawing/2014/main" id="{55D6202F-1781-44F8-A199-F8F6B7CEFF42}"/>
              </a:ext>
            </a:extLst>
          </p:cNvPr>
          <p:cNvGrpSpPr/>
          <p:nvPr/>
        </p:nvGrpSpPr>
        <p:grpSpPr>
          <a:xfrm>
            <a:off x="7524411" y="3944940"/>
            <a:ext cx="3152775" cy="1749081"/>
            <a:chOff x="7524411" y="3944940"/>
            <a:chExt cx="3152775" cy="1749081"/>
          </a:xfrm>
        </p:grpSpPr>
        <p:grpSp>
          <p:nvGrpSpPr>
            <p:cNvPr id="8" name="Group 4">
              <a:extLst>
                <a:ext uri="{FF2B5EF4-FFF2-40B4-BE49-F238E27FC236}">
                  <a16:creationId xmlns:a16="http://schemas.microsoft.com/office/drawing/2014/main" id="{C3666CDA-32B3-A947-8D0A-C2A3823BB742}"/>
                </a:ext>
              </a:extLst>
            </p:cNvPr>
            <p:cNvGrpSpPr>
              <a:grpSpLocks/>
            </p:cNvGrpSpPr>
            <p:nvPr/>
          </p:nvGrpSpPr>
          <p:grpSpPr bwMode="auto">
            <a:xfrm>
              <a:off x="7524411" y="3944940"/>
              <a:ext cx="1512888" cy="474319"/>
              <a:chOff x="1410040" y="3187800"/>
              <a:chExt cx="1511836" cy="475030"/>
            </a:xfrm>
          </p:grpSpPr>
          <p:sp>
            <p:nvSpPr>
              <p:cNvPr id="236577" name="Title 1">
                <a:extLst>
                  <a:ext uri="{FF2B5EF4-FFF2-40B4-BE49-F238E27FC236}">
                    <a16:creationId xmlns:a16="http://schemas.microsoft.com/office/drawing/2014/main" id="{9B8B6645-B7B4-B640-B706-D6D8503D78E6}"/>
                  </a:ext>
                </a:extLst>
              </p:cNvPr>
              <p:cNvSpPr txBox="1">
                <a:spLocks/>
              </p:cNvSpPr>
              <p:nvPr/>
            </p:nvSpPr>
            <p:spPr bwMode="auto">
              <a:xfrm>
                <a:off x="1410040" y="3187800"/>
                <a:ext cx="1511836"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PUBLISHED</a:t>
                </a:r>
              </a:p>
            </p:txBody>
          </p:sp>
          <p:sp>
            <p:nvSpPr>
              <p:cNvPr id="7" name="TextBox 6">
                <a:extLst>
                  <a:ext uri="{FF2B5EF4-FFF2-40B4-BE49-F238E27FC236}">
                    <a16:creationId xmlns:a16="http://schemas.microsoft.com/office/drawing/2014/main" id="{2A026DB0-A34D-964B-B671-9E41BE2F60BA}"/>
                  </a:ext>
                </a:extLst>
              </p:cNvPr>
              <p:cNvSpPr txBox="1"/>
              <p:nvPr/>
            </p:nvSpPr>
            <p:spPr>
              <a:xfrm>
                <a:off x="1410040" y="3368270"/>
                <a:ext cx="1511836" cy="294560"/>
              </a:xfrm>
              <a:prstGeom prst="rect">
                <a:avLst/>
              </a:prstGeom>
              <a:noFill/>
            </p:spPr>
            <p:txBody>
              <a:bodyPr>
                <a:spAutoFit/>
              </a:bodyPr>
              <a:lstStyle/>
              <a:p>
                <a:pPr fontAlgn="auto">
                  <a:lnSpc>
                    <a:spcPct val="130000"/>
                  </a:lnSpc>
                  <a:spcBef>
                    <a:spcPts val="0"/>
                  </a:spcBef>
                  <a:spcAft>
                    <a:spcPts val="0"/>
                  </a:spcAft>
                  <a:defRPr/>
                </a:pPr>
                <a:r>
                  <a:rPr lang="en-US" sz="1100" dirty="0">
                    <a:solidFill>
                      <a:schemeClr val="tx2">
                        <a:lumMod val="60000"/>
                        <a:lumOff val="40000"/>
                      </a:schemeClr>
                    </a:solidFill>
                    <a:latin typeface="Source Sans Pro" charset="0"/>
                    <a:ea typeface="Source Sans Pro" charset="0"/>
                    <a:cs typeface="Source Sans Pro" charset="0"/>
                  </a:rPr>
                  <a:t>March 15, 2021</a:t>
                </a:r>
              </a:p>
            </p:txBody>
          </p:sp>
        </p:grpSp>
        <p:grpSp>
          <p:nvGrpSpPr>
            <p:cNvPr id="11" name="Group 7">
              <a:extLst>
                <a:ext uri="{FF2B5EF4-FFF2-40B4-BE49-F238E27FC236}">
                  <a16:creationId xmlns:a16="http://schemas.microsoft.com/office/drawing/2014/main" id="{E76A43B4-C305-BB43-B045-5303102EE012}"/>
                </a:ext>
              </a:extLst>
            </p:cNvPr>
            <p:cNvGrpSpPr>
              <a:grpSpLocks/>
            </p:cNvGrpSpPr>
            <p:nvPr/>
          </p:nvGrpSpPr>
          <p:grpSpPr bwMode="auto">
            <a:xfrm>
              <a:off x="9164299" y="3944940"/>
              <a:ext cx="1512887" cy="474319"/>
              <a:chOff x="1410040" y="3187800"/>
              <a:chExt cx="1511836" cy="475030"/>
            </a:xfrm>
          </p:grpSpPr>
          <p:sp>
            <p:nvSpPr>
              <p:cNvPr id="236575" name="Title 1">
                <a:extLst>
                  <a:ext uri="{FF2B5EF4-FFF2-40B4-BE49-F238E27FC236}">
                    <a16:creationId xmlns:a16="http://schemas.microsoft.com/office/drawing/2014/main" id="{49150CA1-D09D-7145-A518-2778DAC4B6EF}"/>
                  </a:ext>
                </a:extLst>
              </p:cNvPr>
              <p:cNvSpPr txBox="1">
                <a:spLocks/>
              </p:cNvSpPr>
              <p:nvPr/>
            </p:nvSpPr>
            <p:spPr bwMode="auto">
              <a:xfrm>
                <a:off x="1410040" y="3187800"/>
                <a:ext cx="1511836"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APERTURE</a:t>
                </a:r>
              </a:p>
            </p:txBody>
          </p:sp>
          <p:sp>
            <p:nvSpPr>
              <p:cNvPr id="10" name="TextBox 9">
                <a:extLst>
                  <a:ext uri="{FF2B5EF4-FFF2-40B4-BE49-F238E27FC236}">
                    <a16:creationId xmlns:a16="http://schemas.microsoft.com/office/drawing/2014/main" id="{4941CB45-EA52-5C4C-B8AD-B25B7CB93124}"/>
                  </a:ext>
                </a:extLst>
              </p:cNvPr>
              <p:cNvSpPr txBox="1"/>
              <p:nvPr/>
            </p:nvSpPr>
            <p:spPr>
              <a:xfrm>
                <a:off x="1410040" y="3368270"/>
                <a:ext cx="1511836" cy="294560"/>
              </a:xfrm>
              <a:prstGeom prst="rect">
                <a:avLst/>
              </a:prstGeom>
              <a:noFill/>
            </p:spPr>
            <p:txBody>
              <a:bodyPr>
                <a:spAutoFit/>
              </a:bodyPr>
              <a:lstStyle/>
              <a:p>
                <a:pPr fontAlgn="auto">
                  <a:lnSpc>
                    <a:spcPct val="130000"/>
                  </a:lnSpc>
                  <a:spcBef>
                    <a:spcPts val="0"/>
                  </a:spcBef>
                  <a:spcAft>
                    <a:spcPts val="0"/>
                  </a:spcAft>
                  <a:defRPr/>
                </a:pPr>
                <a:r>
                  <a:rPr lang="en-US" sz="1100" dirty="0">
                    <a:solidFill>
                      <a:schemeClr val="tx2">
                        <a:lumMod val="60000"/>
                        <a:lumOff val="40000"/>
                      </a:schemeClr>
                    </a:solidFill>
                    <a:latin typeface="Source Sans Pro" charset="0"/>
                    <a:ea typeface="Source Sans Pro" charset="0"/>
                    <a:cs typeface="Source Sans Pro" charset="0"/>
                  </a:rPr>
                  <a:t>March 15, 2021</a:t>
                </a:r>
              </a:p>
            </p:txBody>
          </p:sp>
        </p:grpSp>
        <p:grpSp>
          <p:nvGrpSpPr>
            <p:cNvPr id="14" name="Group 10">
              <a:extLst>
                <a:ext uri="{FF2B5EF4-FFF2-40B4-BE49-F238E27FC236}">
                  <a16:creationId xmlns:a16="http://schemas.microsoft.com/office/drawing/2014/main" id="{996D109D-2739-5C4C-862A-E043C8BAA293}"/>
                </a:ext>
              </a:extLst>
            </p:cNvPr>
            <p:cNvGrpSpPr>
              <a:grpSpLocks/>
            </p:cNvGrpSpPr>
            <p:nvPr/>
          </p:nvGrpSpPr>
          <p:grpSpPr bwMode="auto">
            <a:xfrm>
              <a:off x="7524411" y="4586290"/>
              <a:ext cx="1512888" cy="474319"/>
              <a:chOff x="1410040" y="3187800"/>
              <a:chExt cx="1511836" cy="475030"/>
            </a:xfrm>
          </p:grpSpPr>
          <p:sp>
            <p:nvSpPr>
              <p:cNvPr id="236573" name="Title 1">
                <a:extLst>
                  <a:ext uri="{FF2B5EF4-FFF2-40B4-BE49-F238E27FC236}">
                    <a16:creationId xmlns:a16="http://schemas.microsoft.com/office/drawing/2014/main" id="{F40BD0D5-3229-4340-B78F-D10CD730F48A}"/>
                  </a:ext>
                </a:extLst>
              </p:cNvPr>
              <p:cNvSpPr txBox="1">
                <a:spLocks/>
              </p:cNvSpPr>
              <p:nvPr/>
            </p:nvSpPr>
            <p:spPr bwMode="auto">
              <a:xfrm>
                <a:off x="1410040" y="3187800"/>
                <a:ext cx="1511836"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CAMERA MAKE</a:t>
                </a:r>
              </a:p>
            </p:txBody>
          </p:sp>
          <p:sp>
            <p:nvSpPr>
              <p:cNvPr id="13" name="TextBox 12">
                <a:extLst>
                  <a:ext uri="{FF2B5EF4-FFF2-40B4-BE49-F238E27FC236}">
                    <a16:creationId xmlns:a16="http://schemas.microsoft.com/office/drawing/2014/main" id="{5703ED14-E0EC-FB48-94BC-3946D8637606}"/>
                  </a:ext>
                </a:extLst>
              </p:cNvPr>
              <p:cNvSpPr txBox="1"/>
              <p:nvPr/>
            </p:nvSpPr>
            <p:spPr>
              <a:xfrm>
                <a:off x="1410040" y="3368270"/>
                <a:ext cx="1511836" cy="294560"/>
              </a:xfrm>
              <a:prstGeom prst="rect">
                <a:avLst/>
              </a:prstGeom>
              <a:noFill/>
            </p:spPr>
            <p:txBody>
              <a:bodyPr>
                <a:spAutoFit/>
              </a:bodyPr>
              <a:lstStyle/>
              <a:p>
                <a:pPr fontAlgn="auto">
                  <a:lnSpc>
                    <a:spcPct val="130000"/>
                  </a:lnSpc>
                  <a:spcBef>
                    <a:spcPts val="0"/>
                  </a:spcBef>
                  <a:spcAft>
                    <a:spcPts val="0"/>
                  </a:spcAft>
                  <a:defRPr/>
                </a:pPr>
                <a:r>
                  <a:rPr lang="en-US" sz="1100" dirty="0">
                    <a:solidFill>
                      <a:schemeClr val="tx2">
                        <a:lumMod val="60000"/>
                        <a:lumOff val="40000"/>
                      </a:schemeClr>
                    </a:solidFill>
                    <a:latin typeface="Source Sans Pro" charset="0"/>
                    <a:ea typeface="Source Sans Pro" charset="0"/>
                    <a:cs typeface="Source Sans Pro" charset="0"/>
                  </a:rPr>
                  <a:t>March 15, 2021</a:t>
                </a:r>
              </a:p>
            </p:txBody>
          </p:sp>
        </p:grpSp>
        <p:grpSp>
          <p:nvGrpSpPr>
            <p:cNvPr id="17" name="Group 13">
              <a:extLst>
                <a:ext uri="{FF2B5EF4-FFF2-40B4-BE49-F238E27FC236}">
                  <a16:creationId xmlns:a16="http://schemas.microsoft.com/office/drawing/2014/main" id="{FAB5DCBD-A674-504E-8C63-5FF6BF7586A5}"/>
                </a:ext>
              </a:extLst>
            </p:cNvPr>
            <p:cNvGrpSpPr>
              <a:grpSpLocks/>
            </p:cNvGrpSpPr>
            <p:nvPr/>
          </p:nvGrpSpPr>
          <p:grpSpPr bwMode="auto">
            <a:xfrm>
              <a:off x="9164299" y="4586290"/>
              <a:ext cx="1512887" cy="474319"/>
              <a:chOff x="1410040" y="3187800"/>
              <a:chExt cx="1511836" cy="475030"/>
            </a:xfrm>
          </p:grpSpPr>
          <p:sp>
            <p:nvSpPr>
              <p:cNvPr id="236571" name="Title 1">
                <a:extLst>
                  <a:ext uri="{FF2B5EF4-FFF2-40B4-BE49-F238E27FC236}">
                    <a16:creationId xmlns:a16="http://schemas.microsoft.com/office/drawing/2014/main" id="{EECABB5F-606B-9842-97B1-C1EA86A452D5}"/>
                  </a:ext>
                </a:extLst>
              </p:cNvPr>
              <p:cNvSpPr txBox="1">
                <a:spLocks/>
              </p:cNvSpPr>
              <p:nvPr/>
            </p:nvSpPr>
            <p:spPr bwMode="auto">
              <a:xfrm>
                <a:off x="1410040" y="3187800"/>
                <a:ext cx="1511836"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FACAL LENGHT</a:t>
                </a:r>
              </a:p>
            </p:txBody>
          </p:sp>
          <p:sp>
            <p:nvSpPr>
              <p:cNvPr id="16" name="TextBox 15">
                <a:extLst>
                  <a:ext uri="{FF2B5EF4-FFF2-40B4-BE49-F238E27FC236}">
                    <a16:creationId xmlns:a16="http://schemas.microsoft.com/office/drawing/2014/main" id="{3F88B9FA-0394-E643-94D6-5985CE78E273}"/>
                  </a:ext>
                </a:extLst>
              </p:cNvPr>
              <p:cNvSpPr txBox="1"/>
              <p:nvPr/>
            </p:nvSpPr>
            <p:spPr>
              <a:xfrm>
                <a:off x="1410040" y="3368270"/>
                <a:ext cx="1511836" cy="294560"/>
              </a:xfrm>
              <a:prstGeom prst="rect">
                <a:avLst/>
              </a:prstGeom>
              <a:noFill/>
            </p:spPr>
            <p:txBody>
              <a:bodyPr>
                <a:spAutoFit/>
              </a:bodyPr>
              <a:lstStyle/>
              <a:p>
                <a:pPr fontAlgn="auto">
                  <a:lnSpc>
                    <a:spcPct val="130000"/>
                  </a:lnSpc>
                  <a:spcBef>
                    <a:spcPts val="0"/>
                  </a:spcBef>
                  <a:spcAft>
                    <a:spcPts val="0"/>
                  </a:spcAft>
                  <a:defRPr/>
                </a:pPr>
                <a:r>
                  <a:rPr lang="en-US" sz="1100" dirty="0">
                    <a:solidFill>
                      <a:schemeClr val="tx2">
                        <a:lumMod val="60000"/>
                        <a:lumOff val="40000"/>
                      </a:schemeClr>
                    </a:solidFill>
                    <a:latin typeface="Source Sans Pro" charset="0"/>
                    <a:ea typeface="Source Sans Pro" charset="0"/>
                    <a:cs typeface="Source Sans Pro" charset="0"/>
                  </a:rPr>
                  <a:t>March 15, 2021</a:t>
                </a:r>
              </a:p>
            </p:txBody>
          </p:sp>
        </p:grpSp>
        <p:grpSp>
          <p:nvGrpSpPr>
            <p:cNvPr id="20" name="Group 16">
              <a:extLst>
                <a:ext uri="{FF2B5EF4-FFF2-40B4-BE49-F238E27FC236}">
                  <a16:creationId xmlns:a16="http://schemas.microsoft.com/office/drawing/2014/main" id="{7DDED974-B31E-094D-99A2-CE8111DF781D}"/>
                </a:ext>
              </a:extLst>
            </p:cNvPr>
            <p:cNvGrpSpPr>
              <a:grpSpLocks/>
            </p:cNvGrpSpPr>
            <p:nvPr/>
          </p:nvGrpSpPr>
          <p:grpSpPr bwMode="auto">
            <a:xfrm>
              <a:off x="7524411" y="5219702"/>
              <a:ext cx="1512888" cy="474319"/>
              <a:chOff x="1410040" y="3187800"/>
              <a:chExt cx="1511836" cy="475030"/>
            </a:xfrm>
          </p:grpSpPr>
          <p:sp>
            <p:nvSpPr>
              <p:cNvPr id="236569" name="Title 1">
                <a:extLst>
                  <a:ext uri="{FF2B5EF4-FFF2-40B4-BE49-F238E27FC236}">
                    <a16:creationId xmlns:a16="http://schemas.microsoft.com/office/drawing/2014/main" id="{99DA16D3-0B96-5343-BFC4-985E709A60B3}"/>
                  </a:ext>
                </a:extLst>
              </p:cNvPr>
              <p:cNvSpPr txBox="1">
                <a:spLocks/>
              </p:cNvSpPr>
              <p:nvPr/>
            </p:nvSpPr>
            <p:spPr bwMode="auto">
              <a:xfrm>
                <a:off x="1410040" y="3187800"/>
                <a:ext cx="1511836"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ISO</a:t>
                </a:r>
              </a:p>
            </p:txBody>
          </p:sp>
          <p:sp>
            <p:nvSpPr>
              <p:cNvPr id="19" name="TextBox 18">
                <a:extLst>
                  <a:ext uri="{FF2B5EF4-FFF2-40B4-BE49-F238E27FC236}">
                    <a16:creationId xmlns:a16="http://schemas.microsoft.com/office/drawing/2014/main" id="{E074A510-69CF-B04C-B1DC-8196F5D632E1}"/>
                  </a:ext>
                </a:extLst>
              </p:cNvPr>
              <p:cNvSpPr txBox="1"/>
              <p:nvPr/>
            </p:nvSpPr>
            <p:spPr>
              <a:xfrm>
                <a:off x="1410040" y="3368270"/>
                <a:ext cx="1511836" cy="294560"/>
              </a:xfrm>
              <a:prstGeom prst="rect">
                <a:avLst/>
              </a:prstGeom>
              <a:noFill/>
            </p:spPr>
            <p:txBody>
              <a:bodyPr>
                <a:spAutoFit/>
              </a:bodyPr>
              <a:lstStyle/>
              <a:p>
                <a:pPr fontAlgn="auto">
                  <a:lnSpc>
                    <a:spcPct val="130000"/>
                  </a:lnSpc>
                  <a:spcBef>
                    <a:spcPts val="0"/>
                  </a:spcBef>
                  <a:spcAft>
                    <a:spcPts val="0"/>
                  </a:spcAft>
                  <a:defRPr/>
                </a:pPr>
                <a:r>
                  <a:rPr lang="en-US" sz="1100" dirty="0">
                    <a:solidFill>
                      <a:schemeClr val="tx2">
                        <a:lumMod val="60000"/>
                        <a:lumOff val="40000"/>
                      </a:schemeClr>
                    </a:solidFill>
                    <a:latin typeface="Source Sans Pro" charset="0"/>
                    <a:ea typeface="Source Sans Pro" charset="0"/>
                    <a:cs typeface="Source Sans Pro" charset="0"/>
                  </a:rPr>
                  <a:t>March 15, 2021</a:t>
                </a:r>
              </a:p>
            </p:txBody>
          </p:sp>
        </p:grpSp>
        <p:grpSp>
          <p:nvGrpSpPr>
            <p:cNvPr id="24" name="Group 19">
              <a:extLst>
                <a:ext uri="{FF2B5EF4-FFF2-40B4-BE49-F238E27FC236}">
                  <a16:creationId xmlns:a16="http://schemas.microsoft.com/office/drawing/2014/main" id="{C6A23EAF-9CBC-0F48-8ABE-8E79D1E6A62E}"/>
                </a:ext>
              </a:extLst>
            </p:cNvPr>
            <p:cNvGrpSpPr>
              <a:grpSpLocks/>
            </p:cNvGrpSpPr>
            <p:nvPr/>
          </p:nvGrpSpPr>
          <p:grpSpPr bwMode="auto">
            <a:xfrm>
              <a:off x="9164299" y="5219702"/>
              <a:ext cx="1512887" cy="474319"/>
              <a:chOff x="1410040" y="3187800"/>
              <a:chExt cx="1511836" cy="475030"/>
            </a:xfrm>
          </p:grpSpPr>
          <p:sp>
            <p:nvSpPr>
              <p:cNvPr id="236567" name="Title 1">
                <a:extLst>
                  <a:ext uri="{FF2B5EF4-FFF2-40B4-BE49-F238E27FC236}">
                    <a16:creationId xmlns:a16="http://schemas.microsoft.com/office/drawing/2014/main" id="{D91C2A0D-DA09-5441-8A3D-E4D47D259361}"/>
                  </a:ext>
                </a:extLst>
              </p:cNvPr>
              <p:cNvSpPr txBox="1">
                <a:spLocks/>
              </p:cNvSpPr>
              <p:nvPr/>
            </p:nvSpPr>
            <p:spPr bwMode="auto">
              <a:xfrm>
                <a:off x="1410040" y="3187800"/>
                <a:ext cx="1511836"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AWARDS</a:t>
                </a:r>
              </a:p>
            </p:txBody>
          </p:sp>
          <p:sp>
            <p:nvSpPr>
              <p:cNvPr id="22" name="TextBox 21">
                <a:extLst>
                  <a:ext uri="{FF2B5EF4-FFF2-40B4-BE49-F238E27FC236}">
                    <a16:creationId xmlns:a16="http://schemas.microsoft.com/office/drawing/2014/main" id="{9D329434-E2CD-C94A-9289-E0F5AD479A8C}"/>
                  </a:ext>
                </a:extLst>
              </p:cNvPr>
              <p:cNvSpPr txBox="1"/>
              <p:nvPr/>
            </p:nvSpPr>
            <p:spPr>
              <a:xfrm>
                <a:off x="1410040" y="3368270"/>
                <a:ext cx="1511836" cy="294560"/>
              </a:xfrm>
              <a:prstGeom prst="rect">
                <a:avLst/>
              </a:prstGeom>
              <a:noFill/>
            </p:spPr>
            <p:txBody>
              <a:bodyPr>
                <a:spAutoFit/>
              </a:bodyPr>
              <a:lstStyle/>
              <a:p>
                <a:pPr fontAlgn="auto">
                  <a:lnSpc>
                    <a:spcPct val="130000"/>
                  </a:lnSpc>
                  <a:spcBef>
                    <a:spcPts val="0"/>
                  </a:spcBef>
                  <a:spcAft>
                    <a:spcPts val="0"/>
                  </a:spcAft>
                  <a:defRPr/>
                </a:pPr>
                <a:r>
                  <a:rPr lang="en-US" sz="1100" dirty="0">
                    <a:solidFill>
                      <a:schemeClr val="tx2">
                        <a:lumMod val="60000"/>
                        <a:lumOff val="40000"/>
                      </a:schemeClr>
                    </a:solidFill>
                    <a:latin typeface="Source Sans Pro" charset="0"/>
                    <a:ea typeface="Source Sans Pro" charset="0"/>
                    <a:cs typeface="Source Sans Pro" charset="0"/>
                  </a:rPr>
                  <a:t>March 15, 2021</a:t>
                </a:r>
              </a:p>
            </p:txBody>
          </p:sp>
        </p:grpSp>
      </p:grpSp>
      <p:grpSp>
        <p:nvGrpSpPr>
          <p:cNvPr id="2" name="Group 1">
            <a:extLst>
              <a:ext uri="{FF2B5EF4-FFF2-40B4-BE49-F238E27FC236}">
                <a16:creationId xmlns:a16="http://schemas.microsoft.com/office/drawing/2014/main" id="{922CD11A-833C-486B-B17A-FE472E8810E4}"/>
              </a:ext>
            </a:extLst>
          </p:cNvPr>
          <p:cNvGrpSpPr/>
          <p:nvPr/>
        </p:nvGrpSpPr>
        <p:grpSpPr>
          <a:xfrm>
            <a:off x="7524411" y="2305050"/>
            <a:ext cx="3260725" cy="1134438"/>
            <a:chOff x="7524411" y="2305050"/>
            <a:chExt cx="3260725" cy="1134438"/>
          </a:xfrm>
        </p:grpSpPr>
        <p:sp>
          <p:nvSpPr>
            <p:cNvPr id="4" name="Title 1">
              <a:extLst>
                <a:ext uri="{FF2B5EF4-FFF2-40B4-BE49-F238E27FC236}">
                  <a16:creationId xmlns:a16="http://schemas.microsoft.com/office/drawing/2014/main" id="{3AFE3E0E-DA91-2444-A7F5-50B01BDBB843}"/>
                </a:ext>
              </a:extLst>
            </p:cNvPr>
            <p:cNvSpPr txBox="1">
              <a:spLocks/>
            </p:cNvSpPr>
            <p:nvPr/>
          </p:nvSpPr>
          <p:spPr bwMode="auto">
            <a:xfrm>
              <a:off x="7524411" y="2305050"/>
              <a:ext cx="3260725"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70000"/>
                </a:lnSpc>
              </a:pPr>
              <a:r>
                <a:rPr lang="en-US" altLang="en-US" sz="4000"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JHONE</a:t>
              </a:r>
            </a:p>
            <a:p>
              <a:pPr>
                <a:lnSpc>
                  <a:spcPct val="70000"/>
                </a:lnSpc>
              </a:pPr>
              <a:r>
                <a:rPr lang="en-US" altLang="en-US" sz="4000"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KOLINAZ</a:t>
              </a:r>
            </a:p>
          </p:txBody>
        </p:sp>
        <p:sp>
          <p:nvSpPr>
            <p:cNvPr id="23" name="TextBox 22">
              <a:extLst>
                <a:ext uri="{FF2B5EF4-FFF2-40B4-BE49-F238E27FC236}">
                  <a16:creationId xmlns:a16="http://schemas.microsoft.com/office/drawing/2014/main" id="{DE118DA4-CE29-E048-BB89-B8A98E69A921}"/>
                </a:ext>
              </a:extLst>
            </p:cNvPr>
            <p:cNvSpPr txBox="1"/>
            <p:nvPr/>
          </p:nvSpPr>
          <p:spPr>
            <a:xfrm>
              <a:off x="7525021" y="3185572"/>
              <a:ext cx="1712328" cy="253916"/>
            </a:xfrm>
            <a:prstGeom prst="rect">
              <a:avLst/>
            </a:prstGeom>
            <a:noFill/>
          </p:spPr>
          <p:txBody>
            <a:bodyPr wrap="none">
              <a:spAutoFit/>
            </a:bodyPr>
            <a:lstStyle/>
            <a:p>
              <a:pPr fontAlgn="auto">
                <a:spcBef>
                  <a:spcPts val="0"/>
                </a:spcBef>
                <a:spcAft>
                  <a:spcPts val="0"/>
                </a:spcAft>
                <a:defRPr/>
              </a:pPr>
              <a:r>
                <a:rPr lang="en-US" sz="1050" dirty="0">
                  <a:solidFill>
                    <a:schemeClr val="tx2">
                      <a:lumMod val="60000"/>
                      <a:lumOff val="40000"/>
                    </a:schemeClr>
                  </a:solidFill>
                  <a:latin typeface="Source Sans Pro" charset="0"/>
                  <a:ea typeface="Source Sans Pro" charset="0"/>
                  <a:cs typeface="Source Sans Pro" charset="0"/>
                </a:rPr>
                <a:t>CEO / FOUNDER, DESIGNER</a:t>
              </a:r>
            </a:p>
          </p:txBody>
        </p:sp>
      </p:grpSp>
      <p:grpSp>
        <p:nvGrpSpPr>
          <p:cNvPr id="29" name="Group 23">
            <a:extLst>
              <a:ext uri="{FF2B5EF4-FFF2-40B4-BE49-F238E27FC236}">
                <a16:creationId xmlns:a16="http://schemas.microsoft.com/office/drawing/2014/main" id="{2DEF9BB3-31FE-A548-AB4E-B9D52010B605}"/>
              </a:ext>
            </a:extLst>
          </p:cNvPr>
          <p:cNvGrpSpPr>
            <a:grpSpLocks/>
          </p:cNvGrpSpPr>
          <p:nvPr/>
        </p:nvGrpSpPr>
        <p:grpSpPr bwMode="auto">
          <a:xfrm>
            <a:off x="1312863" y="4076700"/>
            <a:ext cx="2895600" cy="360363"/>
            <a:chOff x="1313411" y="2570174"/>
            <a:chExt cx="2894907" cy="360062"/>
          </a:xfrm>
        </p:grpSpPr>
        <p:sp>
          <p:nvSpPr>
            <p:cNvPr id="236563" name="Title 1">
              <a:extLst>
                <a:ext uri="{FF2B5EF4-FFF2-40B4-BE49-F238E27FC236}">
                  <a16:creationId xmlns:a16="http://schemas.microsoft.com/office/drawing/2014/main" id="{F48CEF95-BF84-3943-9115-1CA57BACF8DB}"/>
                </a:ext>
              </a:extLst>
            </p:cNvPr>
            <p:cNvSpPr txBox="1">
              <a:spLocks/>
            </p:cNvSpPr>
            <p:nvPr/>
          </p:nvSpPr>
          <p:spPr bwMode="auto">
            <a:xfrm>
              <a:off x="1313411" y="2570174"/>
              <a:ext cx="2894907" cy="276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60000"/>
                      <a:lumOff val="40000"/>
                    </a:schemeClr>
                  </a:solidFill>
                  <a:latin typeface="Source Sans Pro Semibold" panose="020F0502020204030204" pitchFamily="34" charset="0"/>
                  <a:ea typeface="Source Sans Pro Semibold" panose="020F0502020204030204" pitchFamily="34" charset="0"/>
                  <a:cs typeface="Source Sans Pro Semibold" panose="020F0502020204030204" pitchFamily="34" charset="0"/>
                </a:rPr>
                <a:t>GRAPHIC DESIGN</a:t>
              </a:r>
            </a:p>
          </p:txBody>
        </p:sp>
        <p:sp>
          <p:nvSpPr>
            <p:cNvPr id="236564" name="Title 1">
              <a:extLst>
                <a:ext uri="{FF2B5EF4-FFF2-40B4-BE49-F238E27FC236}">
                  <a16:creationId xmlns:a16="http://schemas.microsoft.com/office/drawing/2014/main" id="{F9884540-5A92-F44A-B48A-D0DB754A7D99}"/>
                </a:ext>
              </a:extLst>
            </p:cNvPr>
            <p:cNvSpPr txBox="1">
              <a:spLocks/>
            </p:cNvSpPr>
            <p:nvPr/>
          </p:nvSpPr>
          <p:spPr bwMode="auto">
            <a:xfrm>
              <a:off x="3284430" y="2570174"/>
              <a:ext cx="737754" cy="276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lnSpc>
                  <a:spcPct val="90000"/>
                </a:lnSpc>
              </a:pPr>
              <a:r>
                <a:rPr lang="en-US" altLang="en-US" sz="1400" b="1">
                  <a:solidFill>
                    <a:schemeClr val="tx2">
                      <a:lumMod val="60000"/>
                      <a:lumOff val="40000"/>
                    </a:schemeClr>
                  </a:solidFill>
                  <a:latin typeface="Source Sans Pro Semibold" panose="020F0502020204030204" pitchFamily="34" charset="0"/>
                  <a:ea typeface="Source Sans Pro Semibold" panose="020F0502020204030204" pitchFamily="34" charset="0"/>
                  <a:cs typeface="Source Sans Pro Semibold" panose="020F0502020204030204" pitchFamily="34" charset="0"/>
                </a:rPr>
                <a:t>70%</a:t>
              </a:r>
            </a:p>
          </p:txBody>
        </p:sp>
        <p:cxnSp>
          <p:nvCxnSpPr>
            <p:cNvPr id="27" name="Straight Connector 26">
              <a:extLst>
                <a:ext uri="{FF2B5EF4-FFF2-40B4-BE49-F238E27FC236}">
                  <a16:creationId xmlns:a16="http://schemas.microsoft.com/office/drawing/2014/main" id="{DB60804B-C9CB-274F-94C9-3643DE4BC064}"/>
                </a:ext>
              </a:extLst>
            </p:cNvPr>
            <p:cNvCxnSpPr/>
            <p:nvPr/>
          </p:nvCxnSpPr>
          <p:spPr>
            <a:xfrm>
              <a:off x="1389593" y="2930236"/>
              <a:ext cx="2537804" cy="0"/>
            </a:xfrm>
            <a:prstGeom prst="line">
              <a:avLst/>
            </a:prstGeom>
            <a:ln w="5080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D29287E-FBB2-0D48-99C0-A860F3AE8BA7}"/>
                </a:ext>
              </a:extLst>
            </p:cNvPr>
            <p:cNvCxnSpPr/>
            <p:nvPr/>
          </p:nvCxnSpPr>
          <p:spPr>
            <a:xfrm>
              <a:off x="1389593" y="2930236"/>
              <a:ext cx="1582358"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34" name="Group 28">
            <a:extLst>
              <a:ext uri="{FF2B5EF4-FFF2-40B4-BE49-F238E27FC236}">
                <a16:creationId xmlns:a16="http://schemas.microsoft.com/office/drawing/2014/main" id="{8A9B4910-1E24-A647-838D-4FCE159515ED}"/>
              </a:ext>
            </a:extLst>
          </p:cNvPr>
          <p:cNvGrpSpPr>
            <a:grpSpLocks/>
          </p:cNvGrpSpPr>
          <p:nvPr/>
        </p:nvGrpSpPr>
        <p:grpSpPr bwMode="auto">
          <a:xfrm>
            <a:off x="1312863" y="4721225"/>
            <a:ext cx="2895600" cy="360363"/>
            <a:chOff x="1313411" y="2570174"/>
            <a:chExt cx="2894907" cy="360062"/>
          </a:xfrm>
        </p:grpSpPr>
        <p:sp>
          <p:nvSpPr>
            <p:cNvPr id="236559" name="Title 1">
              <a:extLst>
                <a:ext uri="{FF2B5EF4-FFF2-40B4-BE49-F238E27FC236}">
                  <a16:creationId xmlns:a16="http://schemas.microsoft.com/office/drawing/2014/main" id="{6CD2AC8F-30A5-774F-8470-5A601DBAF19A}"/>
                </a:ext>
              </a:extLst>
            </p:cNvPr>
            <p:cNvSpPr txBox="1">
              <a:spLocks/>
            </p:cNvSpPr>
            <p:nvPr/>
          </p:nvSpPr>
          <p:spPr bwMode="auto">
            <a:xfrm>
              <a:off x="1313411" y="2570174"/>
              <a:ext cx="2894907" cy="276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pPr>
              <a:r>
                <a:rPr lang="en-US" altLang="en-US" sz="1400" b="1">
                  <a:solidFill>
                    <a:schemeClr val="tx2">
                      <a:lumMod val="60000"/>
                      <a:lumOff val="40000"/>
                    </a:schemeClr>
                  </a:solidFill>
                  <a:latin typeface="Source Sans Pro Semibold" panose="020F0502020204030204" pitchFamily="34" charset="0"/>
                  <a:ea typeface="Source Sans Pro Semibold" panose="020F0502020204030204" pitchFamily="34" charset="0"/>
                  <a:cs typeface="Source Sans Pro Semibold" panose="020F0502020204030204" pitchFamily="34" charset="0"/>
                </a:rPr>
                <a:t>ADOBE PHOTOSHOP</a:t>
              </a:r>
            </a:p>
          </p:txBody>
        </p:sp>
        <p:sp>
          <p:nvSpPr>
            <p:cNvPr id="236560" name="Title 1">
              <a:extLst>
                <a:ext uri="{FF2B5EF4-FFF2-40B4-BE49-F238E27FC236}">
                  <a16:creationId xmlns:a16="http://schemas.microsoft.com/office/drawing/2014/main" id="{A0CE880A-FD8B-CF4C-8003-ED4447B89CA3}"/>
                </a:ext>
              </a:extLst>
            </p:cNvPr>
            <p:cNvSpPr txBox="1">
              <a:spLocks/>
            </p:cNvSpPr>
            <p:nvPr/>
          </p:nvSpPr>
          <p:spPr bwMode="auto">
            <a:xfrm>
              <a:off x="3284430" y="2570174"/>
              <a:ext cx="737754" cy="276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lnSpc>
                  <a:spcPct val="90000"/>
                </a:lnSpc>
              </a:pPr>
              <a:r>
                <a:rPr lang="en-US" altLang="en-US" sz="1400" b="1">
                  <a:solidFill>
                    <a:schemeClr val="tx2">
                      <a:lumMod val="60000"/>
                      <a:lumOff val="40000"/>
                    </a:schemeClr>
                  </a:solidFill>
                  <a:latin typeface="Source Sans Pro Semibold" panose="020F0502020204030204" pitchFamily="34" charset="0"/>
                  <a:ea typeface="Source Sans Pro Semibold" panose="020F0502020204030204" pitchFamily="34" charset="0"/>
                  <a:cs typeface="Source Sans Pro Semibold" panose="020F0502020204030204" pitchFamily="34" charset="0"/>
                </a:rPr>
                <a:t>90%</a:t>
              </a:r>
            </a:p>
          </p:txBody>
        </p:sp>
        <p:cxnSp>
          <p:nvCxnSpPr>
            <p:cNvPr id="32" name="Straight Connector 31">
              <a:extLst>
                <a:ext uri="{FF2B5EF4-FFF2-40B4-BE49-F238E27FC236}">
                  <a16:creationId xmlns:a16="http://schemas.microsoft.com/office/drawing/2014/main" id="{9152CD90-764A-BD46-885B-8FFF96EF3623}"/>
                </a:ext>
              </a:extLst>
            </p:cNvPr>
            <p:cNvCxnSpPr/>
            <p:nvPr/>
          </p:nvCxnSpPr>
          <p:spPr>
            <a:xfrm>
              <a:off x="1389593" y="2930236"/>
              <a:ext cx="2537804" cy="0"/>
            </a:xfrm>
            <a:prstGeom prst="line">
              <a:avLst/>
            </a:prstGeom>
            <a:ln w="50800">
              <a:solidFill>
                <a:schemeClr val="tx1">
                  <a:alpha val="1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C0477F8-5F26-8545-ADFE-FD3BF41F0911}"/>
                </a:ext>
              </a:extLst>
            </p:cNvPr>
            <p:cNvCxnSpPr/>
            <p:nvPr/>
          </p:nvCxnSpPr>
          <p:spPr>
            <a:xfrm>
              <a:off x="1389593" y="2930236"/>
              <a:ext cx="2153721" cy="0"/>
            </a:xfrm>
            <a:prstGeom prst="line">
              <a:avLst/>
            </a:prstGeom>
            <a:ln w="50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6" name="Rectangle 5">
            <a:extLst>
              <a:ext uri="{FF2B5EF4-FFF2-40B4-BE49-F238E27FC236}">
                <a16:creationId xmlns:a16="http://schemas.microsoft.com/office/drawing/2014/main" id="{B9EDFBC7-C5C9-2445-B382-014C4B8DBF13}"/>
              </a:ext>
            </a:extLst>
          </p:cNvPr>
          <p:cNvSpPr/>
          <p:nvPr/>
        </p:nvSpPr>
        <p:spPr>
          <a:xfrm>
            <a:off x="4012899" y="996725"/>
            <a:ext cx="4063352" cy="5328824"/>
          </a:xfrm>
          <a:prstGeom prst="rect">
            <a:avLst/>
          </a:prstGeom>
          <a:blipFill dpi="0" rotWithShape="1">
            <a:blip r:embed="rId2"/>
            <a:srcRect/>
            <a:stretch>
              <a:fillRect l="-11802" r="-1180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60000"/>
                  <a:lumOff val="40000"/>
                </a:schemeClr>
              </a:solidFill>
            </a:endParaRPr>
          </a:p>
        </p:txBody>
      </p:sp>
      <p:sp>
        <p:nvSpPr>
          <p:cNvPr id="51" name="Triangle 50">
            <a:extLst>
              <a:ext uri="{FF2B5EF4-FFF2-40B4-BE49-F238E27FC236}">
                <a16:creationId xmlns:a16="http://schemas.microsoft.com/office/drawing/2014/main" id="{EBD2DF9E-D084-6641-95CA-409050BF0C33}"/>
              </a:ext>
            </a:extLst>
          </p:cNvPr>
          <p:cNvSpPr/>
          <p:nvPr/>
        </p:nvSpPr>
        <p:spPr bwMode="auto">
          <a:xfrm rot="21104486">
            <a:off x="-2079710" y="-359859"/>
            <a:ext cx="4292600" cy="3700462"/>
          </a:xfrm>
          <a:prstGeom prst="triangle">
            <a:avLst/>
          </a:prstGeom>
          <a:noFill/>
          <a:ln w="381000">
            <a:solidFill>
              <a:schemeClr val="bg2">
                <a:lumMod val="60000"/>
                <a:lumOff val="40000"/>
              </a:schemeClr>
            </a:solidFill>
            <a:miter lim="800000"/>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mn-lt"/>
              <a:cs typeface="+mn-cs"/>
            </a:endParaRPr>
          </a:p>
        </p:txBody>
      </p:sp>
      <p:sp>
        <p:nvSpPr>
          <p:cNvPr id="52" name="Triangle 51">
            <a:extLst>
              <a:ext uri="{FF2B5EF4-FFF2-40B4-BE49-F238E27FC236}">
                <a16:creationId xmlns:a16="http://schemas.microsoft.com/office/drawing/2014/main" id="{1B77350B-46CF-AF43-A5E1-E54493A55AB8}"/>
              </a:ext>
            </a:extLst>
          </p:cNvPr>
          <p:cNvSpPr/>
          <p:nvPr/>
        </p:nvSpPr>
        <p:spPr bwMode="auto">
          <a:xfrm rot="19554177">
            <a:off x="1843959" y="-1661698"/>
            <a:ext cx="2705656" cy="2332427"/>
          </a:xfrm>
          <a:prstGeom prst="triangle">
            <a:avLst/>
          </a:prstGeom>
          <a:noFill/>
          <a:ln w="381000">
            <a:solidFill>
              <a:schemeClr val="accent4"/>
            </a:solidFill>
            <a:miter lim="800000"/>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mn-lt"/>
              <a:cs typeface="+mn-cs"/>
            </a:endParaRPr>
          </a:p>
        </p:txBody>
      </p:sp>
      <p:sp>
        <p:nvSpPr>
          <p:cNvPr id="53" name="Triangle 52">
            <a:extLst>
              <a:ext uri="{FF2B5EF4-FFF2-40B4-BE49-F238E27FC236}">
                <a16:creationId xmlns:a16="http://schemas.microsoft.com/office/drawing/2014/main" id="{8C4250CC-5339-3346-881A-FF56C2F7796B}"/>
              </a:ext>
            </a:extLst>
          </p:cNvPr>
          <p:cNvSpPr/>
          <p:nvPr/>
        </p:nvSpPr>
        <p:spPr bwMode="auto">
          <a:xfrm rot="1879790">
            <a:off x="8900148" y="1151767"/>
            <a:ext cx="964951" cy="831842"/>
          </a:xfrm>
          <a:prstGeom prst="triangle">
            <a:avLst/>
          </a:prstGeom>
          <a:solidFill>
            <a:schemeClr val="accent6"/>
          </a:solidFill>
          <a:ln w="381000">
            <a:noFill/>
            <a:miter lim="800000"/>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mn-lt"/>
              <a:cs typeface="+mn-cs"/>
            </a:endParaRPr>
          </a:p>
        </p:txBody>
      </p:sp>
      <p:sp>
        <p:nvSpPr>
          <p:cNvPr id="54" name="Triangle 53">
            <a:extLst>
              <a:ext uri="{FF2B5EF4-FFF2-40B4-BE49-F238E27FC236}">
                <a16:creationId xmlns:a16="http://schemas.microsoft.com/office/drawing/2014/main" id="{216A939E-ED26-724B-ACEE-5DE34755AE11}"/>
              </a:ext>
            </a:extLst>
          </p:cNvPr>
          <p:cNvSpPr/>
          <p:nvPr/>
        </p:nvSpPr>
        <p:spPr bwMode="auto">
          <a:xfrm rot="19951413">
            <a:off x="9866325" y="295270"/>
            <a:ext cx="1621721" cy="1398015"/>
          </a:xfrm>
          <a:prstGeom prst="triangle">
            <a:avLst/>
          </a:prstGeom>
          <a:solidFill>
            <a:schemeClr val="accent1"/>
          </a:solidFill>
          <a:ln w="381000">
            <a:noFill/>
            <a:miter lim="800000"/>
          </a:ln>
        </p:spPr>
        <p:txBody>
          <a:bodyPr spcFirstLastPara="1" anchor="ctr">
            <a:prstTxWarp prst="textArchDown">
              <a:avLst/>
            </a:prstTxWarp>
          </a:bodyPr>
          <a:lstStyle/>
          <a:p>
            <a:pPr algn="ctr" fontAlgn="auto">
              <a:spcBef>
                <a:spcPts val="0"/>
              </a:spcBef>
              <a:spcAft>
                <a:spcPts val="0"/>
              </a:spcAft>
              <a:defRPr/>
            </a:pPr>
            <a:endParaRPr lang="en-US" dirty="0">
              <a:solidFill>
                <a:schemeClr val="tx2">
                  <a:lumMod val="60000"/>
                  <a:lumOff val="40000"/>
                </a:schemeClr>
              </a:solidFill>
              <a:latin typeface="+mn-lt"/>
              <a:cs typeface="+mn-cs"/>
            </a:endParaRPr>
          </a:p>
        </p:txBody>
      </p:sp>
    </p:spTree>
    <p:extLst>
      <p:ext uri="{BB962C8B-B14F-4D97-AF65-F5344CB8AC3E}">
        <p14:creationId xmlns:p14="http://schemas.microsoft.com/office/powerpoint/2010/main" val="2625613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2" presetClass="entr" presetSubtype="4" decel="10000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2" decel="10000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1+#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18" presetClass="entr" presetSubtype="6"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trips(downRight)">
                                      <p:cBhvr>
                                        <p:cTn id="17" dur="500"/>
                                        <p:tgtEl>
                                          <p:spTgt spid="5"/>
                                        </p:tgtEl>
                                      </p:cBhvr>
                                    </p:animEffect>
                                  </p:childTnLst>
                                </p:cTn>
                              </p:par>
                            </p:childTnLst>
                          </p:cTn>
                        </p:par>
                        <p:par>
                          <p:cTn id="18" fill="hold">
                            <p:stCondLst>
                              <p:cond delay="2000"/>
                            </p:stCondLst>
                            <p:childTnLst>
                              <p:par>
                                <p:cTn id="19" presetID="2" presetClass="entr" presetSubtype="4" decel="100000"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par>
                          <p:cTn id="23" fill="hold">
                            <p:stCondLst>
                              <p:cond delay="2500"/>
                            </p:stCondLst>
                            <p:childTnLst>
                              <p:par>
                                <p:cTn id="24" presetID="2" presetClass="entr" presetSubtype="1" decel="100000" fill="hold" grpId="0" nodeType="afterEffect">
                                  <p:stCondLst>
                                    <p:cond delay="0"/>
                                  </p:stCondLst>
                                  <p:childTnLst>
                                    <p:set>
                                      <p:cBhvr>
                                        <p:cTn id="25" dur="1" fill="hold">
                                          <p:stCondLst>
                                            <p:cond delay="0"/>
                                          </p:stCondLst>
                                        </p:cTn>
                                        <p:tgtEl>
                                          <p:spTgt spid="52"/>
                                        </p:tgtEl>
                                        <p:attrNameLst>
                                          <p:attrName>style.visibility</p:attrName>
                                        </p:attrNameLst>
                                      </p:cBhvr>
                                      <p:to>
                                        <p:strVal val="visible"/>
                                      </p:to>
                                    </p:set>
                                    <p:anim calcmode="lin" valueType="num">
                                      <p:cBhvr additive="base">
                                        <p:cTn id="26" dur="500" fill="hold"/>
                                        <p:tgtEl>
                                          <p:spTgt spid="52"/>
                                        </p:tgtEl>
                                        <p:attrNameLst>
                                          <p:attrName>ppt_x</p:attrName>
                                        </p:attrNameLst>
                                      </p:cBhvr>
                                      <p:tavLst>
                                        <p:tav tm="0">
                                          <p:val>
                                            <p:strVal val="#ppt_x"/>
                                          </p:val>
                                        </p:tav>
                                        <p:tav tm="100000">
                                          <p:val>
                                            <p:strVal val="#ppt_x"/>
                                          </p:val>
                                        </p:tav>
                                      </p:tavLst>
                                    </p:anim>
                                    <p:anim calcmode="lin" valueType="num">
                                      <p:cBhvr additive="base">
                                        <p:cTn id="27" dur="500" fill="hold"/>
                                        <p:tgtEl>
                                          <p:spTgt spid="52"/>
                                        </p:tgtEl>
                                        <p:attrNameLst>
                                          <p:attrName>ppt_y</p:attrName>
                                        </p:attrNameLst>
                                      </p:cBhvr>
                                      <p:tavLst>
                                        <p:tav tm="0">
                                          <p:val>
                                            <p:strVal val="0-#ppt_h/2"/>
                                          </p:val>
                                        </p:tav>
                                        <p:tav tm="100000">
                                          <p:val>
                                            <p:strVal val="#ppt_y"/>
                                          </p:val>
                                        </p:tav>
                                      </p:tavLst>
                                    </p:anim>
                                  </p:childTnLst>
                                </p:cTn>
                              </p:par>
                            </p:childTnLst>
                          </p:cTn>
                        </p:par>
                        <p:par>
                          <p:cTn id="28" fill="hold">
                            <p:stCondLst>
                              <p:cond delay="3000"/>
                            </p:stCondLst>
                            <p:childTnLst>
                              <p:par>
                                <p:cTn id="29" presetID="2" presetClass="entr" presetSubtype="8" decel="100000" fill="hold" grpId="0" nodeType="afterEffect">
                                  <p:stCondLst>
                                    <p:cond delay="0"/>
                                  </p:stCondLst>
                                  <p:childTnLst>
                                    <p:set>
                                      <p:cBhvr>
                                        <p:cTn id="30" dur="1" fill="hold">
                                          <p:stCondLst>
                                            <p:cond delay="0"/>
                                          </p:stCondLst>
                                        </p:cTn>
                                        <p:tgtEl>
                                          <p:spTgt spid="51"/>
                                        </p:tgtEl>
                                        <p:attrNameLst>
                                          <p:attrName>style.visibility</p:attrName>
                                        </p:attrNameLst>
                                      </p:cBhvr>
                                      <p:to>
                                        <p:strVal val="visible"/>
                                      </p:to>
                                    </p:set>
                                    <p:anim calcmode="lin" valueType="num">
                                      <p:cBhvr additive="base">
                                        <p:cTn id="31" dur="500" fill="hold"/>
                                        <p:tgtEl>
                                          <p:spTgt spid="51"/>
                                        </p:tgtEl>
                                        <p:attrNameLst>
                                          <p:attrName>ppt_x</p:attrName>
                                        </p:attrNameLst>
                                      </p:cBhvr>
                                      <p:tavLst>
                                        <p:tav tm="0">
                                          <p:val>
                                            <p:strVal val="0-#ppt_w/2"/>
                                          </p:val>
                                        </p:tav>
                                        <p:tav tm="100000">
                                          <p:val>
                                            <p:strVal val="#ppt_x"/>
                                          </p:val>
                                        </p:tav>
                                      </p:tavLst>
                                    </p:anim>
                                    <p:anim calcmode="lin" valueType="num">
                                      <p:cBhvr additive="base">
                                        <p:cTn id="32" dur="500" fill="hold"/>
                                        <p:tgtEl>
                                          <p:spTgt spid="51"/>
                                        </p:tgtEl>
                                        <p:attrNameLst>
                                          <p:attrName>ppt_y</p:attrName>
                                        </p:attrNameLst>
                                      </p:cBhvr>
                                      <p:tavLst>
                                        <p:tav tm="0">
                                          <p:val>
                                            <p:strVal val="#ppt_y"/>
                                          </p:val>
                                        </p:tav>
                                        <p:tav tm="100000">
                                          <p:val>
                                            <p:strVal val="#ppt_y"/>
                                          </p:val>
                                        </p:tav>
                                      </p:tavLst>
                                    </p:anim>
                                  </p:childTnLst>
                                </p:cTn>
                              </p:par>
                            </p:childTnLst>
                          </p:cTn>
                        </p:par>
                        <p:par>
                          <p:cTn id="33" fill="hold">
                            <p:stCondLst>
                              <p:cond delay="3500"/>
                            </p:stCondLst>
                            <p:childTnLst>
                              <p:par>
                                <p:cTn id="34" presetID="2" presetClass="entr" presetSubtype="1" decel="100000" fill="hold" grpId="0" nodeType="afterEffect">
                                  <p:stCondLst>
                                    <p:cond delay="0"/>
                                  </p:stCondLst>
                                  <p:childTnLst>
                                    <p:set>
                                      <p:cBhvr>
                                        <p:cTn id="35" dur="1" fill="hold">
                                          <p:stCondLst>
                                            <p:cond delay="0"/>
                                          </p:stCondLst>
                                        </p:cTn>
                                        <p:tgtEl>
                                          <p:spTgt spid="53"/>
                                        </p:tgtEl>
                                        <p:attrNameLst>
                                          <p:attrName>style.visibility</p:attrName>
                                        </p:attrNameLst>
                                      </p:cBhvr>
                                      <p:to>
                                        <p:strVal val="visible"/>
                                      </p:to>
                                    </p:set>
                                    <p:anim calcmode="lin" valueType="num">
                                      <p:cBhvr additive="base">
                                        <p:cTn id="36" dur="500" fill="hold"/>
                                        <p:tgtEl>
                                          <p:spTgt spid="53"/>
                                        </p:tgtEl>
                                        <p:attrNameLst>
                                          <p:attrName>ppt_x</p:attrName>
                                        </p:attrNameLst>
                                      </p:cBhvr>
                                      <p:tavLst>
                                        <p:tav tm="0">
                                          <p:val>
                                            <p:strVal val="#ppt_x"/>
                                          </p:val>
                                        </p:tav>
                                        <p:tav tm="100000">
                                          <p:val>
                                            <p:strVal val="#ppt_x"/>
                                          </p:val>
                                        </p:tav>
                                      </p:tavLst>
                                    </p:anim>
                                    <p:anim calcmode="lin" valueType="num">
                                      <p:cBhvr additive="base">
                                        <p:cTn id="37" dur="500" fill="hold"/>
                                        <p:tgtEl>
                                          <p:spTgt spid="53"/>
                                        </p:tgtEl>
                                        <p:attrNameLst>
                                          <p:attrName>ppt_y</p:attrName>
                                        </p:attrNameLst>
                                      </p:cBhvr>
                                      <p:tavLst>
                                        <p:tav tm="0">
                                          <p:val>
                                            <p:strVal val="0-#ppt_h/2"/>
                                          </p:val>
                                        </p:tav>
                                        <p:tav tm="100000">
                                          <p:val>
                                            <p:strVal val="#ppt_y"/>
                                          </p:val>
                                        </p:tav>
                                      </p:tavLst>
                                    </p:anim>
                                  </p:childTnLst>
                                </p:cTn>
                              </p:par>
                            </p:childTnLst>
                          </p:cTn>
                        </p:par>
                        <p:par>
                          <p:cTn id="38" fill="hold">
                            <p:stCondLst>
                              <p:cond delay="4000"/>
                            </p:stCondLst>
                            <p:childTnLst>
                              <p:par>
                                <p:cTn id="39" presetID="2" presetClass="entr" presetSubtype="2" decel="100000" fill="hold" grpId="0" nodeType="afterEffect">
                                  <p:stCondLst>
                                    <p:cond delay="0"/>
                                  </p:stCondLst>
                                  <p:childTnLst>
                                    <p:set>
                                      <p:cBhvr>
                                        <p:cTn id="40" dur="1" fill="hold">
                                          <p:stCondLst>
                                            <p:cond delay="0"/>
                                          </p:stCondLst>
                                        </p:cTn>
                                        <p:tgtEl>
                                          <p:spTgt spid="54"/>
                                        </p:tgtEl>
                                        <p:attrNameLst>
                                          <p:attrName>style.visibility</p:attrName>
                                        </p:attrNameLst>
                                      </p:cBhvr>
                                      <p:to>
                                        <p:strVal val="visible"/>
                                      </p:to>
                                    </p:set>
                                    <p:anim calcmode="lin" valueType="num">
                                      <p:cBhvr additive="base">
                                        <p:cTn id="41" dur="500" fill="hold"/>
                                        <p:tgtEl>
                                          <p:spTgt spid="54"/>
                                        </p:tgtEl>
                                        <p:attrNameLst>
                                          <p:attrName>ppt_x</p:attrName>
                                        </p:attrNameLst>
                                      </p:cBhvr>
                                      <p:tavLst>
                                        <p:tav tm="0">
                                          <p:val>
                                            <p:strVal val="1+#ppt_w/2"/>
                                          </p:val>
                                        </p:tav>
                                        <p:tav tm="100000">
                                          <p:val>
                                            <p:strVal val="#ppt_x"/>
                                          </p:val>
                                        </p:tav>
                                      </p:tavLst>
                                    </p:anim>
                                    <p:anim calcmode="lin" valueType="num">
                                      <p:cBhvr additive="base">
                                        <p:cTn id="42" dur="500" fill="hold"/>
                                        <p:tgtEl>
                                          <p:spTgt spid="54"/>
                                        </p:tgtEl>
                                        <p:attrNameLst>
                                          <p:attrName>ppt_y</p:attrName>
                                        </p:attrNameLst>
                                      </p:cBhvr>
                                      <p:tavLst>
                                        <p:tav tm="0">
                                          <p:val>
                                            <p:strVal val="#ppt_y"/>
                                          </p:val>
                                        </p:tav>
                                        <p:tav tm="100000">
                                          <p:val>
                                            <p:strVal val="#ppt_y"/>
                                          </p:val>
                                        </p:tav>
                                      </p:tavLst>
                                    </p:anim>
                                  </p:childTnLst>
                                </p:cTn>
                              </p:par>
                            </p:childTnLst>
                          </p:cTn>
                        </p:par>
                        <p:par>
                          <p:cTn id="43" fill="hold">
                            <p:stCondLst>
                              <p:cond delay="4500"/>
                            </p:stCondLst>
                            <p:childTnLst>
                              <p:par>
                                <p:cTn id="44" presetID="22" presetClass="entr" presetSubtype="8" fill="hold" nodeType="after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wipe(left)">
                                      <p:cBhvr>
                                        <p:cTn id="46" dur="500"/>
                                        <p:tgtEl>
                                          <p:spTgt spid="29"/>
                                        </p:tgtEl>
                                      </p:cBhvr>
                                    </p:animEffect>
                                  </p:childTnLst>
                                </p:cTn>
                              </p:par>
                            </p:childTnLst>
                          </p:cTn>
                        </p:par>
                        <p:par>
                          <p:cTn id="47" fill="hold">
                            <p:stCondLst>
                              <p:cond delay="5000"/>
                            </p:stCondLst>
                            <p:childTnLst>
                              <p:par>
                                <p:cTn id="48" presetID="22" presetClass="entr" presetSubtype="8" fill="hold" nodeType="after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wipe(left)">
                                      <p:cBhvr>
                                        <p:cTn id="5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51" grpId="0" animBg="1"/>
      <p:bldP spid="52" grpId="0" animBg="1"/>
      <p:bldP spid="53" grpId="0" animBg="1"/>
      <p:bldP spid="5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7FC392D5-45B0-9A41-8FB3-6939E4B843E2}"/>
              </a:ext>
            </a:extLst>
          </p:cNvPr>
          <p:cNvSpPr txBox="1">
            <a:spLocks/>
          </p:cNvSpPr>
          <p:nvPr/>
        </p:nvSpPr>
        <p:spPr bwMode="auto">
          <a:xfrm>
            <a:off x="4908550" y="1138238"/>
            <a:ext cx="3260725"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70000"/>
              </a:lnSpc>
            </a:pPr>
            <a:r>
              <a:rPr lang="en-US" altLang="en-US" sz="2800"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MAXX</a:t>
            </a:r>
          </a:p>
          <a:p>
            <a:pPr>
              <a:lnSpc>
                <a:spcPct val="70000"/>
              </a:lnSpc>
            </a:pPr>
            <a:r>
              <a:rPr lang="en-US" altLang="en-US" sz="2800"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MUHAMMAD</a:t>
            </a:r>
          </a:p>
        </p:txBody>
      </p:sp>
      <p:sp>
        <p:nvSpPr>
          <p:cNvPr id="19" name="TextBox 18">
            <a:extLst>
              <a:ext uri="{FF2B5EF4-FFF2-40B4-BE49-F238E27FC236}">
                <a16:creationId xmlns:a16="http://schemas.microsoft.com/office/drawing/2014/main" id="{192AADC3-2753-B941-8442-BEBB43920D29}"/>
              </a:ext>
            </a:extLst>
          </p:cNvPr>
          <p:cNvSpPr txBox="1"/>
          <p:nvPr/>
        </p:nvSpPr>
        <p:spPr>
          <a:xfrm>
            <a:off x="4908394" y="1818290"/>
            <a:ext cx="1712328" cy="253916"/>
          </a:xfrm>
          <a:prstGeom prst="rect">
            <a:avLst/>
          </a:prstGeom>
          <a:noFill/>
        </p:spPr>
        <p:txBody>
          <a:bodyPr wrap="none">
            <a:spAutoFit/>
          </a:bodyPr>
          <a:lstStyle/>
          <a:p>
            <a:pPr fontAlgn="auto">
              <a:spcBef>
                <a:spcPts val="0"/>
              </a:spcBef>
              <a:spcAft>
                <a:spcPts val="0"/>
              </a:spcAft>
              <a:defRPr/>
            </a:pPr>
            <a:r>
              <a:rPr lang="en-US" sz="1050" dirty="0">
                <a:solidFill>
                  <a:schemeClr val="tx2">
                    <a:lumMod val="60000"/>
                    <a:lumOff val="40000"/>
                  </a:schemeClr>
                </a:solidFill>
                <a:latin typeface="Source Sans Pro" charset="0"/>
                <a:ea typeface="Source Sans Pro" charset="0"/>
                <a:cs typeface="Source Sans Pro" charset="0"/>
              </a:rPr>
              <a:t>CEO / FOUNDER, DESIGNER</a:t>
            </a:r>
          </a:p>
        </p:txBody>
      </p:sp>
      <p:sp>
        <p:nvSpPr>
          <p:cNvPr id="20" name="Title 1">
            <a:extLst>
              <a:ext uri="{FF2B5EF4-FFF2-40B4-BE49-F238E27FC236}">
                <a16:creationId xmlns:a16="http://schemas.microsoft.com/office/drawing/2014/main" id="{E9BA5EE1-E77E-2D41-97E7-DB0B20AE5024}"/>
              </a:ext>
            </a:extLst>
          </p:cNvPr>
          <p:cNvSpPr txBox="1">
            <a:spLocks/>
          </p:cNvSpPr>
          <p:nvPr/>
        </p:nvSpPr>
        <p:spPr bwMode="auto">
          <a:xfrm>
            <a:off x="4908550" y="2689225"/>
            <a:ext cx="2943225" cy="289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70000"/>
              </a:lnSpc>
            </a:pPr>
            <a:r>
              <a:rPr lang="en-US" altLang="en-US" sz="4000" dirty="0">
                <a:solidFill>
                  <a:schemeClr val="tx2">
                    <a:lumMod val="60000"/>
                    <a:lumOff val="40000"/>
                  </a:schemeClr>
                </a:solidFill>
                <a:latin typeface="Source Sans Pro Black" panose="020B0503030403020204" pitchFamily="34" charset="0"/>
                <a:ea typeface="Source Sans Pro Black" panose="020B0503030403020204" pitchFamily="34" charset="0"/>
                <a:cs typeface="Source Sans Pro Black" panose="020B0503030403020204" pitchFamily="34" charset="0"/>
              </a:rPr>
              <a:t>Truffaut 90’s health goth master cleanse. </a:t>
            </a:r>
          </a:p>
        </p:txBody>
      </p:sp>
      <p:sp>
        <p:nvSpPr>
          <p:cNvPr id="22" name="TextBox 21">
            <a:extLst>
              <a:ext uri="{FF2B5EF4-FFF2-40B4-BE49-F238E27FC236}">
                <a16:creationId xmlns:a16="http://schemas.microsoft.com/office/drawing/2014/main" id="{3116AFD6-9808-EF4F-8141-F021A56E4814}"/>
              </a:ext>
            </a:extLst>
          </p:cNvPr>
          <p:cNvSpPr txBox="1">
            <a:spLocks noChangeArrowheads="1"/>
          </p:cNvSpPr>
          <p:nvPr/>
        </p:nvSpPr>
        <p:spPr bwMode="auto">
          <a:xfrm>
            <a:off x="7993063" y="2625725"/>
            <a:ext cx="2938462"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30000"/>
              </a:lnSpc>
            </a:pP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Truffaut 90’s health goth master cleanse. YOLO Brooklyn cold-pressed, lumbersexual health goth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chillwave</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gastropub fap yr. Selvage bespoke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migas</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High Life quinoa cardigan meditation photo booth aesthetic. VHS Truffaut tofu Bushwick meh. Truffaut 90’s health goth master cleanse. YOLO Brooklyn cold-pressed, lumbersexual health goth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chillwave</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gastropub fap yr. Selvage bespoke </a:t>
            </a:r>
            <a:r>
              <a:rPr lang="en-US" altLang="en-US" sz="1200" dirty="0" err="1">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migas</a:t>
            </a:r>
            <a:r>
              <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rPr>
              <a:t>, High Life quinoa cardigan meditation photo booth aesthetic. VHS Truffaut tofu Bushwick meh. </a:t>
            </a:r>
          </a:p>
          <a:p>
            <a:pPr>
              <a:lnSpc>
                <a:spcPct val="130000"/>
              </a:lnSpc>
            </a:pPr>
            <a:endParaRPr lang="en-US" altLang="en-US" sz="1200" dirty="0">
              <a:solidFill>
                <a:schemeClr val="tx2">
                  <a:lumMod val="60000"/>
                  <a:lumOff val="40000"/>
                </a:schemeClr>
              </a:solidFill>
              <a:latin typeface="Source Sans Pro" panose="020B0503030403020204" pitchFamily="34" charset="0"/>
              <a:ea typeface="Source Sans Pro" panose="020B0503030403020204" pitchFamily="34" charset="0"/>
              <a:cs typeface="Source Sans Pro" panose="020B0503030403020204" pitchFamily="34" charset="0"/>
            </a:endParaRPr>
          </a:p>
        </p:txBody>
      </p:sp>
      <p:pic>
        <p:nvPicPr>
          <p:cNvPr id="4" name="Picture Placeholder 3">
            <a:extLst>
              <a:ext uri="{FF2B5EF4-FFF2-40B4-BE49-F238E27FC236}">
                <a16:creationId xmlns:a16="http://schemas.microsoft.com/office/drawing/2014/main" id="{9D20B626-264F-934C-A865-85279382B66B}"/>
              </a:ext>
            </a:extLst>
          </p:cNvPr>
          <p:cNvPicPr>
            <a:picLocks noGrp="1" noChangeAspect="1"/>
          </p:cNvPicPr>
          <p:nvPr>
            <p:ph type="pic" sz="quarter" idx="10"/>
          </p:nvPr>
        </p:nvPicPr>
        <p:blipFill>
          <a:blip r:embed="rId2" cstate="hqprint">
            <a:extLst>
              <a:ext uri="{28A0092B-C50C-407E-A947-70E740481C1C}">
                <a14:useLocalDpi xmlns:a14="http://schemas.microsoft.com/office/drawing/2010/main"/>
              </a:ext>
            </a:extLst>
          </a:blip>
          <a:srcRect l="159" r="159"/>
          <a:stretch>
            <a:fillRect/>
          </a:stretch>
        </p:blipFill>
        <p:spPr bwMode="auto">
          <a:xfrm>
            <a:off x="371475" y="371475"/>
            <a:ext cx="4064000" cy="6127750"/>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16:creationId xmlns:a16="http://schemas.microsoft.com/office/drawing/2014/main" id="{F0ADBDEF-FBBA-7943-BC92-1AC92DFA3E84}"/>
              </a:ext>
            </a:extLst>
          </p:cNvPr>
          <p:cNvSpPr txBox="1">
            <a:spLocks/>
          </p:cNvSpPr>
          <p:nvPr/>
        </p:nvSpPr>
        <p:spPr bwMode="auto">
          <a:xfrm rot="16200000">
            <a:off x="-1972475" y="2448933"/>
            <a:ext cx="5482069"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70000"/>
              </a:lnSpc>
            </a:pPr>
            <a:r>
              <a:rPr lang="en-US" altLang="en-US" sz="13800" dirty="0">
                <a:solidFill>
                  <a:schemeClr val="accent2"/>
                </a:solidFill>
                <a:latin typeface="Source Sans Pro Black" panose="020B0503030403020204" pitchFamily="34" charset="0"/>
                <a:ea typeface="Source Sans Pro Black" panose="020B0503030403020204" pitchFamily="34" charset="0"/>
                <a:cs typeface="Source Sans Pro Black" panose="020B0503030403020204" pitchFamily="34" charset="0"/>
              </a:rPr>
              <a:t>TEAM_</a:t>
            </a:r>
          </a:p>
        </p:txBody>
      </p:sp>
    </p:spTree>
    <p:extLst>
      <p:ext uri="{BB962C8B-B14F-4D97-AF65-F5344CB8AC3E}">
        <p14:creationId xmlns:p14="http://schemas.microsoft.com/office/powerpoint/2010/main" val="3190248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8" presetClass="entr" presetSubtype="6"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strips(downRight)">
                                      <p:cBhvr>
                                        <p:cTn id="12" dur="500"/>
                                        <p:tgtEl>
                                          <p:spTgt spid="15"/>
                                        </p:tgtEl>
                                      </p:cBhvr>
                                    </p:animEffect>
                                  </p:childTnLst>
                                </p:cTn>
                              </p:par>
                            </p:childTnLst>
                          </p:cTn>
                        </p:par>
                        <p:par>
                          <p:cTn id="13" fill="hold">
                            <p:stCondLst>
                              <p:cond delay="1000"/>
                            </p:stCondLst>
                            <p:childTnLst>
                              <p:par>
                                <p:cTn id="14" presetID="18" presetClass="entr" presetSubtype="6"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strips(downRight)">
                                      <p:cBhvr>
                                        <p:cTn id="16" dur="500"/>
                                        <p:tgtEl>
                                          <p:spTgt spid="19"/>
                                        </p:tgtEl>
                                      </p:cBhvr>
                                    </p:animEffect>
                                  </p:childTnLst>
                                </p:cTn>
                              </p:par>
                            </p:childTnLst>
                          </p:cTn>
                        </p:par>
                        <p:par>
                          <p:cTn id="17" fill="hold">
                            <p:stCondLst>
                              <p:cond delay="1500"/>
                            </p:stCondLst>
                            <p:childTnLst>
                              <p:par>
                                <p:cTn id="18" presetID="18" presetClass="entr" presetSubtype="6" fill="hold" grpId="0" nodeType="after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strips(downRight)">
                                      <p:cBhvr>
                                        <p:cTn id="20" dur="500"/>
                                        <p:tgtEl>
                                          <p:spTgt spid="20"/>
                                        </p:tgtEl>
                                      </p:cBhvr>
                                    </p:animEffect>
                                  </p:childTnLst>
                                </p:cTn>
                              </p:par>
                            </p:childTnLst>
                          </p:cTn>
                        </p:par>
                        <p:par>
                          <p:cTn id="21" fill="hold">
                            <p:stCondLst>
                              <p:cond delay="2000"/>
                            </p:stCondLst>
                            <p:childTnLst>
                              <p:par>
                                <p:cTn id="22" presetID="18" presetClass="entr" presetSubtype="6"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strips(downRight)">
                                      <p:cBhvr>
                                        <p:cTn id="24" dur="500"/>
                                        <p:tgtEl>
                                          <p:spTgt spid="22"/>
                                        </p:tgtEl>
                                      </p:cBhvr>
                                    </p:animEffect>
                                  </p:childTnLst>
                                </p:cTn>
                              </p:par>
                            </p:childTnLst>
                          </p:cTn>
                        </p:par>
                        <p:par>
                          <p:cTn id="25" fill="hold">
                            <p:stCondLst>
                              <p:cond delay="2500"/>
                            </p:stCondLst>
                            <p:childTnLst>
                              <p:par>
                                <p:cTn id="26" presetID="2" presetClass="entr" presetSubtype="4" decel="100000"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ppt_x"/>
                                          </p:val>
                                        </p:tav>
                                        <p:tav tm="100000">
                                          <p:val>
                                            <p:strVal val="#ppt_x"/>
                                          </p:val>
                                        </p:tav>
                                      </p:tavLst>
                                    </p:anim>
                                    <p:anim calcmode="lin" valueType="num">
                                      <p:cBhvr additive="base">
                                        <p:cTn id="2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P spid="20" grpId="0"/>
      <p:bldP spid="22" grpId="0"/>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E3EA4066-5D62-0B44-B5F1-355FEA804BA5}"/>
              </a:ext>
            </a:extLst>
          </p:cNvPr>
          <p:cNvSpPr/>
          <p:nvPr/>
        </p:nvSpPr>
        <p:spPr>
          <a:xfrm>
            <a:off x="0" y="0"/>
            <a:ext cx="12192000" cy="685800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Oval 2">
            <a:extLst>
              <a:ext uri="{FF2B5EF4-FFF2-40B4-BE49-F238E27FC236}">
                <a16:creationId xmlns:a16="http://schemas.microsoft.com/office/drawing/2014/main" id="{58E205BE-7C4C-A94F-B7C9-F6264AD1B016}"/>
              </a:ext>
            </a:extLst>
          </p:cNvPr>
          <p:cNvSpPr/>
          <p:nvPr/>
        </p:nvSpPr>
        <p:spPr>
          <a:xfrm>
            <a:off x="-1038088" y="-1194485"/>
            <a:ext cx="5379682" cy="537968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821" name="Shape 2821"/>
          <p:cNvSpPr/>
          <p:nvPr/>
        </p:nvSpPr>
        <p:spPr>
          <a:xfrm>
            <a:off x="-129029" y="1377123"/>
            <a:ext cx="10314839" cy="1193229"/>
          </a:xfrm>
          <a:custGeom>
            <a:avLst/>
            <a:gdLst/>
            <a:ahLst/>
            <a:cxnLst>
              <a:cxn ang="0">
                <a:pos x="wd2" y="hd2"/>
              </a:cxn>
              <a:cxn ang="5400000">
                <a:pos x="wd2" y="hd2"/>
              </a:cxn>
              <a:cxn ang="10800000">
                <a:pos x="wd2" y="hd2"/>
              </a:cxn>
              <a:cxn ang="16200000">
                <a:pos x="wd2" y="hd2"/>
              </a:cxn>
            </a:cxnLst>
            <a:rect l="0" t="0" r="r" b="b"/>
            <a:pathLst>
              <a:path w="21600" h="21600" extrusionOk="0">
                <a:moveTo>
                  <a:pt x="18230" y="0"/>
                </a:moveTo>
                <a:lnTo>
                  <a:pt x="21600" y="0"/>
                </a:lnTo>
                <a:lnTo>
                  <a:pt x="21600" y="21600"/>
                </a:lnTo>
                <a:lnTo>
                  <a:pt x="0" y="21600"/>
                </a:lnTo>
              </a:path>
            </a:pathLst>
          </a:custGeom>
          <a:ln w="19050" cap="rnd">
            <a:solidFill>
              <a:schemeClr val="accent1">
                <a:lumMod val="75000"/>
              </a:schemeClr>
            </a:solidFill>
            <a:custDash>
              <a:ds d="100000" sp="200000"/>
            </a:custDash>
            <a:miter lim="400000"/>
            <a:headEnd type="oval"/>
            <a:tailEnd type="oval"/>
          </a:ln>
        </p:spPr>
        <p:txBody>
          <a:bodyPr lIns="0" tIns="0" rIns="0" bIns="0" anchor="ctr"/>
          <a:lstStyle/>
          <a:p>
            <a:pPr lvl="0">
              <a:defRPr sz="3200"/>
            </a:pPr>
            <a:endParaRPr sz="4267">
              <a:solidFill>
                <a:schemeClr val="bg1"/>
              </a:solidFill>
            </a:endParaRPr>
          </a:p>
        </p:txBody>
      </p:sp>
      <p:grpSp>
        <p:nvGrpSpPr>
          <p:cNvPr id="4" name="Group 3">
            <a:extLst>
              <a:ext uri="{FF2B5EF4-FFF2-40B4-BE49-F238E27FC236}">
                <a16:creationId xmlns:a16="http://schemas.microsoft.com/office/drawing/2014/main" id="{C88D6C1A-EDA7-412A-ABAB-ACCD2AD3BF0A}"/>
              </a:ext>
            </a:extLst>
          </p:cNvPr>
          <p:cNvGrpSpPr/>
          <p:nvPr/>
        </p:nvGrpSpPr>
        <p:grpSpPr>
          <a:xfrm>
            <a:off x="5531825" y="2929258"/>
            <a:ext cx="2824527" cy="765034"/>
            <a:chOff x="5531825" y="2929258"/>
            <a:chExt cx="2824527" cy="765034"/>
          </a:xfrm>
        </p:grpSpPr>
        <p:sp>
          <p:nvSpPr>
            <p:cNvPr id="2824" name="Shape 2824"/>
            <p:cNvSpPr/>
            <p:nvPr/>
          </p:nvSpPr>
          <p:spPr>
            <a:xfrm>
              <a:off x="5531825" y="3079041"/>
              <a:ext cx="2824527" cy="61525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fontScale="85000" lnSpcReduction="20000"/>
            </a:bodyPr>
            <a:lstStyle/>
            <a:p>
              <a:pPr algn="r">
                <a:lnSpc>
                  <a:spcPct val="80000"/>
                </a:lnSpc>
                <a:spcBef>
                  <a:spcPts val="251"/>
                </a:spcBef>
                <a:defRPr sz="1800"/>
              </a:pPr>
              <a:r>
                <a:rPr lang="en-US" sz="3733" b="1" dirty="0">
                  <a:solidFill>
                    <a:schemeClr val="bg1"/>
                  </a:solidFill>
                  <a:latin typeface="Arimo"/>
                  <a:ea typeface="Arimo"/>
                  <a:cs typeface="Arimo"/>
                  <a:sym typeface="Arimo"/>
                </a:rPr>
                <a:t>MOLIE MONRO</a:t>
              </a:r>
              <a:endParaRPr sz="3733" b="1" dirty="0">
                <a:solidFill>
                  <a:schemeClr val="bg1"/>
                </a:solidFill>
                <a:latin typeface="Arimo"/>
                <a:ea typeface="Arimo"/>
                <a:cs typeface="Arimo"/>
                <a:sym typeface="Arimo"/>
              </a:endParaRPr>
            </a:p>
          </p:txBody>
        </p:sp>
        <p:sp>
          <p:nvSpPr>
            <p:cNvPr id="2825" name="Shape 2825"/>
            <p:cNvSpPr/>
            <p:nvPr/>
          </p:nvSpPr>
          <p:spPr>
            <a:xfrm>
              <a:off x="7358871" y="2929258"/>
              <a:ext cx="997480" cy="27741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gn="r">
                <a:lnSpc>
                  <a:spcPct val="80000"/>
                </a:lnSpc>
                <a:spcBef>
                  <a:spcPts val="500"/>
                </a:spcBef>
                <a:defRPr sz="2500" b="1" spc="0">
                  <a:solidFill>
                    <a:srgbClr val="21282F"/>
                  </a:solidFill>
                  <a:latin typeface="Arimo"/>
                  <a:ea typeface="Arimo"/>
                  <a:cs typeface="Arimo"/>
                  <a:sym typeface="Arimo"/>
                </a:defRPr>
              </a:lvl1pPr>
            </a:lstStyle>
            <a:p>
              <a:pPr lvl="0">
                <a:defRPr sz="1800" b="0" spc="0">
                  <a:solidFill>
                    <a:srgbClr val="000000"/>
                  </a:solidFill>
                </a:defRPr>
              </a:pPr>
              <a:r>
                <a:rPr sz="1200" dirty="0">
                  <a:solidFill>
                    <a:schemeClr val="bg1"/>
                  </a:solidFill>
                </a:rPr>
                <a:t>Hi, This is</a:t>
              </a:r>
            </a:p>
          </p:txBody>
        </p:sp>
      </p:grpSp>
      <p:grpSp>
        <p:nvGrpSpPr>
          <p:cNvPr id="5" name="Group 4">
            <a:extLst>
              <a:ext uri="{FF2B5EF4-FFF2-40B4-BE49-F238E27FC236}">
                <a16:creationId xmlns:a16="http://schemas.microsoft.com/office/drawing/2014/main" id="{DACAC647-6FD2-47C4-AC6B-589FC5F8CB78}"/>
              </a:ext>
            </a:extLst>
          </p:cNvPr>
          <p:cNvGrpSpPr/>
          <p:nvPr/>
        </p:nvGrpSpPr>
        <p:grpSpPr>
          <a:xfrm>
            <a:off x="4772522" y="889617"/>
            <a:ext cx="3583829" cy="1351318"/>
            <a:chOff x="4772522" y="889617"/>
            <a:chExt cx="3583829" cy="1351318"/>
          </a:xfrm>
        </p:grpSpPr>
        <p:sp>
          <p:nvSpPr>
            <p:cNvPr id="2823" name="Shape 2823"/>
            <p:cNvSpPr/>
            <p:nvPr/>
          </p:nvSpPr>
          <p:spPr>
            <a:xfrm>
              <a:off x="6072071" y="889617"/>
              <a:ext cx="2284280" cy="57715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p>
              <a:pPr algn="r">
                <a:lnSpc>
                  <a:spcPct val="80000"/>
                </a:lnSpc>
                <a:spcBef>
                  <a:spcPts val="251"/>
                </a:spcBef>
                <a:defRPr sz="1800"/>
              </a:pPr>
              <a:r>
                <a:rPr sz="1733" b="1" spc="-104" dirty="0">
                  <a:solidFill>
                    <a:schemeClr val="bg1"/>
                  </a:solidFill>
                  <a:latin typeface="Arimo"/>
                  <a:ea typeface="Arimo"/>
                  <a:cs typeface="Arimo"/>
                  <a:sym typeface="Arimo"/>
                </a:rPr>
                <a:t>Let’s Introduce Our Chief Executive Officer</a:t>
              </a:r>
            </a:p>
          </p:txBody>
        </p:sp>
        <p:sp>
          <p:nvSpPr>
            <p:cNvPr id="2826" name="Shape 2826"/>
            <p:cNvSpPr/>
            <p:nvPr/>
          </p:nvSpPr>
          <p:spPr>
            <a:xfrm>
              <a:off x="4772522" y="1625684"/>
              <a:ext cx="3575612" cy="61525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gn="r">
                <a:lnSpc>
                  <a:spcPct val="120000"/>
                </a:lnSpc>
                <a:spcBef>
                  <a:spcPts val="2000"/>
                </a:spcBef>
                <a:defRPr sz="2200">
                  <a:solidFill>
                    <a:srgbClr val="C1C6CA"/>
                  </a:solidFill>
                  <a:latin typeface="Arimo"/>
                  <a:ea typeface="Arimo"/>
                  <a:cs typeface="Arimo"/>
                  <a:sym typeface="Arimo"/>
                </a:defRPr>
              </a:lvl1pPr>
            </a:lstStyle>
            <a:p>
              <a:pPr lvl="0">
                <a:defRPr sz="1800">
                  <a:solidFill>
                    <a:srgbClr val="000000"/>
                  </a:solidFill>
                </a:defRPr>
              </a:pPr>
              <a:r>
                <a:rPr sz="1067" dirty="0" err="1">
                  <a:solidFill>
                    <a:schemeClr val="bg1"/>
                  </a:solidFill>
                </a:rPr>
                <a:t>Lorem</a:t>
              </a:r>
              <a:r>
                <a:rPr sz="1067" dirty="0">
                  <a:solidFill>
                    <a:schemeClr val="bg1"/>
                  </a:solidFill>
                </a:rPr>
                <a:t> </a:t>
              </a:r>
              <a:r>
                <a:rPr sz="1067" dirty="0" err="1">
                  <a:solidFill>
                    <a:schemeClr val="bg1"/>
                  </a:solidFill>
                </a:rPr>
                <a:t>Ipsum</a:t>
              </a:r>
              <a:r>
                <a:rPr sz="1067" dirty="0">
                  <a:solidFill>
                    <a:schemeClr val="bg1"/>
                  </a:solidFill>
                </a:rPr>
                <a:t> has been the industry's standard dummy text ever since the 1500s, when an unknown printer took a galley of type and scrambled.</a:t>
              </a:r>
            </a:p>
          </p:txBody>
        </p:sp>
      </p:grpSp>
      <p:grpSp>
        <p:nvGrpSpPr>
          <p:cNvPr id="2830" name="Group 2830"/>
          <p:cNvGrpSpPr/>
          <p:nvPr/>
        </p:nvGrpSpPr>
        <p:grpSpPr>
          <a:xfrm rot="5400000">
            <a:off x="10512359" y="1888336"/>
            <a:ext cx="457796" cy="89947"/>
            <a:chOff x="0" y="0"/>
            <a:chExt cx="915590" cy="179892"/>
          </a:xfrm>
        </p:grpSpPr>
        <p:sp>
          <p:nvSpPr>
            <p:cNvPr id="2827" name="Shape 2827"/>
            <p:cNvSpPr/>
            <p:nvPr/>
          </p:nvSpPr>
          <p:spPr>
            <a:xfrm>
              <a:off x="0" y="0"/>
              <a:ext cx="179893" cy="17989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89C600"/>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sp>
          <p:nvSpPr>
            <p:cNvPr id="2828" name="Shape 2828"/>
            <p:cNvSpPr/>
            <p:nvPr/>
          </p:nvSpPr>
          <p:spPr>
            <a:xfrm>
              <a:off x="367849" y="0"/>
              <a:ext cx="179893" cy="17989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C000"/>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sp>
          <p:nvSpPr>
            <p:cNvPr id="2829" name="Shape 2829"/>
            <p:cNvSpPr/>
            <p:nvPr/>
          </p:nvSpPr>
          <p:spPr>
            <a:xfrm>
              <a:off x="735698" y="0"/>
              <a:ext cx="179893" cy="17989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62400"/>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grpSp>
      <p:grpSp>
        <p:nvGrpSpPr>
          <p:cNvPr id="2" name="Group 1">
            <a:extLst>
              <a:ext uri="{FF2B5EF4-FFF2-40B4-BE49-F238E27FC236}">
                <a16:creationId xmlns:a16="http://schemas.microsoft.com/office/drawing/2014/main" id="{D9893A9E-BAD5-4958-B2DB-C30441F51356}"/>
              </a:ext>
            </a:extLst>
          </p:cNvPr>
          <p:cNvGrpSpPr/>
          <p:nvPr/>
        </p:nvGrpSpPr>
        <p:grpSpPr>
          <a:xfrm>
            <a:off x="4707843" y="4096147"/>
            <a:ext cx="6538637" cy="1837100"/>
            <a:chOff x="4707843" y="4096147"/>
            <a:chExt cx="6538637" cy="1837100"/>
          </a:xfrm>
        </p:grpSpPr>
        <p:sp>
          <p:nvSpPr>
            <p:cNvPr id="2831" name="Shape 2831"/>
            <p:cNvSpPr/>
            <p:nvPr/>
          </p:nvSpPr>
          <p:spPr>
            <a:xfrm>
              <a:off x="5565433" y="4859657"/>
              <a:ext cx="2300107" cy="102187"/>
            </a:xfrm>
            <a:prstGeom prst="rect">
              <a:avLst/>
            </a:prstGeom>
            <a:solidFill>
              <a:srgbClr val="00B9F7"/>
            </a:solidFill>
            <a:ln w="12700">
              <a:miter lim="400000"/>
            </a:ln>
          </p:spPr>
          <p:txBody>
            <a:bodyPr lIns="0" tIns="0" rIns="0" bIns="0" anchor="ctr"/>
            <a:lstStyle/>
            <a:p>
              <a:pPr lvl="0">
                <a:defRPr sz="3200"/>
              </a:pPr>
              <a:endParaRPr sz="4267">
                <a:solidFill>
                  <a:schemeClr val="bg1"/>
                </a:solidFill>
              </a:endParaRPr>
            </a:p>
          </p:txBody>
        </p:sp>
        <p:sp>
          <p:nvSpPr>
            <p:cNvPr id="2832" name="Shape 2832"/>
            <p:cNvSpPr/>
            <p:nvPr/>
          </p:nvSpPr>
          <p:spPr>
            <a:xfrm>
              <a:off x="4772522" y="4096147"/>
              <a:ext cx="3575612" cy="45779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a:bodyPr>
            <a:lstStyle/>
            <a:p>
              <a:pPr algn="r">
                <a:lnSpc>
                  <a:spcPct val="110000"/>
                </a:lnSpc>
                <a:spcBef>
                  <a:spcPts val="251"/>
                </a:spcBef>
                <a:defRPr sz="1800"/>
              </a:pPr>
              <a:r>
                <a:rPr sz="1200" b="1" dirty="0">
                  <a:solidFill>
                    <a:schemeClr val="bg1"/>
                  </a:solidFill>
                  <a:latin typeface="Arimo"/>
                  <a:ea typeface="Arimo"/>
                  <a:cs typeface="Arimo"/>
                  <a:sym typeface="Arimo"/>
                </a:rPr>
                <a:t>Performance/Experiences</a:t>
              </a:r>
            </a:p>
            <a:p>
              <a:pPr algn="r">
                <a:lnSpc>
                  <a:spcPct val="110000"/>
                </a:lnSpc>
                <a:spcBef>
                  <a:spcPts val="251"/>
                </a:spcBef>
                <a:defRPr sz="1800"/>
              </a:pPr>
              <a:r>
                <a:rPr sz="1067" dirty="0">
                  <a:solidFill>
                    <a:schemeClr val="bg1"/>
                  </a:solidFill>
                  <a:latin typeface="Arimo"/>
                  <a:ea typeface="Arimo"/>
                  <a:cs typeface="Arimo"/>
                  <a:sym typeface="Arimo"/>
                </a:rPr>
                <a:t>Ever since the 1500s, when an unknown printer took printer.</a:t>
              </a:r>
            </a:p>
          </p:txBody>
        </p:sp>
        <p:sp>
          <p:nvSpPr>
            <p:cNvPr id="2833" name="Shape 2833"/>
            <p:cNvSpPr/>
            <p:nvPr/>
          </p:nvSpPr>
          <p:spPr>
            <a:xfrm>
              <a:off x="5041015" y="5082796"/>
              <a:ext cx="2824527" cy="102187"/>
            </a:xfrm>
            <a:prstGeom prst="rect">
              <a:avLst/>
            </a:prstGeom>
            <a:solidFill>
              <a:srgbClr val="00BAA7"/>
            </a:solidFill>
            <a:ln w="12700">
              <a:miter lim="400000"/>
            </a:ln>
          </p:spPr>
          <p:txBody>
            <a:bodyPr lIns="0" tIns="0" rIns="0" bIns="0" anchor="ctr"/>
            <a:lstStyle/>
            <a:p>
              <a:pPr lvl="0">
                <a:defRPr sz="3200"/>
              </a:pPr>
              <a:endParaRPr sz="4267">
                <a:solidFill>
                  <a:schemeClr val="bg1"/>
                </a:solidFill>
              </a:endParaRPr>
            </a:p>
          </p:txBody>
        </p:sp>
        <p:sp>
          <p:nvSpPr>
            <p:cNvPr id="2834" name="Shape 2834"/>
            <p:cNvSpPr/>
            <p:nvPr/>
          </p:nvSpPr>
          <p:spPr>
            <a:xfrm>
              <a:off x="5218741" y="5305934"/>
              <a:ext cx="2646801" cy="102188"/>
            </a:xfrm>
            <a:prstGeom prst="rect">
              <a:avLst/>
            </a:prstGeom>
            <a:solidFill>
              <a:srgbClr val="89C600"/>
            </a:solidFill>
            <a:ln w="12700">
              <a:miter lim="400000"/>
            </a:ln>
          </p:spPr>
          <p:txBody>
            <a:bodyPr lIns="0" tIns="0" rIns="0" bIns="0" anchor="ctr"/>
            <a:lstStyle/>
            <a:p>
              <a:pPr lvl="0">
                <a:defRPr sz="3200"/>
              </a:pPr>
              <a:endParaRPr sz="4267">
                <a:solidFill>
                  <a:schemeClr val="bg1"/>
                </a:solidFill>
              </a:endParaRPr>
            </a:p>
          </p:txBody>
        </p:sp>
        <p:sp>
          <p:nvSpPr>
            <p:cNvPr id="2835" name="Shape 2835"/>
            <p:cNvSpPr/>
            <p:nvPr/>
          </p:nvSpPr>
          <p:spPr>
            <a:xfrm>
              <a:off x="6290929" y="5529071"/>
              <a:ext cx="1574611" cy="102188"/>
            </a:xfrm>
            <a:prstGeom prst="rect">
              <a:avLst/>
            </a:prstGeom>
            <a:solidFill>
              <a:srgbClr val="FFC000"/>
            </a:solidFill>
            <a:ln w="12700">
              <a:miter lim="400000"/>
            </a:ln>
          </p:spPr>
          <p:txBody>
            <a:bodyPr lIns="0" tIns="0" rIns="0" bIns="0" anchor="ctr"/>
            <a:lstStyle/>
            <a:p>
              <a:pPr lvl="0">
                <a:defRPr sz="3200"/>
              </a:pPr>
              <a:endParaRPr sz="4267">
                <a:solidFill>
                  <a:schemeClr val="bg1"/>
                </a:solidFill>
              </a:endParaRPr>
            </a:p>
          </p:txBody>
        </p:sp>
        <p:sp>
          <p:nvSpPr>
            <p:cNvPr id="2836" name="Shape 2836"/>
            <p:cNvSpPr/>
            <p:nvPr/>
          </p:nvSpPr>
          <p:spPr>
            <a:xfrm>
              <a:off x="5975275" y="5752210"/>
              <a:ext cx="1890267" cy="102188"/>
            </a:xfrm>
            <a:prstGeom prst="rect">
              <a:avLst/>
            </a:prstGeom>
            <a:solidFill>
              <a:srgbClr val="F62400"/>
            </a:solidFill>
            <a:ln w="12700">
              <a:miter lim="400000"/>
            </a:ln>
          </p:spPr>
          <p:txBody>
            <a:bodyPr lIns="0" tIns="0" rIns="0" bIns="0" anchor="ctr"/>
            <a:lstStyle/>
            <a:p>
              <a:pPr lvl="0">
                <a:defRPr sz="3200"/>
              </a:pPr>
              <a:endParaRPr sz="4267">
                <a:solidFill>
                  <a:schemeClr val="bg1"/>
                </a:solidFill>
              </a:endParaRPr>
            </a:p>
          </p:txBody>
        </p:sp>
        <p:sp>
          <p:nvSpPr>
            <p:cNvPr id="2837" name="Shape 2837"/>
            <p:cNvSpPr/>
            <p:nvPr/>
          </p:nvSpPr>
          <p:spPr>
            <a:xfrm>
              <a:off x="5260292" y="4819915"/>
              <a:ext cx="255741" cy="16924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algn="r">
                <a:lnSpc>
                  <a:spcPct val="110000"/>
                </a:lnSpc>
                <a:spcBef>
                  <a:spcPts val="500"/>
                </a:spcBef>
                <a:defRPr sz="1600">
                  <a:solidFill>
                    <a:srgbClr val="00B9F7"/>
                  </a:solidFill>
                  <a:latin typeface="Arimo"/>
                  <a:ea typeface="Arimo"/>
                  <a:cs typeface="Arimo"/>
                  <a:sym typeface="Arimo"/>
                </a:defRPr>
              </a:lvl1pPr>
            </a:lstStyle>
            <a:p>
              <a:pPr lvl="0">
                <a:defRPr sz="1800">
                  <a:solidFill>
                    <a:srgbClr val="000000"/>
                  </a:solidFill>
                </a:defRPr>
              </a:pPr>
              <a:r>
                <a:rPr sz="800">
                  <a:solidFill>
                    <a:schemeClr val="bg1"/>
                  </a:solidFill>
                </a:rPr>
                <a:t>60%</a:t>
              </a:r>
            </a:p>
          </p:txBody>
        </p:sp>
        <p:sp>
          <p:nvSpPr>
            <p:cNvPr id="2838" name="Shape 2838"/>
            <p:cNvSpPr/>
            <p:nvPr/>
          </p:nvSpPr>
          <p:spPr>
            <a:xfrm>
              <a:off x="4707843" y="5049265"/>
              <a:ext cx="255741" cy="16924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algn="r">
                <a:lnSpc>
                  <a:spcPct val="110000"/>
                </a:lnSpc>
                <a:spcBef>
                  <a:spcPts val="500"/>
                </a:spcBef>
                <a:defRPr sz="1600">
                  <a:solidFill>
                    <a:srgbClr val="00BAA7"/>
                  </a:solidFill>
                  <a:latin typeface="Arimo"/>
                  <a:ea typeface="Arimo"/>
                  <a:cs typeface="Arimo"/>
                  <a:sym typeface="Arimo"/>
                </a:defRPr>
              </a:lvl1pPr>
            </a:lstStyle>
            <a:p>
              <a:pPr lvl="0">
                <a:defRPr sz="1800">
                  <a:solidFill>
                    <a:srgbClr val="000000"/>
                  </a:solidFill>
                </a:defRPr>
              </a:pPr>
              <a:r>
                <a:rPr sz="800" dirty="0">
                  <a:solidFill>
                    <a:schemeClr val="bg1"/>
                  </a:solidFill>
                </a:rPr>
                <a:t>60%</a:t>
              </a:r>
            </a:p>
          </p:txBody>
        </p:sp>
        <p:sp>
          <p:nvSpPr>
            <p:cNvPr id="2839" name="Shape 2839"/>
            <p:cNvSpPr/>
            <p:nvPr/>
          </p:nvSpPr>
          <p:spPr>
            <a:xfrm>
              <a:off x="4885643" y="5293234"/>
              <a:ext cx="255741" cy="16924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algn="r">
                <a:lnSpc>
                  <a:spcPct val="110000"/>
                </a:lnSpc>
                <a:spcBef>
                  <a:spcPts val="500"/>
                </a:spcBef>
                <a:defRPr sz="1600">
                  <a:solidFill>
                    <a:srgbClr val="89C600"/>
                  </a:solidFill>
                  <a:latin typeface="Arimo"/>
                  <a:ea typeface="Arimo"/>
                  <a:cs typeface="Arimo"/>
                  <a:sym typeface="Arimo"/>
                </a:defRPr>
              </a:lvl1pPr>
            </a:lstStyle>
            <a:p>
              <a:pPr lvl="0">
                <a:defRPr sz="1800">
                  <a:solidFill>
                    <a:srgbClr val="000000"/>
                  </a:solidFill>
                </a:defRPr>
              </a:pPr>
              <a:r>
                <a:rPr sz="800" dirty="0">
                  <a:solidFill>
                    <a:schemeClr val="bg1"/>
                  </a:solidFill>
                </a:rPr>
                <a:t>60%</a:t>
              </a:r>
            </a:p>
          </p:txBody>
        </p:sp>
        <p:sp>
          <p:nvSpPr>
            <p:cNvPr id="2840" name="Shape 2840"/>
            <p:cNvSpPr/>
            <p:nvPr/>
          </p:nvSpPr>
          <p:spPr>
            <a:xfrm>
              <a:off x="5952443" y="5495541"/>
              <a:ext cx="255741" cy="16924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algn="r">
                <a:lnSpc>
                  <a:spcPct val="110000"/>
                </a:lnSpc>
                <a:spcBef>
                  <a:spcPts val="500"/>
                </a:spcBef>
                <a:defRPr sz="1600">
                  <a:solidFill>
                    <a:srgbClr val="FFC000"/>
                  </a:solidFill>
                  <a:latin typeface="Arimo"/>
                  <a:ea typeface="Arimo"/>
                  <a:cs typeface="Arimo"/>
                  <a:sym typeface="Arimo"/>
                </a:defRPr>
              </a:lvl1pPr>
            </a:lstStyle>
            <a:p>
              <a:pPr lvl="0">
                <a:defRPr sz="1800">
                  <a:solidFill>
                    <a:srgbClr val="000000"/>
                  </a:solidFill>
                </a:defRPr>
              </a:pPr>
              <a:r>
                <a:rPr sz="800" dirty="0">
                  <a:solidFill>
                    <a:schemeClr val="bg1"/>
                  </a:solidFill>
                </a:rPr>
                <a:t>60%</a:t>
              </a:r>
            </a:p>
          </p:txBody>
        </p:sp>
        <p:sp>
          <p:nvSpPr>
            <p:cNvPr id="2841" name="Shape 2841"/>
            <p:cNvSpPr/>
            <p:nvPr/>
          </p:nvSpPr>
          <p:spPr>
            <a:xfrm>
              <a:off x="5641292" y="5725028"/>
              <a:ext cx="255741" cy="16924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algn="r">
                <a:lnSpc>
                  <a:spcPct val="110000"/>
                </a:lnSpc>
                <a:spcBef>
                  <a:spcPts val="500"/>
                </a:spcBef>
                <a:defRPr sz="1600">
                  <a:solidFill>
                    <a:srgbClr val="F62400"/>
                  </a:solidFill>
                  <a:latin typeface="Arimo"/>
                  <a:ea typeface="Arimo"/>
                  <a:cs typeface="Arimo"/>
                  <a:sym typeface="Arimo"/>
                </a:defRPr>
              </a:lvl1pPr>
            </a:lstStyle>
            <a:p>
              <a:pPr lvl="0">
                <a:defRPr sz="1800">
                  <a:solidFill>
                    <a:srgbClr val="000000"/>
                  </a:solidFill>
                </a:defRPr>
              </a:pPr>
              <a:r>
                <a:rPr sz="800" dirty="0">
                  <a:solidFill>
                    <a:schemeClr val="bg1"/>
                  </a:solidFill>
                </a:rPr>
                <a:t>60%</a:t>
              </a:r>
            </a:p>
          </p:txBody>
        </p:sp>
        <p:sp>
          <p:nvSpPr>
            <p:cNvPr id="2842" name="Shape 2842"/>
            <p:cNvSpPr/>
            <p:nvPr/>
          </p:nvSpPr>
          <p:spPr>
            <a:xfrm>
              <a:off x="7909421" y="4801879"/>
              <a:ext cx="388459" cy="111029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32500" lnSpcReduction="20000"/>
            </a:bodyPr>
            <a:lstStyle/>
            <a:p>
              <a:pPr algn="r">
                <a:lnSpc>
                  <a:spcPct val="150000"/>
                </a:lnSpc>
                <a:spcBef>
                  <a:spcPts val="251"/>
                </a:spcBef>
                <a:defRPr sz="1800"/>
              </a:pPr>
              <a:r>
                <a:rPr sz="2400">
                  <a:solidFill>
                    <a:schemeClr val="bg1"/>
                  </a:solidFill>
                  <a:latin typeface="Arimo"/>
                  <a:ea typeface="Arimo"/>
                  <a:cs typeface="Arimo"/>
                  <a:sym typeface="Arimo"/>
                </a:rPr>
                <a:t>HTML</a:t>
              </a:r>
            </a:p>
            <a:p>
              <a:pPr algn="r">
                <a:lnSpc>
                  <a:spcPct val="150000"/>
                </a:lnSpc>
                <a:spcBef>
                  <a:spcPts val="251"/>
                </a:spcBef>
                <a:defRPr sz="1800"/>
              </a:pPr>
              <a:r>
                <a:rPr sz="2400">
                  <a:solidFill>
                    <a:schemeClr val="bg1"/>
                  </a:solidFill>
                  <a:latin typeface="Arimo"/>
                  <a:ea typeface="Arimo"/>
                  <a:cs typeface="Arimo"/>
                  <a:sym typeface="Arimo"/>
                </a:rPr>
                <a:t>WP</a:t>
              </a:r>
            </a:p>
            <a:p>
              <a:pPr algn="r">
                <a:lnSpc>
                  <a:spcPct val="150000"/>
                </a:lnSpc>
                <a:spcBef>
                  <a:spcPts val="251"/>
                </a:spcBef>
                <a:defRPr sz="1800"/>
              </a:pPr>
              <a:r>
                <a:rPr sz="2400">
                  <a:solidFill>
                    <a:schemeClr val="bg1"/>
                  </a:solidFill>
                  <a:latin typeface="Arimo"/>
                  <a:ea typeface="Arimo"/>
                  <a:cs typeface="Arimo"/>
                  <a:sym typeface="Arimo"/>
                </a:rPr>
                <a:t>PSD</a:t>
              </a:r>
            </a:p>
            <a:p>
              <a:pPr algn="r">
                <a:lnSpc>
                  <a:spcPct val="150000"/>
                </a:lnSpc>
                <a:spcBef>
                  <a:spcPts val="251"/>
                </a:spcBef>
                <a:defRPr sz="1800"/>
              </a:pPr>
              <a:r>
                <a:rPr sz="2400">
                  <a:solidFill>
                    <a:schemeClr val="bg1"/>
                  </a:solidFill>
                  <a:latin typeface="Arimo"/>
                  <a:ea typeface="Arimo"/>
                  <a:cs typeface="Arimo"/>
                  <a:sym typeface="Arimo"/>
                </a:rPr>
                <a:t>Ai</a:t>
              </a:r>
            </a:p>
            <a:p>
              <a:pPr algn="r">
                <a:lnSpc>
                  <a:spcPct val="150000"/>
                </a:lnSpc>
                <a:spcBef>
                  <a:spcPts val="251"/>
                </a:spcBef>
                <a:defRPr sz="1800"/>
              </a:pPr>
              <a:r>
                <a:rPr sz="2400">
                  <a:solidFill>
                    <a:schemeClr val="bg1"/>
                  </a:solidFill>
                  <a:latin typeface="Arimo"/>
                  <a:ea typeface="Arimo"/>
                  <a:cs typeface="Arimo"/>
                  <a:sym typeface="Arimo"/>
                </a:rPr>
                <a:t>PHP</a:t>
              </a:r>
            </a:p>
          </p:txBody>
        </p:sp>
        <p:sp>
          <p:nvSpPr>
            <p:cNvPr id="2843" name="Shape 2843"/>
            <p:cNvSpPr/>
            <p:nvPr/>
          </p:nvSpPr>
          <p:spPr>
            <a:xfrm flipV="1">
              <a:off x="8891220" y="4185197"/>
              <a:ext cx="0" cy="1697689"/>
            </a:xfrm>
            <a:prstGeom prst="line">
              <a:avLst/>
            </a:prstGeom>
            <a:ln w="19050">
              <a:solidFill>
                <a:srgbClr val="C1C6CA"/>
              </a:solidFill>
              <a:miter lim="400000"/>
            </a:ln>
          </p:spPr>
          <p:txBody>
            <a:bodyPr lIns="0" tIns="0" rIns="0" bIns="0" anchor="ctr"/>
            <a:lstStyle/>
            <a:p>
              <a:pPr lvl="0">
                <a:defRPr sz="3200"/>
              </a:pPr>
              <a:endParaRPr sz="4267">
                <a:solidFill>
                  <a:schemeClr val="bg1"/>
                </a:solidFill>
              </a:endParaRPr>
            </a:p>
          </p:txBody>
        </p:sp>
        <p:sp>
          <p:nvSpPr>
            <p:cNvPr id="2844" name="Shape 2844"/>
            <p:cNvSpPr/>
            <p:nvPr/>
          </p:nvSpPr>
          <p:spPr>
            <a:xfrm>
              <a:off x="9356213" y="4138711"/>
              <a:ext cx="1890267" cy="179453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lnSpcReduction="10000"/>
            </a:bodyPr>
            <a:lstStyle/>
            <a:p>
              <a:pPr>
                <a:lnSpc>
                  <a:spcPct val="140000"/>
                </a:lnSpc>
                <a:spcBef>
                  <a:spcPts val="1000"/>
                </a:spcBef>
                <a:defRPr sz="1800"/>
              </a:pPr>
              <a:r>
                <a:rPr sz="1067" b="1" dirty="0">
                  <a:solidFill>
                    <a:schemeClr val="bg1"/>
                  </a:solidFill>
                  <a:latin typeface="Arimo"/>
                  <a:ea typeface="Arimo"/>
                  <a:cs typeface="Arimo"/>
                  <a:sym typeface="Arimo"/>
                </a:rPr>
                <a:t>Lorem Ipsum is simply dummy text of the printing and typesetting industry.</a:t>
              </a:r>
            </a:p>
            <a:p>
              <a:pPr>
                <a:lnSpc>
                  <a:spcPct val="140000"/>
                </a:lnSpc>
                <a:spcBef>
                  <a:spcPts val="1000"/>
                </a:spcBef>
                <a:defRPr sz="1800"/>
              </a:pPr>
              <a:r>
                <a:rPr sz="1067" dirty="0">
                  <a:solidFill>
                    <a:schemeClr val="bg1"/>
                  </a:solidFill>
                  <a:latin typeface="Arimo"/>
                  <a:ea typeface="Arimo"/>
                  <a:cs typeface="Arimo"/>
                  <a:sym typeface="Arimo"/>
                </a:rPr>
                <a:t>Lorem Ipsum has been the industry's standard dummy text ever since the 1500s, when an unknown printer took a galley of type and scrambled.</a:t>
              </a:r>
            </a:p>
          </p:txBody>
        </p:sp>
      </p:grpSp>
      <p:sp>
        <p:nvSpPr>
          <p:cNvPr id="27" name="Rectangle 26">
            <a:extLst>
              <a:ext uri="{FF2B5EF4-FFF2-40B4-BE49-F238E27FC236}">
                <a16:creationId xmlns:a16="http://schemas.microsoft.com/office/drawing/2014/main" id="{D792065D-81A6-954B-9385-7784EE59AEA7}"/>
              </a:ext>
            </a:extLst>
          </p:cNvPr>
          <p:cNvSpPr/>
          <p:nvPr/>
        </p:nvSpPr>
        <p:spPr>
          <a:xfrm>
            <a:off x="664195" y="889619"/>
            <a:ext cx="4544631" cy="5959990"/>
          </a:xfrm>
          <a:prstGeom prst="rect">
            <a:avLst/>
          </a:prstGeom>
          <a:blipFill dpi="0" rotWithShape="1">
            <a:blip r:embed="rId2"/>
            <a:srcRect/>
            <a:stretch>
              <a:fillRect l="-5066" t="-12983" r="-9132" b="-1763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1467967775"/>
      </p:ext>
    </p:extLst>
  </p:cSld>
  <p:clrMapOvr>
    <a:masterClrMapping/>
  </p:clrMapOvr>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8" presetClass="entr" presetSubtype="12"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500"/>
                                        <p:tgtEl>
                                          <p:spTgt spid="5"/>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2821"/>
                                        </p:tgtEl>
                                        <p:attrNameLst>
                                          <p:attrName>style.visibility</p:attrName>
                                        </p:attrNameLst>
                                      </p:cBhvr>
                                      <p:to>
                                        <p:strVal val="visible"/>
                                      </p:to>
                                    </p:set>
                                    <p:animEffect transition="in" filter="wipe(down)">
                                      <p:cBhvr>
                                        <p:cTn id="16" dur="500"/>
                                        <p:tgtEl>
                                          <p:spTgt spid="2821"/>
                                        </p:tgtEl>
                                      </p:cBhvr>
                                    </p:animEffect>
                                  </p:childTnLst>
                                </p:cTn>
                              </p:par>
                            </p:childTnLst>
                          </p:cTn>
                        </p:par>
                        <p:par>
                          <p:cTn id="17" fill="hold">
                            <p:stCondLst>
                              <p:cond delay="1500"/>
                            </p:stCondLst>
                            <p:childTnLst>
                              <p:par>
                                <p:cTn id="18" presetID="2" presetClass="entr" presetSubtype="1" decel="100000" fill="hold" nodeType="afterEffect">
                                  <p:stCondLst>
                                    <p:cond delay="0"/>
                                  </p:stCondLst>
                                  <p:childTnLst>
                                    <p:set>
                                      <p:cBhvr>
                                        <p:cTn id="19" dur="1" fill="hold">
                                          <p:stCondLst>
                                            <p:cond delay="0"/>
                                          </p:stCondLst>
                                        </p:cTn>
                                        <p:tgtEl>
                                          <p:spTgt spid="2830"/>
                                        </p:tgtEl>
                                        <p:attrNameLst>
                                          <p:attrName>style.visibility</p:attrName>
                                        </p:attrNameLst>
                                      </p:cBhvr>
                                      <p:to>
                                        <p:strVal val="visible"/>
                                      </p:to>
                                    </p:set>
                                    <p:anim calcmode="lin" valueType="num">
                                      <p:cBhvr additive="base">
                                        <p:cTn id="20" dur="500" fill="hold"/>
                                        <p:tgtEl>
                                          <p:spTgt spid="2830"/>
                                        </p:tgtEl>
                                        <p:attrNameLst>
                                          <p:attrName>ppt_x</p:attrName>
                                        </p:attrNameLst>
                                      </p:cBhvr>
                                      <p:tavLst>
                                        <p:tav tm="0">
                                          <p:val>
                                            <p:strVal val="#ppt_x"/>
                                          </p:val>
                                        </p:tav>
                                        <p:tav tm="100000">
                                          <p:val>
                                            <p:strVal val="#ppt_x"/>
                                          </p:val>
                                        </p:tav>
                                      </p:tavLst>
                                    </p:anim>
                                    <p:anim calcmode="lin" valueType="num">
                                      <p:cBhvr additive="base">
                                        <p:cTn id="21" dur="500" fill="hold"/>
                                        <p:tgtEl>
                                          <p:spTgt spid="2830"/>
                                        </p:tgtEl>
                                        <p:attrNameLst>
                                          <p:attrName>ppt_y</p:attrName>
                                        </p:attrNameLst>
                                      </p:cBhvr>
                                      <p:tavLst>
                                        <p:tav tm="0">
                                          <p:val>
                                            <p:strVal val="0-#ppt_h/2"/>
                                          </p:val>
                                        </p:tav>
                                        <p:tav tm="100000">
                                          <p:val>
                                            <p:strVal val="#ppt_y"/>
                                          </p:val>
                                        </p:tav>
                                      </p:tavLst>
                                    </p:anim>
                                  </p:childTnLst>
                                </p:cTn>
                              </p:par>
                            </p:childTnLst>
                          </p:cTn>
                        </p:par>
                        <p:par>
                          <p:cTn id="22" fill="hold">
                            <p:stCondLst>
                              <p:cond delay="2000"/>
                            </p:stCondLst>
                            <p:childTnLst>
                              <p:par>
                                <p:cTn id="23" presetID="18" presetClass="entr" presetSubtype="12" fill="hold"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strips(downLeft)">
                                      <p:cBhvr>
                                        <p:cTn id="25" dur="500"/>
                                        <p:tgtEl>
                                          <p:spTgt spid="4"/>
                                        </p:tgtEl>
                                      </p:cBhvr>
                                    </p:animEffect>
                                  </p:childTnLst>
                                </p:cTn>
                              </p:par>
                            </p:childTnLst>
                          </p:cTn>
                        </p:par>
                        <p:par>
                          <p:cTn id="26" fill="hold">
                            <p:stCondLst>
                              <p:cond delay="2500"/>
                            </p:stCondLst>
                            <p:childTnLst>
                              <p:par>
                                <p:cTn id="27" presetID="2" presetClass="entr" presetSubtype="4" decel="100000" fill="hold" nodeType="after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1+#ppt_h/2"/>
                                          </p:val>
                                        </p:tav>
                                        <p:tav tm="100000">
                                          <p:val>
                                            <p:strVal val="#ppt_y"/>
                                          </p:val>
                                        </p:tav>
                                      </p:tavLst>
                                    </p:anim>
                                  </p:childTnLst>
                                </p:cTn>
                              </p:par>
                            </p:childTnLst>
                          </p:cTn>
                        </p:par>
                        <p:par>
                          <p:cTn id="31" fill="hold">
                            <p:stCondLst>
                              <p:cond delay="3000"/>
                            </p:stCondLst>
                            <p:childTnLst>
                              <p:par>
                                <p:cTn id="32" presetID="2" presetClass="entr" presetSubtype="4" decel="100000" fill="hold" grpId="0" nodeType="afterEffect">
                                  <p:stCondLst>
                                    <p:cond delay="0"/>
                                  </p:stCondLst>
                                  <p:childTnLst>
                                    <p:set>
                                      <p:cBhvr>
                                        <p:cTn id="33" dur="1" fill="hold">
                                          <p:stCondLst>
                                            <p:cond delay="0"/>
                                          </p:stCondLst>
                                        </p:cTn>
                                        <p:tgtEl>
                                          <p:spTgt spid="27"/>
                                        </p:tgtEl>
                                        <p:attrNameLst>
                                          <p:attrName>style.visibility</p:attrName>
                                        </p:attrNameLst>
                                      </p:cBhvr>
                                      <p:to>
                                        <p:strVal val="visible"/>
                                      </p:to>
                                    </p:set>
                                    <p:anim calcmode="lin" valueType="num">
                                      <p:cBhvr additive="base">
                                        <p:cTn id="34" dur="500" fill="hold"/>
                                        <p:tgtEl>
                                          <p:spTgt spid="27"/>
                                        </p:tgtEl>
                                        <p:attrNameLst>
                                          <p:attrName>ppt_x</p:attrName>
                                        </p:attrNameLst>
                                      </p:cBhvr>
                                      <p:tavLst>
                                        <p:tav tm="0">
                                          <p:val>
                                            <p:strVal val="#ppt_x"/>
                                          </p:val>
                                        </p:tav>
                                        <p:tav tm="100000">
                                          <p:val>
                                            <p:strVal val="#ppt_x"/>
                                          </p:val>
                                        </p:tav>
                                      </p:tavLst>
                                    </p:anim>
                                    <p:anim calcmode="lin" valueType="num">
                                      <p:cBhvr additive="base">
                                        <p:cTn id="35"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821" grpId="0" animBg="1"/>
      <p:bldP spid="2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Oval 48"/>
          <p:cNvSpPr/>
          <p:nvPr/>
        </p:nvSpPr>
        <p:spPr>
          <a:xfrm>
            <a:off x="1126377" y="1501350"/>
            <a:ext cx="2057967" cy="2057967"/>
          </a:xfrm>
          <a:prstGeom prst="ellipse">
            <a:avLst/>
          </a:prstGeom>
          <a:blipFill dpi="0" rotWithShape="1">
            <a:blip r:embed="rId2" cstate="hqprint">
              <a:extLst>
                <a:ext uri="{28A0092B-C50C-407E-A947-70E740481C1C}">
                  <a14:useLocalDpi xmlns:a14="http://schemas.microsoft.com/office/drawing/2010/main"/>
                </a:ext>
              </a:extLst>
            </a:blip>
            <a:srcRect/>
            <a:stretch>
              <a:fillRect t="-8345" b="-41655"/>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 name="Title 2"/>
          <p:cNvSpPr>
            <a:spLocks noGrp="1"/>
          </p:cNvSpPr>
          <p:nvPr>
            <p:ph type="title"/>
          </p:nvPr>
        </p:nvSpPr>
        <p:spPr>
          <a:xfrm>
            <a:off x="838200" y="212728"/>
            <a:ext cx="10515600" cy="1325563"/>
          </a:xfrm>
        </p:spPr>
        <p:txBody>
          <a:bodyPr>
            <a:normAutofit/>
          </a:bodyPr>
          <a:lstStyle/>
          <a:p>
            <a:r>
              <a:rPr lang="en-US" sz="2800" b="1" dirty="0">
                <a:solidFill>
                  <a:schemeClr val="tx2">
                    <a:lumMod val="60000"/>
                    <a:lumOff val="40000"/>
                  </a:schemeClr>
                </a:solidFill>
                <a:latin typeface="Hiragino Sans GB W6" panose="020B0300000000000000" pitchFamily="34" charset="-128"/>
                <a:ea typeface="Hiragino Sans GB W6" panose="020B0300000000000000" pitchFamily="34" charset="-128"/>
              </a:rPr>
              <a:t>TEAM MEMBER - </a:t>
            </a:r>
            <a:r>
              <a:rPr lang="en-US" sz="2800" dirty="0">
                <a:solidFill>
                  <a:schemeClr val="tx2">
                    <a:lumMod val="60000"/>
                    <a:lumOff val="40000"/>
                  </a:schemeClr>
                </a:solidFill>
                <a:latin typeface="Hiragino Sans GB W3" panose="020B0300000000000000" pitchFamily="34" charset="-128"/>
                <a:ea typeface="Hiragino Sans GB W3" panose="020B0300000000000000" pitchFamily="34" charset="-128"/>
              </a:rPr>
              <a:t>FOCUS</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35</a:t>
            </a:fld>
            <a:endParaRPr lang="en-US" dirty="0">
              <a:solidFill>
                <a:schemeClr val="tx2">
                  <a:lumMod val="60000"/>
                  <a:lumOff val="40000"/>
                </a:schemeClr>
              </a:solidFill>
            </a:endParaRPr>
          </a:p>
        </p:txBody>
      </p:sp>
      <p:sp>
        <p:nvSpPr>
          <p:cNvPr id="25" name="Textfeld 38"/>
          <p:cNvSpPr txBox="1"/>
          <p:nvPr/>
        </p:nvSpPr>
        <p:spPr>
          <a:xfrm>
            <a:off x="1140279" y="3726608"/>
            <a:ext cx="2030164" cy="1241045"/>
          </a:xfrm>
          <a:prstGeom prst="rect">
            <a:avLst/>
          </a:prstGeom>
        </p:spPr>
        <p:txBody>
          <a:bodyPr vert="horz" wrap="square" rtlCol="0">
            <a:spAutoFit/>
          </a:bodyPr>
          <a:lstStyle/>
          <a:p>
            <a:pPr algn="ctr"/>
            <a:r>
              <a:rPr lang="en-US" sz="2133" b="1" kern="900" dirty="0">
                <a:solidFill>
                  <a:schemeClr val="tx2">
                    <a:lumMod val="60000"/>
                    <a:lumOff val="40000"/>
                  </a:schemeClr>
                </a:solidFill>
                <a:latin typeface="Raleway"/>
                <a:cs typeface="Raleway"/>
              </a:rPr>
              <a:t>JOSH DOE</a:t>
            </a:r>
          </a:p>
          <a:p>
            <a:pPr algn="ctr"/>
            <a:endParaRPr lang="en-US" sz="1333"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a:t>
            </a: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a:t>
            </a: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bear claw cake.</a:t>
            </a:r>
            <a:endParaRPr lang="en-US" sz="1333" kern="900" dirty="0">
              <a:solidFill>
                <a:schemeClr val="tx2">
                  <a:lumMod val="60000"/>
                  <a:lumOff val="40000"/>
                </a:schemeClr>
              </a:solidFill>
              <a:latin typeface="Calibri Light" panose="020F0302020204030204" pitchFamily="34" charset="0"/>
              <a:cs typeface="Raleway"/>
            </a:endParaRPr>
          </a:p>
        </p:txBody>
      </p:sp>
      <p:sp>
        <p:nvSpPr>
          <p:cNvPr id="47" name="Oval 46"/>
          <p:cNvSpPr/>
          <p:nvPr/>
        </p:nvSpPr>
        <p:spPr>
          <a:xfrm>
            <a:off x="2512701" y="1497563"/>
            <a:ext cx="657743" cy="657741"/>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467" b="1" dirty="0">
                <a:solidFill>
                  <a:schemeClr val="bg1"/>
                </a:solidFill>
                <a:latin typeface="Raleway" panose="020B0503030101060003" pitchFamily="34" charset="0"/>
              </a:rPr>
              <a:t>CEO</a:t>
            </a:r>
          </a:p>
        </p:txBody>
      </p:sp>
      <p:grpSp>
        <p:nvGrpSpPr>
          <p:cNvPr id="61" name="Group 60"/>
          <p:cNvGrpSpPr/>
          <p:nvPr/>
        </p:nvGrpSpPr>
        <p:grpSpPr>
          <a:xfrm>
            <a:off x="1514612" y="5149303"/>
            <a:ext cx="1281496" cy="379075"/>
            <a:chOff x="3040203" y="4020683"/>
            <a:chExt cx="961122" cy="284306"/>
          </a:xfrm>
          <a:solidFill>
            <a:schemeClr val="tx2">
              <a:lumMod val="60000"/>
              <a:lumOff val="40000"/>
            </a:schemeClr>
          </a:solidFill>
        </p:grpSpPr>
        <p:sp>
          <p:nvSpPr>
            <p:cNvPr id="62" name="Freeform 312"/>
            <p:cNvSpPr>
              <a:spLocks noEditPoints="1"/>
            </p:cNvSpPr>
            <p:nvPr/>
          </p:nvSpPr>
          <p:spPr bwMode="auto">
            <a:xfrm>
              <a:off x="3040203" y="4022363"/>
              <a:ext cx="282626" cy="282626"/>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63" name="Freeform 316"/>
            <p:cNvSpPr>
              <a:spLocks noEditPoints="1"/>
            </p:cNvSpPr>
            <p:nvPr/>
          </p:nvSpPr>
          <p:spPr bwMode="auto">
            <a:xfrm>
              <a:off x="3379454" y="4020684"/>
              <a:ext cx="284303" cy="284303"/>
            </a:xfrm>
            <a:custGeom>
              <a:avLst/>
              <a:gdLst>
                <a:gd name="T0" fmla="*/ 93 w 186"/>
                <a:gd name="T1" fmla="*/ 0 h 186"/>
                <a:gd name="T2" fmla="*/ 0 w 186"/>
                <a:gd name="T3" fmla="*/ 93 h 186"/>
                <a:gd name="T4" fmla="*/ 93 w 186"/>
                <a:gd name="T5" fmla="*/ 186 h 186"/>
                <a:gd name="T6" fmla="*/ 186 w 186"/>
                <a:gd name="T7" fmla="*/ 93 h 186"/>
                <a:gd name="T8" fmla="*/ 93 w 186"/>
                <a:gd name="T9" fmla="*/ 0 h 186"/>
                <a:gd name="T10" fmla="*/ 93 w 186"/>
                <a:gd name="T11" fmla="*/ 177 h 186"/>
                <a:gd name="T12" fmla="*/ 9 w 186"/>
                <a:gd name="T13" fmla="*/ 93 h 186"/>
                <a:gd name="T14" fmla="*/ 93 w 186"/>
                <a:gd name="T15" fmla="*/ 8 h 186"/>
                <a:gd name="T16" fmla="*/ 177 w 186"/>
                <a:gd name="T17" fmla="*/ 93 h 186"/>
                <a:gd name="T18" fmla="*/ 93 w 186"/>
                <a:gd name="T19" fmla="*/ 177 h 186"/>
                <a:gd name="T20" fmla="*/ 127 w 186"/>
                <a:gd name="T21" fmla="*/ 63 h 186"/>
                <a:gd name="T22" fmla="*/ 118 w 186"/>
                <a:gd name="T23" fmla="*/ 63 h 186"/>
                <a:gd name="T24" fmla="*/ 118 w 186"/>
                <a:gd name="T25" fmla="*/ 76 h 186"/>
                <a:gd name="T26" fmla="*/ 106 w 186"/>
                <a:gd name="T27" fmla="*/ 76 h 186"/>
                <a:gd name="T28" fmla="*/ 106 w 186"/>
                <a:gd name="T29" fmla="*/ 84 h 186"/>
                <a:gd name="T30" fmla="*/ 118 w 186"/>
                <a:gd name="T31" fmla="*/ 84 h 186"/>
                <a:gd name="T32" fmla="*/ 118 w 186"/>
                <a:gd name="T33" fmla="*/ 97 h 186"/>
                <a:gd name="T34" fmla="*/ 127 w 186"/>
                <a:gd name="T35" fmla="*/ 97 h 186"/>
                <a:gd name="T36" fmla="*/ 127 w 186"/>
                <a:gd name="T37" fmla="*/ 84 h 186"/>
                <a:gd name="T38" fmla="*/ 140 w 186"/>
                <a:gd name="T39" fmla="*/ 84 h 186"/>
                <a:gd name="T40" fmla="*/ 140 w 186"/>
                <a:gd name="T41" fmla="*/ 76 h 186"/>
                <a:gd name="T42" fmla="*/ 127 w 186"/>
                <a:gd name="T43" fmla="*/ 76 h 186"/>
                <a:gd name="T44" fmla="*/ 127 w 186"/>
                <a:gd name="T45" fmla="*/ 63 h 186"/>
                <a:gd name="T46" fmla="*/ 93 w 186"/>
                <a:gd name="T47" fmla="*/ 96 h 186"/>
                <a:gd name="T48" fmla="*/ 89 w 186"/>
                <a:gd name="T49" fmla="*/ 91 h 186"/>
                <a:gd name="T50" fmla="*/ 92 w 186"/>
                <a:gd name="T51" fmla="*/ 87 h 186"/>
                <a:gd name="T52" fmla="*/ 98 w 186"/>
                <a:gd name="T53" fmla="*/ 75 h 186"/>
                <a:gd name="T54" fmla="*/ 95 w 186"/>
                <a:gd name="T55" fmla="*/ 66 h 186"/>
                <a:gd name="T56" fmla="*/ 97 w 186"/>
                <a:gd name="T57" fmla="*/ 66 h 186"/>
                <a:gd name="T58" fmla="*/ 106 w 186"/>
                <a:gd name="T59" fmla="*/ 59 h 186"/>
                <a:gd name="T60" fmla="*/ 82 w 186"/>
                <a:gd name="T61" fmla="*/ 59 h 186"/>
                <a:gd name="T62" fmla="*/ 63 w 186"/>
                <a:gd name="T63" fmla="*/ 75 h 186"/>
                <a:gd name="T64" fmla="*/ 79 w 186"/>
                <a:gd name="T65" fmla="*/ 91 h 186"/>
                <a:gd name="T66" fmla="*/ 79 w 186"/>
                <a:gd name="T67" fmla="*/ 93 h 186"/>
                <a:gd name="T68" fmla="*/ 80 w 186"/>
                <a:gd name="T69" fmla="*/ 97 h 186"/>
                <a:gd name="T70" fmla="*/ 59 w 186"/>
                <a:gd name="T71" fmla="*/ 113 h 186"/>
                <a:gd name="T72" fmla="*/ 80 w 186"/>
                <a:gd name="T73" fmla="*/ 126 h 186"/>
                <a:gd name="T74" fmla="*/ 101 w 186"/>
                <a:gd name="T75" fmla="*/ 110 h 186"/>
                <a:gd name="T76" fmla="*/ 93 w 186"/>
                <a:gd name="T77" fmla="*/ 96 h 186"/>
                <a:gd name="T78" fmla="*/ 74 w 186"/>
                <a:gd name="T79" fmla="*/ 75 h 186"/>
                <a:gd name="T80" fmla="*/ 76 w 186"/>
                <a:gd name="T81" fmla="*/ 67 h 186"/>
                <a:gd name="T82" fmla="*/ 79 w 186"/>
                <a:gd name="T83" fmla="*/ 65 h 186"/>
                <a:gd name="T84" fmla="*/ 79 w 186"/>
                <a:gd name="T85" fmla="*/ 64 h 186"/>
                <a:gd name="T86" fmla="*/ 79 w 186"/>
                <a:gd name="T87" fmla="*/ 64 h 186"/>
                <a:gd name="T88" fmla="*/ 79 w 186"/>
                <a:gd name="T89" fmla="*/ 65 h 186"/>
                <a:gd name="T90" fmla="*/ 88 w 186"/>
                <a:gd name="T91" fmla="*/ 76 h 186"/>
                <a:gd name="T92" fmla="*/ 86 w 186"/>
                <a:gd name="T93" fmla="*/ 84 h 186"/>
                <a:gd name="T94" fmla="*/ 82 w 186"/>
                <a:gd name="T95" fmla="*/ 86 h 186"/>
                <a:gd name="T96" fmla="*/ 82 w 186"/>
                <a:gd name="T97" fmla="*/ 86 h 186"/>
                <a:gd name="T98" fmla="*/ 74 w 186"/>
                <a:gd name="T99" fmla="*/ 75 h 186"/>
                <a:gd name="T100" fmla="*/ 80 w 186"/>
                <a:gd name="T101" fmla="*/ 120 h 186"/>
                <a:gd name="T102" fmla="*/ 70 w 186"/>
                <a:gd name="T103" fmla="*/ 111 h 186"/>
                <a:gd name="T104" fmla="*/ 81 w 186"/>
                <a:gd name="T105" fmla="*/ 102 h 186"/>
                <a:gd name="T106" fmla="*/ 81 w 186"/>
                <a:gd name="T107" fmla="*/ 101 h 186"/>
                <a:gd name="T108" fmla="*/ 81 w 186"/>
                <a:gd name="T109" fmla="*/ 101 h 186"/>
                <a:gd name="T110" fmla="*/ 82 w 186"/>
                <a:gd name="T111" fmla="*/ 102 h 186"/>
                <a:gd name="T112" fmla="*/ 86 w 186"/>
                <a:gd name="T113" fmla="*/ 103 h 186"/>
                <a:gd name="T114" fmla="*/ 87 w 186"/>
                <a:gd name="T115" fmla="*/ 104 h 186"/>
                <a:gd name="T116" fmla="*/ 92 w 186"/>
                <a:gd name="T117" fmla="*/ 110 h 186"/>
                <a:gd name="T118" fmla="*/ 92 w 186"/>
                <a:gd name="T119" fmla="*/ 111 h 186"/>
                <a:gd name="T120" fmla="*/ 80 w 186"/>
                <a:gd name="T121" fmla="*/ 12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6" h="186">
                  <a:moveTo>
                    <a:pt x="93" y="0"/>
                  </a:moveTo>
                  <a:cubicBezTo>
                    <a:pt x="42" y="0"/>
                    <a:pt x="0" y="41"/>
                    <a:pt x="0" y="93"/>
                  </a:cubicBezTo>
                  <a:cubicBezTo>
                    <a:pt x="0" y="144"/>
                    <a:pt x="42" y="186"/>
                    <a:pt x="93" y="186"/>
                  </a:cubicBezTo>
                  <a:cubicBezTo>
                    <a:pt x="144" y="186"/>
                    <a:pt x="186" y="144"/>
                    <a:pt x="186" y="93"/>
                  </a:cubicBezTo>
                  <a:cubicBezTo>
                    <a:pt x="186" y="41"/>
                    <a:pt x="144" y="0"/>
                    <a:pt x="93" y="0"/>
                  </a:cubicBezTo>
                  <a:close/>
                  <a:moveTo>
                    <a:pt x="93" y="177"/>
                  </a:moveTo>
                  <a:cubicBezTo>
                    <a:pt x="47" y="177"/>
                    <a:pt x="9" y="139"/>
                    <a:pt x="9" y="93"/>
                  </a:cubicBezTo>
                  <a:cubicBezTo>
                    <a:pt x="9" y="46"/>
                    <a:pt x="47" y="8"/>
                    <a:pt x="93" y="8"/>
                  </a:cubicBezTo>
                  <a:cubicBezTo>
                    <a:pt x="140" y="8"/>
                    <a:pt x="177" y="46"/>
                    <a:pt x="177" y="93"/>
                  </a:cubicBezTo>
                  <a:cubicBezTo>
                    <a:pt x="177" y="139"/>
                    <a:pt x="140" y="177"/>
                    <a:pt x="93" y="177"/>
                  </a:cubicBezTo>
                  <a:close/>
                  <a:moveTo>
                    <a:pt x="127" y="63"/>
                  </a:moveTo>
                  <a:cubicBezTo>
                    <a:pt x="118" y="63"/>
                    <a:pt x="118" y="63"/>
                    <a:pt x="118" y="63"/>
                  </a:cubicBezTo>
                  <a:cubicBezTo>
                    <a:pt x="118" y="76"/>
                    <a:pt x="118" y="76"/>
                    <a:pt x="118" y="76"/>
                  </a:cubicBezTo>
                  <a:cubicBezTo>
                    <a:pt x="106" y="76"/>
                    <a:pt x="106" y="76"/>
                    <a:pt x="106" y="76"/>
                  </a:cubicBezTo>
                  <a:cubicBezTo>
                    <a:pt x="106" y="84"/>
                    <a:pt x="106" y="84"/>
                    <a:pt x="106" y="84"/>
                  </a:cubicBezTo>
                  <a:cubicBezTo>
                    <a:pt x="118" y="84"/>
                    <a:pt x="118" y="84"/>
                    <a:pt x="118" y="84"/>
                  </a:cubicBezTo>
                  <a:cubicBezTo>
                    <a:pt x="118" y="97"/>
                    <a:pt x="118" y="97"/>
                    <a:pt x="118" y="97"/>
                  </a:cubicBezTo>
                  <a:cubicBezTo>
                    <a:pt x="127" y="97"/>
                    <a:pt x="127" y="97"/>
                    <a:pt x="127" y="97"/>
                  </a:cubicBezTo>
                  <a:cubicBezTo>
                    <a:pt x="127" y="84"/>
                    <a:pt x="127" y="84"/>
                    <a:pt x="127" y="84"/>
                  </a:cubicBezTo>
                  <a:cubicBezTo>
                    <a:pt x="140" y="84"/>
                    <a:pt x="140" y="84"/>
                    <a:pt x="140" y="84"/>
                  </a:cubicBezTo>
                  <a:cubicBezTo>
                    <a:pt x="140" y="76"/>
                    <a:pt x="140" y="76"/>
                    <a:pt x="140" y="76"/>
                  </a:cubicBezTo>
                  <a:cubicBezTo>
                    <a:pt x="127" y="76"/>
                    <a:pt x="127" y="76"/>
                    <a:pt x="127" y="76"/>
                  </a:cubicBezTo>
                  <a:lnTo>
                    <a:pt x="127" y="63"/>
                  </a:lnTo>
                  <a:close/>
                  <a:moveTo>
                    <a:pt x="93" y="96"/>
                  </a:moveTo>
                  <a:cubicBezTo>
                    <a:pt x="91" y="95"/>
                    <a:pt x="89" y="92"/>
                    <a:pt x="89" y="91"/>
                  </a:cubicBezTo>
                  <a:cubicBezTo>
                    <a:pt x="89" y="90"/>
                    <a:pt x="89" y="90"/>
                    <a:pt x="92" y="87"/>
                  </a:cubicBezTo>
                  <a:cubicBezTo>
                    <a:pt x="96" y="84"/>
                    <a:pt x="98" y="80"/>
                    <a:pt x="98" y="75"/>
                  </a:cubicBezTo>
                  <a:cubicBezTo>
                    <a:pt x="98" y="72"/>
                    <a:pt x="97" y="68"/>
                    <a:pt x="95" y="66"/>
                  </a:cubicBezTo>
                  <a:cubicBezTo>
                    <a:pt x="97" y="66"/>
                    <a:pt x="97" y="66"/>
                    <a:pt x="97" y="66"/>
                  </a:cubicBezTo>
                  <a:cubicBezTo>
                    <a:pt x="106" y="59"/>
                    <a:pt x="106" y="59"/>
                    <a:pt x="106" y="59"/>
                  </a:cubicBezTo>
                  <a:cubicBezTo>
                    <a:pt x="82" y="59"/>
                    <a:pt x="82" y="59"/>
                    <a:pt x="82" y="59"/>
                  </a:cubicBezTo>
                  <a:cubicBezTo>
                    <a:pt x="72" y="59"/>
                    <a:pt x="63" y="67"/>
                    <a:pt x="63" y="75"/>
                  </a:cubicBezTo>
                  <a:cubicBezTo>
                    <a:pt x="63" y="84"/>
                    <a:pt x="70" y="91"/>
                    <a:pt x="79" y="91"/>
                  </a:cubicBezTo>
                  <a:cubicBezTo>
                    <a:pt x="79" y="92"/>
                    <a:pt x="79" y="93"/>
                    <a:pt x="79" y="93"/>
                  </a:cubicBezTo>
                  <a:cubicBezTo>
                    <a:pt x="79" y="95"/>
                    <a:pt x="79" y="96"/>
                    <a:pt x="80" y="97"/>
                  </a:cubicBezTo>
                  <a:cubicBezTo>
                    <a:pt x="69" y="97"/>
                    <a:pt x="59" y="104"/>
                    <a:pt x="59" y="113"/>
                  </a:cubicBezTo>
                  <a:cubicBezTo>
                    <a:pt x="59" y="121"/>
                    <a:pt x="68" y="126"/>
                    <a:pt x="80" y="126"/>
                  </a:cubicBezTo>
                  <a:cubicBezTo>
                    <a:pt x="94" y="126"/>
                    <a:pt x="101" y="118"/>
                    <a:pt x="101" y="110"/>
                  </a:cubicBezTo>
                  <a:cubicBezTo>
                    <a:pt x="101" y="104"/>
                    <a:pt x="99" y="100"/>
                    <a:pt x="93" y="96"/>
                  </a:cubicBezTo>
                  <a:close/>
                  <a:moveTo>
                    <a:pt x="74" y="75"/>
                  </a:moveTo>
                  <a:cubicBezTo>
                    <a:pt x="73" y="72"/>
                    <a:pt x="74" y="69"/>
                    <a:pt x="76" y="67"/>
                  </a:cubicBezTo>
                  <a:cubicBezTo>
                    <a:pt x="76" y="66"/>
                    <a:pt x="78" y="65"/>
                    <a:pt x="79" y="65"/>
                  </a:cubicBezTo>
                  <a:cubicBezTo>
                    <a:pt x="79" y="64"/>
                    <a:pt x="79" y="64"/>
                    <a:pt x="79" y="64"/>
                  </a:cubicBezTo>
                  <a:cubicBezTo>
                    <a:pt x="79" y="64"/>
                    <a:pt x="79" y="64"/>
                    <a:pt x="79" y="64"/>
                  </a:cubicBezTo>
                  <a:cubicBezTo>
                    <a:pt x="79" y="65"/>
                    <a:pt x="79" y="65"/>
                    <a:pt x="79" y="65"/>
                  </a:cubicBezTo>
                  <a:cubicBezTo>
                    <a:pt x="83" y="65"/>
                    <a:pt x="87" y="70"/>
                    <a:pt x="88" y="76"/>
                  </a:cubicBezTo>
                  <a:cubicBezTo>
                    <a:pt x="88" y="79"/>
                    <a:pt x="88" y="82"/>
                    <a:pt x="86" y="84"/>
                  </a:cubicBezTo>
                  <a:cubicBezTo>
                    <a:pt x="85" y="85"/>
                    <a:pt x="84" y="86"/>
                    <a:pt x="82" y="86"/>
                  </a:cubicBezTo>
                  <a:cubicBezTo>
                    <a:pt x="82" y="86"/>
                    <a:pt x="82" y="86"/>
                    <a:pt x="82" y="86"/>
                  </a:cubicBezTo>
                  <a:cubicBezTo>
                    <a:pt x="78" y="86"/>
                    <a:pt x="74" y="81"/>
                    <a:pt x="74" y="75"/>
                  </a:cubicBezTo>
                  <a:close/>
                  <a:moveTo>
                    <a:pt x="80" y="120"/>
                  </a:moveTo>
                  <a:cubicBezTo>
                    <a:pt x="74" y="120"/>
                    <a:pt x="70" y="116"/>
                    <a:pt x="70" y="111"/>
                  </a:cubicBezTo>
                  <a:cubicBezTo>
                    <a:pt x="70" y="106"/>
                    <a:pt x="75" y="102"/>
                    <a:pt x="81" y="102"/>
                  </a:cubicBezTo>
                  <a:cubicBezTo>
                    <a:pt x="81" y="101"/>
                    <a:pt x="81" y="101"/>
                    <a:pt x="81" y="101"/>
                  </a:cubicBezTo>
                  <a:cubicBezTo>
                    <a:pt x="81" y="101"/>
                    <a:pt x="81" y="101"/>
                    <a:pt x="81" y="101"/>
                  </a:cubicBezTo>
                  <a:cubicBezTo>
                    <a:pt x="82" y="102"/>
                    <a:pt x="82" y="102"/>
                    <a:pt x="82" y="102"/>
                  </a:cubicBezTo>
                  <a:cubicBezTo>
                    <a:pt x="83" y="102"/>
                    <a:pt x="84" y="103"/>
                    <a:pt x="86" y="103"/>
                  </a:cubicBezTo>
                  <a:cubicBezTo>
                    <a:pt x="87" y="104"/>
                    <a:pt x="87" y="104"/>
                    <a:pt x="87" y="104"/>
                  </a:cubicBezTo>
                  <a:cubicBezTo>
                    <a:pt x="90" y="106"/>
                    <a:pt x="92" y="108"/>
                    <a:pt x="92" y="110"/>
                  </a:cubicBezTo>
                  <a:cubicBezTo>
                    <a:pt x="92" y="110"/>
                    <a:pt x="92" y="111"/>
                    <a:pt x="92" y="111"/>
                  </a:cubicBezTo>
                  <a:cubicBezTo>
                    <a:pt x="92" y="117"/>
                    <a:pt x="88" y="120"/>
                    <a:pt x="80" y="12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64" name="Freeform 317"/>
            <p:cNvSpPr>
              <a:spLocks noEditPoints="1"/>
            </p:cNvSpPr>
            <p:nvPr/>
          </p:nvSpPr>
          <p:spPr bwMode="auto">
            <a:xfrm>
              <a:off x="3718699" y="4020683"/>
              <a:ext cx="282626" cy="284303"/>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6" name="Group 5">
            <a:extLst>
              <a:ext uri="{FF2B5EF4-FFF2-40B4-BE49-F238E27FC236}">
                <a16:creationId xmlns:a16="http://schemas.microsoft.com/office/drawing/2014/main" id="{AC3E9386-70D4-4F27-BAEB-154077E4963E}"/>
              </a:ext>
            </a:extLst>
          </p:cNvPr>
          <p:cNvGrpSpPr/>
          <p:nvPr/>
        </p:nvGrpSpPr>
        <p:grpSpPr>
          <a:xfrm>
            <a:off x="4264651" y="1497563"/>
            <a:ext cx="3272979" cy="4056011"/>
            <a:chOff x="4264651" y="1497563"/>
            <a:chExt cx="3272979" cy="4056011"/>
          </a:xfrm>
        </p:grpSpPr>
        <p:sp>
          <p:nvSpPr>
            <p:cNvPr id="32" name="TextBox 31"/>
            <p:cNvSpPr txBox="1"/>
            <p:nvPr/>
          </p:nvSpPr>
          <p:spPr>
            <a:xfrm>
              <a:off x="4264651" y="1497563"/>
              <a:ext cx="3272979" cy="1251561"/>
            </a:xfrm>
            <a:prstGeom prst="rect">
              <a:avLst/>
            </a:prstGeom>
            <a:noFill/>
          </p:spPr>
          <p:txBody>
            <a:bodyPr wrap="square" rtlCol="0">
              <a:spAutoFit/>
            </a:bodyPr>
            <a:lstStyle/>
            <a:p>
              <a:r>
                <a:rPr lang="en-US" sz="2133" b="1" dirty="0">
                  <a:solidFill>
                    <a:schemeClr val="tx2">
                      <a:lumMod val="60000"/>
                      <a:lumOff val="40000"/>
                    </a:schemeClr>
                  </a:solidFill>
                  <a:latin typeface="Raleway" panose="020B0003030101060003" pitchFamily="34" charset="0"/>
                  <a:ea typeface="Roboto Light" panose="02000000000000000000" pitchFamily="2" charset="0"/>
                </a:rPr>
                <a:t>TREE SERVICE ONE</a:t>
              </a:r>
            </a:p>
            <a:p>
              <a:endParaRPr lang="en-US" sz="1200"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 Pastry gummies marshmallow jelly beans Pastry gummies marshmallow jelly beans</a:t>
              </a:r>
              <a:endParaRPr lang="en-US" sz="1400" b="1" dirty="0">
                <a:solidFill>
                  <a:schemeClr val="tx2">
                    <a:lumMod val="60000"/>
                    <a:lumOff val="40000"/>
                  </a:schemeClr>
                </a:solidFill>
                <a:latin typeface="Raleway" panose="020B0003030101060003" pitchFamily="34" charset="0"/>
              </a:endParaRPr>
            </a:p>
          </p:txBody>
        </p:sp>
        <p:sp>
          <p:nvSpPr>
            <p:cNvPr id="34" name="TextBox 33"/>
            <p:cNvSpPr txBox="1"/>
            <p:nvPr/>
          </p:nvSpPr>
          <p:spPr>
            <a:xfrm>
              <a:off x="4284598" y="3284819"/>
              <a:ext cx="2064124"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APP NAME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Features</a:t>
              </a:r>
              <a:endParaRPr lang="en-US" sz="1400" b="1" dirty="0">
                <a:solidFill>
                  <a:schemeClr val="tx2">
                    <a:lumMod val="60000"/>
                    <a:lumOff val="40000"/>
                  </a:schemeClr>
                </a:solidFill>
                <a:latin typeface="Raleway" panose="020B0003030101060003" pitchFamily="34" charset="0"/>
              </a:endParaRPr>
            </a:p>
          </p:txBody>
        </p:sp>
        <p:grpSp>
          <p:nvGrpSpPr>
            <p:cNvPr id="35" name="Group 34"/>
            <p:cNvGrpSpPr/>
            <p:nvPr/>
          </p:nvGrpSpPr>
          <p:grpSpPr>
            <a:xfrm>
              <a:off x="4410436" y="3987863"/>
              <a:ext cx="3127193" cy="1565711"/>
              <a:chOff x="2422780" y="1745788"/>
              <a:chExt cx="1347588" cy="1983088"/>
            </a:xfrm>
          </p:grpSpPr>
          <p:sp>
            <p:nvSpPr>
              <p:cNvPr id="36" name="Flowchart: Process 35"/>
              <p:cNvSpPr/>
              <p:nvPr/>
            </p:nvSpPr>
            <p:spPr>
              <a:xfrm>
                <a:off x="2422780" y="1745788"/>
                <a:ext cx="1347588" cy="217283"/>
              </a:xfrm>
              <a:prstGeom prst="flowChartProcess">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7" name="Flowchart: Process 36"/>
              <p:cNvSpPr/>
              <p:nvPr/>
            </p:nvSpPr>
            <p:spPr>
              <a:xfrm>
                <a:off x="2422780" y="2041549"/>
                <a:ext cx="819345" cy="217283"/>
              </a:xfrm>
              <a:prstGeom prst="flowChartProcess">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8" name="Flowchart: Process 37"/>
              <p:cNvSpPr/>
              <p:nvPr/>
            </p:nvSpPr>
            <p:spPr>
              <a:xfrm>
                <a:off x="2424011" y="2337310"/>
                <a:ext cx="662058" cy="217283"/>
              </a:xfrm>
              <a:prstGeom prst="flowChartProcess">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9" name="Flowchart: Process 38"/>
              <p:cNvSpPr/>
              <p:nvPr/>
            </p:nvSpPr>
            <p:spPr>
              <a:xfrm>
                <a:off x="2425446" y="2633071"/>
                <a:ext cx="1190935" cy="217283"/>
              </a:xfrm>
              <a:prstGeom prst="flowChartProcess">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40" name="Flowchart: Process 39"/>
              <p:cNvSpPr/>
              <p:nvPr/>
            </p:nvSpPr>
            <p:spPr>
              <a:xfrm>
                <a:off x="2424011" y="2927561"/>
                <a:ext cx="285967" cy="217283"/>
              </a:xfrm>
              <a:prstGeom prst="flowChartProcess">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41" name="Flowchart: Process 40"/>
              <p:cNvSpPr/>
              <p:nvPr/>
            </p:nvSpPr>
            <p:spPr>
              <a:xfrm>
                <a:off x="2425446" y="3222051"/>
                <a:ext cx="557949" cy="217283"/>
              </a:xfrm>
              <a:prstGeom prst="flowChartProcess">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42" name="Flowchart: Process 41"/>
              <p:cNvSpPr/>
              <p:nvPr/>
            </p:nvSpPr>
            <p:spPr>
              <a:xfrm>
                <a:off x="2422780" y="3511593"/>
                <a:ext cx="909700" cy="217283"/>
              </a:xfrm>
              <a:prstGeom prst="flowChartProcess">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grpSp>
        <p:nvGrpSpPr>
          <p:cNvPr id="7" name="Group 6"/>
          <p:cNvGrpSpPr/>
          <p:nvPr/>
        </p:nvGrpSpPr>
        <p:grpSpPr>
          <a:xfrm>
            <a:off x="8446877" y="3316089"/>
            <a:ext cx="3419449" cy="473008"/>
            <a:chOff x="6467081" y="2402836"/>
            <a:chExt cx="2564587" cy="354756"/>
          </a:xfrm>
        </p:grpSpPr>
        <p:sp>
          <p:nvSpPr>
            <p:cNvPr id="45" name="TextBox 44"/>
            <p:cNvSpPr txBox="1"/>
            <p:nvPr/>
          </p:nvSpPr>
          <p:spPr>
            <a:xfrm>
              <a:off x="6871641" y="2402836"/>
              <a:ext cx="2160027" cy="323165"/>
            </a:xfrm>
            <a:prstGeom prst="rect">
              <a:avLst/>
            </a:prstGeom>
            <a:noFill/>
          </p:spPr>
          <p:txBody>
            <a:bodyPr wrap="square" rtlCol="0">
              <a:spAutoFit/>
            </a:bodyPr>
            <a:lstStyle/>
            <a:p>
              <a:r>
                <a:rPr lang="en-US" sz="11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500"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1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100" b="1" dirty="0">
                <a:solidFill>
                  <a:schemeClr val="tx2">
                    <a:lumMod val="60000"/>
                    <a:lumOff val="40000"/>
                  </a:schemeClr>
                </a:solidFill>
                <a:latin typeface="Raleway" panose="020B0003030101060003" pitchFamily="34" charset="0"/>
              </a:endParaRPr>
            </a:p>
          </p:txBody>
        </p:sp>
        <p:sp>
          <p:nvSpPr>
            <p:cNvPr id="52" name="Freeform 173"/>
            <p:cNvSpPr>
              <a:spLocks noEditPoints="1"/>
            </p:cNvSpPr>
            <p:nvPr/>
          </p:nvSpPr>
          <p:spPr bwMode="auto">
            <a:xfrm>
              <a:off x="6467081" y="2463578"/>
              <a:ext cx="292315" cy="294014"/>
            </a:xfrm>
            <a:custGeom>
              <a:avLst/>
              <a:gdLst>
                <a:gd name="T0" fmla="*/ 173 w 189"/>
                <a:gd name="T1" fmla="*/ 17 h 190"/>
                <a:gd name="T2" fmla="*/ 113 w 189"/>
                <a:gd name="T3" fmla="*/ 17 h 190"/>
                <a:gd name="T4" fmla="*/ 101 w 189"/>
                <a:gd name="T5" fmla="*/ 45 h 190"/>
                <a:gd name="T6" fmla="*/ 37 w 189"/>
                <a:gd name="T7" fmla="*/ 117 h 190"/>
                <a:gd name="T8" fmla="*/ 29 w 189"/>
                <a:gd name="T9" fmla="*/ 135 h 190"/>
                <a:gd name="T10" fmla="*/ 33 w 189"/>
                <a:gd name="T11" fmla="*/ 148 h 190"/>
                <a:gd name="T12" fmla="*/ 21 w 189"/>
                <a:gd name="T13" fmla="*/ 174 h 190"/>
                <a:gd name="T14" fmla="*/ 21 w 189"/>
                <a:gd name="T15" fmla="*/ 177 h 190"/>
                <a:gd name="T16" fmla="*/ 4 w 189"/>
                <a:gd name="T17" fmla="*/ 182 h 190"/>
                <a:gd name="T18" fmla="*/ 4 w 189"/>
                <a:gd name="T19" fmla="*/ 181 h 190"/>
                <a:gd name="T20" fmla="*/ 0 w 189"/>
                <a:gd name="T21" fmla="*/ 186 h 190"/>
                <a:gd name="T22" fmla="*/ 4 w 189"/>
                <a:gd name="T23" fmla="*/ 190 h 190"/>
                <a:gd name="T24" fmla="*/ 4 w 189"/>
                <a:gd name="T25" fmla="*/ 190 h 190"/>
                <a:gd name="T26" fmla="*/ 28 w 189"/>
                <a:gd name="T27" fmla="*/ 182 h 190"/>
                <a:gd name="T28" fmla="*/ 29 w 189"/>
                <a:gd name="T29" fmla="*/ 172 h 190"/>
                <a:gd name="T30" fmla="*/ 38 w 189"/>
                <a:gd name="T31" fmla="*/ 154 h 190"/>
                <a:gd name="T32" fmla="*/ 54 w 189"/>
                <a:gd name="T33" fmla="*/ 160 h 190"/>
                <a:gd name="T34" fmla="*/ 72 w 189"/>
                <a:gd name="T35" fmla="*/ 153 h 190"/>
                <a:gd name="T36" fmla="*/ 144 w 189"/>
                <a:gd name="T37" fmla="*/ 89 h 190"/>
                <a:gd name="T38" fmla="*/ 173 w 189"/>
                <a:gd name="T39" fmla="*/ 76 h 190"/>
                <a:gd name="T40" fmla="*/ 173 w 189"/>
                <a:gd name="T41" fmla="*/ 17 h 190"/>
                <a:gd name="T42" fmla="*/ 66 w 189"/>
                <a:gd name="T43" fmla="*/ 147 h 190"/>
                <a:gd name="T44" fmla="*/ 54 w 189"/>
                <a:gd name="T45" fmla="*/ 152 h 190"/>
                <a:gd name="T46" fmla="*/ 38 w 189"/>
                <a:gd name="T47" fmla="*/ 135 h 190"/>
                <a:gd name="T48" fmla="*/ 42 w 189"/>
                <a:gd name="T49" fmla="*/ 123 h 190"/>
                <a:gd name="T50" fmla="*/ 102 w 189"/>
                <a:gd name="T51" fmla="*/ 57 h 190"/>
                <a:gd name="T52" fmla="*/ 113 w 189"/>
                <a:gd name="T53" fmla="*/ 76 h 190"/>
                <a:gd name="T54" fmla="*/ 133 w 189"/>
                <a:gd name="T55" fmla="*/ 87 h 190"/>
                <a:gd name="T56" fmla="*/ 66 w 189"/>
                <a:gd name="T57" fmla="*/ 147 h 190"/>
                <a:gd name="T58" fmla="*/ 167 w 189"/>
                <a:gd name="T59" fmla="*/ 70 h 190"/>
                <a:gd name="T60" fmla="*/ 119 w 189"/>
                <a:gd name="T61" fmla="*/ 70 h 190"/>
                <a:gd name="T62" fmla="*/ 119 w 189"/>
                <a:gd name="T63" fmla="*/ 23 h 190"/>
                <a:gd name="T64" fmla="*/ 167 w 189"/>
                <a:gd name="T65" fmla="*/ 23 h 190"/>
                <a:gd name="T66" fmla="*/ 167 w 189"/>
                <a:gd name="T67" fmla="*/ 70 h 190"/>
                <a:gd name="T68" fmla="*/ 78 w 189"/>
                <a:gd name="T69" fmla="*/ 105 h 190"/>
                <a:gd name="T70" fmla="*/ 84 w 189"/>
                <a:gd name="T71" fmla="*/ 111 h 190"/>
                <a:gd name="T72" fmla="*/ 111 w 189"/>
                <a:gd name="T73" fmla="*/ 90 h 190"/>
                <a:gd name="T74" fmla="*/ 99 w 189"/>
                <a:gd name="T75" fmla="*/ 78 h 190"/>
                <a:gd name="T76" fmla="*/ 78 w 189"/>
                <a:gd name="T77" fmla="*/ 10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9" h="190">
                  <a:moveTo>
                    <a:pt x="173" y="17"/>
                  </a:moveTo>
                  <a:cubicBezTo>
                    <a:pt x="156" y="0"/>
                    <a:pt x="130" y="0"/>
                    <a:pt x="113" y="17"/>
                  </a:cubicBezTo>
                  <a:cubicBezTo>
                    <a:pt x="105" y="25"/>
                    <a:pt x="101" y="35"/>
                    <a:pt x="101" y="45"/>
                  </a:cubicBezTo>
                  <a:cubicBezTo>
                    <a:pt x="37" y="117"/>
                    <a:pt x="37" y="117"/>
                    <a:pt x="37" y="117"/>
                  </a:cubicBezTo>
                  <a:cubicBezTo>
                    <a:pt x="32" y="122"/>
                    <a:pt x="29" y="128"/>
                    <a:pt x="29" y="135"/>
                  </a:cubicBezTo>
                  <a:cubicBezTo>
                    <a:pt x="29" y="140"/>
                    <a:pt x="30" y="144"/>
                    <a:pt x="33" y="148"/>
                  </a:cubicBezTo>
                  <a:cubicBezTo>
                    <a:pt x="21" y="155"/>
                    <a:pt x="16" y="161"/>
                    <a:pt x="21" y="174"/>
                  </a:cubicBezTo>
                  <a:cubicBezTo>
                    <a:pt x="21" y="176"/>
                    <a:pt x="21" y="177"/>
                    <a:pt x="21" y="177"/>
                  </a:cubicBezTo>
                  <a:cubicBezTo>
                    <a:pt x="19" y="180"/>
                    <a:pt x="10" y="181"/>
                    <a:pt x="4" y="182"/>
                  </a:cubicBezTo>
                  <a:cubicBezTo>
                    <a:pt x="4" y="182"/>
                    <a:pt x="4" y="181"/>
                    <a:pt x="4" y="181"/>
                  </a:cubicBezTo>
                  <a:cubicBezTo>
                    <a:pt x="1" y="181"/>
                    <a:pt x="0" y="183"/>
                    <a:pt x="0" y="186"/>
                  </a:cubicBezTo>
                  <a:cubicBezTo>
                    <a:pt x="0" y="188"/>
                    <a:pt x="1" y="190"/>
                    <a:pt x="4" y="190"/>
                  </a:cubicBezTo>
                  <a:cubicBezTo>
                    <a:pt x="4" y="190"/>
                    <a:pt x="4" y="190"/>
                    <a:pt x="4" y="190"/>
                  </a:cubicBezTo>
                  <a:cubicBezTo>
                    <a:pt x="7" y="190"/>
                    <a:pt x="22" y="190"/>
                    <a:pt x="28" y="182"/>
                  </a:cubicBezTo>
                  <a:cubicBezTo>
                    <a:pt x="29" y="180"/>
                    <a:pt x="30" y="176"/>
                    <a:pt x="29" y="172"/>
                  </a:cubicBezTo>
                  <a:cubicBezTo>
                    <a:pt x="26" y="164"/>
                    <a:pt x="27" y="161"/>
                    <a:pt x="38" y="154"/>
                  </a:cubicBezTo>
                  <a:cubicBezTo>
                    <a:pt x="43" y="158"/>
                    <a:pt x="48" y="160"/>
                    <a:pt x="54" y="160"/>
                  </a:cubicBezTo>
                  <a:cubicBezTo>
                    <a:pt x="61" y="160"/>
                    <a:pt x="68" y="158"/>
                    <a:pt x="72" y="153"/>
                  </a:cubicBezTo>
                  <a:cubicBezTo>
                    <a:pt x="144" y="89"/>
                    <a:pt x="144" y="89"/>
                    <a:pt x="144" y="89"/>
                  </a:cubicBezTo>
                  <a:cubicBezTo>
                    <a:pt x="155" y="88"/>
                    <a:pt x="165" y="84"/>
                    <a:pt x="173" y="76"/>
                  </a:cubicBezTo>
                  <a:cubicBezTo>
                    <a:pt x="189" y="60"/>
                    <a:pt x="189" y="33"/>
                    <a:pt x="173" y="17"/>
                  </a:cubicBezTo>
                  <a:close/>
                  <a:moveTo>
                    <a:pt x="66" y="147"/>
                  </a:moveTo>
                  <a:cubicBezTo>
                    <a:pt x="63" y="150"/>
                    <a:pt x="59" y="152"/>
                    <a:pt x="54" y="152"/>
                  </a:cubicBezTo>
                  <a:cubicBezTo>
                    <a:pt x="45" y="152"/>
                    <a:pt x="38" y="144"/>
                    <a:pt x="38" y="135"/>
                  </a:cubicBezTo>
                  <a:cubicBezTo>
                    <a:pt x="38" y="130"/>
                    <a:pt x="39" y="126"/>
                    <a:pt x="42" y="123"/>
                  </a:cubicBezTo>
                  <a:cubicBezTo>
                    <a:pt x="102" y="57"/>
                    <a:pt x="102" y="57"/>
                    <a:pt x="102" y="57"/>
                  </a:cubicBezTo>
                  <a:cubicBezTo>
                    <a:pt x="104" y="64"/>
                    <a:pt x="108" y="71"/>
                    <a:pt x="113" y="76"/>
                  </a:cubicBezTo>
                  <a:cubicBezTo>
                    <a:pt x="119" y="82"/>
                    <a:pt x="126" y="86"/>
                    <a:pt x="133" y="87"/>
                  </a:cubicBezTo>
                  <a:lnTo>
                    <a:pt x="66" y="147"/>
                  </a:lnTo>
                  <a:close/>
                  <a:moveTo>
                    <a:pt x="167" y="70"/>
                  </a:moveTo>
                  <a:cubicBezTo>
                    <a:pt x="154" y="84"/>
                    <a:pt x="132" y="84"/>
                    <a:pt x="119" y="70"/>
                  </a:cubicBezTo>
                  <a:cubicBezTo>
                    <a:pt x="106" y="57"/>
                    <a:pt x="106" y="36"/>
                    <a:pt x="119" y="23"/>
                  </a:cubicBezTo>
                  <a:cubicBezTo>
                    <a:pt x="132" y="10"/>
                    <a:pt x="154" y="10"/>
                    <a:pt x="167" y="23"/>
                  </a:cubicBezTo>
                  <a:cubicBezTo>
                    <a:pt x="180" y="36"/>
                    <a:pt x="180" y="57"/>
                    <a:pt x="167" y="70"/>
                  </a:cubicBezTo>
                  <a:close/>
                  <a:moveTo>
                    <a:pt x="78" y="105"/>
                  </a:moveTo>
                  <a:cubicBezTo>
                    <a:pt x="84" y="111"/>
                    <a:pt x="84" y="111"/>
                    <a:pt x="84" y="111"/>
                  </a:cubicBezTo>
                  <a:cubicBezTo>
                    <a:pt x="111" y="90"/>
                    <a:pt x="111" y="90"/>
                    <a:pt x="111" y="90"/>
                  </a:cubicBezTo>
                  <a:cubicBezTo>
                    <a:pt x="99" y="78"/>
                    <a:pt x="99" y="78"/>
                    <a:pt x="99" y="78"/>
                  </a:cubicBezTo>
                  <a:lnTo>
                    <a:pt x="78" y="105"/>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400">
                <a:solidFill>
                  <a:schemeClr val="tx2">
                    <a:lumMod val="60000"/>
                    <a:lumOff val="40000"/>
                  </a:schemeClr>
                </a:solidFill>
              </a:endParaRPr>
            </a:p>
          </p:txBody>
        </p:sp>
      </p:grpSp>
      <p:grpSp>
        <p:nvGrpSpPr>
          <p:cNvPr id="8" name="Group 7"/>
          <p:cNvGrpSpPr/>
          <p:nvPr/>
        </p:nvGrpSpPr>
        <p:grpSpPr>
          <a:xfrm>
            <a:off x="8453675" y="2406829"/>
            <a:ext cx="3412651" cy="430887"/>
            <a:chOff x="6472180" y="1763004"/>
            <a:chExt cx="2559488" cy="323165"/>
          </a:xfrm>
        </p:grpSpPr>
        <p:sp>
          <p:nvSpPr>
            <p:cNvPr id="44" name="TextBox 43"/>
            <p:cNvSpPr txBox="1"/>
            <p:nvPr/>
          </p:nvSpPr>
          <p:spPr>
            <a:xfrm>
              <a:off x="6871641" y="1763004"/>
              <a:ext cx="2160027" cy="323165"/>
            </a:xfrm>
            <a:prstGeom prst="rect">
              <a:avLst/>
            </a:prstGeom>
            <a:noFill/>
          </p:spPr>
          <p:txBody>
            <a:bodyPr wrap="square" rtlCol="0">
              <a:spAutoFit/>
            </a:bodyPr>
            <a:lstStyle/>
            <a:p>
              <a:r>
                <a:rPr lang="en-US" sz="11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500"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1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100" b="1" dirty="0">
                <a:solidFill>
                  <a:schemeClr val="tx2">
                    <a:lumMod val="60000"/>
                    <a:lumOff val="40000"/>
                  </a:schemeClr>
                </a:solidFill>
                <a:latin typeface="Raleway" panose="020B0003030101060003" pitchFamily="34" charset="0"/>
              </a:endParaRPr>
            </a:p>
          </p:txBody>
        </p:sp>
        <p:sp>
          <p:nvSpPr>
            <p:cNvPr id="56" name="Freeform 175"/>
            <p:cNvSpPr>
              <a:spLocks noEditPoints="1"/>
            </p:cNvSpPr>
            <p:nvPr/>
          </p:nvSpPr>
          <p:spPr bwMode="auto">
            <a:xfrm>
              <a:off x="6472180" y="1879829"/>
              <a:ext cx="288066" cy="181847"/>
            </a:xfrm>
            <a:custGeom>
              <a:avLst/>
              <a:gdLst>
                <a:gd name="T0" fmla="*/ 118 w 186"/>
                <a:gd name="T1" fmla="*/ 21 h 118"/>
                <a:gd name="T2" fmla="*/ 127 w 186"/>
                <a:gd name="T3" fmla="*/ 21 h 118"/>
                <a:gd name="T4" fmla="*/ 182 w 186"/>
                <a:gd name="T5" fmla="*/ 17 h 118"/>
                <a:gd name="T6" fmla="*/ 180 w 186"/>
                <a:gd name="T7" fmla="*/ 17 h 118"/>
                <a:gd name="T8" fmla="*/ 144 w 186"/>
                <a:gd name="T9" fmla="*/ 17 h 118"/>
                <a:gd name="T10" fmla="*/ 17 w 186"/>
                <a:gd name="T11" fmla="*/ 0 h 118"/>
                <a:gd name="T12" fmla="*/ 0 w 186"/>
                <a:gd name="T13" fmla="*/ 101 h 118"/>
                <a:gd name="T14" fmla="*/ 127 w 186"/>
                <a:gd name="T15" fmla="*/ 118 h 118"/>
                <a:gd name="T16" fmla="*/ 144 w 186"/>
                <a:gd name="T17" fmla="*/ 83 h 118"/>
                <a:gd name="T18" fmla="*/ 180 w 186"/>
                <a:gd name="T19" fmla="*/ 101 h 118"/>
                <a:gd name="T20" fmla="*/ 186 w 186"/>
                <a:gd name="T21" fmla="*/ 97 h 118"/>
                <a:gd name="T22" fmla="*/ 182 w 186"/>
                <a:gd name="T23" fmla="*/ 17 h 118"/>
                <a:gd name="T24" fmla="*/ 127 w 186"/>
                <a:gd name="T25" fmla="*/ 110 h 118"/>
                <a:gd name="T26" fmla="*/ 9 w 186"/>
                <a:gd name="T27" fmla="*/ 101 h 118"/>
                <a:gd name="T28" fmla="*/ 135 w 186"/>
                <a:gd name="T29" fmla="*/ 42 h 118"/>
                <a:gd name="T30" fmla="*/ 135 w 186"/>
                <a:gd name="T31" fmla="*/ 34 h 118"/>
                <a:gd name="T32" fmla="*/ 9 w 186"/>
                <a:gd name="T33" fmla="*/ 17 h 118"/>
                <a:gd name="T34" fmla="*/ 127 w 186"/>
                <a:gd name="T35" fmla="*/ 8 h 118"/>
                <a:gd name="T36" fmla="*/ 135 w 186"/>
                <a:gd name="T37" fmla="*/ 34 h 118"/>
                <a:gd name="T38" fmla="*/ 144 w 186"/>
                <a:gd name="T39" fmla="*/ 73 h 118"/>
                <a:gd name="T40" fmla="*/ 161 w 186"/>
                <a:gd name="T41" fmla="*/ 36 h 118"/>
                <a:gd name="T42" fmla="*/ 177 w 186"/>
                <a:gd name="T43" fmla="*/ 90 h 118"/>
                <a:gd name="T44" fmla="*/ 169 w 186"/>
                <a:gd name="T45" fmla="*/ 32 h 118"/>
                <a:gd name="T46" fmla="*/ 177 w 186"/>
                <a:gd name="T47" fmla="*/ 90 h 118"/>
                <a:gd name="T48" fmla="*/ 97 w 186"/>
                <a:gd name="T49" fmla="*/ 93 h 118"/>
                <a:gd name="T50" fmla="*/ 97 w 186"/>
                <a:gd name="T51" fmla="*/ 51 h 118"/>
                <a:gd name="T52" fmla="*/ 81 w 186"/>
                <a:gd name="T53" fmla="*/ 84 h 118"/>
                <a:gd name="T54" fmla="*/ 68 w 186"/>
                <a:gd name="T55" fmla="*/ 72 h 118"/>
                <a:gd name="T56" fmla="*/ 26 w 186"/>
                <a:gd name="T57" fmla="*/ 72 h 118"/>
                <a:gd name="T58" fmla="*/ 97 w 186"/>
                <a:gd name="T59" fmla="*/ 59 h 118"/>
                <a:gd name="T60" fmla="*/ 97 w 186"/>
                <a:gd name="T61" fmla="*/ 84 h 118"/>
                <a:gd name="T62" fmla="*/ 97 w 186"/>
                <a:gd name="T63" fmla="*/ 59 h 118"/>
                <a:gd name="T64" fmla="*/ 59 w 186"/>
                <a:gd name="T65" fmla="*/ 72 h 118"/>
                <a:gd name="T66" fmla="*/ 34 w 186"/>
                <a:gd name="T67" fmla="*/ 72 h 118"/>
                <a:gd name="T68" fmla="*/ 106 w 186"/>
                <a:gd name="T69" fmla="*/ 17 h 118"/>
                <a:gd name="T70" fmla="*/ 106 w 186"/>
                <a:gd name="T71" fmla="*/ 25 h 118"/>
                <a:gd name="T72" fmla="*/ 106 w 186"/>
                <a:gd name="T73" fmla="*/ 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18">
                  <a:moveTo>
                    <a:pt x="123" y="17"/>
                  </a:moveTo>
                  <a:cubicBezTo>
                    <a:pt x="120" y="17"/>
                    <a:pt x="118" y="19"/>
                    <a:pt x="118" y="21"/>
                  </a:cubicBezTo>
                  <a:cubicBezTo>
                    <a:pt x="118" y="23"/>
                    <a:pt x="120" y="25"/>
                    <a:pt x="123" y="25"/>
                  </a:cubicBezTo>
                  <a:cubicBezTo>
                    <a:pt x="125" y="25"/>
                    <a:pt x="127" y="23"/>
                    <a:pt x="127" y="21"/>
                  </a:cubicBezTo>
                  <a:cubicBezTo>
                    <a:pt x="127" y="19"/>
                    <a:pt x="125" y="17"/>
                    <a:pt x="123" y="17"/>
                  </a:cubicBezTo>
                  <a:close/>
                  <a:moveTo>
                    <a:pt x="182" y="17"/>
                  </a:moveTo>
                  <a:cubicBezTo>
                    <a:pt x="181" y="17"/>
                    <a:pt x="180" y="17"/>
                    <a:pt x="180" y="17"/>
                  </a:cubicBezTo>
                  <a:cubicBezTo>
                    <a:pt x="180" y="17"/>
                    <a:pt x="180" y="17"/>
                    <a:pt x="180" y="17"/>
                  </a:cubicBezTo>
                  <a:cubicBezTo>
                    <a:pt x="144" y="35"/>
                    <a:pt x="144" y="35"/>
                    <a:pt x="144" y="35"/>
                  </a:cubicBezTo>
                  <a:cubicBezTo>
                    <a:pt x="144" y="17"/>
                    <a:pt x="144" y="17"/>
                    <a:pt x="144" y="17"/>
                  </a:cubicBezTo>
                  <a:cubicBezTo>
                    <a:pt x="144" y="8"/>
                    <a:pt x="136" y="0"/>
                    <a:pt x="127" y="0"/>
                  </a:cubicBezTo>
                  <a:cubicBezTo>
                    <a:pt x="17" y="0"/>
                    <a:pt x="17" y="0"/>
                    <a:pt x="17" y="0"/>
                  </a:cubicBezTo>
                  <a:cubicBezTo>
                    <a:pt x="8" y="0"/>
                    <a:pt x="0" y="8"/>
                    <a:pt x="0" y="17"/>
                  </a:cubicBezTo>
                  <a:cubicBezTo>
                    <a:pt x="0" y="101"/>
                    <a:pt x="0" y="101"/>
                    <a:pt x="0" y="101"/>
                  </a:cubicBezTo>
                  <a:cubicBezTo>
                    <a:pt x="0" y="111"/>
                    <a:pt x="8" y="118"/>
                    <a:pt x="17" y="118"/>
                  </a:cubicBezTo>
                  <a:cubicBezTo>
                    <a:pt x="127" y="118"/>
                    <a:pt x="127" y="118"/>
                    <a:pt x="127" y="118"/>
                  </a:cubicBezTo>
                  <a:cubicBezTo>
                    <a:pt x="136" y="118"/>
                    <a:pt x="144" y="111"/>
                    <a:pt x="144" y="101"/>
                  </a:cubicBezTo>
                  <a:cubicBezTo>
                    <a:pt x="144" y="83"/>
                    <a:pt x="144" y="83"/>
                    <a:pt x="144" y="83"/>
                  </a:cubicBezTo>
                  <a:cubicBezTo>
                    <a:pt x="180" y="101"/>
                    <a:pt x="180" y="101"/>
                    <a:pt x="180" y="101"/>
                  </a:cubicBezTo>
                  <a:cubicBezTo>
                    <a:pt x="180" y="101"/>
                    <a:pt x="180" y="101"/>
                    <a:pt x="180" y="101"/>
                  </a:cubicBezTo>
                  <a:cubicBezTo>
                    <a:pt x="180" y="101"/>
                    <a:pt x="181" y="101"/>
                    <a:pt x="182" y="101"/>
                  </a:cubicBezTo>
                  <a:cubicBezTo>
                    <a:pt x="184" y="101"/>
                    <a:pt x="186" y="99"/>
                    <a:pt x="186" y="97"/>
                  </a:cubicBezTo>
                  <a:cubicBezTo>
                    <a:pt x="186" y="21"/>
                    <a:pt x="186" y="21"/>
                    <a:pt x="186" y="21"/>
                  </a:cubicBezTo>
                  <a:cubicBezTo>
                    <a:pt x="186" y="19"/>
                    <a:pt x="184" y="17"/>
                    <a:pt x="182" y="17"/>
                  </a:cubicBezTo>
                  <a:close/>
                  <a:moveTo>
                    <a:pt x="135" y="101"/>
                  </a:moveTo>
                  <a:cubicBezTo>
                    <a:pt x="135" y="106"/>
                    <a:pt x="132" y="110"/>
                    <a:pt x="127" y="110"/>
                  </a:cubicBezTo>
                  <a:cubicBezTo>
                    <a:pt x="17" y="110"/>
                    <a:pt x="17" y="110"/>
                    <a:pt x="17" y="110"/>
                  </a:cubicBezTo>
                  <a:cubicBezTo>
                    <a:pt x="13" y="110"/>
                    <a:pt x="9" y="106"/>
                    <a:pt x="9" y="101"/>
                  </a:cubicBezTo>
                  <a:cubicBezTo>
                    <a:pt x="9" y="42"/>
                    <a:pt x="9" y="42"/>
                    <a:pt x="9" y="42"/>
                  </a:cubicBezTo>
                  <a:cubicBezTo>
                    <a:pt x="135" y="42"/>
                    <a:pt x="135" y="42"/>
                    <a:pt x="135" y="42"/>
                  </a:cubicBezTo>
                  <a:lnTo>
                    <a:pt x="135" y="101"/>
                  </a:lnTo>
                  <a:close/>
                  <a:moveTo>
                    <a:pt x="135" y="34"/>
                  </a:moveTo>
                  <a:cubicBezTo>
                    <a:pt x="9" y="34"/>
                    <a:pt x="9" y="34"/>
                    <a:pt x="9" y="34"/>
                  </a:cubicBezTo>
                  <a:cubicBezTo>
                    <a:pt x="9" y="17"/>
                    <a:pt x="9" y="17"/>
                    <a:pt x="9" y="17"/>
                  </a:cubicBezTo>
                  <a:cubicBezTo>
                    <a:pt x="9" y="12"/>
                    <a:pt x="13" y="8"/>
                    <a:pt x="17" y="8"/>
                  </a:cubicBezTo>
                  <a:cubicBezTo>
                    <a:pt x="127" y="8"/>
                    <a:pt x="127" y="8"/>
                    <a:pt x="127" y="8"/>
                  </a:cubicBezTo>
                  <a:cubicBezTo>
                    <a:pt x="132" y="8"/>
                    <a:pt x="135" y="12"/>
                    <a:pt x="135" y="17"/>
                  </a:cubicBezTo>
                  <a:lnTo>
                    <a:pt x="135" y="34"/>
                  </a:lnTo>
                  <a:close/>
                  <a:moveTo>
                    <a:pt x="161" y="82"/>
                  </a:moveTo>
                  <a:cubicBezTo>
                    <a:pt x="144" y="73"/>
                    <a:pt x="144" y="73"/>
                    <a:pt x="144" y="73"/>
                  </a:cubicBezTo>
                  <a:cubicBezTo>
                    <a:pt x="144" y="45"/>
                    <a:pt x="144" y="45"/>
                    <a:pt x="144" y="45"/>
                  </a:cubicBezTo>
                  <a:cubicBezTo>
                    <a:pt x="161" y="36"/>
                    <a:pt x="161" y="36"/>
                    <a:pt x="161" y="36"/>
                  </a:cubicBezTo>
                  <a:lnTo>
                    <a:pt x="161" y="82"/>
                  </a:lnTo>
                  <a:close/>
                  <a:moveTo>
                    <a:pt x="177" y="90"/>
                  </a:moveTo>
                  <a:cubicBezTo>
                    <a:pt x="169" y="86"/>
                    <a:pt x="169" y="86"/>
                    <a:pt x="169" y="86"/>
                  </a:cubicBezTo>
                  <a:cubicBezTo>
                    <a:pt x="169" y="32"/>
                    <a:pt x="169" y="32"/>
                    <a:pt x="169" y="32"/>
                  </a:cubicBezTo>
                  <a:cubicBezTo>
                    <a:pt x="177" y="28"/>
                    <a:pt x="177" y="28"/>
                    <a:pt x="177" y="28"/>
                  </a:cubicBezTo>
                  <a:lnTo>
                    <a:pt x="177" y="90"/>
                  </a:lnTo>
                  <a:close/>
                  <a:moveTo>
                    <a:pt x="47" y="93"/>
                  </a:moveTo>
                  <a:cubicBezTo>
                    <a:pt x="97" y="93"/>
                    <a:pt x="97" y="93"/>
                    <a:pt x="97" y="93"/>
                  </a:cubicBezTo>
                  <a:cubicBezTo>
                    <a:pt x="109" y="93"/>
                    <a:pt x="118" y="83"/>
                    <a:pt x="118" y="72"/>
                  </a:cubicBezTo>
                  <a:cubicBezTo>
                    <a:pt x="118" y="60"/>
                    <a:pt x="109" y="51"/>
                    <a:pt x="97" y="51"/>
                  </a:cubicBezTo>
                  <a:cubicBezTo>
                    <a:pt x="86" y="51"/>
                    <a:pt x="76" y="60"/>
                    <a:pt x="76" y="72"/>
                  </a:cubicBezTo>
                  <a:cubicBezTo>
                    <a:pt x="76" y="77"/>
                    <a:pt x="78" y="81"/>
                    <a:pt x="81" y="84"/>
                  </a:cubicBezTo>
                  <a:cubicBezTo>
                    <a:pt x="63" y="84"/>
                    <a:pt x="63" y="84"/>
                    <a:pt x="63" y="84"/>
                  </a:cubicBezTo>
                  <a:cubicBezTo>
                    <a:pt x="66" y="81"/>
                    <a:pt x="68" y="77"/>
                    <a:pt x="68" y="72"/>
                  </a:cubicBezTo>
                  <a:cubicBezTo>
                    <a:pt x="68" y="60"/>
                    <a:pt x="58" y="51"/>
                    <a:pt x="47" y="51"/>
                  </a:cubicBezTo>
                  <a:cubicBezTo>
                    <a:pt x="35" y="51"/>
                    <a:pt x="26" y="60"/>
                    <a:pt x="26" y="72"/>
                  </a:cubicBezTo>
                  <a:cubicBezTo>
                    <a:pt x="26" y="83"/>
                    <a:pt x="35" y="93"/>
                    <a:pt x="47" y="93"/>
                  </a:cubicBezTo>
                  <a:close/>
                  <a:moveTo>
                    <a:pt x="97" y="59"/>
                  </a:moveTo>
                  <a:cubicBezTo>
                    <a:pt x="104" y="59"/>
                    <a:pt x="110" y="65"/>
                    <a:pt x="110" y="72"/>
                  </a:cubicBezTo>
                  <a:cubicBezTo>
                    <a:pt x="110" y="79"/>
                    <a:pt x="104" y="84"/>
                    <a:pt x="97" y="84"/>
                  </a:cubicBezTo>
                  <a:cubicBezTo>
                    <a:pt x="90" y="84"/>
                    <a:pt x="85" y="79"/>
                    <a:pt x="85" y="72"/>
                  </a:cubicBezTo>
                  <a:cubicBezTo>
                    <a:pt x="85" y="65"/>
                    <a:pt x="90" y="59"/>
                    <a:pt x="97" y="59"/>
                  </a:cubicBezTo>
                  <a:close/>
                  <a:moveTo>
                    <a:pt x="47" y="59"/>
                  </a:moveTo>
                  <a:cubicBezTo>
                    <a:pt x="54" y="59"/>
                    <a:pt x="59" y="65"/>
                    <a:pt x="59" y="72"/>
                  </a:cubicBezTo>
                  <a:cubicBezTo>
                    <a:pt x="59" y="79"/>
                    <a:pt x="54" y="84"/>
                    <a:pt x="47" y="84"/>
                  </a:cubicBezTo>
                  <a:cubicBezTo>
                    <a:pt x="40" y="84"/>
                    <a:pt x="34" y="79"/>
                    <a:pt x="34" y="72"/>
                  </a:cubicBezTo>
                  <a:cubicBezTo>
                    <a:pt x="34" y="65"/>
                    <a:pt x="40" y="59"/>
                    <a:pt x="47" y="59"/>
                  </a:cubicBezTo>
                  <a:close/>
                  <a:moveTo>
                    <a:pt x="106" y="17"/>
                  </a:moveTo>
                  <a:cubicBezTo>
                    <a:pt x="103" y="17"/>
                    <a:pt x="102" y="19"/>
                    <a:pt x="102" y="21"/>
                  </a:cubicBezTo>
                  <a:cubicBezTo>
                    <a:pt x="102" y="23"/>
                    <a:pt x="103" y="25"/>
                    <a:pt x="106" y="25"/>
                  </a:cubicBezTo>
                  <a:cubicBezTo>
                    <a:pt x="108" y="25"/>
                    <a:pt x="110" y="23"/>
                    <a:pt x="110" y="21"/>
                  </a:cubicBezTo>
                  <a:cubicBezTo>
                    <a:pt x="110" y="19"/>
                    <a:pt x="108" y="17"/>
                    <a:pt x="106"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400">
                <a:solidFill>
                  <a:schemeClr val="tx2">
                    <a:lumMod val="60000"/>
                    <a:lumOff val="40000"/>
                  </a:schemeClr>
                </a:solidFill>
              </a:endParaRPr>
            </a:p>
          </p:txBody>
        </p:sp>
      </p:grpSp>
      <p:grpSp>
        <p:nvGrpSpPr>
          <p:cNvPr id="9" name="Group 8"/>
          <p:cNvGrpSpPr/>
          <p:nvPr/>
        </p:nvGrpSpPr>
        <p:grpSpPr>
          <a:xfrm>
            <a:off x="8453675" y="1538291"/>
            <a:ext cx="3412651" cy="432221"/>
            <a:chOff x="6472180" y="1123172"/>
            <a:chExt cx="2559488" cy="324165"/>
          </a:xfrm>
        </p:grpSpPr>
        <p:sp>
          <p:nvSpPr>
            <p:cNvPr id="43" name="TextBox 42"/>
            <p:cNvSpPr txBox="1"/>
            <p:nvPr/>
          </p:nvSpPr>
          <p:spPr>
            <a:xfrm>
              <a:off x="6871641" y="1123172"/>
              <a:ext cx="2160027" cy="323165"/>
            </a:xfrm>
            <a:prstGeom prst="rect">
              <a:avLst/>
            </a:prstGeom>
            <a:noFill/>
          </p:spPr>
          <p:txBody>
            <a:bodyPr wrap="square" rtlCol="0">
              <a:spAutoFit/>
            </a:bodyPr>
            <a:lstStyle/>
            <a:p>
              <a:r>
                <a:rPr lang="en-US" sz="11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500"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1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100" b="1" dirty="0">
                <a:solidFill>
                  <a:schemeClr val="tx2">
                    <a:lumMod val="60000"/>
                    <a:lumOff val="40000"/>
                  </a:schemeClr>
                </a:solidFill>
                <a:latin typeface="Raleway" panose="020B0003030101060003" pitchFamily="34" charset="0"/>
              </a:endParaRPr>
            </a:p>
          </p:txBody>
        </p:sp>
        <p:sp>
          <p:nvSpPr>
            <p:cNvPr id="57" name="Freeform 190"/>
            <p:cNvSpPr>
              <a:spLocks noEditPoints="1"/>
            </p:cNvSpPr>
            <p:nvPr/>
          </p:nvSpPr>
          <p:spPr bwMode="auto">
            <a:xfrm>
              <a:off x="6472180" y="1214505"/>
              <a:ext cx="287216" cy="232832"/>
            </a:xfrm>
            <a:custGeom>
              <a:avLst/>
              <a:gdLst>
                <a:gd name="T0" fmla="*/ 68 w 186"/>
                <a:gd name="T1" fmla="*/ 84 h 151"/>
                <a:gd name="T2" fmla="*/ 118 w 186"/>
                <a:gd name="T3" fmla="*/ 84 h 151"/>
                <a:gd name="T4" fmla="*/ 93 w 186"/>
                <a:gd name="T5" fmla="*/ 101 h 151"/>
                <a:gd name="T6" fmla="*/ 93 w 186"/>
                <a:gd name="T7" fmla="*/ 67 h 151"/>
                <a:gd name="T8" fmla="*/ 93 w 186"/>
                <a:gd name="T9" fmla="*/ 101 h 151"/>
                <a:gd name="T10" fmla="*/ 114 w 186"/>
                <a:gd name="T11" fmla="*/ 25 h 151"/>
                <a:gd name="T12" fmla="*/ 114 w 186"/>
                <a:gd name="T13" fmla="*/ 16 h 151"/>
                <a:gd name="T14" fmla="*/ 68 w 186"/>
                <a:gd name="T15" fmla="*/ 21 h 151"/>
                <a:gd name="T16" fmla="*/ 156 w 186"/>
                <a:gd name="T17" fmla="*/ 33 h 151"/>
                <a:gd name="T18" fmla="*/ 156 w 186"/>
                <a:gd name="T19" fmla="*/ 59 h 151"/>
                <a:gd name="T20" fmla="*/ 156 w 186"/>
                <a:gd name="T21" fmla="*/ 33 h 151"/>
                <a:gd name="T22" fmla="*/ 152 w 186"/>
                <a:gd name="T23" fmla="*/ 46 h 151"/>
                <a:gd name="T24" fmla="*/ 160 w 186"/>
                <a:gd name="T25" fmla="*/ 46 h 151"/>
                <a:gd name="T26" fmla="*/ 169 w 186"/>
                <a:gd name="T27" fmla="*/ 16 h 151"/>
                <a:gd name="T28" fmla="*/ 122 w 186"/>
                <a:gd name="T29" fmla="*/ 0 h 151"/>
                <a:gd name="T30" fmla="*/ 63 w 186"/>
                <a:gd name="T31" fmla="*/ 0 h 151"/>
                <a:gd name="T32" fmla="*/ 17 w 186"/>
                <a:gd name="T33" fmla="*/ 16 h 151"/>
                <a:gd name="T34" fmla="*/ 0 w 186"/>
                <a:gd name="T35" fmla="*/ 135 h 151"/>
                <a:gd name="T36" fmla="*/ 169 w 186"/>
                <a:gd name="T37" fmla="*/ 151 h 151"/>
                <a:gd name="T38" fmla="*/ 186 w 186"/>
                <a:gd name="T39" fmla="*/ 33 h 151"/>
                <a:gd name="T40" fmla="*/ 177 w 186"/>
                <a:gd name="T41" fmla="*/ 101 h 151"/>
                <a:gd name="T42" fmla="*/ 137 w 186"/>
                <a:gd name="T43" fmla="*/ 109 h 151"/>
                <a:gd name="T44" fmla="*/ 177 w 186"/>
                <a:gd name="T45" fmla="*/ 135 h 151"/>
                <a:gd name="T46" fmla="*/ 17 w 186"/>
                <a:gd name="T47" fmla="*/ 143 h 151"/>
                <a:gd name="T48" fmla="*/ 9 w 186"/>
                <a:gd name="T49" fmla="*/ 109 h 151"/>
                <a:gd name="T50" fmla="*/ 45 w 186"/>
                <a:gd name="T51" fmla="*/ 101 h 151"/>
                <a:gd name="T52" fmla="*/ 9 w 186"/>
                <a:gd name="T53" fmla="*/ 33 h 151"/>
                <a:gd name="T54" fmla="*/ 34 w 186"/>
                <a:gd name="T55" fmla="*/ 25 h 151"/>
                <a:gd name="T56" fmla="*/ 93 w 186"/>
                <a:gd name="T57" fmla="*/ 8 h 151"/>
                <a:gd name="T58" fmla="*/ 152 w 186"/>
                <a:gd name="T59" fmla="*/ 25 h 151"/>
                <a:gd name="T60" fmla="*/ 177 w 186"/>
                <a:gd name="T61" fmla="*/ 33 h 151"/>
                <a:gd name="T62" fmla="*/ 156 w 186"/>
                <a:gd name="T63" fmla="*/ 67 h 151"/>
                <a:gd name="T64" fmla="*/ 156 w 186"/>
                <a:gd name="T65" fmla="*/ 75 h 151"/>
                <a:gd name="T66" fmla="*/ 156 w 186"/>
                <a:gd name="T67" fmla="*/ 67 h 151"/>
                <a:gd name="T68" fmla="*/ 51 w 186"/>
                <a:gd name="T69" fmla="*/ 84 h 151"/>
                <a:gd name="T70" fmla="*/ 135 w 186"/>
                <a:gd name="T71" fmla="*/ 84 h 151"/>
                <a:gd name="T72" fmla="*/ 93 w 186"/>
                <a:gd name="T73" fmla="*/ 118 h 151"/>
                <a:gd name="T74" fmla="*/ 93 w 186"/>
                <a:gd name="T75" fmla="*/ 50 h 151"/>
                <a:gd name="T76" fmla="*/ 93 w 186"/>
                <a:gd name="T77" fmla="*/ 118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51">
                  <a:moveTo>
                    <a:pt x="93" y="59"/>
                  </a:moveTo>
                  <a:cubicBezTo>
                    <a:pt x="79" y="59"/>
                    <a:pt x="68" y="70"/>
                    <a:pt x="68" y="84"/>
                  </a:cubicBezTo>
                  <a:cubicBezTo>
                    <a:pt x="68" y="98"/>
                    <a:pt x="79" y="109"/>
                    <a:pt x="93" y="109"/>
                  </a:cubicBezTo>
                  <a:cubicBezTo>
                    <a:pt x="107" y="109"/>
                    <a:pt x="118" y="98"/>
                    <a:pt x="118" y="84"/>
                  </a:cubicBezTo>
                  <a:cubicBezTo>
                    <a:pt x="118" y="70"/>
                    <a:pt x="107" y="59"/>
                    <a:pt x="93" y="59"/>
                  </a:cubicBezTo>
                  <a:close/>
                  <a:moveTo>
                    <a:pt x="93" y="101"/>
                  </a:moveTo>
                  <a:cubicBezTo>
                    <a:pt x="84" y="101"/>
                    <a:pt x="76" y="93"/>
                    <a:pt x="76" y="84"/>
                  </a:cubicBezTo>
                  <a:cubicBezTo>
                    <a:pt x="76" y="75"/>
                    <a:pt x="84" y="67"/>
                    <a:pt x="93" y="67"/>
                  </a:cubicBezTo>
                  <a:cubicBezTo>
                    <a:pt x="102" y="67"/>
                    <a:pt x="110" y="75"/>
                    <a:pt x="110" y="84"/>
                  </a:cubicBezTo>
                  <a:cubicBezTo>
                    <a:pt x="110" y="93"/>
                    <a:pt x="102" y="101"/>
                    <a:pt x="93" y="101"/>
                  </a:cubicBezTo>
                  <a:close/>
                  <a:moveTo>
                    <a:pt x="72" y="25"/>
                  </a:moveTo>
                  <a:cubicBezTo>
                    <a:pt x="114" y="25"/>
                    <a:pt x="114" y="25"/>
                    <a:pt x="114" y="25"/>
                  </a:cubicBezTo>
                  <a:cubicBezTo>
                    <a:pt x="116" y="25"/>
                    <a:pt x="118" y="23"/>
                    <a:pt x="118" y="21"/>
                  </a:cubicBezTo>
                  <a:cubicBezTo>
                    <a:pt x="118" y="18"/>
                    <a:pt x="116" y="16"/>
                    <a:pt x="114" y="16"/>
                  </a:cubicBezTo>
                  <a:cubicBezTo>
                    <a:pt x="72" y="16"/>
                    <a:pt x="72" y="16"/>
                    <a:pt x="72" y="16"/>
                  </a:cubicBezTo>
                  <a:cubicBezTo>
                    <a:pt x="70" y="16"/>
                    <a:pt x="68" y="18"/>
                    <a:pt x="68" y="21"/>
                  </a:cubicBezTo>
                  <a:cubicBezTo>
                    <a:pt x="68" y="23"/>
                    <a:pt x="70" y="25"/>
                    <a:pt x="72" y="25"/>
                  </a:cubicBezTo>
                  <a:close/>
                  <a:moveTo>
                    <a:pt x="156" y="33"/>
                  </a:moveTo>
                  <a:cubicBezTo>
                    <a:pt x="149" y="33"/>
                    <a:pt x="144" y="39"/>
                    <a:pt x="144" y="46"/>
                  </a:cubicBezTo>
                  <a:cubicBezTo>
                    <a:pt x="144" y="53"/>
                    <a:pt x="149" y="59"/>
                    <a:pt x="156" y="59"/>
                  </a:cubicBezTo>
                  <a:cubicBezTo>
                    <a:pt x="163" y="59"/>
                    <a:pt x="169" y="53"/>
                    <a:pt x="169" y="46"/>
                  </a:cubicBezTo>
                  <a:cubicBezTo>
                    <a:pt x="169" y="39"/>
                    <a:pt x="163" y="33"/>
                    <a:pt x="156" y="33"/>
                  </a:cubicBezTo>
                  <a:close/>
                  <a:moveTo>
                    <a:pt x="156" y="50"/>
                  </a:moveTo>
                  <a:cubicBezTo>
                    <a:pt x="154" y="50"/>
                    <a:pt x="152" y="48"/>
                    <a:pt x="152" y="46"/>
                  </a:cubicBezTo>
                  <a:cubicBezTo>
                    <a:pt x="152" y="44"/>
                    <a:pt x="154" y="42"/>
                    <a:pt x="156" y="42"/>
                  </a:cubicBezTo>
                  <a:cubicBezTo>
                    <a:pt x="159" y="42"/>
                    <a:pt x="160" y="44"/>
                    <a:pt x="160" y="46"/>
                  </a:cubicBezTo>
                  <a:cubicBezTo>
                    <a:pt x="160" y="48"/>
                    <a:pt x="159" y="50"/>
                    <a:pt x="156" y="50"/>
                  </a:cubicBezTo>
                  <a:close/>
                  <a:moveTo>
                    <a:pt x="169" y="16"/>
                  </a:moveTo>
                  <a:cubicBezTo>
                    <a:pt x="152" y="16"/>
                    <a:pt x="152" y="16"/>
                    <a:pt x="152" y="16"/>
                  </a:cubicBezTo>
                  <a:cubicBezTo>
                    <a:pt x="139" y="16"/>
                    <a:pt x="139" y="0"/>
                    <a:pt x="122" y="0"/>
                  </a:cubicBezTo>
                  <a:cubicBezTo>
                    <a:pt x="106" y="0"/>
                    <a:pt x="93" y="0"/>
                    <a:pt x="93" y="0"/>
                  </a:cubicBezTo>
                  <a:cubicBezTo>
                    <a:pt x="93" y="0"/>
                    <a:pt x="80" y="0"/>
                    <a:pt x="63" y="0"/>
                  </a:cubicBezTo>
                  <a:cubicBezTo>
                    <a:pt x="47" y="0"/>
                    <a:pt x="47" y="16"/>
                    <a:pt x="34" y="16"/>
                  </a:cubicBezTo>
                  <a:cubicBezTo>
                    <a:pt x="17" y="16"/>
                    <a:pt x="17" y="16"/>
                    <a:pt x="17" y="16"/>
                  </a:cubicBezTo>
                  <a:cubicBezTo>
                    <a:pt x="8" y="16"/>
                    <a:pt x="0" y="24"/>
                    <a:pt x="0" y="33"/>
                  </a:cubicBezTo>
                  <a:cubicBezTo>
                    <a:pt x="0" y="135"/>
                    <a:pt x="0" y="135"/>
                    <a:pt x="0" y="135"/>
                  </a:cubicBezTo>
                  <a:cubicBezTo>
                    <a:pt x="0" y="144"/>
                    <a:pt x="8" y="151"/>
                    <a:pt x="17" y="151"/>
                  </a:cubicBezTo>
                  <a:cubicBezTo>
                    <a:pt x="169" y="151"/>
                    <a:pt x="169" y="151"/>
                    <a:pt x="169" y="151"/>
                  </a:cubicBezTo>
                  <a:cubicBezTo>
                    <a:pt x="178" y="151"/>
                    <a:pt x="186" y="144"/>
                    <a:pt x="186" y="135"/>
                  </a:cubicBezTo>
                  <a:cubicBezTo>
                    <a:pt x="186" y="33"/>
                    <a:pt x="186" y="33"/>
                    <a:pt x="186" y="33"/>
                  </a:cubicBezTo>
                  <a:cubicBezTo>
                    <a:pt x="186" y="24"/>
                    <a:pt x="178" y="16"/>
                    <a:pt x="169" y="16"/>
                  </a:cubicBezTo>
                  <a:close/>
                  <a:moveTo>
                    <a:pt x="177" y="101"/>
                  </a:moveTo>
                  <a:cubicBezTo>
                    <a:pt x="141" y="101"/>
                    <a:pt x="141" y="101"/>
                    <a:pt x="141" y="101"/>
                  </a:cubicBezTo>
                  <a:cubicBezTo>
                    <a:pt x="140" y="104"/>
                    <a:pt x="138" y="107"/>
                    <a:pt x="137" y="109"/>
                  </a:cubicBezTo>
                  <a:cubicBezTo>
                    <a:pt x="177" y="109"/>
                    <a:pt x="177" y="109"/>
                    <a:pt x="177" y="109"/>
                  </a:cubicBezTo>
                  <a:cubicBezTo>
                    <a:pt x="177" y="135"/>
                    <a:pt x="177" y="135"/>
                    <a:pt x="177" y="135"/>
                  </a:cubicBezTo>
                  <a:cubicBezTo>
                    <a:pt x="177" y="139"/>
                    <a:pt x="174" y="143"/>
                    <a:pt x="169" y="143"/>
                  </a:cubicBezTo>
                  <a:cubicBezTo>
                    <a:pt x="17" y="143"/>
                    <a:pt x="17" y="143"/>
                    <a:pt x="17" y="143"/>
                  </a:cubicBezTo>
                  <a:cubicBezTo>
                    <a:pt x="12" y="143"/>
                    <a:pt x="9" y="139"/>
                    <a:pt x="9" y="135"/>
                  </a:cubicBezTo>
                  <a:cubicBezTo>
                    <a:pt x="9" y="109"/>
                    <a:pt x="9" y="109"/>
                    <a:pt x="9" y="109"/>
                  </a:cubicBezTo>
                  <a:cubicBezTo>
                    <a:pt x="49" y="109"/>
                    <a:pt x="49" y="109"/>
                    <a:pt x="49" y="109"/>
                  </a:cubicBezTo>
                  <a:cubicBezTo>
                    <a:pt x="48" y="107"/>
                    <a:pt x="46" y="104"/>
                    <a:pt x="45" y="101"/>
                  </a:cubicBezTo>
                  <a:cubicBezTo>
                    <a:pt x="9" y="101"/>
                    <a:pt x="9" y="101"/>
                    <a:pt x="9" y="101"/>
                  </a:cubicBezTo>
                  <a:cubicBezTo>
                    <a:pt x="9" y="33"/>
                    <a:pt x="9" y="33"/>
                    <a:pt x="9" y="33"/>
                  </a:cubicBezTo>
                  <a:cubicBezTo>
                    <a:pt x="9" y="29"/>
                    <a:pt x="12" y="25"/>
                    <a:pt x="17" y="25"/>
                  </a:cubicBezTo>
                  <a:cubicBezTo>
                    <a:pt x="34" y="25"/>
                    <a:pt x="34" y="25"/>
                    <a:pt x="34" y="25"/>
                  </a:cubicBezTo>
                  <a:cubicBezTo>
                    <a:pt x="51" y="25"/>
                    <a:pt x="51" y="8"/>
                    <a:pt x="63" y="8"/>
                  </a:cubicBezTo>
                  <a:cubicBezTo>
                    <a:pt x="72" y="8"/>
                    <a:pt x="93" y="8"/>
                    <a:pt x="93" y="8"/>
                  </a:cubicBezTo>
                  <a:cubicBezTo>
                    <a:pt x="93" y="8"/>
                    <a:pt x="114" y="8"/>
                    <a:pt x="122" y="8"/>
                  </a:cubicBezTo>
                  <a:cubicBezTo>
                    <a:pt x="135" y="8"/>
                    <a:pt x="135" y="25"/>
                    <a:pt x="152" y="25"/>
                  </a:cubicBezTo>
                  <a:cubicBezTo>
                    <a:pt x="169" y="25"/>
                    <a:pt x="169" y="25"/>
                    <a:pt x="169" y="25"/>
                  </a:cubicBezTo>
                  <a:cubicBezTo>
                    <a:pt x="174" y="25"/>
                    <a:pt x="177" y="29"/>
                    <a:pt x="177" y="33"/>
                  </a:cubicBezTo>
                  <a:lnTo>
                    <a:pt x="177" y="101"/>
                  </a:lnTo>
                  <a:close/>
                  <a:moveTo>
                    <a:pt x="156" y="67"/>
                  </a:moveTo>
                  <a:cubicBezTo>
                    <a:pt x="154" y="67"/>
                    <a:pt x="152" y="69"/>
                    <a:pt x="152" y="71"/>
                  </a:cubicBezTo>
                  <a:cubicBezTo>
                    <a:pt x="152" y="74"/>
                    <a:pt x="154" y="75"/>
                    <a:pt x="156" y="75"/>
                  </a:cubicBezTo>
                  <a:cubicBezTo>
                    <a:pt x="159" y="75"/>
                    <a:pt x="160" y="74"/>
                    <a:pt x="160" y="71"/>
                  </a:cubicBezTo>
                  <a:cubicBezTo>
                    <a:pt x="160" y="69"/>
                    <a:pt x="159" y="67"/>
                    <a:pt x="156" y="67"/>
                  </a:cubicBezTo>
                  <a:close/>
                  <a:moveTo>
                    <a:pt x="93" y="42"/>
                  </a:moveTo>
                  <a:cubicBezTo>
                    <a:pt x="70" y="42"/>
                    <a:pt x="51" y="61"/>
                    <a:pt x="51" y="84"/>
                  </a:cubicBezTo>
                  <a:cubicBezTo>
                    <a:pt x="51" y="107"/>
                    <a:pt x="70" y="126"/>
                    <a:pt x="93" y="126"/>
                  </a:cubicBezTo>
                  <a:cubicBezTo>
                    <a:pt x="116" y="126"/>
                    <a:pt x="135" y="107"/>
                    <a:pt x="135" y="84"/>
                  </a:cubicBezTo>
                  <a:cubicBezTo>
                    <a:pt x="135" y="61"/>
                    <a:pt x="116" y="42"/>
                    <a:pt x="93" y="42"/>
                  </a:cubicBezTo>
                  <a:close/>
                  <a:moveTo>
                    <a:pt x="93" y="118"/>
                  </a:moveTo>
                  <a:cubicBezTo>
                    <a:pt x="74" y="118"/>
                    <a:pt x="59" y="103"/>
                    <a:pt x="59" y="84"/>
                  </a:cubicBezTo>
                  <a:cubicBezTo>
                    <a:pt x="59" y="65"/>
                    <a:pt x="74" y="50"/>
                    <a:pt x="93" y="50"/>
                  </a:cubicBezTo>
                  <a:cubicBezTo>
                    <a:pt x="112" y="50"/>
                    <a:pt x="127" y="65"/>
                    <a:pt x="127" y="84"/>
                  </a:cubicBezTo>
                  <a:cubicBezTo>
                    <a:pt x="127" y="103"/>
                    <a:pt x="112" y="118"/>
                    <a:pt x="93" y="11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400">
                <a:solidFill>
                  <a:schemeClr val="tx2">
                    <a:lumMod val="60000"/>
                    <a:lumOff val="40000"/>
                  </a:schemeClr>
                </a:solidFill>
              </a:endParaRPr>
            </a:p>
          </p:txBody>
        </p:sp>
      </p:grpSp>
      <p:grpSp>
        <p:nvGrpSpPr>
          <p:cNvPr id="5" name="Group 4"/>
          <p:cNvGrpSpPr/>
          <p:nvPr/>
        </p:nvGrpSpPr>
        <p:grpSpPr>
          <a:xfrm>
            <a:off x="8455941" y="4225358"/>
            <a:ext cx="3410385" cy="467910"/>
            <a:chOff x="6473879" y="3042668"/>
            <a:chExt cx="2557789" cy="350932"/>
          </a:xfrm>
        </p:grpSpPr>
        <p:sp>
          <p:nvSpPr>
            <p:cNvPr id="46" name="TextBox 45"/>
            <p:cNvSpPr txBox="1"/>
            <p:nvPr/>
          </p:nvSpPr>
          <p:spPr>
            <a:xfrm>
              <a:off x="6871641" y="3042668"/>
              <a:ext cx="2160027" cy="323165"/>
            </a:xfrm>
            <a:prstGeom prst="rect">
              <a:avLst/>
            </a:prstGeom>
            <a:noFill/>
          </p:spPr>
          <p:txBody>
            <a:bodyPr wrap="square" rtlCol="0">
              <a:spAutoFit/>
            </a:bodyPr>
            <a:lstStyle/>
            <a:p>
              <a:r>
                <a:rPr lang="en-US" sz="11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500"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1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100" b="1" dirty="0">
                <a:solidFill>
                  <a:schemeClr val="tx2">
                    <a:lumMod val="60000"/>
                    <a:lumOff val="40000"/>
                  </a:schemeClr>
                </a:solidFill>
                <a:latin typeface="Raleway" panose="020B0003030101060003" pitchFamily="34" charset="0"/>
              </a:endParaRPr>
            </a:p>
          </p:txBody>
        </p:sp>
        <p:sp>
          <p:nvSpPr>
            <p:cNvPr id="73" name="Freeform 222"/>
            <p:cNvSpPr>
              <a:spLocks noEditPoints="1"/>
            </p:cNvSpPr>
            <p:nvPr/>
          </p:nvSpPr>
          <p:spPr bwMode="auto">
            <a:xfrm>
              <a:off x="6473879" y="3107233"/>
              <a:ext cx="286367" cy="286367"/>
            </a:xfrm>
            <a:custGeom>
              <a:avLst/>
              <a:gdLst>
                <a:gd name="T0" fmla="*/ 168 w 185"/>
                <a:gd name="T1" fmla="*/ 118 h 185"/>
                <a:gd name="T2" fmla="*/ 168 w 185"/>
                <a:gd name="T3" fmla="*/ 50 h 185"/>
                <a:gd name="T4" fmla="*/ 118 w 185"/>
                <a:gd name="T5" fmla="*/ 0 h 185"/>
                <a:gd name="T6" fmla="*/ 67 w 185"/>
                <a:gd name="T7" fmla="*/ 0 h 185"/>
                <a:gd name="T8" fmla="*/ 16 w 185"/>
                <a:gd name="T9" fmla="*/ 50 h 185"/>
                <a:gd name="T10" fmla="*/ 16 w 185"/>
                <a:gd name="T11" fmla="*/ 118 h 185"/>
                <a:gd name="T12" fmla="*/ 0 w 185"/>
                <a:gd name="T13" fmla="*/ 135 h 185"/>
                <a:gd name="T14" fmla="*/ 0 w 185"/>
                <a:gd name="T15" fmla="*/ 152 h 185"/>
                <a:gd name="T16" fmla="*/ 16 w 185"/>
                <a:gd name="T17" fmla="*/ 169 h 185"/>
                <a:gd name="T18" fmla="*/ 17 w 185"/>
                <a:gd name="T19" fmla="*/ 169 h 185"/>
                <a:gd name="T20" fmla="*/ 37 w 185"/>
                <a:gd name="T21" fmla="*/ 185 h 185"/>
                <a:gd name="T22" fmla="*/ 59 w 185"/>
                <a:gd name="T23" fmla="*/ 164 h 185"/>
                <a:gd name="T24" fmla="*/ 59 w 185"/>
                <a:gd name="T25" fmla="*/ 122 h 185"/>
                <a:gd name="T26" fmla="*/ 37 w 185"/>
                <a:gd name="T27" fmla="*/ 101 h 185"/>
                <a:gd name="T28" fmla="*/ 25 w 185"/>
                <a:gd name="T29" fmla="*/ 105 h 185"/>
                <a:gd name="T30" fmla="*/ 25 w 185"/>
                <a:gd name="T31" fmla="*/ 50 h 185"/>
                <a:gd name="T32" fmla="*/ 67 w 185"/>
                <a:gd name="T33" fmla="*/ 8 h 185"/>
                <a:gd name="T34" fmla="*/ 118 w 185"/>
                <a:gd name="T35" fmla="*/ 8 h 185"/>
                <a:gd name="T36" fmla="*/ 160 w 185"/>
                <a:gd name="T37" fmla="*/ 50 h 185"/>
                <a:gd name="T38" fmla="*/ 160 w 185"/>
                <a:gd name="T39" fmla="*/ 105 h 185"/>
                <a:gd name="T40" fmla="*/ 147 w 185"/>
                <a:gd name="T41" fmla="*/ 101 h 185"/>
                <a:gd name="T42" fmla="*/ 126 w 185"/>
                <a:gd name="T43" fmla="*/ 122 h 185"/>
                <a:gd name="T44" fmla="*/ 126 w 185"/>
                <a:gd name="T45" fmla="*/ 164 h 185"/>
                <a:gd name="T46" fmla="*/ 147 w 185"/>
                <a:gd name="T47" fmla="*/ 185 h 185"/>
                <a:gd name="T48" fmla="*/ 168 w 185"/>
                <a:gd name="T49" fmla="*/ 169 h 185"/>
                <a:gd name="T50" fmla="*/ 168 w 185"/>
                <a:gd name="T51" fmla="*/ 169 h 185"/>
                <a:gd name="T52" fmla="*/ 185 w 185"/>
                <a:gd name="T53" fmla="*/ 152 h 185"/>
                <a:gd name="T54" fmla="*/ 185 w 185"/>
                <a:gd name="T55" fmla="*/ 135 h 185"/>
                <a:gd name="T56" fmla="*/ 168 w 185"/>
                <a:gd name="T57" fmla="*/ 118 h 185"/>
                <a:gd name="T58" fmla="*/ 16 w 185"/>
                <a:gd name="T59" fmla="*/ 160 h 185"/>
                <a:gd name="T60" fmla="*/ 8 w 185"/>
                <a:gd name="T61" fmla="*/ 152 h 185"/>
                <a:gd name="T62" fmla="*/ 8 w 185"/>
                <a:gd name="T63" fmla="*/ 135 h 185"/>
                <a:gd name="T64" fmla="*/ 16 w 185"/>
                <a:gd name="T65" fmla="*/ 126 h 185"/>
                <a:gd name="T66" fmla="*/ 16 w 185"/>
                <a:gd name="T67" fmla="*/ 160 h 185"/>
                <a:gd name="T68" fmla="*/ 37 w 185"/>
                <a:gd name="T69" fmla="*/ 109 h 185"/>
                <a:gd name="T70" fmla="*/ 50 w 185"/>
                <a:gd name="T71" fmla="*/ 122 h 185"/>
                <a:gd name="T72" fmla="*/ 50 w 185"/>
                <a:gd name="T73" fmla="*/ 164 h 185"/>
                <a:gd name="T74" fmla="*/ 37 w 185"/>
                <a:gd name="T75" fmla="*/ 177 h 185"/>
                <a:gd name="T76" fmla="*/ 25 w 185"/>
                <a:gd name="T77" fmla="*/ 164 h 185"/>
                <a:gd name="T78" fmla="*/ 25 w 185"/>
                <a:gd name="T79" fmla="*/ 122 h 185"/>
                <a:gd name="T80" fmla="*/ 37 w 185"/>
                <a:gd name="T81" fmla="*/ 109 h 185"/>
                <a:gd name="T82" fmla="*/ 160 w 185"/>
                <a:gd name="T83" fmla="*/ 164 h 185"/>
                <a:gd name="T84" fmla="*/ 147 w 185"/>
                <a:gd name="T85" fmla="*/ 177 h 185"/>
                <a:gd name="T86" fmla="*/ 135 w 185"/>
                <a:gd name="T87" fmla="*/ 164 h 185"/>
                <a:gd name="T88" fmla="*/ 135 w 185"/>
                <a:gd name="T89" fmla="*/ 122 h 185"/>
                <a:gd name="T90" fmla="*/ 147 w 185"/>
                <a:gd name="T91" fmla="*/ 109 h 185"/>
                <a:gd name="T92" fmla="*/ 160 w 185"/>
                <a:gd name="T93" fmla="*/ 122 h 185"/>
                <a:gd name="T94" fmla="*/ 160 w 185"/>
                <a:gd name="T95" fmla="*/ 164 h 185"/>
                <a:gd name="T96" fmla="*/ 177 w 185"/>
                <a:gd name="T97" fmla="*/ 152 h 185"/>
                <a:gd name="T98" fmla="*/ 168 w 185"/>
                <a:gd name="T99" fmla="*/ 160 h 185"/>
                <a:gd name="T100" fmla="*/ 168 w 185"/>
                <a:gd name="T101" fmla="*/ 126 h 185"/>
                <a:gd name="T102" fmla="*/ 177 w 185"/>
                <a:gd name="T103" fmla="*/ 135 h 185"/>
                <a:gd name="T104" fmla="*/ 177 w 185"/>
                <a:gd name="T105" fmla="*/ 15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5" h="185">
                  <a:moveTo>
                    <a:pt x="168" y="118"/>
                  </a:moveTo>
                  <a:cubicBezTo>
                    <a:pt x="168" y="50"/>
                    <a:pt x="168" y="50"/>
                    <a:pt x="168" y="50"/>
                  </a:cubicBezTo>
                  <a:cubicBezTo>
                    <a:pt x="168" y="22"/>
                    <a:pt x="146" y="0"/>
                    <a:pt x="118" y="0"/>
                  </a:cubicBezTo>
                  <a:cubicBezTo>
                    <a:pt x="67" y="0"/>
                    <a:pt x="67" y="0"/>
                    <a:pt x="67" y="0"/>
                  </a:cubicBezTo>
                  <a:cubicBezTo>
                    <a:pt x="39" y="0"/>
                    <a:pt x="16" y="22"/>
                    <a:pt x="16" y="50"/>
                  </a:cubicBezTo>
                  <a:cubicBezTo>
                    <a:pt x="16" y="118"/>
                    <a:pt x="16" y="118"/>
                    <a:pt x="16" y="118"/>
                  </a:cubicBezTo>
                  <a:cubicBezTo>
                    <a:pt x="7" y="118"/>
                    <a:pt x="0" y="125"/>
                    <a:pt x="0" y="135"/>
                  </a:cubicBezTo>
                  <a:cubicBezTo>
                    <a:pt x="0" y="152"/>
                    <a:pt x="0" y="152"/>
                    <a:pt x="0" y="152"/>
                  </a:cubicBezTo>
                  <a:cubicBezTo>
                    <a:pt x="0" y="161"/>
                    <a:pt x="7" y="169"/>
                    <a:pt x="16" y="169"/>
                  </a:cubicBezTo>
                  <a:cubicBezTo>
                    <a:pt x="17" y="169"/>
                    <a:pt x="17" y="169"/>
                    <a:pt x="17" y="169"/>
                  </a:cubicBezTo>
                  <a:cubicBezTo>
                    <a:pt x="19" y="178"/>
                    <a:pt x="27" y="185"/>
                    <a:pt x="37" y="185"/>
                  </a:cubicBezTo>
                  <a:cubicBezTo>
                    <a:pt x="49" y="185"/>
                    <a:pt x="59" y="176"/>
                    <a:pt x="59" y="164"/>
                  </a:cubicBezTo>
                  <a:cubicBezTo>
                    <a:pt x="59" y="122"/>
                    <a:pt x="59" y="122"/>
                    <a:pt x="59" y="122"/>
                  </a:cubicBezTo>
                  <a:cubicBezTo>
                    <a:pt x="59" y="110"/>
                    <a:pt x="49" y="101"/>
                    <a:pt x="37" y="101"/>
                  </a:cubicBezTo>
                  <a:cubicBezTo>
                    <a:pt x="33" y="101"/>
                    <a:pt x="28" y="103"/>
                    <a:pt x="25" y="105"/>
                  </a:cubicBezTo>
                  <a:cubicBezTo>
                    <a:pt x="25" y="50"/>
                    <a:pt x="25" y="50"/>
                    <a:pt x="25" y="50"/>
                  </a:cubicBezTo>
                  <a:cubicBezTo>
                    <a:pt x="25" y="27"/>
                    <a:pt x="44" y="8"/>
                    <a:pt x="67" y="8"/>
                  </a:cubicBezTo>
                  <a:cubicBezTo>
                    <a:pt x="118" y="8"/>
                    <a:pt x="118" y="8"/>
                    <a:pt x="118" y="8"/>
                  </a:cubicBezTo>
                  <a:cubicBezTo>
                    <a:pt x="141" y="8"/>
                    <a:pt x="160" y="27"/>
                    <a:pt x="160" y="50"/>
                  </a:cubicBezTo>
                  <a:cubicBezTo>
                    <a:pt x="160" y="105"/>
                    <a:pt x="160" y="105"/>
                    <a:pt x="160" y="105"/>
                  </a:cubicBezTo>
                  <a:cubicBezTo>
                    <a:pt x="156" y="103"/>
                    <a:pt x="152" y="101"/>
                    <a:pt x="147" y="101"/>
                  </a:cubicBezTo>
                  <a:cubicBezTo>
                    <a:pt x="136" y="101"/>
                    <a:pt x="126" y="110"/>
                    <a:pt x="126" y="122"/>
                  </a:cubicBezTo>
                  <a:cubicBezTo>
                    <a:pt x="126" y="164"/>
                    <a:pt x="126" y="164"/>
                    <a:pt x="126" y="164"/>
                  </a:cubicBezTo>
                  <a:cubicBezTo>
                    <a:pt x="126" y="176"/>
                    <a:pt x="136" y="185"/>
                    <a:pt x="147" y="185"/>
                  </a:cubicBezTo>
                  <a:cubicBezTo>
                    <a:pt x="157" y="185"/>
                    <a:pt x="166" y="178"/>
                    <a:pt x="168" y="169"/>
                  </a:cubicBezTo>
                  <a:cubicBezTo>
                    <a:pt x="168" y="169"/>
                    <a:pt x="168" y="169"/>
                    <a:pt x="168" y="169"/>
                  </a:cubicBezTo>
                  <a:cubicBezTo>
                    <a:pt x="178" y="169"/>
                    <a:pt x="185" y="161"/>
                    <a:pt x="185" y="152"/>
                  </a:cubicBezTo>
                  <a:cubicBezTo>
                    <a:pt x="185" y="135"/>
                    <a:pt x="185" y="135"/>
                    <a:pt x="185" y="135"/>
                  </a:cubicBezTo>
                  <a:cubicBezTo>
                    <a:pt x="185" y="125"/>
                    <a:pt x="178" y="118"/>
                    <a:pt x="168" y="118"/>
                  </a:cubicBezTo>
                  <a:close/>
                  <a:moveTo>
                    <a:pt x="16" y="160"/>
                  </a:moveTo>
                  <a:cubicBezTo>
                    <a:pt x="12" y="160"/>
                    <a:pt x="8" y="156"/>
                    <a:pt x="8" y="152"/>
                  </a:cubicBezTo>
                  <a:cubicBezTo>
                    <a:pt x="8" y="135"/>
                    <a:pt x="8" y="135"/>
                    <a:pt x="8" y="135"/>
                  </a:cubicBezTo>
                  <a:cubicBezTo>
                    <a:pt x="8" y="130"/>
                    <a:pt x="12" y="126"/>
                    <a:pt x="16" y="126"/>
                  </a:cubicBezTo>
                  <a:lnTo>
                    <a:pt x="16" y="160"/>
                  </a:lnTo>
                  <a:close/>
                  <a:moveTo>
                    <a:pt x="37" y="109"/>
                  </a:moveTo>
                  <a:cubicBezTo>
                    <a:pt x="44" y="109"/>
                    <a:pt x="50" y="115"/>
                    <a:pt x="50" y="122"/>
                  </a:cubicBezTo>
                  <a:cubicBezTo>
                    <a:pt x="50" y="164"/>
                    <a:pt x="50" y="164"/>
                    <a:pt x="50" y="164"/>
                  </a:cubicBezTo>
                  <a:cubicBezTo>
                    <a:pt x="50" y="171"/>
                    <a:pt x="44" y="177"/>
                    <a:pt x="37" y="177"/>
                  </a:cubicBezTo>
                  <a:cubicBezTo>
                    <a:pt x="30" y="177"/>
                    <a:pt x="25" y="171"/>
                    <a:pt x="25" y="164"/>
                  </a:cubicBezTo>
                  <a:cubicBezTo>
                    <a:pt x="25" y="122"/>
                    <a:pt x="25" y="122"/>
                    <a:pt x="25" y="122"/>
                  </a:cubicBezTo>
                  <a:cubicBezTo>
                    <a:pt x="25" y="115"/>
                    <a:pt x="30" y="109"/>
                    <a:pt x="37" y="109"/>
                  </a:cubicBezTo>
                  <a:close/>
                  <a:moveTo>
                    <a:pt x="160" y="164"/>
                  </a:moveTo>
                  <a:cubicBezTo>
                    <a:pt x="160" y="171"/>
                    <a:pt x="154" y="177"/>
                    <a:pt x="147" y="177"/>
                  </a:cubicBezTo>
                  <a:cubicBezTo>
                    <a:pt x="140" y="177"/>
                    <a:pt x="135" y="171"/>
                    <a:pt x="135" y="164"/>
                  </a:cubicBezTo>
                  <a:cubicBezTo>
                    <a:pt x="135" y="122"/>
                    <a:pt x="135" y="122"/>
                    <a:pt x="135" y="122"/>
                  </a:cubicBezTo>
                  <a:cubicBezTo>
                    <a:pt x="135" y="115"/>
                    <a:pt x="140" y="109"/>
                    <a:pt x="147" y="109"/>
                  </a:cubicBezTo>
                  <a:cubicBezTo>
                    <a:pt x="154" y="109"/>
                    <a:pt x="160" y="115"/>
                    <a:pt x="160" y="122"/>
                  </a:cubicBezTo>
                  <a:lnTo>
                    <a:pt x="160" y="164"/>
                  </a:lnTo>
                  <a:close/>
                  <a:moveTo>
                    <a:pt x="177" y="152"/>
                  </a:moveTo>
                  <a:cubicBezTo>
                    <a:pt x="177" y="156"/>
                    <a:pt x="173" y="160"/>
                    <a:pt x="168" y="160"/>
                  </a:cubicBezTo>
                  <a:cubicBezTo>
                    <a:pt x="168" y="126"/>
                    <a:pt x="168" y="126"/>
                    <a:pt x="168" y="126"/>
                  </a:cubicBezTo>
                  <a:cubicBezTo>
                    <a:pt x="173" y="126"/>
                    <a:pt x="177" y="130"/>
                    <a:pt x="177" y="135"/>
                  </a:cubicBezTo>
                  <a:lnTo>
                    <a:pt x="177" y="152"/>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400">
                <a:solidFill>
                  <a:schemeClr val="tx2">
                    <a:lumMod val="60000"/>
                    <a:lumOff val="40000"/>
                  </a:schemeClr>
                </a:solidFill>
              </a:endParaRPr>
            </a:p>
          </p:txBody>
        </p:sp>
      </p:grpSp>
      <p:grpSp>
        <p:nvGrpSpPr>
          <p:cNvPr id="2" name="Group 1"/>
          <p:cNvGrpSpPr/>
          <p:nvPr/>
        </p:nvGrpSpPr>
        <p:grpSpPr>
          <a:xfrm>
            <a:off x="8453675" y="5134628"/>
            <a:ext cx="3412651" cy="432221"/>
            <a:chOff x="6472180" y="3684932"/>
            <a:chExt cx="2559488" cy="324165"/>
          </a:xfrm>
        </p:grpSpPr>
        <p:sp>
          <p:nvSpPr>
            <p:cNvPr id="74" name="TextBox 73"/>
            <p:cNvSpPr txBox="1"/>
            <p:nvPr/>
          </p:nvSpPr>
          <p:spPr>
            <a:xfrm>
              <a:off x="6871641" y="3684932"/>
              <a:ext cx="2160027" cy="323165"/>
            </a:xfrm>
            <a:prstGeom prst="rect">
              <a:avLst/>
            </a:prstGeom>
            <a:noFill/>
          </p:spPr>
          <p:txBody>
            <a:bodyPr wrap="square" rtlCol="0">
              <a:spAutoFit/>
            </a:bodyPr>
            <a:lstStyle/>
            <a:p>
              <a:r>
                <a:rPr lang="en-US" sz="11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500"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1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100" b="1" dirty="0">
                <a:solidFill>
                  <a:schemeClr val="tx2">
                    <a:lumMod val="60000"/>
                    <a:lumOff val="40000"/>
                  </a:schemeClr>
                </a:solidFill>
                <a:latin typeface="Raleway" panose="020B0003030101060003" pitchFamily="34" charset="0"/>
              </a:endParaRPr>
            </a:p>
          </p:txBody>
        </p:sp>
        <p:sp>
          <p:nvSpPr>
            <p:cNvPr id="75" name="Freeform 190"/>
            <p:cNvSpPr>
              <a:spLocks noEditPoints="1"/>
            </p:cNvSpPr>
            <p:nvPr/>
          </p:nvSpPr>
          <p:spPr bwMode="auto">
            <a:xfrm>
              <a:off x="6472180" y="3776265"/>
              <a:ext cx="287216" cy="232832"/>
            </a:xfrm>
            <a:custGeom>
              <a:avLst/>
              <a:gdLst>
                <a:gd name="T0" fmla="*/ 68 w 186"/>
                <a:gd name="T1" fmla="*/ 84 h 151"/>
                <a:gd name="T2" fmla="*/ 118 w 186"/>
                <a:gd name="T3" fmla="*/ 84 h 151"/>
                <a:gd name="T4" fmla="*/ 93 w 186"/>
                <a:gd name="T5" fmla="*/ 101 h 151"/>
                <a:gd name="T6" fmla="*/ 93 w 186"/>
                <a:gd name="T7" fmla="*/ 67 h 151"/>
                <a:gd name="T8" fmla="*/ 93 w 186"/>
                <a:gd name="T9" fmla="*/ 101 h 151"/>
                <a:gd name="T10" fmla="*/ 114 w 186"/>
                <a:gd name="T11" fmla="*/ 25 h 151"/>
                <a:gd name="T12" fmla="*/ 114 w 186"/>
                <a:gd name="T13" fmla="*/ 16 h 151"/>
                <a:gd name="T14" fmla="*/ 68 w 186"/>
                <a:gd name="T15" fmla="*/ 21 h 151"/>
                <a:gd name="T16" fmla="*/ 156 w 186"/>
                <a:gd name="T17" fmla="*/ 33 h 151"/>
                <a:gd name="T18" fmla="*/ 156 w 186"/>
                <a:gd name="T19" fmla="*/ 59 h 151"/>
                <a:gd name="T20" fmla="*/ 156 w 186"/>
                <a:gd name="T21" fmla="*/ 33 h 151"/>
                <a:gd name="T22" fmla="*/ 152 w 186"/>
                <a:gd name="T23" fmla="*/ 46 h 151"/>
                <a:gd name="T24" fmla="*/ 160 w 186"/>
                <a:gd name="T25" fmla="*/ 46 h 151"/>
                <a:gd name="T26" fmla="*/ 169 w 186"/>
                <a:gd name="T27" fmla="*/ 16 h 151"/>
                <a:gd name="T28" fmla="*/ 122 w 186"/>
                <a:gd name="T29" fmla="*/ 0 h 151"/>
                <a:gd name="T30" fmla="*/ 63 w 186"/>
                <a:gd name="T31" fmla="*/ 0 h 151"/>
                <a:gd name="T32" fmla="*/ 17 w 186"/>
                <a:gd name="T33" fmla="*/ 16 h 151"/>
                <a:gd name="T34" fmla="*/ 0 w 186"/>
                <a:gd name="T35" fmla="*/ 135 h 151"/>
                <a:gd name="T36" fmla="*/ 169 w 186"/>
                <a:gd name="T37" fmla="*/ 151 h 151"/>
                <a:gd name="T38" fmla="*/ 186 w 186"/>
                <a:gd name="T39" fmla="*/ 33 h 151"/>
                <a:gd name="T40" fmla="*/ 177 w 186"/>
                <a:gd name="T41" fmla="*/ 101 h 151"/>
                <a:gd name="T42" fmla="*/ 137 w 186"/>
                <a:gd name="T43" fmla="*/ 109 h 151"/>
                <a:gd name="T44" fmla="*/ 177 w 186"/>
                <a:gd name="T45" fmla="*/ 135 h 151"/>
                <a:gd name="T46" fmla="*/ 17 w 186"/>
                <a:gd name="T47" fmla="*/ 143 h 151"/>
                <a:gd name="T48" fmla="*/ 9 w 186"/>
                <a:gd name="T49" fmla="*/ 109 h 151"/>
                <a:gd name="T50" fmla="*/ 45 w 186"/>
                <a:gd name="T51" fmla="*/ 101 h 151"/>
                <a:gd name="T52" fmla="*/ 9 w 186"/>
                <a:gd name="T53" fmla="*/ 33 h 151"/>
                <a:gd name="T54" fmla="*/ 34 w 186"/>
                <a:gd name="T55" fmla="*/ 25 h 151"/>
                <a:gd name="T56" fmla="*/ 93 w 186"/>
                <a:gd name="T57" fmla="*/ 8 h 151"/>
                <a:gd name="T58" fmla="*/ 152 w 186"/>
                <a:gd name="T59" fmla="*/ 25 h 151"/>
                <a:gd name="T60" fmla="*/ 177 w 186"/>
                <a:gd name="T61" fmla="*/ 33 h 151"/>
                <a:gd name="T62" fmla="*/ 156 w 186"/>
                <a:gd name="T63" fmla="*/ 67 h 151"/>
                <a:gd name="T64" fmla="*/ 156 w 186"/>
                <a:gd name="T65" fmla="*/ 75 h 151"/>
                <a:gd name="T66" fmla="*/ 156 w 186"/>
                <a:gd name="T67" fmla="*/ 67 h 151"/>
                <a:gd name="T68" fmla="*/ 51 w 186"/>
                <a:gd name="T69" fmla="*/ 84 h 151"/>
                <a:gd name="T70" fmla="*/ 135 w 186"/>
                <a:gd name="T71" fmla="*/ 84 h 151"/>
                <a:gd name="T72" fmla="*/ 93 w 186"/>
                <a:gd name="T73" fmla="*/ 118 h 151"/>
                <a:gd name="T74" fmla="*/ 93 w 186"/>
                <a:gd name="T75" fmla="*/ 50 h 151"/>
                <a:gd name="T76" fmla="*/ 93 w 186"/>
                <a:gd name="T77" fmla="*/ 118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51">
                  <a:moveTo>
                    <a:pt x="93" y="59"/>
                  </a:moveTo>
                  <a:cubicBezTo>
                    <a:pt x="79" y="59"/>
                    <a:pt x="68" y="70"/>
                    <a:pt x="68" y="84"/>
                  </a:cubicBezTo>
                  <a:cubicBezTo>
                    <a:pt x="68" y="98"/>
                    <a:pt x="79" y="109"/>
                    <a:pt x="93" y="109"/>
                  </a:cubicBezTo>
                  <a:cubicBezTo>
                    <a:pt x="107" y="109"/>
                    <a:pt x="118" y="98"/>
                    <a:pt x="118" y="84"/>
                  </a:cubicBezTo>
                  <a:cubicBezTo>
                    <a:pt x="118" y="70"/>
                    <a:pt x="107" y="59"/>
                    <a:pt x="93" y="59"/>
                  </a:cubicBezTo>
                  <a:close/>
                  <a:moveTo>
                    <a:pt x="93" y="101"/>
                  </a:moveTo>
                  <a:cubicBezTo>
                    <a:pt x="84" y="101"/>
                    <a:pt x="76" y="93"/>
                    <a:pt x="76" y="84"/>
                  </a:cubicBezTo>
                  <a:cubicBezTo>
                    <a:pt x="76" y="75"/>
                    <a:pt x="84" y="67"/>
                    <a:pt x="93" y="67"/>
                  </a:cubicBezTo>
                  <a:cubicBezTo>
                    <a:pt x="102" y="67"/>
                    <a:pt x="110" y="75"/>
                    <a:pt x="110" y="84"/>
                  </a:cubicBezTo>
                  <a:cubicBezTo>
                    <a:pt x="110" y="93"/>
                    <a:pt x="102" y="101"/>
                    <a:pt x="93" y="101"/>
                  </a:cubicBezTo>
                  <a:close/>
                  <a:moveTo>
                    <a:pt x="72" y="25"/>
                  </a:moveTo>
                  <a:cubicBezTo>
                    <a:pt x="114" y="25"/>
                    <a:pt x="114" y="25"/>
                    <a:pt x="114" y="25"/>
                  </a:cubicBezTo>
                  <a:cubicBezTo>
                    <a:pt x="116" y="25"/>
                    <a:pt x="118" y="23"/>
                    <a:pt x="118" y="21"/>
                  </a:cubicBezTo>
                  <a:cubicBezTo>
                    <a:pt x="118" y="18"/>
                    <a:pt x="116" y="16"/>
                    <a:pt x="114" y="16"/>
                  </a:cubicBezTo>
                  <a:cubicBezTo>
                    <a:pt x="72" y="16"/>
                    <a:pt x="72" y="16"/>
                    <a:pt x="72" y="16"/>
                  </a:cubicBezTo>
                  <a:cubicBezTo>
                    <a:pt x="70" y="16"/>
                    <a:pt x="68" y="18"/>
                    <a:pt x="68" y="21"/>
                  </a:cubicBezTo>
                  <a:cubicBezTo>
                    <a:pt x="68" y="23"/>
                    <a:pt x="70" y="25"/>
                    <a:pt x="72" y="25"/>
                  </a:cubicBezTo>
                  <a:close/>
                  <a:moveTo>
                    <a:pt x="156" y="33"/>
                  </a:moveTo>
                  <a:cubicBezTo>
                    <a:pt x="149" y="33"/>
                    <a:pt x="144" y="39"/>
                    <a:pt x="144" y="46"/>
                  </a:cubicBezTo>
                  <a:cubicBezTo>
                    <a:pt x="144" y="53"/>
                    <a:pt x="149" y="59"/>
                    <a:pt x="156" y="59"/>
                  </a:cubicBezTo>
                  <a:cubicBezTo>
                    <a:pt x="163" y="59"/>
                    <a:pt x="169" y="53"/>
                    <a:pt x="169" y="46"/>
                  </a:cubicBezTo>
                  <a:cubicBezTo>
                    <a:pt x="169" y="39"/>
                    <a:pt x="163" y="33"/>
                    <a:pt x="156" y="33"/>
                  </a:cubicBezTo>
                  <a:close/>
                  <a:moveTo>
                    <a:pt x="156" y="50"/>
                  </a:moveTo>
                  <a:cubicBezTo>
                    <a:pt x="154" y="50"/>
                    <a:pt x="152" y="48"/>
                    <a:pt x="152" y="46"/>
                  </a:cubicBezTo>
                  <a:cubicBezTo>
                    <a:pt x="152" y="44"/>
                    <a:pt x="154" y="42"/>
                    <a:pt x="156" y="42"/>
                  </a:cubicBezTo>
                  <a:cubicBezTo>
                    <a:pt x="159" y="42"/>
                    <a:pt x="160" y="44"/>
                    <a:pt x="160" y="46"/>
                  </a:cubicBezTo>
                  <a:cubicBezTo>
                    <a:pt x="160" y="48"/>
                    <a:pt x="159" y="50"/>
                    <a:pt x="156" y="50"/>
                  </a:cubicBezTo>
                  <a:close/>
                  <a:moveTo>
                    <a:pt x="169" y="16"/>
                  </a:moveTo>
                  <a:cubicBezTo>
                    <a:pt x="152" y="16"/>
                    <a:pt x="152" y="16"/>
                    <a:pt x="152" y="16"/>
                  </a:cubicBezTo>
                  <a:cubicBezTo>
                    <a:pt x="139" y="16"/>
                    <a:pt x="139" y="0"/>
                    <a:pt x="122" y="0"/>
                  </a:cubicBezTo>
                  <a:cubicBezTo>
                    <a:pt x="106" y="0"/>
                    <a:pt x="93" y="0"/>
                    <a:pt x="93" y="0"/>
                  </a:cubicBezTo>
                  <a:cubicBezTo>
                    <a:pt x="93" y="0"/>
                    <a:pt x="80" y="0"/>
                    <a:pt x="63" y="0"/>
                  </a:cubicBezTo>
                  <a:cubicBezTo>
                    <a:pt x="47" y="0"/>
                    <a:pt x="47" y="16"/>
                    <a:pt x="34" y="16"/>
                  </a:cubicBezTo>
                  <a:cubicBezTo>
                    <a:pt x="17" y="16"/>
                    <a:pt x="17" y="16"/>
                    <a:pt x="17" y="16"/>
                  </a:cubicBezTo>
                  <a:cubicBezTo>
                    <a:pt x="8" y="16"/>
                    <a:pt x="0" y="24"/>
                    <a:pt x="0" y="33"/>
                  </a:cubicBezTo>
                  <a:cubicBezTo>
                    <a:pt x="0" y="135"/>
                    <a:pt x="0" y="135"/>
                    <a:pt x="0" y="135"/>
                  </a:cubicBezTo>
                  <a:cubicBezTo>
                    <a:pt x="0" y="144"/>
                    <a:pt x="8" y="151"/>
                    <a:pt x="17" y="151"/>
                  </a:cubicBezTo>
                  <a:cubicBezTo>
                    <a:pt x="169" y="151"/>
                    <a:pt x="169" y="151"/>
                    <a:pt x="169" y="151"/>
                  </a:cubicBezTo>
                  <a:cubicBezTo>
                    <a:pt x="178" y="151"/>
                    <a:pt x="186" y="144"/>
                    <a:pt x="186" y="135"/>
                  </a:cubicBezTo>
                  <a:cubicBezTo>
                    <a:pt x="186" y="33"/>
                    <a:pt x="186" y="33"/>
                    <a:pt x="186" y="33"/>
                  </a:cubicBezTo>
                  <a:cubicBezTo>
                    <a:pt x="186" y="24"/>
                    <a:pt x="178" y="16"/>
                    <a:pt x="169" y="16"/>
                  </a:cubicBezTo>
                  <a:close/>
                  <a:moveTo>
                    <a:pt x="177" y="101"/>
                  </a:moveTo>
                  <a:cubicBezTo>
                    <a:pt x="141" y="101"/>
                    <a:pt x="141" y="101"/>
                    <a:pt x="141" y="101"/>
                  </a:cubicBezTo>
                  <a:cubicBezTo>
                    <a:pt x="140" y="104"/>
                    <a:pt x="138" y="107"/>
                    <a:pt x="137" y="109"/>
                  </a:cubicBezTo>
                  <a:cubicBezTo>
                    <a:pt x="177" y="109"/>
                    <a:pt x="177" y="109"/>
                    <a:pt x="177" y="109"/>
                  </a:cubicBezTo>
                  <a:cubicBezTo>
                    <a:pt x="177" y="135"/>
                    <a:pt x="177" y="135"/>
                    <a:pt x="177" y="135"/>
                  </a:cubicBezTo>
                  <a:cubicBezTo>
                    <a:pt x="177" y="139"/>
                    <a:pt x="174" y="143"/>
                    <a:pt x="169" y="143"/>
                  </a:cubicBezTo>
                  <a:cubicBezTo>
                    <a:pt x="17" y="143"/>
                    <a:pt x="17" y="143"/>
                    <a:pt x="17" y="143"/>
                  </a:cubicBezTo>
                  <a:cubicBezTo>
                    <a:pt x="12" y="143"/>
                    <a:pt x="9" y="139"/>
                    <a:pt x="9" y="135"/>
                  </a:cubicBezTo>
                  <a:cubicBezTo>
                    <a:pt x="9" y="109"/>
                    <a:pt x="9" y="109"/>
                    <a:pt x="9" y="109"/>
                  </a:cubicBezTo>
                  <a:cubicBezTo>
                    <a:pt x="49" y="109"/>
                    <a:pt x="49" y="109"/>
                    <a:pt x="49" y="109"/>
                  </a:cubicBezTo>
                  <a:cubicBezTo>
                    <a:pt x="48" y="107"/>
                    <a:pt x="46" y="104"/>
                    <a:pt x="45" y="101"/>
                  </a:cubicBezTo>
                  <a:cubicBezTo>
                    <a:pt x="9" y="101"/>
                    <a:pt x="9" y="101"/>
                    <a:pt x="9" y="101"/>
                  </a:cubicBezTo>
                  <a:cubicBezTo>
                    <a:pt x="9" y="33"/>
                    <a:pt x="9" y="33"/>
                    <a:pt x="9" y="33"/>
                  </a:cubicBezTo>
                  <a:cubicBezTo>
                    <a:pt x="9" y="29"/>
                    <a:pt x="12" y="25"/>
                    <a:pt x="17" y="25"/>
                  </a:cubicBezTo>
                  <a:cubicBezTo>
                    <a:pt x="34" y="25"/>
                    <a:pt x="34" y="25"/>
                    <a:pt x="34" y="25"/>
                  </a:cubicBezTo>
                  <a:cubicBezTo>
                    <a:pt x="51" y="25"/>
                    <a:pt x="51" y="8"/>
                    <a:pt x="63" y="8"/>
                  </a:cubicBezTo>
                  <a:cubicBezTo>
                    <a:pt x="72" y="8"/>
                    <a:pt x="93" y="8"/>
                    <a:pt x="93" y="8"/>
                  </a:cubicBezTo>
                  <a:cubicBezTo>
                    <a:pt x="93" y="8"/>
                    <a:pt x="114" y="8"/>
                    <a:pt x="122" y="8"/>
                  </a:cubicBezTo>
                  <a:cubicBezTo>
                    <a:pt x="135" y="8"/>
                    <a:pt x="135" y="25"/>
                    <a:pt x="152" y="25"/>
                  </a:cubicBezTo>
                  <a:cubicBezTo>
                    <a:pt x="169" y="25"/>
                    <a:pt x="169" y="25"/>
                    <a:pt x="169" y="25"/>
                  </a:cubicBezTo>
                  <a:cubicBezTo>
                    <a:pt x="174" y="25"/>
                    <a:pt x="177" y="29"/>
                    <a:pt x="177" y="33"/>
                  </a:cubicBezTo>
                  <a:lnTo>
                    <a:pt x="177" y="101"/>
                  </a:lnTo>
                  <a:close/>
                  <a:moveTo>
                    <a:pt x="156" y="67"/>
                  </a:moveTo>
                  <a:cubicBezTo>
                    <a:pt x="154" y="67"/>
                    <a:pt x="152" y="69"/>
                    <a:pt x="152" y="71"/>
                  </a:cubicBezTo>
                  <a:cubicBezTo>
                    <a:pt x="152" y="74"/>
                    <a:pt x="154" y="75"/>
                    <a:pt x="156" y="75"/>
                  </a:cubicBezTo>
                  <a:cubicBezTo>
                    <a:pt x="159" y="75"/>
                    <a:pt x="160" y="74"/>
                    <a:pt x="160" y="71"/>
                  </a:cubicBezTo>
                  <a:cubicBezTo>
                    <a:pt x="160" y="69"/>
                    <a:pt x="159" y="67"/>
                    <a:pt x="156" y="67"/>
                  </a:cubicBezTo>
                  <a:close/>
                  <a:moveTo>
                    <a:pt x="93" y="42"/>
                  </a:moveTo>
                  <a:cubicBezTo>
                    <a:pt x="70" y="42"/>
                    <a:pt x="51" y="61"/>
                    <a:pt x="51" y="84"/>
                  </a:cubicBezTo>
                  <a:cubicBezTo>
                    <a:pt x="51" y="107"/>
                    <a:pt x="70" y="126"/>
                    <a:pt x="93" y="126"/>
                  </a:cubicBezTo>
                  <a:cubicBezTo>
                    <a:pt x="116" y="126"/>
                    <a:pt x="135" y="107"/>
                    <a:pt x="135" y="84"/>
                  </a:cubicBezTo>
                  <a:cubicBezTo>
                    <a:pt x="135" y="61"/>
                    <a:pt x="116" y="42"/>
                    <a:pt x="93" y="42"/>
                  </a:cubicBezTo>
                  <a:close/>
                  <a:moveTo>
                    <a:pt x="93" y="118"/>
                  </a:moveTo>
                  <a:cubicBezTo>
                    <a:pt x="74" y="118"/>
                    <a:pt x="59" y="103"/>
                    <a:pt x="59" y="84"/>
                  </a:cubicBezTo>
                  <a:cubicBezTo>
                    <a:pt x="59" y="65"/>
                    <a:pt x="74" y="50"/>
                    <a:pt x="93" y="50"/>
                  </a:cubicBezTo>
                  <a:cubicBezTo>
                    <a:pt x="112" y="50"/>
                    <a:pt x="127" y="65"/>
                    <a:pt x="127" y="84"/>
                  </a:cubicBezTo>
                  <a:cubicBezTo>
                    <a:pt x="127" y="103"/>
                    <a:pt x="112" y="118"/>
                    <a:pt x="93" y="118"/>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sz="1400">
                <a:solidFill>
                  <a:schemeClr val="tx2">
                    <a:lumMod val="60000"/>
                    <a:lumOff val="40000"/>
                  </a:schemeClr>
                </a:solidFill>
              </a:endParaRPr>
            </a:p>
          </p:txBody>
        </p:sp>
      </p:grpSp>
    </p:spTree>
    <p:extLst>
      <p:ext uri="{BB962C8B-B14F-4D97-AF65-F5344CB8AC3E}">
        <p14:creationId xmlns:p14="http://schemas.microsoft.com/office/powerpoint/2010/main" val="3015823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49"/>
                                        </p:tgtEl>
                                        <p:attrNameLst>
                                          <p:attrName>style.visibility</p:attrName>
                                        </p:attrNameLst>
                                      </p:cBhvr>
                                      <p:to>
                                        <p:strVal val="visible"/>
                                      </p:to>
                                    </p:set>
                                    <p:anim calcmode="lin" valueType="num">
                                      <p:cBhvr>
                                        <p:cTn id="12" dur="500" fill="hold"/>
                                        <p:tgtEl>
                                          <p:spTgt spid="49"/>
                                        </p:tgtEl>
                                        <p:attrNameLst>
                                          <p:attrName>ppt_w</p:attrName>
                                        </p:attrNameLst>
                                      </p:cBhvr>
                                      <p:tavLst>
                                        <p:tav tm="0">
                                          <p:val>
                                            <p:fltVal val="0"/>
                                          </p:val>
                                        </p:tav>
                                        <p:tav tm="100000">
                                          <p:val>
                                            <p:strVal val="#ppt_w"/>
                                          </p:val>
                                        </p:tav>
                                      </p:tavLst>
                                    </p:anim>
                                    <p:anim calcmode="lin" valueType="num">
                                      <p:cBhvr>
                                        <p:cTn id="13" dur="500" fill="hold"/>
                                        <p:tgtEl>
                                          <p:spTgt spid="49"/>
                                        </p:tgtEl>
                                        <p:attrNameLst>
                                          <p:attrName>ppt_h</p:attrName>
                                        </p:attrNameLst>
                                      </p:cBhvr>
                                      <p:tavLst>
                                        <p:tav tm="0">
                                          <p:val>
                                            <p:fltVal val="0"/>
                                          </p:val>
                                        </p:tav>
                                        <p:tav tm="100000">
                                          <p:val>
                                            <p:strVal val="#ppt_h"/>
                                          </p:val>
                                        </p:tav>
                                      </p:tavLst>
                                    </p:anim>
                                    <p:animEffect transition="in" filter="fade">
                                      <p:cBhvr>
                                        <p:cTn id="14" dur="500"/>
                                        <p:tgtEl>
                                          <p:spTgt spid="4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47"/>
                                        </p:tgtEl>
                                        <p:attrNameLst>
                                          <p:attrName>style.visibility</p:attrName>
                                        </p:attrNameLst>
                                      </p:cBhvr>
                                      <p:to>
                                        <p:strVal val="visible"/>
                                      </p:to>
                                    </p:set>
                                    <p:anim calcmode="lin" valueType="num">
                                      <p:cBhvr>
                                        <p:cTn id="18" dur="500" fill="hold"/>
                                        <p:tgtEl>
                                          <p:spTgt spid="47"/>
                                        </p:tgtEl>
                                        <p:attrNameLst>
                                          <p:attrName>ppt_w</p:attrName>
                                        </p:attrNameLst>
                                      </p:cBhvr>
                                      <p:tavLst>
                                        <p:tav tm="0">
                                          <p:val>
                                            <p:fltVal val="0"/>
                                          </p:val>
                                        </p:tav>
                                        <p:tav tm="100000">
                                          <p:val>
                                            <p:strVal val="#ppt_w"/>
                                          </p:val>
                                        </p:tav>
                                      </p:tavLst>
                                    </p:anim>
                                    <p:anim calcmode="lin" valueType="num">
                                      <p:cBhvr>
                                        <p:cTn id="19" dur="500" fill="hold"/>
                                        <p:tgtEl>
                                          <p:spTgt spid="47"/>
                                        </p:tgtEl>
                                        <p:attrNameLst>
                                          <p:attrName>ppt_h</p:attrName>
                                        </p:attrNameLst>
                                      </p:cBhvr>
                                      <p:tavLst>
                                        <p:tav tm="0">
                                          <p:val>
                                            <p:fltVal val="0"/>
                                          </p:val>
                                        </p:tav>
                                        <p:tav tm="100000">
                                          <p:val>
                                            <p:strVal val="#ppt_h"/>
                                          </p:val>
                                        </p:tav>
                                      </p:tavLst>
                                    </p:anim>
                                    <p:animEffect transition="in" filter="fade">
                                      <p:cBhvr>
                                        <p:cTn id="20" dur="500"/>
                                        <p:tgtEl>
                                          <p:spTgt spid="47"/>
                                        </p:tgtEl>
                                      </p:cBhvr>
                                    </p:animEffect>
                                  </p:childTnLst>
                                </p:cTn>
                              </p:par>
                            </p:childTnLst>
                          </p:cTn>
                        </p:par>
                        <p:par>
                          <p:cTn id="21" fill="hold">
                            <p:stCondLst>
                              <p:cond delay="1500"/>
                            </p:stCondLst>
                            <p:childTnLst>
                              <p:par>
                                <p:cTn id="22" presetID="18" presetClass="entr" presetSubtype="6" fill="hold" grpId="0" nodeType="after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strips(downRight)">
                                      <p:cBhvr>
                                        <p:cTn id="24" dur="500"/>
                                        <p:tgtEl>
                                          <p:spTgt spid="25"/>
                                        </p:tgtEl>
                                      </p:cBhvr>
                                    </p:animEffect>
                                  </p:childTnLst>
                                </p:cTn>
                              </p:par>
                            </p:childTnLst>
                          </p:cTn>
                        </p:par>
                        <p:par>
                          <p:cTn id="25" fill="hold">
                            <p:stCondLst>
                              <p:cond delay="2000"/>
                            </p:stCondLst>
                            <p:childTnLst>
                              <p:par>
                                <p:cTn id="26" presetID="2" presetClass="entr" presetSubtype="8" decel="100000" fill="hold" nodeType="afterEffect">
                                  <p:stCondLst>
                                    <p:cond delay="0"/>
                                  </p:stCondLst>
                                  <p:childTnLst>
                                    <p:set>
                                      <p:cBhvr>
                                        <p:cTn id="27" dur="1" fill="hold">
                                          <p:stCondLst>
                                            <p:cond delay="0"/>
                                          </p:stCondLst>
                                        </p:cTn>
                                        <p:tgtEl>
                                          <p:spTgt spid="61"/>
                                        </p:tgtEl>
                                        <p:attrNameLst>
                                          <p:attrName>style.visibility</p:attrName>
                                        </p:attrNameLst>
                                      </p:cBhvr>
                                      <p:to>
                                        <p:strVal val="visible"/>
                                      </p:to>
                                    </p:set>
                                    <p:anim calcmode="lin" valueType="num">
                                      <p:cBhvr additive="base">
                                        <p:cTn id="28" dur="500" fill="hold"/>
                                        <p:tgtEl>
                                          <p:spTgt spid="61"/>
                                        </p:tgtEl>
                                        <p:attrNameLst>
                                          <p:attrName>ppt_x</p:attrName>
                                        </p:attrNameLst>
                                      </p:cBhvr>
                                      <p:tavLst>
                                        <p:tav tm="0">
                                          <p:val>
                                            <p:strVal val="0-#ppt_w/2"/>
                                          </p:val>
                                        </p:tav>
                                        <p:tav tm="100000">
                                          <p:val>
                                            <p:strVal val="#ppt_x"/>
                                          </p:val>
                                        </p:tav>
                                      </p:tavLst>
                                    </p:anim>
                                    <p:anim calcmode="lin" valueType="num">
                                      <p:cBhvr additive="base">
                                        <p:cTn id="29" dur="500" fill="hold"/>
                                        <p:tgtEl>
                                          <p:spTgt spid="61"/>
                                        </p:tgtEl>
                                        <p:attrNameLst>
                                          <p:attrName>ppt_y</p:attrName>
                                        </p:attrNameLst>
                                      </p:cBhvr>
                                      <p:tavLst>
                                        <p:tav tm="0">
                                          <p:val>
                                            <p:strVal val="#ppt_y"/>
                                          </p:val>
                                        </p:tav>
                                        <p:tav tm="100000">
                                          <p:val>
                                            <p:strVal val="#ppt_y"/>
                                          </p:val>
                                        </p:tav>
                                      </p:tavLst>
                                    </p:anim>
                                  </p:childTnLst>
                                </p:cTn>
                              </p:par>
                            </p:childTnLst>
                          </p:cTn>
                        </p:par>
                        <p:par>
                          <p:cTn id="30" fill="hold">
                            <p:stCondLst>
                              <p:cond delay="2500"/>
                            </p:stCondLst>
                            <p:childTnLst>
                              <p:par>
                                <p:cTn id="31" presetID="18" presetClass="entr" presetSubtype="6" fill="hold"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strips(downRight)">
                                      <p:cBhvr>
                                        <p:cTn id="33" dur="500"/>
                                        <p:tgtEl>
                                          <p:spTgt spid="6"/>
                                        </p:tgtEl>
                                      </p:cBhvr>
                                    </p:animEffect>
                                  </p:childTnLst>
                                </p:cTn>
                              </p:par>
                            </p:childTnLst>
                          </p:cTn>
                        </p:par>
                        <p:par>
                          <p:cTn id="34" fill="hold">
                            <p:stCondLst>
                              <p:cond delay="3000"/>
                            </p:stCondLst>
                            <p:childTnLst>
                              <p:par>
                                <p:cTn id="35" presetID="2" presetClass="entr" presetSubtype="2" decel="100000" fill="hold" nodeType="after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1+#ppt_w/2"/>
                                          </p:val>
                                        </p:tav>
                                        <p:tav tm="100000">
                                          <p:val>
                                            <p:strVal val="#ppt_x"/>
                                          </p:val>
                                        </p:tav>
                                      </p:tavLst>
                                    </p:anim>
                                    <p:anim calcmode="lin" valueType="num">
                                      <p:cBhvr additive="base">
                                        <p:cTn id="38" dur="500" fill="hold"/>
                                        <p:tgtEl>
                                          <p:spTgt spid="9"/>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2" decel="100000" fill="hold" nodeType="after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additive="base">
                                        <p:cTn id="42" dur="500" fill="hold"/>
                                        <p:tgtEl>
                                          <p:spTgt spid="8"/>
                                        </p:tgtEl>
                                        <p:attrNameLst>
                                          <p:attrName>ppt_x</p:attrName>
                                        </p:attrNameLst>
                                      </p:cBhvr>
                                      <p:tavLst>
                                        <p:tav tm="0">
                                          <p:val>
                                            <p:strVal val="1+#ppt_w/2"/>
                                          </p:val>
                                        </p:tav>
                                        <p:tav tm="100000">
                                          <p:val>
                                            <p:strVal val="#ppt_x"/>
                                          </p:val>
                                        </p:tav>
                                      </p:tavLst>
                                    </p:anim>
                                    <p:anim calcmode="lin" valueType="num">
                                      <p:cBhvr additive="base">
                                        <p:cTn id="43" dur="500" fill="hold"/>
                                        <p:tgtEl>
                                          <p:spTgt spid="8"/>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2" decel="100000" fill="hold" nodeType="after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additive="base">
                                        <p:cTn id="47" dur="500" fill="hold"/>
                                        <p:tgtEl>
                                          <p:spTgt spid="7"/>
                                        </p:tgtEl>
                                        <p:attrNameLst>
                                          <p:attrName>ppt_x</p:attrName>
                                        </p:attrNameLst>
                                      </p:cBhvr>
                                      <p:tavLst>
                                        <p:tav tm="0">
                                          <p:val>
                                            <p:strVal val="1+#ppt_w/2"/>
                                          </p:val>
                                        </p:tav>
                                        <p:tav tm="100000">
                                          <p:val>
                                            <p:strVal val="#ppt_x"/>
                                          </p:val>
                                        </p:tav>
                                      </p:tavLst>
                                    </p:anim>
                                    <p:anim calcmode="lin" valueType="num">
                                      <p:cBhvr additive="base">
                                        <p:cTn id="48" dur="500" fill="hold"/>
                                        <p:tgtEl>
                                          <p:spTgt spid="7"/>
                                        </p:tgtEl>
                                        <p:attrNameLst>
                                          <p:attrName>ppt_y</p:attrName>
                                        </p:attrNameLst>
                                      </p:cBhvr>
                                      <p:tavLst>
                                        <p:tav tm="0">
                                          <p:val>
                                            <p:strVal val="#ppt_y"/>
                                          </p:val>
                                        </p:tav>
                                        <p:tav tm="100000">
                                          <p:val>
                                            <p:strVal val="#ppt_y"/>
                                          </p:val>
                                        </p:tav>
                                      </p:tavLst>
                                    </p:anim>
                                  </p:childTnLst>
                                </p:cTn>
                              </p:par>
                            </p:childTnLst>
                          </p:cTn>
                        </p:par>
                        <p:par>
                          <p:cTn id="49" fill="hold">
                            <p:stCondLst>
                              <p:cond delay="4500"/>
                            </p:stCondLst>
                            <p:childTnLst>
                              <p:par>
                                <p:cTn id="50" presetID="2" presetClass="entr" presetSubtype="2" decel="100000" fill="hold" nodeType="afterEffect">
                                  <p:stCondLst>
                                    <p:cond delay="0"/>
                                  </p:stCondLst>
                                  <p:childTnLst>
                                    <p:set>
                                      <p:cBhvr>
                                        <p:cTn id="51" dur="1" fill="hold">
                                          <p:stCondLst>
                                            <p:cond delay="0"/>
                                          </p:stCondLst>
                                        </p:cTn>
                                        <p:tgtEl>
                                          <p:spTgt spid="5"/>
                                        </p:tgtEl>
                                        <p:attrNameLst>
                                          <p:attrName>style.visibility</p:attrName>
                                        </p:attrNameLst>
                                      </p:cBhvr>
                                      <p:to>
                                        <p:strVal val="visible"/>
                                      </p:to>
                                    </p:set>
                                    <p:anim calcmode="lin" valueType="num">
                                      <p:cBhvr additive="base">
                                        <p:cTn id="52" dur="500" fill="hold"/>
                                        <p:tgtEl>
                                          <p:spTgt spid="5"/>
                                        </p:tgtEl>
                                        <p:attrNameLst>
                                          <p:attrName>ppt_x</p:attrName>
                                        </p:attrNameLst>
                                      </p:cBhvr>
                                      <p:tavLst>
                                        <p:tav tm="0">
                                          <p:val>
                                            <p:strVal val="1+#ppt_w/2"/>
                                          </p:val>
                                        </p:tav>
                                        <p:tav tm="100000">
                                          <p:val>
                                            <p:strVal val="#ppt_x"/>
                                          </p:val>
                                        </p:tav>
                                      </p:tavLst>
                                    </p:anim>
                                    <p:anim calcmode="lin" valueType="num">
                                      <p:cBhvr additive="base">
                                        <p:cTn id="53" dur="500" fill="hold"/>
                                        <p:tgtEl>
                                          <p:spTgt spid="5"/>
                                        </p:tgtEl>
                                        <p:attrNameLst>
                                          <p:attrName>ppt_y</p:attrName>
                                        </p:attrNameLst>
                                      </p:cBhvr>
                                      <p:tavLst>
                                        <p:tav tm="0">
                                          <p:val>
                                            <p:strVal val="#ppt_y"/>
                                          </p:val>
                                        </p:tav>
                                        <p:tav tm="100000">
                                          <p:val>
                                            <p:strVal val="#ppt_y"/>
                                          </p:val>
                                        </p:tav>
                                      </p:tavLst>
                                    </p:anim>
                                  </p:childTnLst>
                                </p:cTn>
                              </p:par>
                            </p:childTnLst>
                          </p:cTn>
                        </p:par>
                        <p:par>
                          <p:cTn id="54" fill="hold">
                            <p:stCondLst>
                              <p:cond delay="5000"/>
                            </p:stCondLst>
                            <p:childTnLst>
                              <p:par>
                                <p:cTn id="55" presetID="2" presetClass="entr" presetSubtype="2" decel="100000" fill="hold" nodeType="afterEffect">
                                  <p:stCondLst>
                                    <p:cond delay="0"/>
                                  </p:stCondLst>
                                  <p:childTnLst>
                                    <p:set>
                                      <p:cBhvr>
                                        <p:cTn id="56" dur="1" fill="hold">
                                          <p:stCondLst>
                                            <p:cond delay="0"/>
                                          </p:stCondLst>
                                        </p:cTn>
                                        <p:tgtEl>
                                          <p:spTgt spid="2"/>
                                        </p:tgtEl>
                                        <p:attrNameLst>
                                          <p:attrName>style.visibility</p:attrName>
                                        </p:attrNameLst>
                                      </p:cBhvr>
                                      <p:to>
                                        <p:strVal val="visible"/>
                                      </p:to>
                                    </p:set>
                                    <p:anim calcmode="lin" valueType="num">
                                      <p:cBhvr additive="base">
                                        <p:cTn id="57" dur="500" fill="hold"/>
                                        <p:tgtEl>
                                          <p:spTgt spid="2"/>
                                        </p:tgtEl>
                                        <p:attrNameLst>
                                          <p:attrName>ppt_x</p:attrName>
                                        </p:attrNameLst>
                                      </p:cBhvr>
                                      <p:tavLst>
                                        <p:tav tm="0">
                                          <p:val>
                                            <p:strVal val="1+#ppt_w/2"/>
                                          </p:val>
                                        </p:tav>
                                        <p:tav tm="100000">
                                          <p:val>
                                            <p:strVal val="#ppt_x"/>
                                          </p:val>
                                        </p:tav>
                                      </p:tavLst>
                                    </p:anim>
                                    <p:anim calcmode="lin" valueType="num">
                                      <p:cBhvr additive="base">
                                        <p:cTn id="58" dur="500" fill="hold"/>
                                        <p:tgtEl>
                                          <p:spTgt spid="2"/>
                                        </p:tgtEl>
                                        <p:attrNameLst>
                                          <p:attrName>ppt_y</p:attrName>
                                        </p:attrNameLst>
                                      </p:cBhvr>
                                      <p:tavLst>
                                        <p:tav tm="0">
                                          <p:val>
                                            <p:strVal val="#ppt_y"/>
                                          </p:val>
                                        </p:tav>
                                        <p:tav tm="100000">
                                          <p:val>
                                            <p:strVal val="#ppt_y"/>
                                          </p:val>
                                        </p:tav>
                                      </p:tavLst>
                                    </p:anim>
                                  </p:childTnLst>
                                </p:cTn>
                              </p:par>
                            </p:childTnLst>
                          </p:cTn>
                        </p:par>
                        <p:par>
                          <p:cTn id="59" fill="hold">
                            <p:stCondLst>
                              <p:cond delay="5500"/>
                            </p:stCondLst>
                            <p:childTnLst>
                              <p:par>
                                <p:cTn id="60" presetID="2" presetClass="entr" presetSubtype="4" decel="100000" fill="hold" grpId="0" nodeType="afterEffect">
                                  <p:stCondLst>
                                    <p:cond delay="0"/>
                                  </p:stCondLst>
                                  <p:childTnLst>
                                    <p:set>
                                      <p:cBhvr>
                                        <p:cTn id="61" dur="1" fill="hold">
                                          <p:stCondLst>
                                            <p:cond delay="0"/>
                                          </p:stCondLst>
                                        </p:cTn>
                                        <p:tgtEl>
                                          <p:spTgt spid="4"/>
                                        </p:tgtEl>
                                        <p:attrNameLst>
                                          <p:attrName>style.visibility</p:attrName>
                                        </p:attrNameLst>
                                      </p:cBhvr>
                                      <p:to>
                                        <p:strVal val="visible"/>
                                      </p:to>
                                    </p:set>
                                    <p:anim calcmode="lin" valueType="num">
                                      <p:cBhvr additive="base">
                                        <p:cTn id="62" dur="500" fill="hold"/>
                                        <p:tgtEl>
                                          <p:spTgt spid="4"/>
                                        </p:tgtEl>
                                        <p:attrNameLst>
                                          <p:attrName>ppt_x</p:attrName>
                                        </p:attrNameLst>
                                      </p:cBhvr>
                                      <p:tavLst>
                                        <p:tav tm="0">
                                          <p:val>
                                            <p:strVal val="#ppt_x"/>
                                          </p:val>
                                        </p:tav>
                                        <p:tav tm="100000">
                                          <p:val>
                                            <p:strVal val="#ppt_x"/>
                                          </p:val>
                                        </p:tav>
                                      </p:tavLst>
                                    </p:anim>
                                    <p:anim calcmode="lin" valueType="num">
                                      <p:cBhvr additive="base">
                                        <p:cTn id="63" dur="500" fill="hold"/>
                                        <p:tgtEl>
                                          <p:spTgt spid="4"/>
                                        </p:tgtEl>
                                        <p:attrNameLst>
                                          <p:attrName>ppt_y</p:attrName>
                                        </p:attrNameLst>
                                      </p:cBhvr>
                                      <p:tavLst>
                                        <p:tav tm="0">
                                          <p:val>
                                            <p:strVal val="1+#ppt_h/2"/>
                                          </p:val>
                                        </p:tav>
                                        <p:tav tm="100000">
                                          <p:val>
                                            <p:strVal val="#ppt_y"/>
                                          </p:val>
                                        </p:tav>
                                      </p:tavLst>
                                    </p:anim>
                                  </p:childTnLst>
                                </p:cTn>
                              </p:par>
                            </p:childTnLst>
                          </p:cTn>
                        </p:par>
                        <p:par>
                          <p:cTn id="64" fill="hold">
                            <p:stCondLst>
                              <p:cond delay="6000"/>
                            </p:stCondLst>
                            <p:childTnLst>
                              <p:par>
                                <p:cTn id="65" presetID="2" presetClass="entr" presetSubtype="8" fill="hold" nodeType="afterEffect">
                                  <p:stCondLst>
                                    <p:cond delay="0"/>
                                  </p:stCondLst>
                                  <p:childTnLst>
                                    <p:set>
                                      <p:cBhvr>
                                        <p:cTn id="66" dur="1" fill="hold">
                                          <p:stCondLst>
                                            <p:cond delay="0"/>
                                          </p:stCondLst>
                                        </p:cTn>
                                        <p:tgtEl>
                                          <p:spTgt spid="4">
                                            <p:txEl>
                                              <p:pRg st="0" end="0"/>
                                            </p:txEl>
                                          </p:spTgt>
                                        </p:tgtEl>
                                        <p:attrNameLst>
                                          <p:attrName>style.visibility</p:attrName>
                                        </p:attrNameLst>
                                      </p:cBhvr>
                                      <p:to>
                                        <p:strVal val="visible"/>
                                      </p:to>
                                    </p:set>
                                    <p:anim calcmode="lin" valueType="num">
                                      <p:cBhvr additive="base">
                                        <p:cTn id="6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3" grpId="0"/>
      <p:bldP spid="4" grpId="0"/>
      <p:bldP spid="25" grpId="0"/>
      <p:bldP spid="4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36</a:t>
            </a:fld>
            <a:endParaRPr lang="en-US" dirty="0">
              <a:solidFill>
                <a:schemeClr val="tx2">
                  <a:lumMod val="60000"/>
                  <a:lumOff val="40000"/>
                </a:schemeClr>
              </a:solidFill>
            </a:endParaRPr>
          </a:p>
        </p:txBody>
      </p:sp>
      <p:sp>
        <p:nvSpPr>
          <p:cNvPr id="25" name="Textfeld 38"/>
          <p:cNvSpPr txBox="1"/>
          <p:nvPr/>
        </p:nvSpPr>
        <p:spPr>
          <a:xfrm>
            <a:off x="4410435" y="1293711"/>
            <a:ext cx="2856480" cy="1035925"/>
          </a:xfrm>
          <a:prstGeom prst="rect">
            <a:avLst/>
          </a:prstGeom>
        </p:spPr>
        <p:txBody>
          <a:bodyPr vert="horz" wrap="square" lIns="0" rtlCol="0">
            <a:spAutoFit/>
          </a:bodyPr>
          <a:lstStyle/>
          <a:p>
            <a:r>
              <a:rPr lang="en-US" sz="2133" b="1" kern="900" dirty="0">
                <a:solidFill>
                  <a:schemeClr val="tx2">
                    <a:lumMod val="60000"/>
                    <a:lumOff val="40000"/>
                  </a:schemeClr>
                </a:solidFill>
                <a:latin typeface="Raleway"/>
                <a:cs typeface="Raleway"/>
              </a:rPr>
              <a:t>JOSH DOE</a:t>
            </a:r>
          </a:p>
          <a:p>
            <a:endParaRPr lang="en-US" sz="1333" kern="900" dirty="0">
              <a:solidFill>
                <a:schemeClr val="tx2">
                  <a:lumMod val="60000"/>
                  <a:lumOff val="40000"/>
                </a:schemeClr>
              </a:solidFill>
              <a:latin typeface="Raleway"/>
              <a:cs typeface="Raleway"/>
            </a:endParaRPr>
          </a:p>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a:t>
            </a:r>
            <a:endParaRPr lang="en-US" sz="1333" kern="900" dirty="0">
              <a:solidFill>
                <a:schemeClr val="tx2">
                  <a:lumMod val="60000"/>
                  <a:lumOff val="40000"/>
                </a:schemeClr>
              </a:solidFill>
              <a:latin typeface="Calibri Light" panose="020F0302020204030204" pitchFamily="34" charset="0"/>
              <a:cs typeface="Raleway"/>
            </a:endParaRPr>
          </a:p>
        </p:txBody>
      </p:sp>
      <p:grpSp>
        <p:nvGrpSpPr>
          <p:cNvPr id="61" name="Group 60"/>
          <p:cNvGrpSpPr/>
          <p:nvPr/>
        </p:nvGrpSpPr>
        <p:grpSpPr>
          <a:xfrm>
            <a:off x="4410435" y="2551117"/>
            <a:ext cx="1281496" cy="379075"/>
            <a:chOff x="3040203" y="4020683"/>
            <a:chExt cx="961122" cy="284306"/>
          </a:xfrm>
          <a:solidFill>
            <a:schemeClr val="tx2">
              <a:lumMod val="60000"/>
              <a:lumOff val="40000"/>
            </a:schemeClr>
          </a:solidFill>
        </p:grpSpPr>
        <p:sp>
          <p:nvSpPr>
            <p:cNvPr id="62" name="Freeform 312"/>
            <p:cNvSpPr>
              <a:spLocks noEditPoints="1"/>
            </p:cNvSpPr>
            <p:nvPr/>
          </p:nvSpPr>
          <p:spPr bwMode="auto">
            <a:xfrm>
              <a:off x="3040203" y="4022363"/>
              <a:ext cx="282626" cy="282626"/>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63" name="Freeform 316"/>
            <p:cNvSpPr>
              <a:spLocks noEditPoints="1"/>
            </p:cNvSpPr>
            <p:nvPr/>
          </p:nvSpPr>
          <p:spPr bwMode="auto">
            <a:xfrm>
              <a:off x="3379454" y="4020684"/>
              <a:ext cx="284303" cy="284303"/>
            </a:xfrm>
            <a:custGeom>
              <a:avLst/>
              <a:gdLst>
                <a:gd name="T0" fmla="*/ 93 w 186"/>
                <a:gd name="T1" fmla="*/ 0 h 186"/>
                <a:gd name="T2" fmla="*/ 0 w 186"/>
                <a:gd name="T3" fmla="*/ 93 h 186"/>
                <a:gd name="T4" fmla="*/ 93 w 186"/>
                <a:gd name="T5" fmla="*/ 186 h 186"/>
                <a:gd name="T6" fmla="*/ 186 w 186"/>
                <a:gd name="T7" fmla="*/ 93 h 186"/>
                <a:gd name="T8" fmla="*/ 93 w 186"/>
                <a:gd name="T9" fmla="*/ 0 h 186"/>
                <a:gd name="T10" fmla="*/ 93 w 186"/>
                <a:gd name="T11" fmla="*/ 177 h 186"/>
                <a:gd name="T12" fmla="*/ 9 w 186"/>
                <a:gd name="T13" fmla="*/ 93 h 186"/>
                <a:gd name="T14" fmla="*/ 93 w 186"/>
                <a:gd name="T15" fmla="*/ 8 h 186"/>
                <a:gd name="T16" fmla="*/ 177 w 186"/>
                <a:gd name="T17" fmla="*/ 93 h 186"/>
                <a:gd name="T18" fmla="*/ 93 w 186"/>
                <a:gd name="T19" fmla="*/ 177 h 186"/>
                <a:gd name="T20" fmla="*/ 127 w 186"/>
                <a:gd name="T21" fmla="*/ 63 h 186"/>
                <a:gd name="T22" fmla="*/ 118 w 186"/>
                <a:gd name="T23" fmla="*/ 63 h 186"/>
                <a:gd name="T24" fmla="*/ 118 w 186"/>
                <a:gd name="T25" fmla="*/ 76 h 186"/>
                <a:gd name="T26" fmla="*/ 106 w 186"/>
                <a:gd name="T27" fmla="*/ 76 h 186"/>
                <a:gd name="T28" fmla="*/ 106 w 186"/>
                <a:gd name="T29" fmla="*/ 84 h 186"/>
                <a:gd name="T30" fmla="*/ 118 w 186"/>
                <a:gd name="T31" fmla="*/ 84 h 186"/>
                <a:gd name="T32" fmla="*/ 118 w 186"/>
                <a:gd name="T33" fmla="*/ 97 h 186"/>
                <a:gd name="T34" fmla="*/ 127 w 186"/>
                <a:gd name="T35" fmla="*/ 97 h 186"/>
                <a:gd name="T36" fmla="*/ 127 w 186"/>
                <a:gd name="T37" fmla="*/ 84 h 186"/>
                <a:gd name="T38" fmla="*/ 140 w 186"/>
                <a:gd name="T39" fmla="*/ 84 h 186"/>
                <a:gd name="T40" fmla="*/ 140 w 186"/>
                <a:gd name="T41" fmla="*/ 76 h 186"/>
                <a:gd name="T42" fmla="*/ 127 w 186"/>
                <a:gd name="T43" fmla="*/ 76 h 186"/>
                <a:gd name="T44" fmla="*/ 127 w 186"/>
                <a:gd name="T45" fmla="*/ 63 h 186"/>
                <a:gd name="T46" fmla="*/ 93 w 186"/>
                <a:gd name="T47" fmla="*/ 96 h 186"/>
                <a:gd name="T48" fmla="*/ 89 w 186"/>
                <a:gd name="T49" fmla="*/ 91 h 186"/>
                <a:gd name="T50" fmla="*/ 92 w 186"/>
                <a:gd name="T51" fmla="*/ 87 h 186"/>
                <a:gd name="T52" fmla="*/ 98 w 186"/>
                <a:gd name="T53" fmla="*/ 75 h 186"/>
                <a:gd name="T54" fmla="*/ 95 w 186"/>
                <a:gd name="T55" fmla="*/ 66 h 186"/>
                <a:gd name="T56" fmla="*/ 97 w 186"/>
                <a:gd name="T57" fmla="*/ 66 h 186"/>
                <a:gd name="T58" fmla="*/ 106 w 186"/>
                <a:gd name="T59" fmla="*/ 59 h 186"/>
                <a:gd name="T60" fmla="*/ 82 w 186"/>
                <a:gd name="T61" fmla="*/ 59 h 186"/>
                <a:gd name="T62" fmla="*/ 63 w 186"/>
                <a:gd name="T63" fmla="*/ 75 h 186"/>
                <a:gd name="T64" fmla="*/ 79 w 186"/>
                <a:gd name="T65" fmla="*/ 91 h 186"/>
                <a:gd name="T66" fmla="*/ 79 w 186"/>
                <a:gd name="T67" fmla="*/ 93 h 186"/>
                <a:gd name="T68" fmla="*/ 80 w 186"/>
                <a:gd name="T69" fmla="*/ 97 h 186"/>
                <a:gd name="T70" fmla="*/ 59 w 186"/>
                <a:gd name="T71" fmla="*/ 113 h 186"/>
                <a:gd name="T72" fmla="*/ 80 w 186"/>
                <a:gd name="T73" fmla="*/ 126 h 186"/>
                <a:gd name="T74" fmla="*/ 101 w 186"/>
                <a:gd name="T75" fmla="*/ 110 h 186"/>
                <a:gd name="T76" fmla="*/ 93 w 186"/>
                <a:gd name="T77" fmla="*/ 96 h 186"/>
                <a:gd name="T78" fmla="*/ 74 w 186"/>
                <a:gd name="T79" fmla="*/ 75 h 186"/>
                <a:gd name="T80" fmla="*/ 76 w 186"/>
                <a:gd name="T81" fmla="*/ 67 h 186"/>
                <a:gd name="T82" fmla="*/ 79 w 186"/>
                <a:gd name="T83" fmla="*/ 65 h 186"/>
                <a:gd name="T84" fmla="*/ 79 w 186"/>
                <a:gd name="T85" fmla="*/ 64 h 186"/>
                <a:gd name="T86" fmla="*/ 79 w 186"/>
                <a:gd name="T87" fmla="*/ 64 h 186"/>
                <a:gd name="T88" fmla="*/ 79 w 186"/>
                <a:gd name="T89" fmla="*/ 65 h 186"/>
                <a:gd name="T90" fmla="*/ 88 w 186"/>
                <a:gd name="T91" fmla="*/ 76 h 186"/>
                <a:gd name="T92" fmla="*/ 86 w 186"/>
                <a:gd name="T93" fmla="*/ 84 h 186"/>
                <a:gd name="T94" fmla="*/ 82 w 186"/>
                <a:gd name="T95" fmla="*/ 86 h 186"/>
                <a:gd name="T96" fmla="*/ 82 w 186"/>
                <a:gd name="T97" fmla="*/ 86 h 186"/>
                <a:gd name="T98" fmla="*/ 74 w 186"/>
                <a:gd name="T99" fmla="*/ 75 h 186"/>
                <a:gd name="T100" fmla="*/ 80 w 186"/>
                <a:gd name="T101" fmla="*/ 120 h 186"/>
                <a:gd name="T102" fmla="*/ 70 w 186"/>
                <a:gd name="T103" fmla="*/ 111 h 186"/>
                <a:gd name="T104" fmla="*/ 81 w 186"/>
                <a:gd name="T105" fmla="*/ 102 h 186"/>
                <a:gd name="T106" fmla="*/ 81 w 186"/>
                <a:gd name="T107" fmla="*/ 101 h 186"/>
                <a:gd name="T108" fmla="*/ 81 w 186"/>
                <a:gd name="T109" fmla="*/ 101 h 186"/>
                <a:gd name="T110" fmla="*/ 82 w 186"/>
                <a:gd name="T111" fmla="*/ 102 h 186"/>
                <a:gd name="T112" fmla="*/ 86 w 186"/>
                <a:gd name="T113" fmla="*/ 103 h 186"/>
                <a:gd name="T114" fmla="*/ 87 w 186"/>
                <a:gd name="T115" fmla="*/ 104 h 186"/>
                <a:gd name="T116" fmla="*/ 92 w 186"/>
                <a:gd name="T117" fmla="*/ 110 h 186"/>
                <a:gd name="T118" fmla="*/ 92 w 186"/>
                <a:gd name="T119" fmla="*/ 111 h 186"/>
                <a:gd name="T120" fmla="*/ 80 w 186"/>
                <a:gd name="T121" fmla="*/ 12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6" h="186">
                  <a:moveTo>
                    <a:pt x="93" y="0"/>
                  </a:moveTo>
                  <a:cubicBezTo>
                    <a:pt x="42" y="0"/>
                    <a:pt x="0" y="41"/>
                    <a:pt x="0" y="93"/>
                  </a:cubicBezTo>
                  <a:cubicBezTo>
                    <a:pt x="0" y="144"/>
                    <a:pt x="42" y="186"/>
                    <a:pt x="93" y="186"/>
                  </a:cubicBezTo>
                  <a:cubicBezTo>
                    <a:pt x="144" y="186"/>
                    <a:pt x="186" y="144"/>
                    <a:pt x="186" y="93"/>
                  </a:cubicBezTo>
                  <a:cubicBezTo>
                    <a:pt x="186" y="41"/>
                    <a:pt x="144" y="0"/>
                    <a:pt x="93" y="0"/>
                  </a:cubicBezTo>
                  <a:close/>
                  <a:moveTo>
                    <a:pt x="93" y="177"/>
                  </a:moveTo>
                  <a:cubicBezTo>
                    <a:pt x="47" y="177"/>
                    <a:pt x="9" y="139"/>
                    <a:pt x="9" y="93"/>
                  </a:cubicBezTo>
                  <a:cubicBezTo>
                    <a:pt x="9" y="46"/>
                    <a:pt x="47" y="8"/>
                    <a:pt x="93" y="8"/>
                  </a:cubicBezTo>
                  <a:cubicBezTo>
                    <a:pt x="140" y="8"/>
                    <a:pt x="177" y="46"/>
                    <a:pt x="177" y="93"/>
                  </a:cubicBezTo>
                  <a:cubicBezTo>
                    <a:pt x="177" y="139"/>
                    <a:pt x="140" y="177"/>
                    <a:pt x="93" y="177"/>
                  </a:cubicBezTo>
                  <a:close/>
                  <a:moveTo>
                    <a:pt x="127" y="63"/>
                  </a:moveTo>
                  <a:cubicBezTo>
                    <a:pt x="118" y="63"/>
                    <a:pt x="118" y="63"/>
                    <a:pt x="118" y="63"/>
                  </a:cubicBezTo>
                  <a:cubicBezTo>
                    <a:pt x="118" y="76"/>
                    <a:pt x="118" y="76"/>
                    <a:pt x="118" y="76"/>
                  </a:cubicBezTo>
                  <a:cubicBezTo>
                    <a:pt x="106" y="76"/>
                    <a:pt x="106" y="76"/>
                    <a:pt x="106" y="76"/>
                  </a:cubicBezTo>
                  <a:cubicBezTo>
                    <a:pt x="106" y="84"/>
                    <a:pt x="106" y="84"/>
                    <a:pt x="106" y="84"/>
                  </a:cubicBezTo>
                  <a:cubicBezTo>
                    <a:pt x="118" y="84"/>
                    <a:pt x="118" y="84"/>
                    <a:pt x="118" y="84"/>
                  </a:cubicBezTo>
                  <a:cubicBezTo>
                    <a:pt x="118" y="97"/>
                    <a:pt x="118" y="97"/>
                    <a:pt x="118" y="97"/>
                  </a:cubicBezTo>
                  <a:cubicBezTo>
                    <a:pt x="127" y="97"/>
                    <a:pt x="127" y="97"/>
                    <a:pt x="127" y="97"/>
                  </a:cubicBezTo>
                  <a:cubicBezTo>
                    <a:pt x="127" y="84"/>
                    <a:pt x="127" y="84"/>
                    <a:pt x="127" y="84"/>
                  </a:cubicBezTo>
                  <a:cubicBezTo>
                    <a:pt x="140" y="84"/>
                    <a:pt x="140" y="84"/>
                    <a:pt x="140" y="84"/>
                  </a:cubicBezTo>
                  <a:cubicBezTo>
                    <a:pt x="140" y="76"/>
                    <a:pt x="140" y="76"/>
                    <a:pt x="140" y="76"/>
                  </a:cubicBezTo>
                  <a:cubicBezTo>
                    <a:pt x="127" y="76"/>
                    <a:pt x="127" y="76"/>
                    <a:pt x="127" y="76"/>
                  </a:cubicBezTo>
                  <a:lnTo>
                    <a:pt x="127" y="63"/>
                  </a:lnTo>
                  <a:close/>
                  <a:moveTo>
                    <a:pt x="93" y="96"/>
                  </a:moveTo>
                  <a:cubicBezTo>
                    <a:pt x="91" y="95"/>
                    <a:pt x="89" y="92"/>
                    <a:pt x="89" y="91"/>
                  </a:cubicBezTo>
                  <a:cubicBezTo>
                    <a:pt x="89" y="90"/>
                    <a:pt x="89" y="90"/>
                    <a:pt x="92" y="87"/>
                  </a:cubicBezTo>
                  <a:cubicBezTo>
                    <a:pt x="96" y="84"/>
                    <a:pt x="98" y="80"/>
                    <a:pt x="98" y="75"/>
                  </a:cubicBezTo>
                  <a:cubicBezTo>
                    <a:pt x="98" y="72"/>
                    <a:pt x="97" y="68"/>
                    <a:pt x="95" y="66"/>
                  </a:cubicBezTo>
                  <a:cubicBezTo>
                    <a:pt x="97" y="66"/>
                    <a:pt x="97" y="66"/>
                    <a:pt x="97" y="66"/>
                  </a:cubicBezTo>
                  <a:cubicBezTo>
                    <a:pt x="106" y="59"/>
                    <a:pt x="106" y="59"/>
                    <a:pt x="106" y="59"/>
                  </a:cubicBezTo>
                  <a:cubicBezTo>
                    <a:pt x="82" y="59"/>
                    <a:pt x="82" y="59"/>
                    <a:pt x="82" y="59"/>
                  </a:cubicBezTo>
                  <a:cubicBezTo>
                    <a:pt x="72" y="59"/>
                    <a:pt x="63" y="67"/>
                    <a:pt x="63" y="75"/>
                  </a:cubicBezTo>
                  <a:cubicBezTo>
                    <a:pt x="63" y="84"/>
                    <a:pt x="70" y="91"/>
                    <a:pt x="79" y="91"/>
                  </a:cubicBezTo>
                  <a:cubicBezTo>
                    <a:pt x="79" y="92"/>
                    <a:pt x="79" y="93"/>
                    <a:pt x="79" y="93"/>
                  </a:cubicBezTo>
                  <a:cubicBezTo>
                    <a:pt x="79" y="95"/>
                    <a:pt x="79" y="96"/>
                    <a:pt x="80" y="97"/>
                  </a:cubicBezTo>
                  <a:cubicBezTo>
                    <a:pt x="69" y="97"/>
                    <a:pt x="59" y="104"/>
                    <a:pt x="59" y="113"/>
                  </a:cubicBezTo>
                  <a:cubicBezTo>
                    <a:pt x="59" y="121"/>
                    <a:pt x="68" y="126"/>
                    <a:pt x="80" y="126"/>
                  </a:cubicBezTo>
                  <a:cubicBezTo>
                    <a:pt x="94" y="126"/>
                    <a:pt x="101" y="118"/>
                    <a:pt x="101" y="110"/>
                  </a:cubicBezTo>
                  <a:cubicBezTo>
                    <a:pt x="101" y="104"/>
                    <a:pt x="99" y="100"/>
                    <a:pt x="93" y="96"/>
                  </a:cubicBezTo>
                  <a:close/>
                  <a:moveTo>
                    <a:pt x="74" y="75"/>
                  </a:moveTo>
                  <a:cubicBezTo>
                    <a:pt x="73" y="72"/>
                    <a:pt x="74" y="69"/>
                    <a:pt x="76" y="67"/>
                  </a:cubicBezTo>
                  <a:cubicBezTo>
                    <a:pt x="76" y="66"/>
                    <a:pt x="78" y="65"/>
                    <a:pt x="79" y="65"/>
                  </a:cubicBezTo>
                  <a:cubicBezTo>
                    <a:pt x="79" y="64"/>
                    <a:pt x="79" y="64"/>
                    <a:pt x="79" y="64"/>
                  </a:cubicBezTo>
                  <a:cubicBezTo>
                    <a:pt x="79" y="64"/>
                    <a:pt x="79" y="64"/>
                    <a:pt x="79" y="64"/>
                  </a:cubicBezTo>
                  <a:cubicBezTo>
                    <a:pt x="79" y="65"/>
                    <a:pt x="79" y="65"/>
                    <a:pt x="79" y="65"/>
                  </a:cubicBezTo>
                  <a:cubicBezTo>
                    <a:pt x="83" y="65"/>
                    <a:pt x="87" y="70"/>
                    <a:pt x="88" y="76"/>
                  </a:cubicBezTo>
                  <a:cubicBezTo>
                    <a:pt x="88" y="79"/>
                    <a:pt x="88" y="82"/>
                    <a:pt x="86" y="84"/>
                  </a:cubicBezTo>
                  <a:cubicBezTo>
                    <a:pt x="85" y="85"/>
                    <a:pt x="84" y="86"/>
                    <a:pt x="82" y="86"/>
                  </a:cubicBezTo>
                  <a:cubicBezTo>
                    <a:pt x="82" y="86"/>
                    <a:pt x="82" y="86"/>
                    <a:pt x="82" y="86"/>
                  </a:cubicBezTo>
                  <a:cubicBezTo>
                    <a:pt x="78" y="86"/>
                    <a:pt x="74" y="81"/>
                    <a:pt x="74" y="75"/>
                  </a:cubicBezTo>
                  <a:close/>
                  <a:moveTo>
                    <a:pt x="80" y="120"/>
                  </a:moveTo>
                  <a:cubicBezTo>
                    <a:pt x="74" y="120"/>
                    <a:pt x="70" y="116"/>
                    <a:pt x="70" y="111"/>
                  </a:cubicBezTo>
                  <a:cubicBezTo>
                    <a:pt x="70" y="106"/>
                    <a:pt x="75" y="102"/>
                    <a:pt x="81" y="102"/>
                  </a:cubicBezTo>
                  <a:cubicBezTo>
                    <a:pt x="81" y="101"/>
                    <a:pt x="81" y="101"/>
                    <a:pt x="81" y="101"/>
                  </a:cubicBezTo>
                  <a:cubicBezTo>
                    <a:pt x="81" y="101"/>
                    <a:pt x="81" y="101"/>
                    <a:pt x="81" y="101"/>
                  </a:cubicBezTo>
                  <a:cubicBezTo>
                    <a:pt x="82" y="102"/>
                    <a:pt x="82" y="102"/>
                    <a:pt x="82" y="102"/>
                  </a:cubicBezTo>
                  <a:cubicBezTo>
                    <a:pt x="83" y="102"/>
                    <a:pt x="84" y="103"/>
                    <a:pt x="86" y="103"/>
                  </a:cubicBezTo>
                  <a:cubicBezTo>
                    <a:pt x="87" y="104"/>
                    <a:pt x="87" y="104"/>
                    <a:pt x="87" y="104"/>
                  </a:cubicBezTo>
                  <a:cubicBezTo>
                    <a:pt x="90" y="106"/>
                    <a:pt x="92" y="108"/>
                    <a:pt x="92" y="110"/>
                  </a:cubicBezTo>
                  <a:cubicBezTo>
                    <a:pt x="92" y="110"/>
                    <a:pt x="92" y="111"/>
                    <a:pt x="92" y="111"/>
                  </a:cubicBezTo>
                  <a:cubicBezTo>
                    <a:pt x="92" y="117"/>
                    <a:pt x="88" y="120"/>
                    <a:pt x="80" y="12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64" name="Freeform 317"/>
            <p:cNvSpPr>
              <a:spLocks noEditPoints="1"/>
            </p:cNvSpPr>
            <p:nvPr/>
          </p:nvSpPr>
          <p:spPr bwMode="auto">
            <a:xfrm>
              <a:off x="3718699" y="4020683"/>
              <a:ext cx="282626" cy="284303"/>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3" name="Group 2">
            <a:extLst>
              <a:ext uri="{FF2B5EF4-FFF2-40B4-BE49-F238E27FC236}">
                <a16:creationId xmlns:a16="http://schemas.microsoft.com/office/drawing/2014/main" id="{02B4A0D6-67FA-4A0D-920D-38BD6EA30074}"/>
              </a:ext>
            </a:extLst>
          </p:cNvPr>
          <p:cNvGrpSpPr/>
          <p:nvPr/>
        </p:nvGrpSpPr>
        <p:grpSpPr>
          <a:xfrm>
            <a:off x="4284598" y="3284819"/>
            <a:ext cx="3253031" cy="2268755"/>
            <a:chOff x="4284598" y="3284819"/>
            <a:chExt cx="3253031" cy="2268755"/>
          </a:xfrm>
        </p:grpSpPr>
        <p:sp>
          <p:nvSpPr>
            <p:cNvPr id="34" name="TextBox 33"/>
            <p:cNvSpPr txBox="1"/>
            <p:nvPr/>
          </p:nvSpPr>
          <p:spPr>
            <a:xfrm>
              <a:off x="4284598" y="3284819"/>
              <a:ext cx="2064124" cy="523220"/>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APP NAME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Features</a:t>
              </a:r>
              <a:endParaRPr lang="en-US" sz="1400" b="1" dirty="0">
                <a:solidFill>
                  <a:schemeClr val="tx2">
                    <a:lumMod val="60000"/>
                    <a:lumOff val="40000"/>
                  </a:schemeClr>
                </a:solidFill>
                <a:latin typeface="Raleway" panose="020B0003030101060003" pitchFamily="34" charset="0"/>
              </a:endParaRPr>
            </a:p>
          </p:txBody>
        </p:sp>
        <p:grpSp>
          <p:nvGrpSpPr>
            <p:cNvPr id="35" name="Group 34"/>
            <p:cNvGrpSpPr/>
            <p:nvPr/>
          </p:nvGrpSpPr>
          <p:grpSpPr>
            <a:xfrm>
              <a:off x="4410436" y="3987863"/>
              <a:ext cx="3127193" cy="1565711"/>
              <a:chOff x="2422780" y="1745788"/>
              <a:chExt cx="1347588" cy="1983088"/>
            </a:xfrm>
          </p:grpSpPr>
          <p:sp>
            <p:nvSpPr>
              <p:cNvPr id="36" name="Flowchart: Process 35"/>
              <p:cNvSpPr/>
              <p:nvPr/>
            </p:nvSpPr>
            <p:spPr>
              <a:xfrm>
                <a:off x="2422780" y="1745788"/>
                <a:ext cx="1347588" cy="217283"/>
              </a:xfrm>
              <a:prstGeom prst="flowChartProcess">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7" name="Flowchart: Process 36"/>
              <p:cNvSpPr/>
              <p:nvPr/>
            </p:nvSpPr>
            <p:spPr>
              <a:xfrm>
                <a:off x="2422780" y="2041549"/>
                <a:ext cx="819345" cy="217283"/>
              </a:xfrm>
              <a:prstGeom prst="flowChartProcess">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8" name="Flowchart: Process 37"/>
              <p:cNvSpPr/>
              <p:nvPr/>
            </p:nvSpPr>
            <p:spPr>
              <a:xfrm>
                <a:off x="2424011" y="2337310"/>
                <a:ext cx="662058" cy="217283"/>
              </a:xfrm>
              <a:prstGeom prst="flowChartProcess">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9" name="Flowchart: Process 38"/>
              <p:cNvSpPr/>
              <p:nvPr/>
            </p:nvSpPr>
            <p:spPr>
              <a:xfrm>
                <a:off x="2425446" y="2633071"/>
                <a:ext cx="1190935" cy="217283"/>
              </a:xfrm>
              <a:prstGeom prst="flowChartProcess">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40" name="Flowchart: Process 39"/>
              <p:cNvSpPr/>
              <p:nvPr/>
            </p:nvSpPr>
            <p:spPr>
              <a:xfrm>
                <a:off x="2424011" y="2927561"/>
                <a:ext cx="285967" cy="217283"/>
              </a:xfrm>
              <a:prstGeom prst="flowChartProcess">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41" name="Flowchart: Process 40"/>
              <p:cNvSpPr/>
              <p:nvPr/>
            </p:nvSpPr>
            <p:spPr>
              <a:xfrm>
                <a:off x="2425446" y="3222051"/>
                <a:ext cx="557949" cy="217283"/>
              </a:xfrm>
              <a:prstGeom prst="flowChartProcess">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42" name="Flowchart: Process 41"/>
              <p:cNvSpPr/>
              <p:nvPr/>
            </p:nvSpPr>
            <p:spPr>
              <a:xfrm>
                <a:off x="2422780" y="3511593"/>
                <a:ext cx="909700" cy="217283"/>
              </a:xfrm>
              <a:prstGeom prst="flowChartProcess">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grpSp>
      </p:grpSp>
      <p:grpSp>
        <p:nvGrpSpPr>
          <p:cNvPr id="7" name="Group 6"/>
          <p:cNvGrpSpPr/>
          <p:nvPr/>
        </p:nvGrpSpPr>
        <p:grpSpPr>
          <a:xfrm>
            <a:off x="8446877" y="3316089"/>
            <a:ext cx="3419449" cy="523220"/>
            <a:chOff x="6467081" y="2402836"/>
            <a:chExt cx="2564587" cy="392415"/>
          </a:xfrm>
        </p:grpSpPr>
        <p:sp>
          <p:nvSpPr>
            <p:cNvPr id="45" name="TextBox 44"/>
            <p:cNvSpPr txBox="1"/>
            <p:nvPr/>
          </p:nvSpPr>
          <p:spPr>
            <a:xfrm>
              <a:off x="6871641" y="2402836"/>
              <a:ext cx="2160027" cy="392415"/>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52" name="Freeform 173"/>
            <p:cNvSpPr>
              <a:spLocks noEditPoints="1"/>
            </p:cNvSpPr>
            <p:nvPr/>
          </p:nvSpPr>
          <p:spPr bwMode="auto">
            <a:xfrm>
              <a:off x="6467081" y="2463578"/>
              <a:ext cx="292315" cy="294014"/>
            </a:xfrm>
            <a:custGeom>
              <a:avLst/>
              <a:gdLst>
                <a:gd name="T0" fmla="*/ 173 w 189"/>
                <a:gd name="T1" fmla="*/ 17 h 190"/>
                <a:gd name="T2" fmla="*/ 113 w 189"/>
                <a:gd name="T3" fmla="*/ 17 h 190"/>
                <a:gd name="T4" fmla="*/ 101 w 189"/>
                <a:gd name="T5" fmla="*/ 45 h 190"/>
                <a:gd name="T6" fmla="*/ 37 w 189"/>
                <a:gd name="T7" fmla="*/ 117 h 190"/>
                <a:gd name="T8" fmla="*/ 29 w 189"/>
                <a:gd name="T9" fmla="*/ 135 h 190"/>
                <a:gd name="T10" fmla="*/ 33 w 189"/>
                <a:gd name="T11" fmla="*/ 148 h 190"/>
                <a:gd name="T12" fmla="*/ 21 w 189"/>
                <a:gd name="T13" fmla="*/ 174 h 190"/>
                <a:gd name="T14" fmla="*/ 21 w 189"/>
                <a:gd name="T15" fmla="*/ 177 h 190"/>
                <a:gd name="T16" fmla="*/ 4 w 189"/>
                <a:gd name="T17" fmla="*/ 182 h 190"/>
                <a:gd name="T18" fmla="*/ 4 w 189"/>
                <a:gd name="T19" fmla="*/ 181 h 190"/>
                <a:gd name="T20" fmla="*/ 0 w 189"/>
                <a:gd name="T21" fmla="*/ 186 h 190"/>
                <a:gd name="T22" fmla="*/ 4 w 189"/>
                <a:gd name="T23" fmla="*/ 190 h 190"/>
                <a:gd name="T24" fmla="*/ 4 w 189"/>
                <a:gd name="T25" fmla="*/ 190 h 190"/>
                <a:gd name="T26" fmla="*/ 28 w 189"/>
                <a:gd name="T27" fmla="*/ 182 h 190"/>
                <a:gd name="T28" fmla="*/ 29 w 189"/>
                <a:gd name="T29" fmla="*/ 172 h 190"/>
                <a:gd name="T30" fmla="*/ 38 w 189"/>
                <a:gd name="T31" fmla="*/ 154 h 190"/>
                <a:gd name="T32" fmla="*/ 54 w 189"/>
                <a:gd name="T33" fmla="*/ 160 h 190"/>
                <a:gd name="T34" fmla="*/ 72 w 189"/>
                <a:gd name="T35" fmla="*/ 153 h 190"/>
                <a:gd name="T36" fmla="*/ 144 w 189"/>
                <a:gd name="T37" fmla="*/ 89 h 190"/>
                <a:gd name="T38" fmla="*/ 173 w 189"/>
                <a:gd name="T39" fmla="*/ 76 h 190"/>
                <a:gd name="T40" fmla="*/ 173 w 189"/>
                <a:gd name="T41" fmla="*/ 17 h 190"/>
                <a:gd name="T42" fmla="*/ 66 w 189"/>
                <a:gd name="T43" fmla="*/ 147 h 190"/>
                <a:gd name="T44" fmla="*/ 54 w 189"/>
                <a:gd name="T45" fmla="*/ 152 h 190"/>
                <a:gd name="T46" fmla="*/ 38 w 189"/>
                <a:gd name="T47" fmla="*/ 135 h 190"/>
                <a:gd name="T48" fmla="*/ 42 w 189"/>
                <a:gd name="T49" fmla="*/ 123 h 190"/>
                <a:gd name="T50" fmla="*/ 102 w 189"/>
                <a:gd name="T51" fmla="*/ 57 h 190"/>
                <a:gd name="T52" fmla="*/ 113 w 189"/>
                <a:gd name="T53" fmla="*/ 76 h 190"/>
                <a:gd name="T54" fmla="*/ 133 w 189"/>
                <a:gd name="T55" fmla="*/ 87 h 190"/>
                <a:gd name="T56" fmla="*/ 66 w 189"/>
                <a:gd name="T57" fmla="*/ 147 h 190"/>
                <a:gd name="T58" fmla="*/ 167 w 189"/>
                <a:gd name="T59" fmla="*/ 70 h 190"/>
                <a:gd name="T60" fmla="*/ 119 w 189"/>
                <a:gd name="T61" fmla="*/ 70 h 190"/>
                <a:gd name="T62" fmla="*/ 119 w 189"/>
                <a:gd name="T63" fmla="*/ 23 h 190"/>
                <a:gd name="T64" fmla="*/ 167 w 189"/>
                <a:gd name="T65" fmla="*/ 23 h 190"/>
                <a:gd name="T66" fmla="*/ 167 w 189"/>
                <a:gd name="T67" fmla="*/ 70 h 190"/>
                <a:gd name="T68" fmla="*/ 78 w 189"/>
                <a:gd name="T69" fmla="*/ 105 h 190"/>
                <a:gd name="T70" fmla="*/ 84 w 189"/>
                <a:gd name="T71" fmla="*/ 111 h 190"/>
                <a:gd name="T72" fmla="*/ 111 w 189"/>
                <a:gd name="T73" fmla="*/ 90 h 190"/>
                <a:gd name="T74" fmla="*/ 99 w 189"/>
                <a:gd name="T75" fmla="*/ 78 h 190"/>
                <a:gd name="T76" fmla="*/ 78 w 189"/>
                <a:gd name="T77" fmla="*/ 10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9" h="190">
                  <a:moveTo>
                    <a:pt x="173" y="17"/>
                  </a:moveTo>
                  <a:cubicBezTo>
                    <a:pt x="156" y="0"/>
                    <a:pt x="130" y="0"/>
                    <a:pt x="113" y="17"/>
                  </a:cubicBezTo>
                  <a:cubicBezTo>
                    <a:pt x="105" y="25"/>
                    <a:pt x="101" y="35"/>
                    <a:pt x="101" y="45"/>
                  </a:cubicBezTo>
                  <a:cubicBezTo>
                    <a:pt x="37" y="117"/>
                    <a:pt x="37" y="117"/>
                    <a:pt x="37" y="117"/>
                  </a:cubicBezTo>
                  <a:cubicBezTo>
                    <a:pt x="32" y="122"/>
                    <a:pt x="29" y="128"/>
                    <a:pt x="29" y="135"/>
                  </a:cubicBezTo>
                  <a:cubicBezTo>
                    <a:pt x="29" y="140"/>
                    <a:pt x="30" y="144"/>
                    <a:pt x="33" y="148"/>
                  </a:cubicBezTo>
                  <a:cubicBezTo>
                    <a:pt x="21" y="155"/>
                    <a:pt x="16" y="161"/>
                    <a:pt x="21" y="174"/>
                  </a:cubicBezTo>
                  <a:cubicBezTo>
                    <a:pt x="21" y="176"/>
                    <a:pt x="21" y="177"/>
                    <a:pt x="21" y="177"/>
                  </a:cubicBezTo>
                  <a:cubicBezTo>
                    <a:pt x="19" y="180"/>
                    <a:pt x="10" y="181"/>
                    <a:pt x="4" y="182"/>
                  </a:cubicBezTo>
                  <a:cubicBezTo>
                    <a:pt x="4" y="182"/>
                    <a:pt x="4" y="181"/>
                    <a:pt x="4" y="181"/>
                  </a:cubicBezTo>
                  <a:cubicBezTo>
                    <a:pt x="1" y="181"/>
                    <a:pt x="0" y="183"/>
                    <a:pt x="0" y="186"/>
                  </a:cubicBezTo>
                  <a:cubicBezTo>
                    <a:pt x="0" y="188"/>
                    <a:pt x="1" y="190"/>
                    <a:pt x="4" y="190"/>
                  </a:cubicBezTo>
                  <a:cubicBezTo>
                    <a:pt x="4" y="190"/>
                    <a:pt x="4" y="190"/>
                    <a:pt x="4" y="190"/>
                  </a:cubicBezTo>
                  <a:cubicBezTo>
                    <a:pt x="7" y="190"/>
                    <a:pt x="22" y="190"/>
                    <a:pt x="28" y="182"/>
                  </a:cubicBezTo>
                  <a:cubicBezTo>
                    <a:pt x="29" y="180"/>
                    <a:pt x="30" y="176"/>
                    <a:pt x="29" y="172"/>
                  </a:cubicBezTo>
                  <a:cubicBezTo>
                    <a:pt x="26" y="164"/>
                    <a:pt x="27" y="161"/>
                    <a:pt x="38" y="154"/>
                  </a:cubicBezTo>
                  <a:cubicBezTo>
                    <a:pt x="43" y="158"/>
                    <a:pt x="48" y="160"/>
                    <a:pt x="54" y="160"/>
                  </a:cubicBezTo>
                  <a:cubicBezTo>
                    <a:pt x="61" y="160"/>
                    <a:pt x="68" y="158"/>
                    <a:pt x="72" y="153"/>
                  </a:cubicBezTo>
                  <a:cubicBezTo>
                    <a:pt x="144" y="89"/>
                    <a:pt x="144" y="89"/>
                    <a:pt x="144" y="89"/>
                  </a:cubicBezTo>
                  <a:cubicBezTo>
                    <a:pt x="155" y="88"/>
                    <a:pt x="165" y="84"/>
                    <a:pt x="173" y="76"/>
                  </a:cubicBezTo>
                  <a:cubicBezTo>
                    <a:pt x="189" y="60"/>
                    <a:pt x="189" y="33"/>
                    <a:pt x="173" y="17"/>
                  </a:cubicBezTo>
                  <a:close/>
                  <a:moveTo>
                    <a:pt x="66" y="147"/>
                  </a:moveTo>
                  <a:cubicBezTo>
                    <a:pt x="63" y="150"/>
                    <a:pt x="59" y="152"/>
                    <a:pt x="54" y="152"/>
                  </a:cubicBezTo>
                  <a:cubicBezTo>
                    <a:pt x="45" y="152"/>
                    <a:pt x="38" y="144"/>
                    <a:pt x="38" y="135"/>
                  </a:cubicBezTo>
                  <a:cubicBezTo>
                    <a:pt x="38" y="130"/>
                    <a:pt x="39" y="126"/>
                    <a:pt x="42" y="123"/>
                  </a:cubicBezTo>
                  <a:cubicBezTo>
                    <a:pt x="102" y="57"/>
                    <a:pt x="102" y="57"/>
                    <a:pt x="102" y="57"/>
                  </a:cubicBezTo>
                  <a:cubicBezTo>
                    <a:pt x="104" y="64"/>
                    <a:pt x="108" y="71"/>
                    <a:pt x="113" y="76"/>
                  </a:cubicBezTo>
                  <a:cubicBezTo>
                    <a:pt x="119" y="82"/>
                    <a:pt x="126" y="86"/>
                    <a:pt x="133" y="87"/>
                  </a:cubicBezTo>
                  <a:lnTo>
                    <a:pt x="66" y="147"/>
                  </a:lnTo>
                  <a:close/>
                  <a:moveTo>
                    <a:pt x="167" y="70"/>
                  </a:moveTo>
                  <a:cubicBezTo>
                    <a:pt x="154" y="84"/>
                    <a:pt x="132" y="84"/>
                    <a:pt x="119" y="70"/>
                  </a:cubicBezTo>
                  <a:cubicBezTo>
                    <a:pt x="106" y="57"/>
                    <a:pt x="106" y="36"/>
                    <a:pt x="119" y="23"/>
                  </a:cubicBezTo>
                  <a:cubicBezTo>
                    <a:pt x="132" y="10"/>
                    <a:pt x="154" y="10"/>
                    <a:pt x="167" y="23"/>
                  </a:cubicBezTo>
                  <a:cubicBezTo>
                    <a:pt x="180" y="36"/>
                    <a:pt x="180" y="57"/>
                    <a:pt x="167" y="70"/>
                  </a:cubicBezTo>
                  <a:close/>
                  <a:moveTo>
                    <a:pt x="78" y="105"/>
                  </a:moveTo>
                  <a:cubicBezTo>
                    <a:pt x="84" y="111"/>
                    <a:pt x="84" y="111"/>
                    <a:pt x="84" y="111"/>
                  </a:cubicBezTo>
                  <a:cubicBezTo>
                    <a:pt x="111" y="90"/>
                    <a:pt x="111" y="90"/>
                    <a:pt x="111" y="90"/>
                  </a:cubicBezTo>
                  <a:cubicBezTo>
                    <a:pt x="99" y="78"/>
                    <a:pt x="99" y="78"/>
                    <a:pt x="99" y="78"/>
                  </a:cubicBezTo>
                  <a:lnTo>
                    <a:pt x="78" y="105"/>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8" name="Group 7"/>
          <p:cNvGrpSpPr/>
          <p:nvPr/>
        </p:nvGrpSpPr>
        <p:grpSpPr>
          <a:xfrm>
            <a:off x="8453675" y="2406827"/>
            <a:ext cx="3412651" cy="523220"/>
            <a:chOff x="6472180" y="1763004"/>
            <a:chExt cx="2559488" cy="392415"/>
          </a:xfrm>
        </p:grpSpPr>
        <p:sp>
          <p:nvSpPr>
            <p:cNvPr id="44" name="TextBox 43"/>
            <p:cNvSpPr txBox="1"/>
            <p:nvPr/>
          </p:nvSpPr>
          <p:spPr>
            <a:xfrm>
              <a:off x="6871641" y="1763004"/>
              <a:ext cx="2160027" cy="392415"/>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56" name="Freeform 175"/>
            <p:cNvSpPr>
              <a:spLocks noEditPoints="1"/>
            </p:cNvSpPr>
            <p:nvPr/>
          </p:nvSpPr>
          <p:spPr bwMode="auto">
            <a:xfrm>
              <a:off x="6472180" y="1879829"/>
              <a:ext cx="288066" cy="181847"/>
            </a:xfrm>
            <a:custGeom>
              <a:avLst/>
              <a:gdLst>
                <a:gd name="T0" fmla="*/ 118 w 186"/>
                <a:gd name="T1" fmla="*/ 21 h 118"/>
                <a:gd name="T2" fmla="*/ 127 w 186"/>
                <a:gd name="T3" fmla="*/ 21 h 118"/>
                <a:gd name="T4" fmla="*/ 182 w 186"/>
                <a:gd name="T5" fmla="*/ 17 h 118"/>
                <a:gd name="T6" fmla="*/ 180 w 186"/>
                <a:gd name="T7" fmla="*/ 17 h 118"/>
                <a:gd name="T8" fmla="*/ 144 w 186"/>
                <a:gd name="T9" fmla="*/ 17 h 118"/>
                <a:gd name="T10" fmla="*/ 17 w 186"/>
                <a:gd name="T11" fmla="*/ 0 h 118"/>
                <a:gd name="T12" fmla="*/ 0 w 186"/>
                <a:gd name="T13" fmla="*/ 101 h 118"/>
                <a:gd name="T14" fmla="*/ 127 w 186"/>
                <a:gd name="T15" fmla="*/ 118 h 118"/>
                <a:gd name="T16" fmla="*/ 144 w 186"/>
                <a:gd name="T17" fmla="*/ 83 h 118"/>
                <a:gd name="T18" fmla="*/ 180 w 186"/>
                <a:gd name="T19" fmla="*/ 101 h 118"/>
                <a:gd name="T20" fmla="*/ 186 w 186"/>
                <a:gd name="T21" fmla="*/ 97 h 118"/>
                <a:gd name="T22" fmla="*/ 182 w 186"/>
                <a:gd name="T23" fmla="*/ 17 h 118"/>
                <a:gd name="T24" fmla="*/ 127 w 186"/>
                <a:gd name="T25" fmla="*/ 110 h 118"/>
                <a:gd name="T26" fmla="*/ 9 w 186"/>
                <a:gd name="T27" fmla="*/ 101 h 118"/>
                <a:gd name="T28" fmla="*/ 135 w 186"/>
                <a:gd name="T29" fmla="*/ 42 h 118"/>
                <a:gd name="T30" fmla="*/ 135 w 186"/>
                <a:gd name="T31" fmla="*/ 34 h 118"/>
                <a:gd name="T32" fmla="*/ 9 w 186"/>
                <a:gd name="T33" fmla="*/ 17 h 118"/>
                <a:gd name="T34" fmla="*/ 127 w 186"/>
                <a:gd name="T35" fmla="*/ 8 h 118"/>
                <a:gd name="T36" fmla="*/ 135 w 186"/>
                <a:gd name="T37" fmla="*/ 34 h 118"/>
                <a:gd name="T38" fmla="*/ 144 w 186"/>
                <a:gd name="T39" fmla="*/ 73 h 118"/>
                <a:gd name="T40" fmla="*/ 161 w 186"/>
                <a:gd name="T41" fmla="*/ 36 h 118"/>
                <a:gd name="T42" fmla="*/ 177 w 186"/>
                <a:gd name="T43" fmla="*/ 90 h 118"/>
                <a:gd name="T44" fmla="*/ 169 w 186"/>
                <a:gd name="T45" fmla="*/ 32 h 118"/>
                <a:gd name="T46" fmla="*/ 177 w 186"/>
                <a:gd name="T47" fmla="*/ 90 h 118"/>
                <a:gd name="T48" fmla="*/ 97 w 186"/>
                <a:gd name="T49" fmla="*/ 93 h 118"/>
                <a:gd name="T50" fmla="*/ 97 w 186"/>
                <a:gd name="T51" fmla="*/ 51 h 118"/>
                <a:gd name="T52" fmla="*/ 81 w 186"/>
                <a:gd name="T53" fmla="*/ 84 h 118"/>
                <a:gd name="T54" fmla="*/ 68 w 186"/>
                <a:gd name="T55" fmla="*/ 72 h 118"/>
                <a:gd name="T56" fmla="*/ 26 w 186"/>
                <a:gd name="T57" fmla="*/ 72 h 118"/>
                <a:gd name="T58" fmla="*/ 97 w 186"/>
                <a:gd name="T59" fmla="*/ 59 h 118"/>
                <a:gd name="T60" fmla="*/ 97 w 186"/>
                <a:gd name="T61" fmla="*/ 84 h 118"/>
                <a:gd name="T62" fmla="*/ 97 w 186"/>
                <a:gd name="T63" fmla="*/ 59 h 118"/>
                <a:gd name="T64" fmla="*/ 59 w 186"/>
                <a:gd name="T65" fmla="*/ 72 h 118"/>
                <a:gd name="T66" fmla="*/ 34 w 186"/>
                <a:gd name="T67" fmla="*/ 72 h 118"/>
                <a:gd name="T68" fmla="*/ 106 w 186"/>
                <a:gd name="T69" fmla="*/ 17 h 118"/>
                <a:gd name="T70" fmla="*/ 106 w 186"/>
                <a:gd name="T71" fmla="*/ 25 h 118"/>
                <a:gd name="T72" fmla="*/ 106 w 186"/>
                <a:gd name="T73" fmla="*/ 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18">
                  <a:moveTo>
                    <a:pt x="123" y="17"/>
                  </a:moveTo>
                  <a:cubicBezTo>
                    <a:pt x="120" y="17"/>
                    <a:pt x="118" y="19"/>
                    <a:pt x="118" y="21"/>
                  </a:cubicBezTo>
                  <a:cubicBezTo>
                    <a:pt x="118" y="23"/>
                    <a:pt x="120" y="25"/>
                    <a:pt x="123" y="25"/>
                  </a:cubicBezTo>
                  <a:cubicBezTo>
                    <a:pt x="125" y="25"/>
                    <a:pt x="127" y="23"/>
                    <a:pt x="127" y="21"/>
                  </a:cubicBezTo>
                  <a:cubicBezTo>
                    <a:pt x="127" y="19"/>
                    <a:pt x="125" y="17"/>
                    <a:pt x="123" y="17"/>
                  </a:cubicBezTo>
                  <a:close/>
                  <a:moveTo>
                    <a:pt x="182" y="17"/>
                  </a:moveTo>
                  <a:cubicBezTo>
                    <a:pt x="181" y="17"/>
                    <a:pt x="180" y="17"/>
                    <a:pt x="180" y="17"/>
                  </a:cubicBezTo>
                  <a:cubicBezTo>
                    <a:pt x="180" y="17"/>
                    <a:pt x="180" y="17"/>
                    <a:pt x="180" y="17"/>
                  </a:cubicBezTo>
                  <a:cubicBezTo>
                    <a:pt x="144" y="35"/>
                    <a:pt x="144" y="35"/>
                    <a:pt x="144" y="35"/>
                  </a:cubicBezTo>
                  <a:cubicBezTo>
                    <a:pt x="144" y="17"/>
                    <a:pt x="144" y="17"/>
                    <a:pt x="144" y="17"/>
                  </a:cubicBezTo>
                  <a:cubicBezTo>
                    <a:pt x="144" y="8"/>
                    <a:pt x="136" y="0"/>
                    <a:pt x="127" y="0"/>
                  </a:cubicBezTo>
                  <a:cubicBezTo>
                    <a:pt x="17" y="0"/>
                    <a:pt x="17" y="0"/>
                    <a:pt x="17" y="0"/>
                  </a:cubicBezTo>
                  <a:cubicBezTo>
                    <a:pt x="8" y="0"/>
                    <a:pt x="0" y="8"/>
                    <a:pt x="0" y="17"/>
                  </a:cubicBezTo>
                  <a:cubicBezTo>
                    <a:pt x="0" y="101"/>
                    <a:pt x="0" y="101"/>
                    <a:pt x="0" y="101"/>
                  </a:cubicBezTo>
                  <a:cubicBezTo>
                    <a:pt x="0" y="111"/>
                    <a:pt x="8" y="118"/>
                    <a:pt x="17" y="118"/>
                  </a:cubicBezTo>
                  <a:cubicBezTo>
                    <a:pt x="127" y="118"/>
                    <a:pt x="127" y="118"/>
                    <a:pt x="127" y="118"/>
                  </a:cubicBezTo>
                  <a:cubicBezTo>
                    <a:pt x="136" y="118"/>
                    <a:pt x="144" y="111"/>
                    <a:pt x="144" y="101"/>
                  </a:cubicBezTo>
                  <a:cubicBezTo>
                    <a:pt x="144" y="83"/>
                    <a:pt x="144" y="83"/>
                    <a:pt x="144" y="83"/>
                  </a:cubicBezTo>
                  <a:cubicBezTo>
                    <a:pt x="180" y="101"/>
                    <a:pt x="180" y="101"/>
                    <a:pt x="180" y="101"/>
                  </a:cubicBezTo>
                  <a:cubicBezTo>
                    <a:pt x="180" y="101"/>
                    <a:pt x="180" y="101"/>
                    <a:pt x="180" y="101"/>
                  </a:cubicBezTo>
                  <a:cubicBezTo>
                    <a:pt x="180" y="101"/>
                    <a:pt x="181" y="101"/>
                    <a:pt x="182" y="101"/>
                  </a:cubicBezTo>
                  <a:cubicBezTo>
                    <a:pt x="184" y="101"/>
                    <a:pt x="186" y="99"/>
                    <a:pt x="186" y="97"/>
                  </a:cubicBezTo>
                  <a:cubicBezTo>
                    <a:pt x="186" y="21"/>
                    <a:pt x="186" y="21"/>
                    <a:pt x="186" y="21"/>
                  </a:cubicBezTo>
                  <a:cubicBezTo>
                    <a:pt x="186" y="19"/>
                    <a:pt x="184" y="17"/>
                    <a:pt x="182" y="17"/>
                  </a:cubicBezTo>
                  <a:close/>
                  <a:moveTo>
                    <a:pt x="135" y="101"/>
                  </a:moveTo>
                  <a:cubicBezTo>
                    <a:pt x="135" y="106"/>
                    <a:pt x="132" y="110"/>
                    <a:pt x="127" y="110"/>
                  </a:cubicBezTo>
                  <a:cubicBezTo>
                    <a:pt x="17" y="110"/>
                    <a:pt x="17" y="110"/>
                    <a:pt x="17" y="110"/>
                  </a:cubicBezTo>
                  <a:cubicBezTo>
                    <a:pt x="13" y="110"/>
                    <a:pt x="9" y="106"/>
                    <a:pt x="9" y="101"/>
                  </a:cubicBezTo>
                  <a:cubicBezTo>
                    <a:pt x="9" y="42"/>
                    <a:pt x="9" y="42"/>
                    <a:pt x="9" y="42"/>
                  </a:cubicBezTo>
                  <a:cubicBezTo>
                    <a:pt x="135" y="42"/>
                    <a:pt x="135" y="42"/>
                    <a:pt x="135" y="42"/>
                  </a:cubicBezTo>
                  <a:lnTo>
                    <a:pt x="135" y="101"/>
                  </a:lnTo>
                  <a:close/>
                  <a:moveTo>
                    <a:pt x="135" y="34"/>
                  </a:moveTo>
                  <a:cubicBezTo>
                    <a:pt x="9" y="34"/>
                    <a:pt x="9" y="34"/>
                    <a:pt x="9" y="34"/>
                  </a:cubicBezTo>
                  <a:cubicBezTo>
                    <a:pt x="9" y="17"/>
                    <a:pt x="9" y="17"/>
                    <a:pt x="9" y="17"/>
                  </a:cubicBezTo>
                  <a:cubicBezTo>
                    <a:pt x="9" y="12"/>
                    <a:pt x="13" y="8"/>
                    <a:pt x="17" y="8"/>
                  </a:cubicBezTo>
                  <a:cubicBezTo>
                    <a:pt x="127" y="8"/>
                    <a:pt x="127" y="8"/>
                    <a:pt x="127" y="8"/>
                  </a:cubicBezTo>
                  <a:cubicBezTo>
                    <a:pt x="132" y="8"/>
                    <a:pt x="135" y="12"/>
                    <a:pt x="135" y="17"/>
                  </a:cubicBezTo>
                  <a:lnTo>
                    <a:pt x="135" y="34"/>
                  </a:lnTo>
                  <a:close/>
                  <a:moveTo>
                    <a:pt x="161" y="82"/>
                  </a:moveTo>
                  <a:cubicBezTo>
                    <a:pt x="144" y="73"/>
                    <a:pt x="144" y="73"/>
                    <a:pt x="144" y="73"/>
                  </a:cubicBezTo>
                  <a:cubicBezTo>
                    <a:pt x="144" y="45"/>
                    <a:pt x="144" y="45"/>
                    <a:pt x="144" y="45"/>
                  </a:cubicBezTo>
                  <a:cubicBezTo>
                    <a:pt x="161" y="36"/>
                    <a:pt x="161" y="36"/>
                    <a:pt x="161" y="36"/>
                  </a:cubicBezTo>
                  <a:lnTo>
                    <a:pt x="161" y="82"/>
                  </a:lnTo>
                  <a:close/>
                  <a:moveTo>
                    <a:pt x="177" y="90"/>
                  </a:moveTo>
                  <a:cubicBezTo>
                    <a:pt x="169" y="86"/>
                    <a:pt x="169" y="86"/>
                    <a:pt x="169" y="86"/>
                  </a:cubicBezTo>
                  <a:cubicBezTo>
                    <a:pt x="169" y="32"/>
                    <a:pt x="169" y="32"/>
                    <a:pt x="169" y="32"/>
                  </a:cubicBezTo>
                  <a:cubicBezTo>
                    <a:pt x="177" y="28"/>
                    <a:pt x="177" y="28"/>
                    <a:pt x="177" y="28"/>
                  </a:cubicBezTo>
                  <a:lnTo>
                    <a:pt x="177" y="90"/>
                  </a:lnTo>
                  <a:close/>
                  <a:moveTo>
                    <a:pt x="47" y="93"/>
                  </a:moveTo>
                  <a:cubicBezTo>
                    <a:pt x="97" y="93"/>
                    <a:pt x="97" y="93"/>
                    <a:pt x="97" y="93"/>
                  </a:cubicBezTo>
                  <a:cubicBezTo>
                    <a:pt x="109" y="93"/>
                    <a:pt x="118" y="83"/>
                    <a:pt x="118" y="72"/>
                  </a:cubicBezTo>
                  <a:cubicBezTo>
                    <a:pt x="118" y="60"/>
                    <a:pt x="109" y="51"/>
                    <a:pt x="97" y="51"/>
                  </a:cubicBezTo>
                  <a:cubicBezTo>
                    <a:pt x="86" y="51"/>
                    <a:pt x="76" y="60"/>
                    <a:pt x="76" y="72"/>
                  </a:cubicBezTo>
                  <a:cubicBezTo>
                    <a:pt x="76" y="77"/>
                    <a:pt x="78" y="81"/>
                    <a:pt x="81" y="84"/>
                  </a:cubicBezTo>
                  <a:cubicBezTo>
                    <a:pt x="63" y="84"/>
                    <a:pt x="63" y="84"/>
                    <a:pt x="63" y="84"/>
                  </a:cubicBezTo>
                  <a:cubicBezTo>
                    <a:pt x="66" y="81"/>
                    <a:pt x="68" y="77"/>
                    <a:pt x="68" y="72"/>
                  </a:cubicBezTo>
                  <a:cubicBezTo>
                    <a:pt x="68" y="60"/>
                    <a:pt x="58" y="51"/>
                    <a:pt x="47" y="51"/>
                  </a:cubicBezTo>
                  <a:cubicBezTo>
                    <a:pt x="35" y="51"/>
                    <a:pt x="26" y="60"/>
                    <a:pt x="26" y="72"/>
                  </a:cubicBezTo>
                  <a:cubicBezTo>
                    <a:pt x="26" y="83"/>
                    <a:pt x="35" y="93"/>
                    <a:pt x="47" y="93"/>
                  </a:cubicBezTo>
                  <a:close/>
                  <a:moveTo>
                    <a:pt x="97" y="59"/>
                  </a:moveTo>
                  <a:cubicBezTo>
                    <a:pt x="104" y="59"/>
                    <a:pt x="110" y="65"/>
                    <a:pt x="110" y="72"/>
                  </a:cubicBezTo>
                  <a:cubicBezTo>
                    <a:pt x="110" y="79"/>
                    <a:pt x="104" y="84"/>
                    <a:pt x="97" y="84"/>
                  </a:cubicBezTo>
                  <a:cubicBezTo>
                    <a:pt x="90" y="84"/>
                    <a:pt x="85" y="79"/>
                    <a:pt x="85" y="72"/>
                  </a:cubicBezTo>
                  <a:cubicBezTo>
                    <a:pt x="85" y="65"/>
                    <a:pt x="90" y="59"/>
                    <a:pt x="97" y="59"/>
                  </a:cubicBezTo>
                  <a:close/>
                  <a:moveTo>
                    <a:pt x="47" y="59"/>
                  </a:moveTo>
                  <a:cubicBezTo>
                    <a:pt x="54" y="59"/>
                    <a:pt x="59" y="65"/>
                    <a:pt x="59" y="72"/>
                  </a:cubicBezTo>
                  <a:cubicBezTo>
                    <a:pt x="59" y="79"/>
                    <a:pt x="54" y="84"/>
                    <a:pt x="47" y="84"/>
                  </a:cubicBezTo>
                  <a:cubicBezTo>
                    <a:pt x="40" y="84"/>
                    <a:pt x="34" y="79"/>
                    <a:pt x="34" y="72"/>
                  </a:cubicBezTo>
                  <a:cubicBezTo>
                    <a:pt x="34" y="65"/>
                    <a:pt x="40" y="59"/>
                    <a:pt x="47" y="59"/>
                  </a:cubicBezTo>
                  <a:close/>
                  <a:moveTo>
                    <a:pt x="106" y="17"/>
                  </a:moveTo>
                  <a:cubicBezTo>
                    <a:pt x="103" y="17"/>
                    <a:pt x="102" y="19"/>
                    <a:pt x="102" y="21"/>
                  </a:cubicBezTo>
                  <a:cubicBezTo>
                    <a:pt x="102" y="23"/>
                    <a:pt x="103" y="25"/>
                    <a:pt x="106" y="25"/>
                  </a:cubicBezTo>
                  <a:cubicBezTo>
                    <a:pt x="108" y="25"/>
                    <a:pt x="110" y="23"/>
                    <a:pt x="110" y="21"/>
                  </a:cubicBezTo>
                  <a:cubicBezTo>
                    <a:pt x="110" y="19"/>
                    <a:pt x="108" y="17"/>
                    <a:pt x="106"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9" name="Group 8"/>
          <p:cNvGrpSpPr/>
          <p:nvPr/>
        </p:nvGrpSpPr>
        <p:grpSpPr>
          <a:xfrm>
            <a:off x="8453675" y="1497564"/>
            <a:ext cx="3412651" cy="523220"/>
            <a:chOff x="6472180" y="1123172"/>
            <a:chExt cx="2559488" cy="392415"/>
          </a:xfrm>
        </p:grpSpPr>
        <p:sp>
          <p:nvSpPr>
            <p:cNvPr id="43" name="TextBox 42"/>
            <p:cNvSpPr txBox="1"/>
            <p:nvPr/>
          </p:nvSpPr>
          <p:spPr>
            <a:xfrm>
              <a:off x="6871641" y="1123172"/>
              <a:ext cx="2160027" cy="392415"/>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57" name="Freeform 190"/>
            <p:cNvSpPr>
              <a:spLocks noEditPoints="1"/>
            </p:cNvSpPr>
            <p:nvPr/>
          </p:nvSpPr>
          <p:spPr bwMode="auto">
            <a:xfrm>
              <a:off x="6472180" y="1214505"/>
              <a:ext cx="287216" cy="232832"/>
            </a:xfrm>
            <a:custGeom>
              <a:avLst/>
              <a:gdLst>
                <a:gd name="T0" fmla="*/ 68 w 186"/>
                <a:gd name="T1" fmla="*/ 84 h 151"/>
                <a:gd name="T2" fmla="*/ 118 w 186"/>
                <a:gd name="T3" fmla="*/ 84 h 151"/>
                <a:gd name="T4" fmla="*/ 93 w 186"/>
                <a:gd name="T5" fmla="*/ 101 h 151"/>
                <a:gd name="T6" fmla="*/ 93 w 186"/>
                <a:gd name="T7" fmla="*/ 67 h 151"/>
                <a:gd name="T8" fmla="*/ 93 w 186"/>
                <a:gd name="T9" fmla="*/ 101 h 151"/>
                <a:gd name="T10" fmla="*/ 114 w 186"/>
                <a:gd name="T11" fmla="*/ 25 h 151"/>
                <a:gd name="T12" fmla="*/ 114 w 186"/>
                <a:gd name="T13" fmla="*/ 16 h 151"/>
                <a:gd name="T14" fmla="*/ 68 w 186"/>
                <a:gd name="T15" fmla="*/ 21 h 151"/>
                <a:gd name="T16" fmla="*/ 156 w 186"/>
                <a:gd name="T17" fmla="*/ 33 h 151"/>
                <a:gd name="T18" fmla="*/ 156 w 186"/>
                <a:gd name="T19" fmla="*/ 59 h 151"/>
                <a:gd name="T20" fmla="*/ 156 w 186"/>
                <a:gd name="T21" fmla="*/ 33 h 151"/>
                <a:gd name="T22" fmla="*/ 152 w 186"/>
                <a:gd name="T23" fmla="*/ 46 h 151"/>
                <a:gd name="T24" fmla="*/ 160 w 186"/>
                <a:gd name="T25" fmla="*/ 46 h 151"/>
                <a:gd name="T26" fmla="*/ 169 w 186"/>
                <a:gd name="T27" fmla="*/ 16 h 151"/>
                <a:gd name="T28" fmla="*/ 122 w 186"/>
                <a:gd name="T29" fmla="*/ 0 h 151"/>
                <a:gd name="T30" fmla="*/ 63 w 186"/>
                <a:gd name="T31" fmla="*/ 0 h 151"/>
                <a:gd name="T32" fmla="*/ 17 w 186"/>
                <a:gd name="T33" fmla="*/ 16 h 151"/>
                <a:gd name="T34" fmla="*/ 0 w 186"/>
                <a:gd name="T35" fmla="*/ 135 h 151"/>
                <a:gd name="T36" fmla="*/ 169 w 186"/>
                <a:gd name="T37" fmla="*/ 151 h 151"/>
                <a:gd name="T38" fmla="*/ 186 w 186"/>
                <a:gd name="T39" fmla="*/ 33 h 151"/>
                <a:gd name="T40" fmla="*/ 177 w 186"/>
                <a:gd name="T41" fmla="*/ 101 h 151"/>
                <a:gd name="T42" fmla="*/ 137 w 186"/>
                <a:gd name="T43" fmla="*/ 109 h 151"/>
                <a:gd name="T44" fmla="*/ 177 w 186"/>
                <a:gd name="T45" fmla="*/ 135 h 151"/>
                <a:gd name="T46" fmla="*/ 17 w 186"/>
                <a:gd name="T47" fmla="*/ 143 h 151"/>
                <a:gd name="T48" fmla="*/ 9 w 186"/>
                <a:gd name="T49" fmla="*/ 109 h 151"/>
                <a:gd name="T50" fmla="*/ 45 w 186"/>
                <a:gd name="T51" fmla="*/ 101 h 151"/>
                <a:gd name="T52" fmla="*/ 9 w 186"/>
                <a:gd name="T53" fmla="*/ 33 h 151"/>
                <a:gd name="T54" fmla="*/ 34 w 186"/>
                <a:gd name="T55" fmla="*/ 25 h 151"/>
                <a:gd name="T56" fmla="*/ 93 w 186"/>
                <a:gd name="T57" fmla="*/ 8 h 151"/>
                <a:gd name="T58" fmla="*/ 152 w 186"/>
                <a:gd name="T59" fmla="*/ 25 h 151"/>
                <a:gd name="T60" fmla="*/ 177 w 186"/>
                <a:gd name="T61" fmla="*/ 33 h 151"/>
                <a:gd name="T62" fmla="*/ 156 w 186"/>
                <a:gd name="T63" fmla="*/ 67 h 151"/>
                <a:gd name="T64" fmla="*/ 156 w 186"/>
                <a:gd name="T65" fmla="*/ 75 h 151"/>
                <a:gd name="T66" fmla="*/ 156 w 186"/>
                <a:gd name="T67" fmla="*/ 67 h 151"/>
                <a:gd name="T68" fmla="*/ 51 w 186"/>
                <a:gd name="T69" fmla="*/ 84 h 151"/>
                <a:gd name="T70" fmla="*/ 135 w 186"/>
                <a:gd name="T71" fmla="*/ 84 h 151"/>
                <a:gd name="T72" fmla="*/ 93 w 186"/>
                <a:gd name="T73" fmla="*/ 118 h 151"/>
                <a:gd name="T74" fmla="*/ 93 w 186"/>
                <a:gd name="T75" fmla="*/ 50 h 151"/>
                <a:gd name="T76" fmla="*/ 93 w 186"/>
                <a:gd name="T77" fmla="*/ 118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51">
                  <a:moveTo>
                    <a:pt x="93" y="59"/>
                  </a:moveTo>
                  <a:cubicBezTo>
                    <a:pt x="79" y="59"/>
                    <a:pt x="68" y="70"/>
                    <a:pt x="68" y="84"/>
                  </a:cubicBezTo>
                  <a:cubicBezTo>
                    <a:pt x="68" y="98"/>
                    <a:pt x="79" y="109"/>
                    <a:pt x="93" y="109"/>
                  </a:cubicBezTo>
                  <a:cubicBezTo>
                    <a:pt x="107" y="109"/>
                    <a:pt x="118" y="98"/>
                    <a:pt x="118" y="84"/>
                  </a:cubicBezTo>
                  <a:cubicBezTo>
                    <a:pt x="118" y="70"/>
                    <a:pt x="107" y="59"/>
                    <a:pt x="93" y="59"/>
                  </a:cubicBezTo>
                  <a:close/>
                  <a:moveTo>
                    <a:pt x="93" y="101"/>
                  </a:moveTo>
                  <a:cubicBezTo>
                    <a:pt x="84" y="101"/>
                    <a:pt x="76" y="93"/>
                    <a:pt x="76" y="84"/>
                  </a:cubicBezTo>
                  <a:cubicBezTo>
                    <a:pt x="76" y="75"/>
                    <a:pt x="84" y="67"/>
                    <a:pt x="93" y="67"/>
                  </a:cubicBezTo>
                  <a:cubicBezTo>
                    <a:pt x="102" y="67"/>
                    <a:pt x="110" y="75"/>
                    <a:pt x="110" y="84"/>
                  </a:cubicBezTo>
                  <a:cubicBezTo>
                    <a:pt x="110" y="93"/>
                    <a:pt x="102" y="101"/>
                    <a:pt x="93" y="101"/>
                  </a:cubicBezTo>
                  <a:close/>
                  <a:moveTo>
                    <a:pt x="72" y="25"/>
                  </a:moveTo>
                  <a:cubicBezTo>
                    <a:pt x="114" y="25"/>
                    <a:pt x="114" y="25"/>
                    <a:pt x="114" y="25"/>
                  </a:cubicBezTo>
                  <a:cubicBezTo>
                    <a:pt x="116" y="25"/>
                    <a:pt x="118" y="23"/>
                    <a:pt x="118" y="21"/>
                  </a:cubicBezTo>
                  <a:cubicBezTo>
                    <a:pt x="118" y="18"/>
                    <a:pt x="116" y="16"/>
                    <a:pt x="114" y="16"/>
                  </a:cubicBezTo>
                  <a:cubicBezTo>
                    <a:pt x="72" y="16"/>
                    <a:pt x="72" y="16"/>
                    <a:pt x="72" y="16"/>
                  </a:cubicBezTo>
                  <a:cubicBezTo>
                    <a:pt x="70" y="16"/>
                    <a:pt x="68" y="18"/>
                    <a:pt x="68" y="21"/>
                  </a:cubicBezTo>
                  <a:cubicBezTo>
                    <a:pt x="68" y="23"/>
                    <a:pt x="70" y="25"/>
                    <a:pt x="72" y="25"/>
                  </a:cubicBezTo>
                  <a:close/>
                  <a:moveTo>
                    <a:pt x="156" y="33"/>
                  </a:moveTo>
                  <a:cubicBezTo>
                    <a:pt x="149" y="33"/>
                    <a:pt x="144" y="39"/>
                    <a:pt x="144" y="46"/>
                  </a:cubicBezTo>
                  <a:cubicBezTo>
                    <a:pt x="144" y="53"/>
                    <a:pt x="149" y="59"/>
                    <a:pt x="156" y="59"/>
                  </a:cubicBezTo>
                  <a:cubicBezTo>
                    <a:pt x="163" y="59"/>
                    <a:pt x="169" y="53"/>
                    <a:pt x="169" y="46"/>
                  </a:cubicBezTo>
                  <a:cubicBezTo>
                    <a:pt x="169" y="39"/>
                    <a:pt x="163" y="33"/>
                    <a:pt x="156" y="33"/>
                  </a:cubicBezTo>
                  <a:close/>
                  <a:moveTo>
                    <a:pt x="156" y="50"/>
                  </a:moveTo>
                  <a:cubicBezTo>
                    <a:pt x="154" y="50"/>
                    <a:pt x="152" y="48"/>
                    <a:pt x="152" y="46"/>
                  </a:cubicBezTo>
                  <a:cubicBezTo>
                    <a:pt x="152" y="44"/>
                    <a:pt x="154" y="42"/>
                    <a:pt x="156" y="42"/>
                  </a:cubicBezTo>
                  <a:cubicBezTo>
                    <a:pt x="159" y="42"/>
                    <a:pt x="160" y="44"/>
                    <a:pt x="160" y="46"/>
                  </a:cubicBezTo>
                  <a:cubicBezTo>
                    <a:pt x="160" y="48"/>
                    <a:pt x="159" y="50"/>
                    <a:pt x="156" y="50"/>
                  </a:cubicBezTo>
                  <a:close/>
                  <a:moveTo>
                    <a:pt x="169" y="16"/>
                  </a:moveTo>
                  <a:cubicBezTo>
                    <a:pt x="152" y="16"/>
                    <a:pt x="152" y="16"/>
                    <a:pt x="152" y="16"/>
                  </a:cubicBezTo>
                  <a:cubicBezTo>
                    <a:pt x="139" y="16"/>
                    <a:pt x="139" y="0"/>
                    <a:pt x="122" y="0"/>
                  </a:cubicBezTo>
                  <a:cubicBezTo>
                    <a:pt x="106" y="0"/>
                    <a:pt x="93" y="0"/>
                    <a:pt x="93" y="0"/>
                  </a:cubicBezTo>
                  <a:cubicBezTo>
                    <a:pt x="93" y="0"/>
                    <a:pt x="80" y="0"/>
                    <a:pt x="63" y="0"/>
                  </a:cubicBezTo>
                  <a:cubicBezTo>
                    <a:pt x="47" y="0"/>
                    <a:pt x="47" y="16"/>
                    <a:pt x="34" y="16"/>
                  </a:cubicBezTo>
                  <a:cubicBezTo>
                    <a:pt x="17" y="16"/>
                    <a:pt x="17" y="16"/>
                    <a:pt x="17" y="16"/>
                  </a:cubicBezTo>
                  <a:cubicBezTo>
                    <a:pt x="8" y="16"/>
                    <a:pt x="0" y="24"/>
                    <a:pt x="0" y="33"/>
                  </a:cubicBezTo>
                  <a:cubicBezTo>
                    <a:pt x="0" y="135"/>
                    <a:pt x="0" y="135"/>
                    <a:pt x="0" y="135"/>
                  </a:cubicBezTo>
                  <a:cubicBezTo>
                    <a:pt x="0" y="144"/>
                    <a:pt x="8" y="151"/>
                    <a:pt x="17" y="151"/>
                  </a:cubicBezTo>
                  <a:cubicBezTo>
                    <a:pt x="169" y="151"/>
                    <a:pt x="169" y="151"/>
                    <a:pt x="169" y="151"/>
                  </a:cubicBezTo>
                  <a:cubicBezTo>
                    <a:pt x="178" y="151"/>
                    <a:pt x="186" y="144"/>
                    <a:pt x="186" y="135"/>
                  </a:cubicBezTo>
                  <a:cubicBezTo>
                    <a:pt x="186" y="33"/>
                    <a:pt x="186" y="33"/>
                    <a:pt x="186" y="33"/>
                  </a:cubicBezTo>
                  <a:cubicBezTo>
                    <a:pt x="186" y="24"/>
                    <a:pt x="178" y="16"/>
                    <a:pt x="169" y="16"/>
                  </a:cubicBezTo>
                  <a:close/>
                  <a:moveTo>
                    <a:pt x="177" y="101"/>
                  </a:moveTo>
                  <a:cubicBezTo>
                    <a:pt x="141" y="101"/>
                    <a:pt x="141" y="101"/>
                    <a:pt x="141" y="101"/>
                  </a:cubicBezTo>
                  <a:cubicBezTo>
                    <a:pt x="140" y="104"/>
                    <a:pt x="138" y="107"/>
                    <a:pt x="137" y="109"/>
                  </a:cubicBezTo>
                  <a:cubicBezTo>
                    <a:pt x="177" y="109"/>
                    <a:pt x="177" y="109"/>
                    <a:pt x="177" y="109"/>
                  </a:cubicBezTo>
                  <a:cubicBezTo>
                    <a:pt x="177" y="135"/>
                    <a:pt x="177" y="135"/>
                    <a:pt x="177" y="135"/>
                  </a:cubicBezTo>
                  <a:cubicBezTo>
                    <a:pt x="177" y="139"/>
                    <a:pt x="174" y="143"/>
                    <a:pt x="169" y="143"/>
                  </a:cubicBezTo>
                  <a:cubicBezTo>
                    <a:pt x="17" y="143"/>
                    <a:pt x="17" y="143"/>
                    <a:pt x="17" y="143"/>
                  </a:cubicBezTo>
                  <a:cubicBezTo>
                    <a:pt x="12" y="143"/>
                    <a:pt x="9" y="139"/>
                    <a:pt x="9" y="135"/>
                  </a:cubicBezTo>
                  <a:cubicBezTo>
                    <a:pt x="9" y="109"/>
                    <a:pt x="9" y="109"/>
                    <a:pt x="9" y="109"/>
                  </a:cubicBezTo>
                  <a:cubicBezTo>
                    <a:pt x="49" y="109"/>
                    <a:pt x="49" y="109"/>
                    <a:pt x="49" y="109"/>
                  </a:cubicBezTo>
                  <a:cubicBezTo>
                    <a:pt x="48" y="107"/>
                    <a:pt x="46" y="104"/>
                    <a:pt x="45" y="101"/>
                  </a:cubicBezTo>
                  <a:cubicBezTo>
                    <a:pt x="9" y="101"/>
                    <a:pt x="9" y="101"/>
                    <a:pt x="9" y="101"/>
                  </a:cubicBezTo>
                  <a:cubicBezTo>
                    <a:pt x="9" y="33"/>
                    <a:pt x="9" y="33"/>
                    <a:pt x="9" y="33"/>
                  </a:cubicBezTo>
                  <a:cubicBezTo>
                    <a:pt x="9" y="29"/>
                    <a:pt x="12" y="25"/>
                    <a:pt x="17" y="25"/>
                  </a:cubicBezTo>
                  <a:cubicBezTo>
                    <a:pt x="34" y="25"/>
                    <a:pt x="34" y="25"/>
                    <a:pt x="34" y="25"/>
                  </a:cubicBezTo>
                  <a:cubicBezTo>
                    <a:pt x="51" y="25"/>
                    <a:pt x="51" y="8"/>
                    <a:pt x="63" y="8"/>
                  </a:cubicBezTo>
                  <a:cubicBezTo>
                    <a:pt x="72" y="8"/>
                    <a:pt x="93" y="8"/>
                    <a:pt x="93" y="8"/>
                  </a:cubicBezTo>
                  <a:cubicBezTo>
                    <a:pt x="93" y="8"/>
                    <a:pt x="114" y="8"/>
                    <a:pt x="122" y="8"/>
                  </a:cubicBezTo>
                  <a:cubicBezTo>
                    <a:pt x="135" y="8"/>
                    <a:pt x="135" y="25"/>
                    <a:pt x="152" y="25"/>
                  </a:cubicBezTo>
                  <a:cubicBezTo>
                    <a:pt x="169" y="25"/>
                    <a:pt x="169" y="25"/>
                    <a:pt x="169" y="25"/>
                  </a:cubicBezTo>
                  <a:cubicBezTo>
                    <a:pt x="174" y="25"/>
                    <a:pt x="177" y="29"/>
                    <a:pt x="177" y="33"/>
                  </a:cubicBezTo>
                  <a:lnTo>
                    <a:pt x="177" y="101"/>
                  </a:lnTo>
                  <a:close/>
                  <a:moveTo>
                    <a:pt x="156" y="67"/>
                  </a:moveTo>
                  <a:cubicBezTo>
                    <a:pt x="154" y="67"/>
                    <a:pt x="152" y="69"/>
                    <a:pt x="152" y="71"/>
                  </a:cubicBezTo>
                  <a:cubicBezTo>
                    <a:pt x="152" y="74"/>
                    <a:pt x="154" y="75"/>
                    <a:pt x="156" y="75"/>
                  </a:cubicBezTo>
                  <a:cubicBezTo>
                    <a:pt x="159" y="75"/>
                    <a:pt x="160" y="74"/>
                    <a:pt x="160" y="71"/>
                  </a:cubicBezTo>
                  <a:cubicBezTo>
                    <a:pt x="160" y="69"/>
                    <a:pt x="159" y="67"/>
                    <a:pt x="156" y="67"/>
                  </a:cubicBezTo>
                  <a:close/>
                  <a:moveTo>
                    <a:pt x="93" y="42"/>
                  </a:moveTo>
                  <a:cubicBezTo>
                    <a:pt x="70" y="42"/>
                    <a:pt x="51" y="61"/>
                    <a:pt x="51" y="84"/>
                  </a:cubicBezTo>
                  <a:cubicBezTo>
                    <a:pt x="51" y="107"/>
                    <a:pt x="70" y="126"/>
                    <a:pt x="93" y="126"/>
                  </a:cubicBezTo>
                  <a:cubicBezTo>
                    <a:pt x="116" y="126"/>
                    <a:pt x="135" y="107"/>
                    <a:pt x="135" y="84"/>
                  </a:cubicBezTo>
                  <a:cubicBezTo>
                    <a:pt x="135" y="61"/>
                    <a:pt x="116" y="42"/>
                    <a:pt x="93" y="42"/>
                  </a:cubicBezTo>
                  <a:close/>
                  <a:moveTo>
                    <a:pt x="93" y="118"/>
                  </a:moveTo>
                  <a:cubicBezTo>
                    <a:pt x="74" y="118"/>
                    <a:pt x="59" y="103"/>
                    <a:pt x="59" y="84"/>
                  </a:cubicBezTo>
                  <a:cubicBezTo>
                    <a:pt x="59" y="65"/>
                    <a:pt x="74" y="50"/>
                    <a:pt x="93" y="50"/>
                  </a:cubicBezTo>
                  <a:cubicBezTo>
                    <a:pt x="112" y="50"/>
                    <a:pt x="127" y="65"/>
                    <a:pt x="127" y="84"/>
                  </a:cubicBezTo>
                  <a:cubicBezTo>
                    <a:pt x="127" y="103"/>
                    <a:pt x="112" y="118"/>
                    <a:pt x="93" y="11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5" name="Group 4"/>
          <p:cNvGrpSpPr/>
          <p:nvPr/>
        </p:nvGrpSpPr>
        <p:grpSpPr>
          <a:xfrm>
            <a:off x="8455941" y="4225352"/>
            <a:ext cx="3410385" cy="523220"/>
            <a:chOff x="6473879" y="3042668"/>
            <a:chExt cx="2557789" cy="392415"/>
          </a:xfrm>
        </p:grpSpPr>
        <p:sp>
          <p:nvSpPr>
            <p:cNvPr id="46" name="TextBox 45"/>
            <p:cNvSpPr txBox="1"/>
            <p:nvPr/>
          </p:nvSpPr>
          <p:spPr>
            <a:xfrm>
              <a:off x="6871641" y="3042668"/>
              <a:ext cx="2160027" cy="392415"/>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73" name="Freeform 222"/>
            <p:cNvSpPr>
              <a:spLocks noEditPoints="1"/>
            </p:cNvSpPr>
            <p:nvPr/>
          </p:nvSpPr>
          <p:spPr bwMode="auto">
            <a:xfrm>
              <a:off x="6473879" y="3107233"/>
              <a:ext cx="286367" cy="286367"/>
            </a:xfrm>
            <a:custGeom>
              <a:avLst/>
              <a:gdLst>
                <a:gd name="T0" fmla="*/ 168 w 185"/>
                <a:gd name="T1" fmla="*/ 118 h 185"/>
                <a:gd name="T2" fmla="*/ 168 w 185"/>
                <a:gd name="T3" fmla="*/ 50 h 185"/>
                <a:gd name="T4" fmla="*/ 118 w 185"/>
                <a:gd name="T5" fmla="*/ 0 h 185"/>
                <a:gd name="T6" fmla="*/ 67 w 185"/>
                <a:gd name="T7" fmla="*/ 0 h 185"/>
                <a:gd name="T8" fmla="*/ 16 w 185"/>
                <a:gd name="T9" fmla="*/ 50 h 185"/>
                <a:gd name="T10" fmla="*/ 16 w 185"/>
                <a:gd name="T11" fmla="*/ 118 h 185"/>
                <a:gd name="T12" fmla="*/ 0 w 185"/>
                <a:gd name="T13" fmla="*/ 135 h 185"/>
                <a:gd name="T14" fmla="*/ 0 w 185"/>
                <a:gd name="T15" fmla="*/ 152 h 185"/>
                <a:gd name="T16" fmla="*/ 16 w 185"/>
                <a:gd name="T17" fmla="*/ 169 h 185"/>
                <a:gd name="T18" fmla="*/ 17 w 185"/>
                <a:gd name="T19" fmla="*/ 169 h 185"/>
                <a:gd name="T20" fmla="*/ 37 w 185"/>
                <a:gd name="T21" fmla="*/ 185 h 185"/>
                <a:gd name="T22" fmla="*/ 59 w 185"/>
                <a:gd name="T23" fmla="*/ 164 h 185"/>
                <a:gd name="T24" fmla="*/ 59 w 185"/>
                <a:gd name="T25" fmla="*/ 122 h 185"/>
                <a:gd name="T26" fmla="*/ 37 w 185"/>
                <a:gd name="T27" fmla="*/ 101 h 185"/>
                <a:gd name="T28" fmla="*/ 25 w 185"/>
                <a:gd name="T29" fmla="*/ 105 h 185"/>
                <a:gd name="T30" fmla="*/ 25 w 185"/>
                <a:gd name="T31" fmla="*/ 50 h 185"/>
                <a:gd name="T32" fmla="*/ 67 w 185"/>
                <a:gd name="T33" fmla="*/ 8 h 185"/>
                <a:gd name="T34" fmla="*/ 118 w 185"/>
                <a:gd name="T35" fmla="*/ 8 h 185"/>
                <a:gd name="T36" fmla="*/ 160 w 185"/>
                <a:gd name="T37" fmla="*/ 50 h 185"/>
                <a:gd name="T38" fmla="*/ 160 w 185"/>
                <a:gd name="T39" fmla="*/ 105 h 185"/>
                <a:gd name="T40" fmla="*/ 147 w 185"/>
                <a:gd name="T41" fmla="*/ 101 h 185"/>
                <a:gd name="T42" fmla="*/ 126 w 185"/>
                <a:gd name="T43" fmla="*/ 122 h 185"/>
                <a:gd name="T44" fmla="*/ 126 w 185"/>
                <a:gd name="T45" fmla="*/ 164 h 185"/>
                <a:gd name="T46" fmla="*/ 147 w 185"/>
                <a:gd name="T47" fmla="*/ 185 h 185"/>
                <a:gd name="T48" fmla="*/ 168 w 185"/>
                <a:gd name="T49" fmla="*/ 169 h 185"/>
                <a:gd name="T50" fmla="*/ 168 w 185"/>
                <a:gd name="T51" fmla="*/ 169 h 185"/>
                <a:gd name="T52" fmla="*/ 185 w 185"/>
                <a:gd name="T53" fmla="*/ 152 h 185"/>
                <a:gd name="T54" fmla="*/ 185 w 185"/>
                <a:gd name="T55" fmla="*/ 135 h 185"/>
                <a:gd name="T56" fmla="*/ 168 w 185"/>
                <a:gd name="T57" fmla="*/ 118 h 185"/>
                <a:gd name="T58" fmla="*/ 16 w 185"/>
                <a:gd name="T59" fmla="*/ 160 h 185"/>
                <a:gd name="T60" fmla="*/ 8 w 185"/>
                <a:gd name="T61" fmla="*/ 152 h 185"/>
                <a:gd name="T62" fmla="*/ 8 w 185"/>
                <a:gd name="T63" fmla="*/ 135 h 185"/>
                <a:gd name="T64" fmla="*/ 16 w 185"/>
                <a:gd name="T65" fmla="*/ 126 h 185"/>
                <a:gd name="T66" fmla="*/ 16 w 185"/>
                <a:gd name="T67" fmla="*/ 160 h 185"/>
                <a:gd name="T68" fmla="*/ 37 w 185"/>
                <a:gd name="T69" fmla="*/ 109 h 185"/>
                <a:gd name="T70" fmla="*/ 50 w 185"/>
                <a:gd name="T71" fmla="*/ 122 h 185"/>
                <a:gd name="T72" fmla="*/ 50 w 185"/>
                <a:gd name="T73" fmla="*/ 164 h 185"/>
                <a:gd name="T74" fmla="*/ 37 w 185"/>
                <a:gd name="T75" fmla="*/ 177 h 185"/>
                <a:gd name="T76" fmla="*/ 25 w 185"/>
                <a:gd name="T77" fmla="*/ 164 h 185"/>
                <a:gd name="T78" fmla="*/ 25 w 185"/>
                <a:gd name="T79" fmla="*/ 122 h 185"/>
                <a:gd name="T80" fmla="*/ 37 w 185"/>
                <a:gd name="T81" fmla="*/ 109 h 185"/>
                <a:gd name="T82" fmla="*/ 160 w 185"/>
                <a:gd name="T83" fmla="*/ 164 h 185"/>
                <a:gd name="T84" fmla="*/ 147 w 185"/>
                <a:gd name="T85" fmla="*/ 177 h 185"/>
                <a:gd name="T86" fmla="*/ 135 w 185"/>
                <a:gd name="T87" fmla="*/ 164 h 185"/>
                <a:gd name="T88" fmla="*/ 135 w 185"/>
                <a:gd name="T89" fmla="*/ 122 h 185"/>
                <a:gd name="T90" fmla="*/ 147 w 185"/>
                <a:gd name="T91" fmla="*/ 109 h 185"/>
                <a:gd name="T92" fmla="*/ 160 w 185"/>
                <a:gd name="T93" fmla="*/ 122 h 185"/>
                <a:gd name="T94" fmla="*/ 160 w 185"/>
                <a:gd name="T95" fmla="*/ 164 h 185"/>
                <a:gd name="T96" fmla="*/ 177 w 185"/>
                <a:gd name="T97" fmla="*/ 152 h 185"/>
                <a:gd name="T98" fmla="*/ 168 w 185"/>
                <a:gd name="T99" fmla="*/ 160 h 185"/>
                <a:gd name="T100" fmla="*/ 168 w 185"/>
                <a:gd name="T101" fmla="*/ 126 h 185"/>
                <a:gd name="T102" fmla="*/ 177 w 185"/>
                <a:gd name="T103" fmla="*/ 135 h 185"/>
                <a:gd name="T104" fmla="*/ 177 w 185"/>
                <a:gd name="T105" fmla="*/ 15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5" h="185">
                  <a:moveTo>
                    <a:pt x="168" y="118"/>
                  </a:moveTo>
                  <a:cubicBezTo>
                    <a:pt x="168" y="50"/>
                    <a:pt x="168" y="50"/>
                    <a:pt x="168" y="50"/>
                  </a:cubicBezTo>
                  <a:cubicBezTo>
                    <a:pt x="168" y="22"/>
                    <a:pt x="146" y="0"/>
                    <a:pt x="118" y="0"/>
                  </a:cubicBezTo>
                  <a:cubicBezTo>
                    <a:pt x="67" y="0"/>
                    <a:pt x="67" y="0"/>
                    <a:pt x="67" y="0"/>
                  </a:cubicBezTo>
                  <a:cubicBezTo>
                    <a:pt x="39" y="0"/>
                    <a:pt x="16" y="22"/>
                    <a:pt x="16" y="50"/>
                  </a:cubicBezTo>
                  <a:cubicBezTo>
                    <a:pt x="16" y="118"/>
                    <a:pt x="16" y="118"/>
                    <a:pt x="16" y="118"/>
                  </a:cubicBezTo>
                  <a:cubicBezTo>
                    <a:pt x="7" y="118"/>
                    <a:pt x="0" y="125"/>
                    <a:pt x="0" y="135"/>
                  </a:cubicBezTo>
                  <a:cubicBezTo>
                    <a:pt x="0" y="152"/>
                    <a:pt x="0" y="152"/>
                    <a:pt x="0" y="152"/>
                  </a:cubicBezTo>
                  <a:cubicBezTo>
                    <a:pt x="0" y="161"/>
                    <a:pt x="7" y="169"/>
                    <a:pt x="16" y="169"/>
                  </a:cubicBezTo>
                  <a:cubicBezTo>
                    <a:pt x="17" y="169"/>
                    <a:pt x="17" y="169"/>
                    <a:pt x="17" y="169"/>
                  </a:cubicBezTo>
                  <a:cubicBezTo>
                    <a:pt x="19" y="178"/>
                    <a:pt x="27" y="185"/>
                    <a:pt x="37" y="185"/>
                  </a:cubicBezTo>
                  <a:cubicBezTo>
                    <a:pt x="49" y="185"/>
                    <a:pt x="59" y="176"/>
                    <a:pt x="59" y="164"/>
                  </a:cubicBezTo>
                  <a:cubicBezTo>
                    <a:pt x="59" y="122"/>
                    <a:pt x="59" y="122"/>
                    <a:pt x="59" y="122"/>
                  </a:cubicBezTo>
                  <a:cubicBezTo>
                    <a:pt x="59" y="110"/>
                    <a:pt x="49" y="101"/>
                    <a:pt x="37" y="101"/>
                  </a:cubicBezTo>
                  <a:cubicBezTo>
                    <a:pt x="33" y="101"/>
                    <a:pt x="28" y="103"/>
                    <a:pt x="25" y="105"/>
                  </a:cubicBezTo>
                  <a:cubicBezTo>
                    <a:pt x="25" y="50"/>
                    <a:pt x="25" y="50"/>
                    <a:pt x="25" y="50"/>
                  </a:cubicBezTo>
                  <a:cubicBezTo>
                    <a:pt x="25" y="27"/>
                    <a:pt x="44" y="8"/>
                    <a:pt x="67" y="8"/>
                  </a:cubicBezTo>
                  <a:cubicBezTo>
                    <a:pt x="118" y="8"/>
                    <a:pt x="118" y="8"/>
                    <a:pt x="118" y="8"/>
                  </a:cubicBezTo>
                  <a:cubicBezTo>
                    <a:pt x="141" y="8"/>
                    <a:pt x="160" y="27"/>
                    <a:pt x="160" y="50"/>
                  </a:cubicBezTo>
                  <a:cubicBezTo>
                    <a:pt x="160" y="105"/>
                    <a:pt x="160" y="105"/>
                    <a:pt x="160" y="105"/>
                  </a:cubicBezTo>
                  <a:cubicBezTo>
                    <a:pt x="156" y="103"/>
                    <a:pt x="152" y="101"/>
                    <a:pt x="147" y="101"/>
                  </a:cubicBezTo>
                  <a:cubicBezTo>
                    <a:pt x="136" y="101"/>
                    <a:pt x="126" y="110"/>
                    <a:pt x="126" y="122"/>
                  </a:cubicBezTo>
                  <a:cubicBezTo>
                    <a:pt x="126" y="164"/>
                    <a:pt x="126" y="164"/>
                    <a:pt x="126" y="164"/>
                  </a:cubicBezTo>
                  <a:cubicBezTo>
                    <a:pt x="126" y="176"/>
                    <a:pt x="136" y="185"/>
                    <a:pt x="147" y="185"/>
                  </a:cubicBezTo>
                  <a:cubicBezTo>
                    <a:pt x="157" y="185"/>
                    <a:pt x="166" y="178"/>
                    <a:pt x="168" y="169"/>
                  </a:cubicBezTo>
                  <a:cubicBezTo>
                    <a:pt x="168" y="169"/>
                    <a:pt x="168" y="169"/>
                    <a:pt x="168" y="169"/>
                  </a:cubicBezTo>
                  <a:cubicBezTo>
                    <a:pt x="178" y="169"/>
                    <a:pt x="185" y="161"/>
                    <a:pt x="185" y="152"/>
                  </a:cubicBezTo>
                  <a:cubicBezTo>
                    <a:pt x="185" y="135"/>
                    <a:pt x="185" y="135"/>
                    <a:pt x="185" y="135"/>
                  </a:cubicBezTo>
                  <a:cubicBezTo>
                    <a:pt x="185" y="125"/>
                    <a:pt x="178" y="118"/>
                    <a:pt x="168" y="118"/>
                  </a:cubicBezTo>
                  <a:close/>
                  <a:moveTo>
                    <a:pt x="16" y="160"/>
                  </a:moveTo>
                  <a:cubicBezTo>
                    <a:pt x="12" y="160"/>
                    <a:pt x="8" y="156"/>
                    <a:pt x="8" y="152"/>
                  </a:cubicBezTo>
                  <a:cubicBezTo>
                    <a:pt x="8" y="135"/>
                    <a:pt x="8" y="135"/>
                    <a:pt x="8" y="135"/>
                  </a:cubicBezTo>
                  <a:cubicBezTo>
                    <a:pt x="8" y="130"/>
                    <a:pt x="12" y="126"/>
                    <a:pt x="16" y="126"/>
                  </a:cubicBezTo>
                  <a:lnTo>
                    <a:pt x="16" y="160"/>
                  </a:lnTo>
                  <a:close/>
                  <a:moveTo>
                    <a:pt x="37" y="109"/>
                  </a:moveTo>
                  <a:cubicBezTo>
                    <a:pt x="44" y="109"/>
                    <a:pt x="50" y="115"/>
                    <a:pt x="50" y="122"/>
                  </a:cubicBezTo>
                  <a:cubicBezTo>
                    <a:pt x="50" y="164"/>
                    <a:pt x="50" y="164"/>
                    <a:pt x="50" y="164"/>
                  </a:cubicBezTo>
                  <a:cubicBezTo>
                    <a:pt x="50" y="171"/>
                    <a:pt x="44" y="177"/>
                    <a:pt x="37" y="177"/>
                  </a:cubicBezTo>
                  <a:cubicBezTo>
                    <a:pt x="30" y="177"/>
                    <a:pt x="25" y="171"/>
                    <a:pt x="25" y="164"/>
                  </a:cubicBezTo>
                  <a:cubicBezTo>
                    <a:pt x="25" y="122"/>
                    <a:pt x="25" y="122"/>
                    <a:pt x="25" y="122"/>
                  </a:cubicBezTo>
                  <a:cubicBezTo>
                    <a:pt x="25" y="115"/>
                    <a:pt x="30" y="109"/>
                    <a:pt x="37" y="109"/>
                  </a:cubicBezTo>
                  <a:close/>
                  <a:moveTo>
                    <a:pt x="160" y="164"/>
                  </a:moveTo>
                  <a:cubicBezTo>
                    <a:pt x="160" y="171"/>
                    <a:pt x="154" y="177"/>
                    <a:pt x="147" y="177"/>
                  </a:cubicBezTo>
                  <a:cubicBezTo>
                    <a:pt x="140" y="177"/>
                    <a:pt x="135" y="171"/>
                    <a:pt x="135" y="164"/>
                  </a:cubicBezTo>
                  <a:cubicBezTo>
                    <a:pt x="135" y="122"/>
                    <a:pt x="135" y="122"/>
                    <a:pt x="135" y="122"/>
                  </a:cubicBezTo>
                  <a:cubicBezTo>
                    <a:pt x="135" y="115"/>
                    <a:pt x="140" y="109"/>
                    <a:pt x="147" y="109"/>
                  </a:cubicBezTo>
                  <a:cubicBezTo>
                    <a:pt x="154" y="109"/>
                    <a:pt x="160" y="115"/>
                    <a:pt x="160" y="122"/>
                  </a:cubicBezTo>
                  <a:lnTo>
                    <a:pt x="160" y="164"/>
                  </a:lnTo>
                  <a:close/>
                  <a:moveTo>
                    <a:pt x="177" y="152"/>
                  </a:moveTo>
                  <a:cubicBezTo>
                    <a:pt x="177" y="156"/>
                    <a:pt x="173" y="160"/>
                    <a:pt x="168" y="160"/>
                  </a:cubicBezTo>
                  <a:cubicBezTo>
                    <a:pt x="168" y="126"/>
                    <a:pt x="168" y="126"/>
                    <a:pt x="168" y="126"/>
                  </a:cubicBezTo>
                  <a:cubicBezTo>
                    <a:pt x="173" y="126"/>
                    <a:pt x="177" y="130"/>
                    <a:pt x="177" y="135"/>
                  </a:cubicBezTo>
                  <a:lnTo>
                    <a:pt x="177" y="152"/>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2" name="Group 1"/>
          <p:cNvGrpSpPr/>
          <p:nvPr/>
        </p:nvGrpSpPr>
        <p:grpSpPr>
          <a:xfrm>
            <a:off x="8453675" y="5134617"/>
            <a:ext cx="3412651" cy="523220"/>
            <a:chOff x="6472180" y="3684932"/>
            <a:chExt cx="2559488" cy="392415"/>
          </a:xfrm>
        </p:grpSpPr>
        <p:sp>
          <p:nvSpPr>
            <p:cNvPr id="74" name="TextBox 73"/>
            <p:cNvSpPr txBox="1"/>
            <p:nvPr/>
          </p:nvSpPr>
          <p:spPr>
            <a:xfrm>
              <a:off x="6871641" y="3684932"/>
              <a:ext cx="2160027" cy="392415"/>
            </a:xfrm>
            <a:prstGeom prst="rect">
              <a:avLst/>
            </a:prstGeom>
            <a:noFill/>
          </p:spPr>
          <p:txBody>
            <a:bodyPr wrap="square" rtlCol="0">
              <a:spAutoFit/>
            </a:bodyPr>
            <a:lstStyle/>
            <a:p>
              <a:r>
                <a:rPr lang="en-US" sz="1400" b="1" dirty="0">
                  <a:solidFill>
                    <a:schemeClr val="tx2">
                      <a:lumMod val="60000"/>
                      <a:lumOff val="40000"/>
                    </a:schemeClr>
                  </a:solidFill>
                  <a:latin typeface="Raleway" panose="020B0003030101060003" pitchFamily="34" charset="0"/>
                  <a:ea typeface="Roboto Light" panose="02000000000000000000" pitchFamily="2" charset="0"/>
                </a:rPr>
                <a:t>TREE SERVICE ONE</a:t>
              </a:r>
              <a:endParaRPr lang="en-US" sz="667" b="1" dirty="0">
                <a:solidFill>
                  <a:schemeClr val="tx2">
                    <a:lumMod val="60000"/>
                    <a:lumOff val="40000"/>
                  </a:schemeClr>
                </a:solidFill>
                <a:latin typeface="Raleway" panose="020B0003030101060003" pitchFamily="34" charset="0"/>
                <a:ea typeface="Roboto Light" panose="02000000000000000000" pitchFamily="2" charset="0"/>
              </a:endParaRPr>
            </a:p>
            <a:p>
              <a:r>
                <a:rPr lang="en-US" sz="1400" dirty="0">
                  <a:solidFill>
                    <a:schemeClr val="tx2">
                      <a:lumMod val="60000"/>
                      <a:lumOff val="40000"/>
                    </a:schemeClr>
                  </a:solidFill>
                  <a:latin typeface="Calibri Light" panose="020F0302020204030204" pitchFamily="34" charset="0"/>
                  <a:ea typeface="Roboto Light" panose="02000000000000000000" pitchFamily="2" charset="0"/>
                </a:rPr>
                <a:t>Dessert tiramisu sweet cotton</a:t>
              </a:r>
              <a:endParaRPr lang="en-US" sz="1400" b="1" dirty="0">
                <a:solidFill>
                  <a:schemeClr val="tx2">
                    <a:lumMod val="60000"/>
                    <a:lumOff val="40000"/>
                  </a:schemeClr>
                </a:solidFill>
                <a:latin typeface="Raleway" panose="020B0003030101060003" pitchFamily="34" charset="0"/>
              </a:endParaRPr>
            </a:p>
          </p:txBody>
        </p:sp>
        <p:sp>
          <p:nvSpPr>
            <p:cNvPr id="75" name="Freeform 190"/>
            <p:cNvSpPr>
              <a:spLocks noEditPoints="1"/>
            </p:cNvSpPr>
            <p:nvPr/>
          </p:nvSpPr>
          <p:spPr bwMode="auto">
            <a:xfrm>
              <a:off x="6472180" y="3776265"/>
              <a:ext cx="287216" cy="232832"/>
            </a:xfrm>
            <a:custGeom>
              <a:avLst/>
              <a:gdLst>
                <a:gd name="T0" fmla="*/ 68 w 186"/>
                <a:gd name="T1" fmla="*/ 84 h 151"/>
                <a:gd name="T2" fmla="*/ 118 w 186"/>
                <a:gd name="T3" fmla="*/ 84 h 151"/>
                <a:gd name="T4" fmla="*/ 93 w 186"/>
                <a:gd name="T5" fmla="*/ 101 h 151"/>
                <a:gd name="T6" fmla="*/ 93 w 186"/>
                <a:gd name="T7" fmla="*/ 67 h 151"/>
                <a:gd name="T8" fmla="*/ 93 w 186"/>
                <a:gd name="T9" fmla="*/ 101 h 151"/>
                <a:gd name="T10" fmla="*/ 114 w 186"/>
                <a:gd name="T11" fmla="*/ 25 h 151"/>
                <a:gd name="T12" fmla="*/ 114 w 186"/>
                <a:gd name="T13" fmla="*/ 16 h 151"/>
                <a:gd name="T14" fmla="*/ 68 w 186"/>
                <a:gd name="T15" fmla="*/ 21 h 151"/>
                <a:gd name="T16" fmla="*/ 156 w 186"/>
                <a:gd name="T17" fmla="*/ 33 h 151"/>
                <a:gd name="T18" fmla="*/ 156 w 186"/>
                <a:gd name="T19" fmla="*/ 59 h 151"/>
                <a:gd name="T20" fmla="*/ 156 w 186"/>
                <a:gd name="T21" fmla="*/ 33 h 151"/>
                <a:gd name="T22" fmla="*/ 152 w 186"/>
                <a:gd name="T23" fmla="*/ 46 h 151"/>
                <a:gd name="T24" fmla="*/ 160 w 186"/>
                <a:gd name="T25" fmla="*/ 46 h 151"/>
                <a:gd name="T26" fmla="*/ 169 w 186"/>
                <a:gd name="T27" fmla="*/ 16 h 151"/>
                <a:gd name="T28" fmla="*/ 122 w 186"/>
                <a:gd name="T29" fmla="*/ 0 h 151"/>
                <a:gd name="T30" fmla="*/ 63 w 186"/>
                <a:gd name="T31" fmla="*/ 0 h 151"/>
                <a:gd name="T32" fmla="*/ 17 w 186"/>
                <a:gd name="T33" fmla="*/ 16 h 151"/>
                <a:gd name="T34" fmla="*/ 0 w 186"/>
                <a:gd name="T35" fmla="*/ 135 h 151"/>
                <a:gd name="T36" fmla="*/ 169 w 186"/>
                <a:gd name="T37" fmla="*/ 151 h 151"/>
                <a:gd name="T38" fmla="*/ 186 w 186"/>
                <a:gd name="T39" fmla="*/ 33 h 151"/>
                <a:gd name="T40" fmla="*/ 177 w 186"/>
                <a:gd name="T41" fmla="*/ 101 h 151"/>
                <a:gd name="T42" fmla="*/ 137 w 186"/>
                <a:gd name="T43" fmla="*/ 109 h 151"/>
                <a:gd name="T44" fmla="*/ 177 w 186"/>
                <a:gd name="T45" fmla="*/ 135 h 151"/>
                <a:gd name="T46" fmla="*/ 17 w 186"/>
                <a:gd name="T47" fmla="*/ 143 h 151"/>
                <a:gd name="T48" fmla="*/ 9 w 186"/>
                <a:gd name="T49" fmla="*/ 109 h 151"/>
                <a:gd name="T50" fmla="*/ 45 w 186"/>
                <a:gd name="T51" fmla="*/ 101 h 151"/>
                <a:gd name="T52" fmla="*/ 9 w 186"/>
                <a:gd name="T53" fmla="*/ 33 h 151"/>
                <a:gd name="T54" fmla="*/ 34 w 186"/>
                <a:gd name="T55" fmla="*/ 25 h 151"/>
                <a:gd name="T56" fmla="*/ 93 w 186"/>
                <a:gd name="T57" fmla="*/ 8 h 151"/>
                <a:gd name="T58" fmla="*/ 152 w 186"/>
                <a:gd name="T59" fmla="*/ 25 h 151"/>
                <a:gd name="T60" fmla="*/ 177 w 186"/>
                <a:gd name="T61" fmla="*/ 33 h 151"/>
                <a:gd name="T62" fmla="*/ 156 w 186"/>
                <a:gd name="T63" fmla="*/ 67 h 151"/>
                <a:gd name="T64" fmla="*/ 156 w 186"/>
                <a:gd name="T65" fmla="*/ 75 h 151"/>
                <a:gd name="T66" fmla="*/ 156 w 186"/>
                <a:gd name="T67" fmla="*/ 67 h 151"/>
                <a:gd name="T68" fmla="*/ 51 w 186"/>
                <a:gd name="T69" fmla="*/ 84 h 151"/>
                <a:gd name="T70" fmla="*/ 135 w 186"/>
                <a:gd name="T71" fmla="*/ 84 h 151"/>
                <a:gd name="T72" fmla="*/ 93 w 186"/>
                <a:gd name="T73" fmla="*/ 118 h 151"/>
                <a:gd name="T74" fmla="*/ 93 w 186"/>
                <a:gd name="T75" fmla="*/ 50 h 151"/>
                <a:gd name="T76" fmla="*/ 93 w 186"/>
                <a:gd name="T77" fmla="*/ 118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6" h="151">
                  <a:moveTo>
                    <a:pt x="93" y="59"/>
                  </a:moveTo>
                  <a:cubicBezTo>
                    <a:pt x="79" y="59"/>
                    <a:pt x="68" y="70"/>
                    <a:pt x="68" y="84"/>
                  </a:cubicBezTo>
                  <a:cubicBezTo>
                    <a:pt x="68" y="98"/>
                    <a:pt x="79" y="109"/>
                    <a:pt x="93" y="109"/>
                  </a:cubicBezTo>
                  <a:cubicBezTo>
                    <a:pt x="107" y="109"/>
                    <a:pt x="118" y="98"/>
                    <a:pt x="118" y="84"/>
                  </a:cubicBezTo>
                  <a:cubicBezTo>
                    <a:pt x="118" y="70"/>
                    <a:pt x="107" y="59"/>
                    <a:pt x="93" y="59"/>
                  </a:cubicBezTo>
                  <a:close/>
                  <a:moveTo>
                    <a:pt x="93" y="101"/>
                  </a:moveTo>
                  <a:cubicBezTo>
                    <a:pt x="84" y="101"/>
                    <a:pt x="76" y="93"/>
                    <a:pt x="76" y="84"/>
                  </a:cubicBezTo>
                  <a:cubicBezTo>
                    <a:pt x="76" y="75"/>
                    <a:pt x="84" y="67"/>
                    <a:pt x="93" y="67"/>
                  </a:cubicBezTo>
                  <a:cubicBezTo>
                    <a:pt x="102" y="67"/>
                    <a:pt x="110" y="75"/>
                    <a:pt x="110" y="84"/>
                  </a:cubicBezTo>
                  <a:cubicBezTo>
                    <a:pt x="110" y="93"/>
                    <a:pt x="102" y="101"/>
                    <a:pt x="93" y="101"/>
                  </a:cubicBezTo>
                  <a:close/>
                  <a:moveTo>
                    <a:pt x="72" y="25"/>
                  </a:moveTo>
                  <a:cubicBezTo>
                    <a:pt x="114" y="25"/>
                    <a:pt x="114" y="25"/>
                    <a:pt x="114" y="25"/>
                  </a:cubicBezTo>
                  <a:cubicBezTo>
                    <a:pt x="116" y="25"/>
                    <a:pt x="118" y="23"/>
                    <a:pt x="118" y="21"/>
                  </a:cubicBezTo>
                  <a:cubicBezTo>
                    <a:pt x="118" y="18"/>
                    <a:pt x="116" y="16"/>
                    <a:pt x="114" y="16"/>
                  </a:cubicBezTo>
                  <a:cubicBezTo>
                    <a:pt x="72" y="16"/>
                    <a:pt x="72" y="16"/>
                    <a:pt x="72" y="16"/>
                  </a:cubicBezTo>
                  <a:cubicBezTo>
                    <a:pt x="70" y="16"/>
                    <a:pt x="68" y="18"/>
                    <a:pt x="68" y="21"/>
                  </a:cubicBezTo>
                  <a:cubicBezTo>
                    <a:pt x="68" y="23"/>
                    <a:pt x="70" y="25"/>
                    <a:pt x="72" y="25"/>
                  </a:cubicBezTo>
                  <a:close/>
                  <a:moveTo>
                    <a:pt x="156" y="33"/>
                  </a:moveTo>
                  <a:cubicBezTo>
                    <a:pt x="149" y="33"/>
                    <a:pt x="144" y="39"/>
                    <a:pt x="144" y="46"/>
                  </a:cubicBezTo>
                  <a:cubicBezTo>
                    <a:pt x="144" y="53"/>
                    <a:pt x="149" y="59"/>
                    <a:pt x="156" y="59"/>
                  </a:cubicBezTo>
                  <a:cubicBezTo>
                    <a:pt x="163" y="59"/>
                    <a:pt x="169" y="53"/>
                    <a:pt x="169" y="46"/>
                  </a:cubicBezTo>
                  <a:cubicBezTo>
                    <a:pt x="169" y="39"/>
                    <a:pt x="163" y="33"/>
                    <a:pt x="156" y="33"/>
                  </a:cubicBezTo>
                  <a:close/>
                  <a:moveTo>
                    <a:pt x="156" y="50"/>
                  </a:moveTo>
                  <a:cubicBezTo>
                    <a:pt x="154" y="50"/>
                    <a:pt x="152" y="48"/>
                    <a:pt x="152" y="46"/>
                  </a:cubicBezTo>
                  <a:cubicBezTo>
                    <a:pt x="152" y="44"/>
                    <a:pt x="154" y="42"/>
                    <a:pt x="156" y="42"/>
                  </a:cubicBezTo>
                  <a:cubicBezTo>
                    <a:pt x="159" y="42"/>
                    <a:pt x="160" y="44"/>
                    <a:pt x="160" y="46"/>
                  </a:cubicBezTo>
                  <a:cubicBezTo>
                    <a:pt x="160" y="48"/>
                    <a:pt x="159" y="50"/>
                    <a:pt x="156" y="50"/>
                  </a:cubicBezTo>
                  <a:close/>
                  <a:moveTo>
                    <a:pt x="169" y="16"/>
                  </a:moveTo>
                  <a:cubicBezTo>
                    <a:pt x="152" y="16"/>
                    <a:pt x="152" y="16"/>
                    <a:pt x="152" y="16"/>
                  </a:cubicBezTo>
                  <a:cubicBezTo>
                    <a:pt x="139" y="16"/>
                    <a:pt x="139" y="0"/>
                    <a:pt x="122" y="0"/>
                  </a:cubicBezTo>
                  <a:cubicBezTo>
                    <a:pt x="106" y="0"/>
                    <a:pt x="93" y="0"/>
                    <a:pt x="93" y="0"/>
                  </a:cubicBezTo>
                  <a:cubicBezTo>
                    <a:pt x="93" y="0"/>
                    <a:pt x="80" y="0"/>
                    <a:pt x="63" y="0"/>
                  </a:cubicBezTo>
                  <a:cubicBezTo>
                    <a:pt x="47" y="0"/>
                    <a:pt x="47" y="16"/>
                    <a:pt x="34" y="16"/>
                  </a:cubicBezTo>
                  <a:cubicBezTo>
                    <a:pt x="17" y="16"/>
                    <a:pt x="17" y="16"/>
                    <a:pt x="17" y="16"/>
                  </a:cubicBezTo>
                  <a:cubicBezTo>
                    <a:pt x="8" y="16"/>
                    <a:pt x="0" y="24"/>
                    <a:pt x="0" y="33"/>
                  </a:cubicBezTo>
                  <a:cubicBezTo>
                    <a:pt x="0" y="135"/>
                    <a:pt x="0" y="135"/>
                    <a:pt x="0" y="135"/>
                  </a:cubicBezTo>
                  <a:cubicBezTo>
                    <a:pt x="0" y="144"/>
                    <a:pt x="8" y="151"/>
                    <a:pt x="17" y="151"/>
                  </a:cubicBezTo>
                  <a:cubicBezTo>
                    <a:pt x="169" y="151"/>
                    <a:pt x="169" y="151"/>
                    <a:pt x="169" y="151"/>
                  </a:cubicBezTo>
                  <a:cubicBezTo>
                    <a:pt x="178" y="151"/>
                    <a:pt x="186" y="144"/>
                    <a:pt x="186" y="135"/>
                  </a:cubicBezTo>
                  <a:cubicBezTo>
                    <a:pt x="186" y="33"/>
                    <a:pt x="186" y="33"/>
                    <a:pt x="186" y="33"/>
                  </a:cubicBezTo>
                  <a:cubicBezTo>
                    <a:pt x="186" y="24"/>
                    <a:pt x="178" y="16"/>
                    <a:pt x="169" y="16"/>
                  </a:cubicBezTo>
                  <a:close/>
                  <a:moveTo>
                    <a:pt x="177" y="101"/>
                  </a:moveTo>
                  <a:cubicBezTo>
                    <a:pt x="141" y="101"/>
                    <a:pt x="141" y="101"/>
                    <a:pt x="141" y="101"/>
                  </a:cubicBezTo>
                  <a:cubicBezTo>
                    <a:pt x="140" y="104"/>
                    <a:pt x="138" y="107"/>
                    <a:pt x="137" y="109"/>
                  </a:cubicBezTo>
                  <a:cubicBezTo>
                    <a:pt x="177" y="109"/>
                    <a:pt x="177" y="109"/>
                    <a:pt x="177" y="109"/>
                  </a:cubicBezTo>
                  <a:cubicBezTo>
                    <a:pt x="177" y="135"/>
                    <a:pt x="177" y="135"/>
                    <a:pt x="177" y="135"/>
                  </a:cubicBezTo>
                  <a:cubicBezTo>
                    <a:pt x="177" y="139"/>
                    <a:pt x="174" y="143"/>
                    <a:pt x="169" y="143"/>
                  </a:cubicBezTo>
                  <a:cubicBezTo>
                    <a:pt x="17" y="143"/>
                    <a:pt x="17" y="143"/>
                    <a:pt x="17" y="143"/>
                  </a:cubicBezTo>
                  <a:cubicBezTo>
                    <a:pt x="12" y="143"/>
                    <a:pt x="9" y="139"/>
                    <a:pt x="9" y="135"/>
                  </a:cubicBezTo>
                  <a:cubicBezTo>
                    <a:pt x="9" y="109"/>
                    <a:pt x="9" y="109"/>
                    <a:pt x="9" y="109"/>
                  </a:cubicBezTo>
                  <a:cubicBezTo>
                    <a:pt x="49" y="109"/>
                    <a:pt x="49" y="109"/>
                    <a:pt x="49" y="109"/>
                  </a:cubicBezTo>
                  <a:cubicBezTo>
                    <a:pt x="48" y="107"/>
                    <a:pt x="46" y="104"/>
                    <a:pt x="45" y="101"/>
                  </a:cubicBezTo>
                  <a:cubicBezTo>
                    <a:pt x="9" y="101"/>
                    <a:pt x="9" y="101"/>
                    <a:pt x="9" y="101"/>
                  </a:cubicBezTo>
                  <a:cubicBezTo>
                    <a:pt x="9" y="33"/>
                    <a:pt x="9" y="33"/>
                    <a:pt x="9" y="33"/>
                  </a:cubicBezTo>
                  <a:cubicBezTo>
                    <a:pt x="9" y="29"/>
                    <a:pt x="12" y="25"/>
                    <a:pt x="17" y="25"/>
                  </a:cubicBezTo>
                  <a:cubicBezTo>
                    <a:pt x="34" y="25"/>
                    <a:pt x="34" y="25"/>
                    <a:pt x="34" y="25"/>
                  </a:cubicBezTo>
                  <a:cubicBezTo>
                    <a:pt x="51" y="25"/>
                    <a:pt x="51" y="8"/>
                    <a:pt x="63" y="8"/>
                  </a:cubicBezTo>
                  <a:cubicBezTo>
                    <a:pt x="72" y="8"/>
                    <a:pt x="93" y="8"/>
                    <a:pt x="93" y="8"/>
                  </a:cubicBezTo>
                  <a:cubicBezTo>
                    <a:pt x="93" y="8"/>
                    <a:pt x="114" y="8"/>
                    <a:pt x="122" y="8"/>
                  </a:cubicBezTo>
                  <a:cubicBezTo>
                    <a:pt x="135" y="8"/>
                    <a:pt x="135" y="25"/>
                    <a:pt x="152" y="25"/>
                  </a:cubicBezTo>
                  <a:cubicBezTo>
                    <a:pt x="169" y="25"/>
                    <a:pt x="169" y="25"/>
                    <a:pt x="169" y="25"/>
                  </a:cubicBezTo>
                  <a:cubicBezTo>
                    <a:pt x="174" y="25"/>
                    <a:pt x="177" y="29"/>
                    <a:pt x="177" y="33"/>
                  </a:cubicBezTo>
                  <a:lnTo>
                    <a:pt x="177" y="101"/>
                  </a:lnTo>
                  <a:close/>
                  <a:moveTo>
                    <a:pt x="156" y="67"/>
                  </a:moveTo>
                  <a:cubicBezTo>
                    <a:pt x="154" y="67"/>
                    <a:pt x="152" y="69"/>
                    <a:pt x="152" y="71"/>
                  </a:cubicBezTo>
                  <a:cubicBezTo>
                    <a:pt x="152" y="74"/>
                    <a:pt x="154" y="75"/>
                    <a:pt x="156" y="75"/>
                  </a:cubicBezTo>
                  <a:cubicBezTo>
                    <a:pt x="159" y="75"/>
                    <a:pt x="160" y="74"/>
                    <a:pt x="160" y="71"/>
                  </a:cubicBezTo>
                  <a:cubicBezTo>
                    <a:pt x="160" y="69"/>
                    <a:pt x="159" y="67"/>
                    <a:pt x="156" y="67"/>
                  </a:cubicBezTo>
                  <a:close/>
                  <a:moveTo>
                    <a:pt x="93" y="42"/>
                  </a:moveTo>
                  <a:cubicBezTo>
                    <a:pt x="70" y="42"/>
                    <a:pt x="51" y="61"/>
                    <a:pt x="51" y="84"/>
                  </a:cubicBezTo>
                  <a:cubicBezTo>
                    <a:pt x="51" y="107"/>
                    <a:pt x="70" y="126"/>
                    <a:pt x="93" y="126"/>
                  </a:cubicBezTo>
                  <a:cubicBezTo>
                    <a:pt x="116" y="126"/>
                    <a:pt x="135" y="107"/>
                    <a:pt x="135" y="84"/>
                  </a:cubicBezTo>
                  <a:cubicBezTo>
                    <a:pt x="135" y="61"/>
                    <a:pt x="116" y="42"/>
                    <a:pt x="93" y="42"/>
                  </a:cubicBezTo>
                  <a:close/>
                  <a:moveTo>
                    <a:pt x="93" y="118"/>
                  </a:moveTo>
                  <a:cubicBezTo>
                    <a:pt x="74" y="118"/>
                    <a:pt x="59" y="103"/>
                    <a:pt x="59" y="84"/>
                  </a:cubicBezTo>
                  <a:cubicBezTo>
                    <a:pt x="59" y="65"/>
                    <a:pt x="74" y="50"/>
                    <a:pt x="93" y="50"/>
                  </a:cubicBezTo>
                  <a:cubicBezTo>
                    <a:pt x="112" y="50"/>
                    <a:pt x="127" y="65"/>
                    <a:pt x="127" y="84"/>
                  </a:cubicBezTo>
                  <a:cubicBezTo>
                    <a:pt x="127" y="103"/>
                    <a:pt x="112" y="118"/>
                    <a:pt x="93" y="118"/>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sp>
        <p:nvSpPr>
          <p:cNvPr id="47" name="Shape 1833"/>
          <p:cNvSpPr/>
          <p:nvPr/>
        </p:nvSpPr>
        <p:spPr>
          <a:xfrm>
            <a:off x="688441" y="1"/>
            <a:ext cx="2993295" cy="6858000"/>
          </a:xfrm>
          <a:prstGeom prst="rect">
            <a:avLst/>
          </a:prstGeom>
          <a:blipFill dpi="0" rotWithShape="1">
            <a:blip r:embed="rId2" cstate="hqprint">
              <a:extLst>
                <a:ext uri="{28A0092B-C50C-407E-A947-70E740481C1C}">
                  <a14:useLocalDpi xmlns:a14="http://schemas.microsoft.com/office/drawing/2010/main"/>
                </a:ext>
              </a:extLst>
            </a:blip>
            <a:srcRect/>
            <a:stretch>
              <a:fillRect l="-121746" r="-121746"/>
            </a:stretch>
          </a:blipFill>
          <a:ln w="12700">
            <a:miter lim="400000"/>
          </a:ln>
        </p:spPr>
        <p:txBody>
          <a:bodyPr lIns="0" tIns="0" rIns="0" bIns="0" anchor="ctr"/>
          <a:lstStyle/>
          <a:p>
            <a:pPr lvl="0" algn="ctr">
              <a:defRPr sz="3200">
                <a:solidFill>
                  <a:srgbClr val="FFFFFF"/>
                </a:solidFill>
              </a:defRPr>
            </a:pPr>
            <a:endParaRPr sz="4267">
              <a:solidFill>
                <a:schemeClr val="tx2">
                  <a:lumMod val="60000"/>
                  <a:lumOff val="40000"/>
                </a:schemeClr>
              </a:solidFill>
              <a:latin typeface="Raleway"/>
              <a:cs typeface="Raleway"/>
            </a:endParaRPr>
          </a:p>
        </p:txBody>
      </p:sp>
      <p:sp>
        <p:nvSpPr>
          <p:cNvPr id="48" name="Title 2">
            <a:extLst>
              <a:ext uri="{FF2B5EF4-FFF2-40B4-BE49-F238E27FC236}">
                <a16:creationId xmlns:a16="http://schemas.microsoft.com/office/drawing/2014/main" id="{7F374FF4-BBAB-5545-99BD-3B486E109A22}"/>
              </a:ext>
            </a:extLst>
          </p:cNvPr>
          <p:cNvSpPr>
            <a:spLocks noGrp="1"/>
          </p:cNvSpPr>
          <p:nvPr>
            <p:ph type="title"/>
          </p:nvPr>
        </p:nvSpPr>
        <p:spPr>
          <a:xfrm>
            <a:off x="1998132" y="212728"/>
            <a:ext cx="9355667" cy="1325563"/>
          </a:xfrm>
        </p:spPr>
        <p:txBody>
          <a:bodyPr>
            <a:normAutofit/>
          </a:bodyPr>
          <a:lstStyle/>
          <a:p>
            <a:pPr algn="ctr"/>
            <a:r>
              <a:rPr lang="en-US" sz="2800" b="1" dirty="0">
                <a:solidFill>
                  <a:schemeClr val="tx2">
                    <a:lumMod val="60000"/>
                    <a:lumOff val="40000"/>
                  </a:schemeClr>
                </a:solidFill>
                <a:latin typeface="Hiragino Sans GB W6" panose="020B0300000000000000" pitchFamily="34" charset="-128"/>
                <a:ea typeface="Hiragino Sans GB W6" panose="020B0300000000000000" pitchFamily="34" charset="-128"/>
              </a:rPr>
              <a:t>TEAM MEMBER - </a:t>
            </a:r>
            <a:r>
              <a:rPr lang="en-US" sz="2800" dirty="0">
                <a:solidFill>
                  <a:schemeClr val="tx2">
                    <a:lumMod val="60000"/>
                    <a:lumOff val="40000"/>
                  </a:schemeClr>
                </a:solidFill>
                <a:latin typeface="Hiragino Sans GB W3" panose="020B0300000000000000" pitchFamily="34" charset="-128"/>
                <a:ea typeface="Hiragino Sans GB W3" panose="020B0300000000000000" pitchFamily="34" charset="-128"/>
              </a:rPr>
              <a:t>FOCUS</a:t>
            </a:r>
          </a:p>
        </p:txBody>
      </p:sp>
    </p:spTree>
    <p:extLst>
      <p:ext uri="{BB962C8B-B14F-4D97-AF65-F5344CB8AC3E}">
        <p14:creationId xmlns:p14="http://schemas.microsoft.com/office/powerpoint/2010/main" val="13927296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additive="base">
                                        <p:cTn id="7" dur="500" fill="hold"/>
                                        <p:tgtEl>
                                          <p:spTgt spid="48"/>
                                        </p:tgtEl>
                                        <p:attrNameLst>
                                          <p:attrName>ppt_x</p:attrName>
                                        </p:attrNameLst>
                                      </p:cBhvr>
                                      <p:tavLst>
                                        <p:tav tm="0">
                                          <p:val>
                                            <p:strVal val="1+#ppt_w/2"/>
                                          </p:val>
                                        </p:tav>
                                        <p:tav tm="100000">
                                          <p:val>
                                            <p:strVal val="#ppt_x"/>
                                          </p:val>
                                        </p:tav>
                                      </p:tavLst>
                                    </p:anim>
                                    <p:anim calcmode="lin" valueType="num">
                                      <p:cBhvr additive="base">
                                        <p:cTn id="8" dur="500" fill="hold"/>
                                        <p:tgtEl>
                                          <p:spTgt spid="4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47"/>
                                        </p:tgtEl>
                                        <p:attrNameLst>
                                          <p:attrName>style.visibility</p:attrName>
                                        </p:attrNameLst>
                                      </p:cBhvr>
                                      <p:to>
                                        <p:strVal val="visible"/>
                                      </p:to>
                                    </p:set>
                                    <p:anim calcmode="lin" valueType="num">
                                      <p:cBhvr additive="base">
                                        <p:cTn id="12" dur="500" fill="hold"/>
                                        <p:tgtEl>
                                          <p:spTgt spid="47"/>
                                        </p:tgtEl>
                                        <p:attrNameLst>
                                          <p:attrName>ppt_x</p:attrName>
                                        </p:attrNameLst>
                                      </p:cBhvr>
                                      <p:tavLst>
                                        <p:tav tm="0">
                                          <p:val>
                                            <p:strVal val="#ppt_x"/>
                                          </p:val>
                                        </p:tav>
                                        <p:tav tm="100000">
                                          <p:val>
                                            <p:strVal val="#ppt_x"/>
                                          </p:val>
                                        </p:tav>
                                      </p:tavLst>
                                    </p:anim>
                                    <p:anim calcmode="lin" valueType="num">
                                      <p:cBhvr additive="base">
                                        <p:cTn id="13" dur="500" fill="hold"/>
                                        <p:tgtEl>
                                          <p:spTgt spid="4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2" decel="100000" fill="hold" grpId="0" nodeType="after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additive="base">
                                        <p:cTn id="17" dur="500" fill="hold"/>
                                        <p:tgtEl>
                                          <p:spTgt spid="25"/>
                                        </p:tgtEl>
                                        <p:attrNameLst>
                                          <p:attrName>ppt_x</p:attrName>
                                        </p:attrNameLst>
                                      </p:cBhvr>
                                      <p:tavLst>
                                        <p:tav tm="0">
                                          <p:val>
                                            <p:strVal val="1+#ppt_w/2"/>
                                          </p:val>
                                        </p:tav>
                                        <p:tav tm="100000">
                                          <p:val>
                                            <p:strVal val="#ppt_x"/>
                                          </p:val>
                                        </p:tav>
                                      </p:tavLst>
                                    </p:anim>
                                    <p:anim calcmode="lin" valueType="num">
                                      <p:cBhvr additive="base">
                                        <p:cTn id="18" dur="500" fill="hold"/>
                                        <p:tgtEl>
                                          <p:spTgt spid="25"/>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decel="100000" fill="hold" nodeType="afterEffect">
                                  <p:stCondLst>
                                    <p:cond delay="0"/>
                                  </p:stCondLst>
                                  <p:childTnLst>
                                    <p:set>
                                      <p:cBhvr>
                                        <p:cTn id="21" dur="1" fill="hold">
                                          <p:stCondLst>
                                            <p:cond delay="0"/>
                                          </p:stCondLst>
                                        </p:cTn>
                                        <p:tgtEl>
                                          <p:spTgt spid="61"/>
                                        </p:tgtEl>
                                        <p:attrNameLst>
                                          <p:attrName>style.visibility</p:attrName>
                                        </p:attrNameLst>
                                      </p:cBhvr>
                                      <p:to>
                                        <p:strVal val="visible"/>
                                      </p:to>
                                    </p:set>
                                    <p:anim calcmode="lin" valueType="num">
                                      <p:cBhvr additive="base">
                                        <p:cTn id="22" dur="500" fill="hold"/>
                                        <p:tgtEl>
                                          <p:spTgt spid="61"/>
                                        </p:tgtEl>
                                        <p:attrNameLst>
                                          <p:attrName>ppt_x</p:attrName>
                                        </p:attrNameLst>
                                      </p:cBhvr>
                                      <p:tavLst>
                                        <p:tav tm="0">
                                          <p:val>
                                            <p:strVal val="1+#ppt_w/2"/>
                                          </p:val>
                                        </p:tav>
                                        <p:tav tm="100000">
                                          <p:val>
                                            <p:strVal val="#ppt_x"/>
                                          </p:val>
                                        </p:tav>
                                      </p:tavLst>
                                    </p:anim>
                                    <p:anim calcmode="lin" valueType="num">
                                      <p:cBhvr additive="base">
                                        <p:cTn id="23" dur="500" fill="hold"/>
                                        <p:tgtEl>
                                          <p:spTgt spid="61"/>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18" presetClass="entr" presetSubtype="6" fill="hold" nodeType="after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strips(downRight)">
                                      <p:cBhvr>
                                        <p:cTn id="27" dur="500"/>
                                        <p:tgtEl>
                                          <p:spTgt spid="3"/>
                                        </p:tgtEl>
                                      </p:cBhvr>
                                    </p:animEffect>
                                  </p:childTnLst>
                                </p:cTn>
                              </p:par>
                            </p:childTnLst>
                          </p:cTn>
                        </p:par>
                        <p:par>
                          <p:cTn id="28" fill="hold">
                            <p:stCondLst>
                              <p:cond delay="2500"/>
                            </p:stCondLst>
                            <p:childTnLst>
                              <p:par>
                                <p:cTn id="29" presetID="2" presetClass="entr" presetSubtype="2" decel="100000"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1+#ppt_w/2"/>
                                          </p:val>
                                        </p:tav>
                                        <p:tav tm="100000">
                                          <p:val>
                                            <p:strVal val="#ppt_x"/>
                                          </p:val>
                                        </p:tav>
                                      </p:tavLst>
                                    </p:anim>
                                    <p:anim calcmode="lin" valueType="num">
                                      <p:cBhvr additive="base">
                                        <p:cTn id="32" dur="500" fill="hold"/>
                                        <p:tgtEl>
                                          <p:spTgt spid="9"/>
                                        </p:tgtEl>
                                        <p:attrNameLst>
                                          <p:attrName>ppt_y</p:attrName>
                                        </p:attrNameLst>
                                      </p:cBhvr>
                                      <p:tavLst>
                                        <p:tav tm="0">
                                          <p:val>
                                            <p:strVal val="#ppt_y"/>
                                          </p:val>
                                        </p:tav>
                                        <p:tav tm="100000">
                                          <p:val>
                                            <p:strVal val="#ppt_y"/>
                                          </p:val>
                                        </p:tav>
                                      </p:tavLst>
                                    </p:anim>
                                  </p:childTnLst>
                                </p:cTn>
                              </p:par>
                            </p:childTnLst>
                          </p:cTn>
                        </p:par>
                        <p:par>
                          <p:cTn id="33" fill="hold">
                            <p:stCondLst>
                              <p:cond delay="3000"/>
                            </p:stCondLst>
                            <p:childTnLst>
                              <p:par>
                                <p:cTn id="34" presetID="2" presetClass="entr" presetSubtype="2" decel="100000" fill="hold" nodeType="after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1+#ppt_w/2"/>
                                          </p:val>
                                        </p:tav>
                                        <p:tav tm="100000">
                                          <p:val>
                                            <p:strVal val="#ppt_x"/>
                                          </p:val>
                                        </p:tav>
                                      </p:tavLst>
                                    </p:anim>
                                    <p:anim calcmode="lin" valueType="num">
                                      <p:cBhvr additive="base">
                                        <p:cTn id="37" dur="500" fill="hold"/>
                                        <p:tgtEl>
                                          <p:spTgt spid="8"/>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2" presetClass="entr" presetSubtype="2" decel="100000" fill="hold" nodeType="after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1+#ppt_w/2"/>
                                          </p:val>
                                        </p:tav>
                                        <p:tav tm="100000">
                                          <p:val>
                                            <p:strVal val="#ppt_x"/>
                                          </p:val>
                                        </p:tav>
                                      </p:tavLst>
                                    </p:anim>
                                    <p:anim calcmode="lin" valueType="num">
                                      <p:cBhvr additive="base">
                                        <p:cTn id="42" dur="500" fill="hold"/>
                                        <p:tgtEl>
                                          <p:spTgt spid="7"/>
                                        </p:tgtEl>
                                        <p:attrNameLst>
                                          <p:attrName>ppt_y</p:attrName>
                                        </p:attrNameLst>
                                      </p:cBhvr>
                                      <p:tavLst>
                                        <p:tav tm="0">
                                          <p:val>
                                            <p:strVal val="#ppt_y"/>
                                          </p:val>
                                        </p:tav>
                                        <p:tav tm="100000">
                                          <p:val>
                                            <p:strVal val="#ppt_y"/>
                                          </p:val>
                                        </p:tav>
                                      </p:tavLst>
                                    </p:anim>
                                  </p:childTnLst>
                                </p:cTn>
                              </p:par>
                            </p:childTnLst>
                          </p:cTn>
                        </p:par>
                        <p:par>
                          <p:cTn id="43" fill="hold">
                            <p:stCondLst>
                              <p:cond delay="4000"/>
                            </p:stCondLst>
                            <p:childTnLst>
                              <p:par>
                                <p:cTn id="44" presetID="2" presetClass="entr" presetSubtype="2" decel="100000" fill="hold" nodeType="afterEffect">
                                  <p:stCondLst>
                                    <p:cond delay="0"/>
                                  </p:stCondLst>
                                  <p:childTnLst>
                                    <p:set>
                                      <p:cBhvr>
                                        <p:cTn id="45" dur="1" fill="hold">
                                          <p:stCondLst>
                                            <p:cond delay="0"/>
                                          </p:stCondLst>
                                        </p:cTn>
                                        <p:tgtEl>
                                          <p:spTgt spid="5"/>
                                        </p:tgtEl>
                                        <p:attrNameLst>
                                          <p:attrName>style.visibility</p:attrName>
                                        </p:attrNameLst>
                                      </p:cBhvr>
                                      <p:to>
                                        <p:strVal val="visible"/>
                                      </p:to>
                                    </p:set>
                                    <p:anim calcmode="lin" valueType="num">
                                      <p:cBhvr additive="base">
                                        <p:cTn id="46" dur="500" fill="hold"/>
                                        <p:tgtEl>
                                          <p:spTgt spid="5"/>
                                        </p:tgtEl>
                                        <p:attrNameLst>
                                          <p:attrName>ppt_x</p:attrName>
                                        </p:attrNameLst>
                                      </p:cBhvr>
                                      <p:tavLst>
                                        <p:tav tm="0">
                                          <p:val>
                                            <p:strVal val="1+#ppt_w/2"/>
                                          </p:val>
                                        </p:tav>
                                        <p:tav tm="100000">
                                          <p:val>
                                            <p:strVal val="#ppt_x"/>
                                          </p:val>
                                        </p:tav>
                                      </p:tavLst>
                                    </p:anim>
                                    <p:anim calcmode="lin" valueType="num">
                                      <p:cBhvr additive="base">
                                        <p:cTn id="47" dur="500" fill="hold"/>
                                        <p:tgtEl>
                                          <p:spTgt spid="5"/>
                                        </p:tgtEl>
                                        <p:attrNameLst>
                                          <p:attrName>ppt_y</p:attrName>
                                        </p:attrNameLst>
                                      </p:cBhvr>
                                      <p:tavLst>
                                        <p:tav tm="0">
                                          <p:val>
                                            <p:strVal val="#ppt_y"/>
                                          </p:val>
                                        </p:tav>
                                        <p:tav tm="100000">
                                          <p:val>
                                            <p:strVal val="#ppt_y"/>
                                          </p:val>
                                        </p:tav>
                                      </p:tavLst>
                                    </p:anim>
                                  </p:childTnLst>
                                </p:cTn>
                              </p:par>
                            </p:childTnLst>
                          </p:cTn>
                        </p:par>
                        <p:par>
                          <p:cTn id="48" fill="hold">
                            <p:stCondLst>
                              <p:cond delay="4500"/>
                            </p:stCondLst>
                            <p:childTnLst>
                              <p:par>
                                <p:cTn id="49" presetID="2" presetClass="entr" presetSubtype="2" decel="100000" fill="hold" nodeType="afterEffect">
                                  <p:stCondLst>
                                    <p:cond delay="0"/>
                                  </p:stCondLst>
                                  <p:childTnLst>
                                    <p:set>
                                      <p:cBhvr>
                                        <p:cTn id="50" dur="1" fill="hold">
                                          <p:stCondLst>
                                            <p:cond delay="0"/>
                                          </p:stCondLst>
                                        </p:cTn>
                                        <p:tgtEl>
                                          <p:spTgt spid="2"/>
                                        </p:tgtEl>
                                        <p:attrNameLst>
                                          <p:attrName>style.visibility</p:attrName>
                                        </p:attrNameLst>
                                      </p:cBhvr>
                                      <p:to>
                                        <p:strVal val="visible"/>
                                      </p:to>
                                    </p:set>
                                    <p:anim calcmode="lin" valueType="num">
                                      <p:cBhvr additive="base">
                                        <p:cTn id="51" dur="500" fill="hold"/>
                                        <p:tgtEl>
                                          <p:spTgt spid="2"/>
                                        </p:tgtEl>
                                        <p:attrNameLst>
                                          <p:attrName>ppt_x</p:attrName>
                                        </p:attrNameLst>
                                      </p:cBhvr>
                                      <p:tavLst>
                                        <p:tav tm="0">
                                          <p:val>
                                            <p:strVal val="1+#ppt_w/2"/>
                                          </p:val>
                                        </p:tav>
                                        <p:tav tm="100000">
                                          <p:val>
                                            <p:strVal val="#ppt_x"/>
                                          </p:val>
                                        </p:tav>
                                      </p:tavLst>
                                    </p:anim>
                                    <p:anim calcmode="lin" valueType="num">
                                      <p:cBhvr additive="base">
                                        <p:cTn id="52" dur="500" fill="hold"/>
                                        <p:tgtEl>
                                          <p:spTgt spid="2"/>
                                        </p:tgtEl>
                                        <p:attrNameLst>
                                          <p:attrName>ppt_y</p:attrName>
                                        </p:attrNameLst>
                                      </p:cBhvr>
                                      <p:tavLst>
                                        <p:tav tm="0">
                                          <p:val>
                                            <p:strVal val="#ppt_y"/>
                                          </p:val>
                                        </p:tav>
                                        <p:tav tm="100000">
                                          <p:val>
                                            <p:strVal val="#ppt_y"/>
                                          </p:val>
                                        </p:tav>
                                      </p:tavLst>
                                    </p:anim>
                                  </p:childTnLst>
                                </p:cTn>
                              </p:par>
                            </p:childTnLst>
                          </p:cTn>
                        </p:par>
                        <p:par>
                          <p:cTn id="53" fill="hold">
                            <p:stCondLst>
                              <p:cond delay="5000"/>
                            </p:stCondLst>
                            <p:childTnLst>
                              <p:par>
                                <p:cTn id="54" presetID="2" presetClass="entr" presetSubtype="8" decel="100000" fill="hold" grpId="0" nodeType="afterEffect">
                                  <p:stCondLst>
                                    <p:cond delay="0"/>
                                  </p:stCondLst>
                                  <p:childTnLst>
                                    <p:set>
                                      <p:cBhvr>
                                        <p:cTn id="55" dur="1" fill="hold">
                                          <p:stCondLst>
                                            <p:cond delay="0"/>
                                          </p:stCondLst>
                                        </p:cTn>
                                        <p:tgtEl>
                                          <p:spTgt spid="4"/>
                                        </p:tgtEl>
                                        <p:attrNameLst>
                                          <p:attrName>style.visibility</p:attrName>
                                        </p:attrNameLst>
                                      </p:cBhvr>
                                      <p:to>
                                        <p:strVal val="visible"/>
                                      </p:to>
                                    </p:set>
                                    <p:anim calcmode="lin" valueType="num">
                                      <p:cBhvr additive="base">
                                        <p:cTn id="56" dur="500" fill="hold"/>
                                        <p:tgtEl>
                                          <p:spTgt spid="4"/>
                                        </p:tgtEl>
                                        <p:attrNameLst>
                                          <p:attrName>ppt_x</p:attrName>
                                        </p:attrNameLst>
                                      </p:cBhvr>
                                      <p:tavLst>
                                        <p:tav tm="0">
                                          <p:val>
                                            <p:strVal val="0-#ppt_w/2"/>
                                          </p:val>
                                        </p:tav>
                                        <p:tav tm="100000">
                                          <p:val>
                                            <p:strVal val="#ppt_x"/>
                                          </p:val>
                                        </p:tav>
                                      </p:tavLst>
                                    </p:anim>
                                    <p:anim calcmode="lin" valueType="num">
                                      <p:cBhvr additive="base">
                                        <p:cTn id="57"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5" grpId="0"/>
      <p:bldP spid="47" grpId="0" animBg="1"/>
      <p:bldP spid="4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9347200" y="6292850"/>
            <a:ext cx="2844800" cy="363538"/>
          </a:xfrm>
        </p:spPr>
        <p:txBody>
          <a:bodyPr/>
          <a:lstStyle/>
          <a:p>
            <a:fld id="{D60D1EDE-7116-2443-9BDD-368CE5B37660}" type="slidenum">
              <a:rPr lang="en-US" smtClean="0"/>
              <a:t>37</a:t>
            </a:fld>
            <a:endParaRPr lang="en-US" dirty="0"/>
          </a:p>
        </p:txBody>
      </p:sp>
      <p:sp>
        <p:nvSpPr>
          <p:cNvPr id="44" name="Line 5"/>
          <p:cNvSpPr>
            <a:spLocks noChangeShapeType="1"/>
          </p:cNvSpPr>
          <p:nvPr/>
        </p:nvSpPr>
        <p:spPr bwMode="auto">
          <a:xfrm>
            <a:off x="747184" y="-874184"/>
            <a:ext cx="0"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45" name="Line 6"/>
          <p:cNvSpPr>
            <a:spLocks noChangeShapeType="1"/>
          </p:cNvSpPr>
          <p:nvPr/>
        </p:nvSpPr>
        <p:spPr bwMode="auto">
          <a:xfrm>
            <a:off x="747184" y="-874184"/>
            <a:ext cx="0" cy="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157" name="Freeform 156"/>
          <p:cNvSpPr/>
          <p:nvPr/>
        </p:nvSpPr>
        <p:spPr>
          <a:xfrm>
            <a:off x="4911319" y="0"/>
            <a:ext cx="7280680" cy="6858000"/>
          </a:xfrm>
          <a:custGeom>
            <a:avLst/>
            <a:gdLst>
              <a:gd name="connsiteX0" fmla="*/ 2483124 w 5460510"/>
              <a:gd name="connsiteY0" fmla="*/ 0 h 5143500"/>
              <a:gd name="connsiteX1" fmla="*/ 3771407 w 5460510"/>
              <a:gd name="connsiteY1" fmla="*/ 0 h 5143500"/>
              <a:gd name="connsiteX2" fmla="*/ 4717679 w 5460510"/>
              <a:gd name="connsiteY2" fmla="*/ 0 h 5143500"/>
              <a:gd name="connsiteX3" fmla="*/ 5460510 w 5460510"/>
              <a:gd name="connsiteY3" fmla="*/ 0 h 5143500"/>
              <a:gd name="connsiteX4" fmla="*/ 5460510 w 5460510"/>
              <a:gd name="connsiteY4" fmla="*/ 5143500 h 5143500"/>
              <a:gd name="connsiteX5" fmla="*/ 4717679 w 5460510"/>
              <a:gd name="connsiteY5" fmla="*/ 5143500 h 5143500"/>
              <a:gd name="connsiteX6" fmla="*/ 3771407 w 5460510"/>
              <a:gd name="connsiteY6" fmla="*/ 5143500 h 5143500"/>
              <a:gd name="connsiteX7" fmla="*/ 0 w 5460510"/>
              <a:gd name="connsiteY7"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60510" h="5143500">
                <a:moveTo>
                  <a:pt x="2483124" y="0"/>
                </a:moveTo>
                <a:lnTo>
                  <a:pt x="3771407" y="0"/>
                </a:lnTo>
                <a:lnTo>
                  <a:pt x="4717679" y="0"/>
                </a:lnTo>
                <a:lnTo>
                  <a:pt x="5460510" y="0"/>
                </a:lnTo>
                <a:lnTo>
                  <a:pt x="5460510" y="5143500"/>
                </a:lnTo>
                <a:lnTo>
                  <a:pt x="4717679" y="5143500"/>
                </a:lnTo>
                <a:lnTo>
                  <a:pt x="3771407" y="5143500"/>
                </a:lnTo>
                <a:lnTo>
                  <a:pt x="0" y="5143500"/>
                </a:lnTo>
                <a:close/>
              </a:path>
            </a:pathLst>
          </a:custGeom>
          <a:blipFill dpi="0" rotWithShape="1">
            <a:blip r:embed="rId2" cstate="hqprint">
              <a:extLst>
                <a:ext uri="{28A0092B-C50C-407E-A947-70E740481C1C}">
                  <a14:useLocalDpi xmlns:a14="http://schemas.microsoft.com/office/drawing/2010/main"/>
                </a:ext>
              </a:extLst>
            </a:blip>
            <a:srcRect/>
            <a:stretch>
              <a:fillRect l="-20646" r="-20646"/>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58" name="TextBox 157"/>
          <p:cNvSpPr txBox="1"/>
          <p:nvPr/>
        </p:nvSpPr>
        <p:spPr>
          <a:xfrm>
            <a:off x="948783" y="4076772"/>
            <a:ext cx="4228936" cy="912814"/>
          </a:xfrm>
          <a:prstGeom prst="rect">
            <a:avLst/>
          </a:prstGeom>
          <a:noFill/>
        </p:spPr>
        <p:txBody>
          <a:bodyPr wrap="square" lIns="0"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 bear claw cake. Dessert bear claw powder chocolate cake</a:t>
            </a:r>
          </a:p>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wafer fruitcake macaroon tart croissant. Pastry</a:t>
            </a:r>
          </a:p>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gummies marshmallow jelly beans</a:t>
            </a:r>
          </a:p>
        </p:txBody>
      </p:sp>
      <p:sp>
        <p:nvSpPr>
          <p:cNvPr id="159" name="Rectangle 158"/>
          <p:cNvSpPr/>
          <p:nvPr/>
        </p:nvSpPr>
        <p:spPr>
          <a:xfrm>
            <a:off x="948784" y="3585271"/>
            <a:ext cx="1344535" cy="297454"/>
          </a:xfrm>
          <a:prstGeom prst="rect">
            <a:avLst/>
          </a:prstGeom>
        </p:spPr>
        <p:txBody>
          <a:bodyPr wrap="none" lIns="0">
            <a:spAutoFit/>
          </a:bodyPr>
          <a:lstStyle/>
          <a:p>
            <a:r>
              <a:rPr lang="en-US" sz="1333" b="1" dirty="0">
                <a:solidFill>
                  <a:schemeClr val="tx2">
                    <a:lumMod val="60000"/>
                    <a:lumOff val="40000"/>
                  </a:schemeClr>
                </a:solidFill>
                <a:latin typeface="Raleway" panose="020B0003030101060003" pitchFamily="34" charset="0"/>
              </a:rPr>
              <a:t>CONTENT TITLE</a:t>
            </a:r>
          </a:p>
        </p:txBody>
      </p:sp>
      <p:sp>
        <p:nvSpPr>
          <p:cNvPr id="160" name="Rectangle 159"/>
          <p:cNvSpPr/>
          <p:nvPr/>
        </p:nvSpPr>
        <p:spPr>
          <a:xfrm>
            <a:off x="948783" y="1724658"/>
            <a:ext cx="4172937" cy="1036117"/>
          </a:xfrm>
          <a:prstGeom prst="rect">
            <a:avLst/>
          </a:prstGeom>
        </p:spPr>
        <p:txBody>
          <a:bodyPr wrap="none" lIns="0">
            <a:spAutoFit/>
          </a:bodyPr>
          <a:lstStyle/>
          <a:p>
            <a:r>
              <a:rPr lang="en-US" sz="3733" b="1" dirty="0">
                <a:solidFill>
                  <a:schemeClr val="tx2">
                    <a:lumMod val="60000"/>
                    <a:lumOff val="40000"/>
                  </a:schemeClr>
                </a:solidFill>
                <a:latin typeface="Raleway" panose="020B0003030101060003" pitchFamily="34" charset="0"/>
              </a:rPr>
              <a:t>TIMOTHY WORKER</a:t>
            </a:r>
          </a:p>
          <a:p>
            <a:r>
              <a:rPr lang="en-US" sz="2400" dirty="0">
                <a:solidFill>
                  <a:schemeClr val="tx2">
                    <a:lumMod val="60000"/>
                    <a:lumOff val="40000"/>
                  </a:schemeClr>
                </a:solidFill>
                <a:latin typeface="Raleway" panose="020B0003030101060003" pitchFamily="34" charset="0"/>
              </a:rPr>
              <a:t>1999 - TODAY</a:t>
            </a:r>
            <a:endParaRPr lang="en-US" sz="3733" dirty="0">
              <a:solidFill>
                <a:schemeClr val="tx2">
                  <a:lumMod val="60000"/>
                  <a:lumOff val="40000"/>
                </a:schemeClr>
              </a:solidFill>
              <a:latin typeface="Raleway" panose="020B0003030101060003" pitchFamily="34" charset="0"/>
            </a:endParaRPr>
          </a:p>
        </p:txBody>
      </p:sp>
      <p:cxnSp>
        <p:nvCxnSpPr>
          <p:cNvPr id="12" name="Straight Connector 11"/>
          <p:cNvCxnSpPr/>
          <p:nvPr/>
        </p:nvCxnSpPr>
        <p:spPr>
          <a:xfrm flipH="1">
            <a:off x="948783" y="3124859"/>
            <a:ext cx="1210068" cy="0"/>
          </a:xfrm>
          <a:prstGeom prst="line">
            <a:avLst/>
          </a:prstGeom>
          <a:ln>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19" name="Freeform 311"/>
          <p:cNvSpPr>
            <a:spLocks noEditPoints="1"/>
          </p:cNvSpPr>
          <p:nvPr/>
        </p:nvSpPr>
        <p:spPr bwMode="auto">
          <a:xfrm>
            <a:off x="948783" y="5483368"/>
            <a:ext cx="377952" cy="376835"/>
          </a:xfrm>
          <a:custGeom>
            <a:avLst/>
            <a:gdLst>
              <a:gd name="T0" fmla="*/ 137 w 186"/>
              <a:gd name="T1" fmla="*/ 60 h 185"/>
              <a:gd name="T2" fmla="*/ 126 w 186"/>
              <a:gd name="T3" fmla="*/ 64 h 185"/>
              <a:gd name="T4" fmla="*/ 113 w 186"/>
              <a:gd name="T5" fmla="*/ 59 h 185"/>
              <a:gd name="T6" fmla="*/ 96 w 186"/>
              <a:gd name="T7" fmla="*/ 76 h 185"/>
              <a:gd name="T8" fmla="*/ 97 w 186"/>
              <a:gd name="T9" fmla="*/ 80 h 185"/>
              <a:gd name="T10" fmla="*/ 61 w 186"/>
              <a:gd name="T11" fmla="*/ 62 h 185"/>
              <a:gd name="T12" fmla="*/ 59 w 186"/>
              <a:gd name="T13" fmla="*/ 70 h 185"/>
              <a:gd name="T14" fmla="*/ 66 w 186"/>
              <a:gd name="T15" fmla="*/ 84 h 185"/>
              <a:gd name="T16" fmla="*/ 58 w 186"/>
              <a:gd name="T17" fmla="*/ 82 h 185"/>
              <a:gd name="T18" fmla="*/ 58 w 186"/>
              <a:gd name="T19" fmla="*/ 83 h 185"/>
              <a:gd name="T20" fmla="*/ 72 w 186"/>
              <a:gd name="T21" fmla="*/ 99 h 185"/>
              <a:gd name="T22" fmla="*/ 68 w 186"/>
              <a:gd name="T23" fmla="*/ 100 h 185"/>
              <a:gd name="T24" fmla="*/ 64 w 186"/>
              <a:gd name="T25" fmla="*/ 100 h 185"/>
              <a:gd name="T26" fmla="*/ 81 w 186"/>
              <a:gd name="T27" fmla="*/ 111 h 185"/>
              <a:gd name="T28" fmla="*/ 59 w 186"/>
              <a:gd name="T29" fmla="*/ 119 h 185"/>
              <a:gd name="T30" fmla="*/ 55 w 186"/>
              <a:gd name="T31" fmla="*/ 118 h 185"/>
              <a:gd name="T32" fmla="*/ 82 w 186"/>
              <a:gd name="T33" fmla="*/ 126 h 185"/>
              <a:gd name="T34" fmla="*/ 131 w 186"/>
              <a:gd name="T35" fmla="*/ 78 h 185"/>
              <a:gd name="T36" fmla="*/ 131 w 186"/>
              <a:gd name="T37" fmla="*/ 75 h 185"/>
              <a:gd name="T38" fmla="*/ 139 w 186"/>
              <a:gd name="T39" fmla="*/ 67 h 185"/>
              <a:gd name="T40" fmla="*/ 129 w 186"/>
              <a:gd name="T41" fmla="*/ 69 h 185"/>
              <a:gd name="T42" fmla="*/ 137 w 186"/>
              <a:gd name="T43" fmla="*/ 60 h 185"/>
              <a:gd name="T44" fmla="*/ 93 w 186"/>
              <a:gd name="T45" fmla="*/ 0 h 185"/>
              <a:gd name="T46" fmla="*/ 0 w 186"/>
              <a:gd name="T47" fmla="*/ 92 h 185"/>
              <a:gd name="T48" fmla="*/ 93 w 186"/>
              <a:gd name="T49" fmla="*/ 185 h 185"/>
              <a:gd name="T50" fmla="*/ 186 w 186"/>
              <a:gd name="T51" fmla="*/ 92 h 185"/>
              <a:gd name="T52" fmla="*/ 93 w 186"/>
              <a:gd name="T53" fmla="*/ 0 h 185"/>
              <a:gd name="T54" fmla="*/ 93 w 186"/>
              <a:gd name="T55" fmla="*/ 177 h 185"/>
              <a:gd name="T56" fmla="*/ 9 w 186"/>
              <a:gd name="T57" fmla="*/ 92 h 185"/>
              <a:gd name="T58" fmla="*/ 93 w 186"/>
              <a:gd name="T59" fmla="*/ 8 h 185"/>
              <a:gd name="T60" fmla="*/ 177 w 186"/>
              <a:gd name="T61" fmla="*/ 92 h 185"/>
              <a:gd name="T62" fmla="*/ 93 w 186"/>
              <a:gd name="T6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6" h="185">
                <a:moveTo>
                  <a:pt x="137" y="60"/>
                </a:moveTo>
                <a:cubicBezTo>
                  <a:pt x="134" y="62"/>
                  <a:pt x="130" y="63"/>
                  <a:pt x="126" y="64"/>
                </a:cubicBezTo>
                <a:cubicBezTo>
                  <a:pt x="123" y="61"/>
                  <a:pt x="118" y="59"/>
                  <a:pt x="113" y="59"/>
                </a:cubicBezTo>
                <a:cubicBezTo>
                  <a:pt x="104" y="59"/>
                  <a:pt x="96" y="66"/>
                  <a:pt x="96" y="76"/>
                </a:cubicBezTo>
                <a:cubicBezTo>
                  <a:pt x="96" y="77"/>
                  <a:pt x="96" y="78"/>
                  <a:pt x="97" y="80"/>
                </a:cubicBezTo>
                <a:cubicBezTo>
                  <a:pt x="82" y="79"/>
                  <a:pt x="69" y="72"/>
                  <a:pt x="61" y="62"/>
                </a:cubicBezTo>
                <a:cubicBezTo>
                  <a:pt x="59" y="64"/>
                  <a:pt x="59" y="67"/>
                  <a:pt x="59" y="70"/>
                </a:cubicBezTo>
                <a:cubicBezTo>
                  <a:pt x="59" y="76"/>
                  <a:pt x="62" y="81"/>
                  <a:pt x="66" y="84"/>
                </a:cubicBezTo>
                <a:cubicBezTo>
                  <a:pt x="63" y="84"/>
                  <a:pt x="61" y="84"/>
                  <a:pt x="58" y="82"/>
                </a:cubicBezTo>
                <a:cubicBezTo>
                  <a:pt x="58" y="82"/>
                  <a:pt x="58" y="82"/>
                  <a:pt x="58" y="83"/>
                </a:cubicBezTo>
                <a:cubicBezTo>
                  <a:pt x="58" y="91"/>
                  <a:pt x="64" y="98"/>
                  <a:pt x="72" y="99"/>
                </a:cubicBezTo>
                <a:cubicBezTo>
                  <a:pt x="71" y="100"/>
                  <a:pt x="69" y="100"/>
                  <a:pt x="68" y="100"/>
                </a:cubicBezTo>
                <a:cubicBezTo>
                  <a:pt x="67" y="100"/>
                  <a:pt x="66" y="100"/>
                  <a:pt x="64" y="100"/>
                </a:cubicBezTo>
                <a:cubicBezTo>
                  <a:pt x="67" y="106"/>
                  <a:pt x="73" y="111"/>
                  <a:pt x="81" y="111"/>
                </a:cubicBezTo>
                <a:cubicBezTo>
                  <a:pt x="75" y="116"/>
                  <a:pt x="67" y="119"/>
                  <a:pt x="59" y="119"/>
                </a:cubicBezTo>
                <a:cubicBezTo>
                  <a:pt x="58" y="119"/>
                  <a:pt x="56" y="119"/>
                  <a:pt x="55" y="118"/>
                </a:cubicBezTo>
                <a:cubicBezTo>
                  <a:pt x="63" y="123"/>
                  <a:pt x="72" y="126"/>
                  <a:pt x="82" y="126"/>
                </a:cubicBezTo>
                <a:cubicBezTo>
                  <a:pt x="113" y="126"/>
                  <a:pt x="131" y="100"/>
                  <a:pt x="131" y="78"/>
                </a:cubicBezTo>
                <a:cubicBezTo>
                  <a:pt x="131" y="77"/>
                  <a:pt x="131" y="76"/>
                  <a:pt x="131" y="75"/>
                </a:cubicBezTo>
                <a:cubicBezTo>
                  <a:pt x="134" y="73"/>
                  <a:pt x="137" y="70"/>
                  <a:pt x="139" y="67"/>
                </a:cubicBezTo>
                <a:cubicBezTo>
                  <a:pt x="136" y="68"/>
                  <a:pt x="133" y="69"/>
                  <a:pt x="129" y="69"/>
                </a:cubicBezTo>
                <a:cubicBezTo>
                  <a:pt x="133" y="67"/>
                  <a:pt x="136" y="64"/>
                  <a:pt x="137" y="60"/>
                </a:cubicBezTo>
                <a:close/>
                <a:moveTo>
                  <a:pt x="93" y="0"/>
                </a:moveTo>
                <a:cubicBezTo>
                  <a:pt x="42" y="0"/>
                  <a:pt x="0" y="41"/>
                  <a:pt x="0" y="92"/>
                </a:cubicBezTo>
                <a:cubicBezTo>
                  <a:pt x="0" y="144"/>
                  <a:pt x="42" y="185"/>
                  <a:pt x="93" y="185"/>
                </a:cubicBezTo>
                <a:cubicBezTo>
                  <a:pt x="144" y="185"/>
                  <a:pt x="186" y="144"/>
                  <a:pt x="186" y="92"/>
                </a:cubicBezTo>
                <a:cubicBezTo>
                  <a:pt x="186" y="41"/>
                  <a:pt x="144" y="0"/>
                  <a:pt x="93" y="0"/>
                </a:cubicBezTo>
                <a:close/>
                <a:moveTo>
                  <a:pt x="93" y="177"/>
                </a:moveTo>
                <a:cubicBezTo>
                  <a:pt x="46" y="177"/>
                  <a:pt x="9" y="139"/>
                  <a:pt x="9" y="92"/>
                </a:cubicBezTo>
                <a:cubicBezTo>
                  <a:pt x="9" y="46"/>
                  <a:pt x="46" y="8"/>
                  <a:pt x="93" y="8"/>
                </a:cubicBezTo>
                <a:cubicBezTo>
                  <a:pt x="140" y="8"/>
                  <a:pt x="177" y="46"/>
                  <a:pt x="177" y="92"/>
                </a:cubicBezTo>
                <a:cubicBezTo>
                  <a:pt x="177" y="139"/>
                  <a:pt x="140" y="177"/>
                  <a:pt x="93" y="177"/>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312"/>
          <p:cNvSpPr>
            <a:spLocks noEditPoints="1"/>
          </p:cNvSpPr>
          <p:nvPr/>
        </p:nvSpPr>
        <p:spPr bwMode="auto">
          <a:xfrm>
            <a:off x="1537376" y="5483368"/>
            <a:ext cx="376835" cy="376835"/>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315"/>
          <p:cNvSpPr>
            <a:spLocks noEditPoints="1"/>
          </p:cNvSpPr>
          <p:nvPr/>
        </p:nvSpPr>
        <p:spPr bwMode="auto">
          <a:xfrm>
            <a:off x="2124852" y="5489314"/>
            <a:ext cx="377952" cy="379071"/>
          </a:xfrm>
          <a:custGeom>
            <a:avLst/>
            <a:gdLst>
              <a:gd name="T0" fmla="*/ 123 w 186"/>
              <a:gd name="T1" fmla="*/ 59 h 186"/>
              <a:gd name="T2" fmla="*/ 99 w 186"/>
              <a:gd name="T3" fmla="*/ 77 h 186"/>
              <a:gd name="T4" fmla="*/ 105 w 186"/>
              <a:gd name="T5" fmla="*/ 76 h 186"/>
              <a:gd name="T6" fmla="*/ 111 w 186"/>
              <a:gd name="T7" fmla="*/ 83 h 186"/>
              <a:gd name="T8" fmla="*/ 105 w 186"/>
              <a:gd name="T9" fmla="*/ 94 h 186"/>
              <a:gd name="T10" fmla="*/ 97 w 186"/>
              <a:gd name="T11" fmla="*/ 102 h 186"/>
              <a:gd name="T12" fmla="*/ 91 w 186"/>
              <a:gd name="T13" fmla="*/ 90 h 186"/>
              <a:gd name="T14" fmla="*/ 87 w 186"/>
              <a:gd name="T15" fmla="*/ 72 h 186"/>
              <a:gd name="T16" fmla="*/ 75 w 186"/>
              <a:gd name="T17" fmla="*/ 60 h 186"/>
              <a:gd name="T18" fmla="*/ 63 w 186"/>
              <a:gd name="T19" fmla="*/ 67 h 186"/>
              <a:gd name="T20" fmla="*/ 51 w 186"/>
              <a:gd name="T21" fmla="*/ 77 h 186"/>
              <a:gd name="T22" fmla="*/ 55 w 186"/>
              <a:gd name="T23" fmla="*/ 82 h 186"/>
              <a:gd name="T24" fmla="*/ 61 w 186"/>
              <a:gd name="T25" fmla="*/ 78 h 186"/>
              <a:gd name="T26" fmla="*/ 69 w 186"/>
              <a:gd name="T27" fmla="*/ 91 h 186"/>
              <a:gd name="T28" fmla="*/ 76 w 186"/>
              <a:gd name="T29" fmla="*/ 114 h 186"/>
              <a:gd name="T30" fmla="*/ 89 w 186"/>
              <a:gd name="T31" fmla="*/ 126 h 186"/>
              <a:gd name="T32" fmla="*/ 118 w 186"/>
              <a:gd name="T33" fmla="*/ 106 h 186"/>
              <a:gd name="T34" fmla="*/ 135 w 186"/>
              <a:gd name="T35" fmla="*/ 75 h 186"/>
              <a:gd name="T36" fmla="*/ 123 w 186"/>
              <a:gd name="T37" fmla="*/ 59 h 186"/>
              <a:gd name="T38" fmla="*/ 93 w 186"/>
              <a:gd name="T39" fmla="*/ 0 h 186"/>
              <a:gd name="T40" fmla="*/ 0 w 186"/>
              <a:gd name="T41" fmla="*/ 93 h 186"/>
              <a:gd name="T42" fmla="*/ 93 w 186"/>
              <a:gd name="T43" fmla="*/ 186 h 186"/>
              <a:gd name="T44" fmla="*/ 186 w 186"/>
              <a:gd name="T45" fmla="*/ 93 h 186"/>
              <a:gd name="T46" fmla="*/ 93 w 186"/>
              <a:gd name="T47" fmla="*/ 0 h 186"/>
              <a:gd name="T48" fmla="*/ 93 w 186"/>
              <a:gd name="T49" fmla="*/ 177 h 186"/>
              <a:gd name="T50" fmla="*/ 8 w 186"/>
              <a:gd name="T51" fmla="*/ 93 h 186"/>
              <a:gd name="T52" fmla="*/ 93 w 186"/>
              <a:gd name="T53" fmla="*/ 8 h 186"/>
              <a:gd name="T54" fmla="*/ 177 w 186"/>
              <a:gd name="T55" fmla="*/ 93 h 186"/>
              <a:gd name="T56" fmla="*/ 93 w 186"/>
              <a:gd name="T57"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86" h="186">
                <a:moveTo>
                  <a:pt x="123" y="59"/>
                </a:moveTo>
                <a:cubicBezTo>
                  <a:pt x="111" y="59"/>
                  <a:pt x="103" y="65"/>
                  <a:pt x="99" y="77"/>
                </a:cubicBezTo>
                <a:cubicBezTo>
                  <a:pt x="101" y="76"/>
                  <a:pt x="103" y="76"/>
                  <a:pt x="105" y="76"/>
                </a:cubicBezTo>
                <a:cubicBezTo>
                  <a:pt x="109" y="76"/>
                  <a:pt x="111" y="78"/>
                  <a:pt x="111" y="83"/>
                </a:cubicBezTo>
                <a:cubicBezTo>
                  <a:pt x="110" y="85"/>
                  <a:pt x="109" y="89"/>
                  <a:pt x="105" y="94"/>
                </a:cubicBezTo>
                <a:cubicBezTo>
                  <a:pt x="102" y="100"/>
                  <a:pt x="99" y="102"/>
                  <a:pt x="97" y="102"/>
                </a:cubicBezTo>
                <a:cubicBezTo>
                  <a:pt x="95" y="102"/>
                  <a:pt x="93" y="98"/>
                  <a:pt x="91" y="90"/>
                </a:cubicBezTo>
                <a:cubicBezTo>
                  <a:pt x="90" y="88"/>
                  <a:pt x="89" y="82"/>
                  <a:pt x="87" y="72"/>
                </a:cubicBezTo>
                <a:cubicBezTo>
                  <a:pt x="86" y="63"/>
                  <a:pt x="82" y="59"/>
                  <a:pt x="75" y="60"/>
                </a:cubicBezTo>
                <a:cubicBezTo>
                  <a:pt x="73" y="60"/>
                  <a:pt x="68" y="62"/>
                  <a:pt x="63" y="67"/>
                </a:cubicBezTo>
                <a:cubicBezTo>
                  <a:pt x="59" y="70"/>
                  <a:pt x="55" y="74"/>
                  <a:pt x="51" y="77"/>
                </a:cubicBezTo>
                <a:cubicBezTo>
                  <a:pt x="55" y="82"/>
                  <a:pt x="55" y="82"/>
                  <a:pt x="55" y="82"/>
                </a:cubicBezTo>
                <a:cubicBezTo>
                  <a:pt x="58" y="79"/>
                  <a:pt x="60" y="78"/>
                  <a:pt x="61" y="78"/>
                </a:cubicBezTo>
                <a:cubicBezTo>
                  <a:pt x="64" y="78"/>
                  <a:pt x="67" y="82"/>
                  <a:pt x="69" y="91"/>
                </a:cubicBezTo>
                <a:cubicBezTo>
                  <a:pt x="72" y="98"/>
                  <a:pt x="74" y="106"/>
                  <a:pt x="76" y="114"/>
                </a:cubicBezTo>
                <a:cubicBezTo>
                  <a:pt x="79" y="122"/>
                  <a:pt x="84" y="126"/>
                  <a:pt x="89" y="126"/>
                </a:cubicBezTo>
                <a:cubicBezTo>
                  <a:pt x="97" y="126"/>
                  <a:pt x="106" y="120"/>
                  <a:pt x="118" y="106"/>
                </a:cubicBezTo>
                <a:cubicBezTo>
                  <a:pt x="129" y="93"/>
                  <a:pt x="135" y="82"/>
                  <a:pt x="135" y="75"/>
                </a:cubicBezTo>
                <a:cubicBezTo>
                  <a:pt x="135" y="64"/>
                  <a:pt x="131" y="59"/>
                  <a:pt x="123" y="59"/>
                </a:cubicBezTo>
                <a:close/>
                <a:moveTo>
                  <a:pt x="93" y="0"/>
                </a:moveTo>
                <a:cubicBezTo>
                  <a:pt x="41" y="0"/>
                  <a:pt x="0" y="41"/>
                  <a:pt x="0" y="93"/>
                </a:cubicBezTo>
                <a:cubicBezTo>
                  <a:pt x="0" y="144"/>
                  <a:pt x="41" y="186"/>
                  <a:pt x="93" y="186"/>
                </a:cubicBezTo>
                <a:cubicBezTo>
                  <a:pt x="144" y="186"/>
                  <a:pt x="186" y="144"/>
                  <a:pt x="186" y="93"/>
                </a:cubicBezTo>
                <a:cubicBezTo>
                  <a:pt x="186" y="41"/>
                  <a:pt x="144" y="0"/>
                  <a:pt x="93" y="0"/>
                </a:cubicBezTo>
                <a:close/>
                <a:moveTo>
                  <a:pt x="93" y="177"/>
                </a:moveTo>
                <a:cubicBezTo>
                  <a:pt x="46" y="177"/>
                  <a:pt x="8" y="139"/>
                  <a:pt x="8" y="93"/>
                </a:cubicBezTo>
                <a:cubicBezTo>
                  <a:pt x="8" y="46"/>
                  <a:pt x="46" y="8"/>
                  <a:pt x="93" y="8"/>
                </a:cubicBezTo>
                <a:cubicBezTo>
                  <a:pt x="139" y="8"/>
                  <a:pt x="177" y="46"/>
                  <a:pt x="177" y="93"/>
                </a:cubicBezTo>
                <a:cubicBezTo>
                  <a:pt x="177" y="139"/>
                  <a:pt x="139" y="177"/>
                  <a:pt x="93" y="177"/>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316"/>
          <p:cNvSpPr>
            <a:spLocks noEditPoints="1"/>
          </p:cNvSpPr>
          <p:nvPr/>
        </p:nvSpPr>
        <p:spPr bwMode="auto">
          <a:xfrm>
            <a:off x="2713446" y="5489314"/>
            <a:ext cx="379071" cy="379071"/>
          </a:xfrm>
          <a:custGeom>
            <a:avLst/>
            <a:gdLst>
              <a:gd name="T0" fmla="*/ 93 w 186"/>
              <a:gd name="T1" fmla="*/ 0 h 186"/>
              <a:gd name="T2" fmla="*/ 0 w 186"/>
              <a:gd name="T3" fmla="*/ 93 h 186"/>
              <a:gd name="T4" fmla="*/ 93 w 186"/>
              <a:gd name="T5" fmla="*/ 186 h 186"/>
              <a:gd name="T6" fmla="*/ 186 w 186"/>
              <a:gd name="T7" fmla="*/ 93 h 186"/>
              <a:gd name="T8" fmla="*/ 93 w 186"/>
              <a:gd name="T9" fmla="*/ 0 h 186"/>
              <a:gd name="T10" fmla="*/ 93 w 186"/>
              <a:gd name="T11" fmla="*/ 177 h 186"/>
              <a:gd name="T12" fmla="*/ 9 w 186"/>
              <a:gd name="T13" fmla="*/ 93 h 186"/>
              <a:gd name="T14" fmla="*/ 93 w 186"/>
              <a:gd name="T15" fmla="*/ 8 h 186"/>
              <a:gd name="T16" fmla="*/ 177 w 186"/>
              <a:gd name="T17" fmla="*/ 93 h 186"/>
              <a:gd name="T18" fmla="*/ 93 w 186"/>
              <a:gd name="T19" fmla="*/ 177 h 186"/>
              <a:gd name="T20" fmla="*/ 127 w 186"/>
              <a:gd name="T21" fmla="*/ 63 h 186"/>
              <a:gd name="T22" fmla="*/ 118 w 186"/>
              <a:gd name="T23" fmla="*/ 63 h 186"/>
              <a:gd name="T24" fmla="*/ 118 w 186"/>
              <a:gd name="T25" fmla="*/ 76 h 186"/>
              <a:gd name="T26" fmla="*/ 106 w 186"/>
              <a:gd name="T27" fmla="*/ 76 h 186"/>
              <a:gd name="T28" fmla="*/ 106 w 186"/>
              <a:gd name="T29" fmla="*/ 84 h 186"/>
              <a:gd name="T30" fmla="*/ 118 w 186"/>
              <a:gd name="T31" fmla="*/ 84 h 186"/>
              <a:gd name="T32" fmla="*/ 118 w 186"/>
              <a:gd name="T33" fmla="*/ 97 h 186"/>
              <a:gd name="T34" fmla="*/ 127 w 186"/>
              <a:gd name="T35" fmla="*/ 97 h 186"/>
              <a:gd name="T36" fmla="*/ 127 w 186"/>
              <a:gd name="T37" fmla="*/ 84 h 186"/>
              <a:gd name="T38" fmla="*/ 140 w 186"/>
              <a:gd name="T39" fmla="*/ 84 h 186"/>
              <a:gd name="T40" fmla="*/ 140 w 186"/>
              <a:gd name="T41" fmla="*/ 76 h 186"/>
              <a:gd name="T42" fmla="*/ 127 w 186"/>
              <a:gd name="T43" fmla="*/ 76 h 186"/>
              <a:gd name="T44" fmla="*/ 127 w 186"/>
              <a:gd name="T45" fmla="*/ 63 h 186"/>
              <a:gd name="T46" fmla="*/ 93 w 186"/>
              <a:gd name="T47" fmla="*/ 96 h 186"/>
              <a:gd name="T48" fmla="*/ 89 w 186"/>
              <a:gd name="T49" fmla="*/ 91 h 186"/>
              <a:gd name="T50" fmla="*/ 92 w 186"/>
              <a:gd name="T51" fmla="*/ 87 h 186"/>
              <a:gd name="T52" fmla="*/ 98 w 186"/>
              <a:gd name="T53" fmla="*/ 75 h 186"/>
              <a:gd name="T54" fmla="*/ 95 w 186"/>
              <a:gd name="T55" fmla="*/ 66 h 186"/>
              <a:gd name="T56" fmla="*/ 97 w 186"/>
              <a:gd name="T57" fmla="*/ 66 h 186"/>
              <a:gd name="T58" fmla="*/ 106 w 186"/>
              <a:gd name="T59" fmla="*/ 59 h 186"/>
              <a:gd name="T60" fmla="*/ 82 w 186"/>
              <a:gd name="T61" fmla="*/ 59 h 186"/>
              <a:gd name="T62" fmla="*/ 63 w 186"/>
              <a:gd name="T63" fmla="*/ 75 h 186"/>
              <a:gd name="T64" fmla="*/ 79 w 186"/>
              <a:gd name="T65" fmla="*/ 91 h 186"/>
              <a:gd name="T66" fmla="*/ 79 w 186"/>
              <a:gd name="T67" fmla="*/ 93 h 186"/>
              <a:gd name="T68" fmla="*/ 80 w 186"/>
              <a:gd name="T69" fmla="*/ 97 h 186"/>
              <a:gd name="T70" fmla="*/ 59 w 186"/>
              <a:gd name="T71" fmla="*/ 113 h 186"/>
              <a:gd name="T72" fmla="*/ 80 w 186"/>
              <a:gd name="T73" fmla="*/ 126 h 186"/>
              <a:gd name="T74" fmla="*/ 101 w 186"/>
              <a:gd name="T75" fmla="*/ 110 h 186"/>
              <a:gd name="T76" fmla="*/ 93 w 186"/>
              <a:gd name="T77" fmla="*/ 96 h 186"/>
              <a:gd name="T78" fmla="*/ 74 w 186"/>
              <a:gd name="T79" fmla="*/ 75 h 186"/>
              <a:gd name="T80" fmla="*/ 76 w 186"/>
              <a:gd name="T81" fmla="*/ 67 h 186"/>
              <a:gd name="T82" fmla="*/ 79 w 186"/>
              <a:gd name="T83" fmla="*/ 65 h 186"/>
              <a:gd name="T84" fmla="*/ 79 w 186"/>
              <a:gd name="T85" fmla="*/ 64 h 186"/>
              <a:gd name="T86" fmla="*/ 79 w 186"/>
              <a:gd name="T87" fmla="*/ 64 h 186"/>
              <a:gd name="T88" fmla="*/ 79 w 186"/>
              <a:gd name="T89" fmla="*/ 65 h 186"/>
              <a:gd name="T90" fmla="*/ 88 w 186"/>
              <a:gd name="T91" fmla="*/ 76 h 186"/>
              <a:gd name="T92" fmla="*/ 86 w 186"/>
              <a:gd name="T93" fmla="*/ 84 h 186"/>
              <a:gd name="T94" fmla="*/ 82 w 186"/>
              <a:gd name="T95" fmla="*/ 86 h 186"/>
              <a:gd name="T96" fmla="*/ 82 w 186"/>
              <a:gd name="T97" fmla="*/ 86 h 186"/>
              <a:gd name="T98" fmla="*/ 74 w 186"/>
              <a:gd name="T99" fmla="*/ 75 h 186"/>
              <a:gd name="T100" fmla="*/ 80 w 186"/>
              <a:gd name="T101" fmla="*/ 120 h 186"/>
              <a:gd name="T102" fmla="*/ 70 w 186"/>
              <a:gd name="T103" fmla="*/ 111 h 186"/>
              <a:gd name="T104" fmla="*/ 81 w 186"/>
              <a:gd name="T105" fmla="*/ 102 h 186"/>
              <a:gd name="T106" fmla="*/ 81 w 186"/>
              <a:gd name="T107" fmla="*/ 101 h 186"/>
              <a:gd name="T108" fmla="*/ 81 w 186"/>
              <a:gd name="T109" fmla="*/ 101 h 186"/>
              <a:gd name="T110" fmla="*/ 82 w 186"/>
              <a:gd name="T111" fmla="*/ 102 h 186"/>
              <a:gd name="T112" fmla="*/ 86 w 186"/>
              <a:gd name="T113" fmla="*/ 103 h 186"/>
              <a:gd name="T114" fmla="*/ 87 w 186"/>
              <a:gd name="T115" fmla="*/ 104 h 186"/>
              <a:gd name="T116" fmla="*/ 92 w 186"/>
              <a:gd name="T117" fmla="*/ 110 h 186"/>
              <a:gd name="T118" fmla="*/ 92 w 186"/>
              <a:gd name="T119" fmla="*/ 111 h 186"/>
              <a:gd name="T120" fmla="*/ 80 w 186"/>
              <a:gd name="T121" fmla="*/ 12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6" h="186">
                <a:moveTo>
                  <a:pt x="93" y="0"/>
                </a:moveTo>
                <a:cubicBezTo>
                  <a:pt x="42" y="0"/>
                  <a:pt x="0" y="41"/>
                  <a:pt x="0" y="93"/>
                </a:cubicBezTo>
                <a:cubicBezTo>
                  <a:pt x="0" y="144"/>
                  <a:pt x="42" y="186"/>
                  <a:pt x="93" y="186"/>
                </a:cubicBezTo>
                <a:cubicBezTo>
                  <a:pt x="144" y="186"/>
                  <a:pt x="186" y="144"/>
                  <a:pt x="186" y="93"/>
                </a:cubicBezTo>
                <a:cubicBezTo>
                  <a:pt x="186" y="41"/>
                  <a:pt x="144" y="0"/>
                  <a:pt x="93" y="0"/>
                </a:cubicBezTo>
                <a:close/>
                <a:moveTo>
                  <a:pt x="93" y="177"/>
                </a:moveTo>
                <a:cubicBezTo>
                  <a:pt x="47" y="177"/>
                  <a:pt x="9" y="139"/>
                  <a:pt x="9" y="93"/>
                </a:cubicBezTo>
                <a:cubicBezTo>
                  <a:pt x="9" y="46"/>
                  <a:pt x="47" y="8"/>
                  <a:pt x="93" y="8"/>
                </a:cubicBezTo>
                <a:cubicBezTo>
                  <a:pt x="140" y="8"/>
                  <a:pt x="177" y="46"/>
                  <a:pt x="177" y="93"/>
                </a:cubicBezTo>
                <a:cubicBezTo>
                  <a:pt x="177" y="139"/>
                  <a:pt x="140" y="177"/>
                  <a:pt x="93" y="177"/>
                </a:cubicBezTo>
                <a:close/>
                <a:moveTo>
                  <a:pt x="127" y="63"/>
                </a:moveTo>
                <a:cubicBezTo>
                  <a:pt x="118" y="63"/>
                  <a:pt x="118" y="63"/>
                  <a:pt x="118" y="63"/>
                </a:cubicBezTo>
                <a:cubicBezTo>
                  <a:pt x="118" y="76"/>
                  <a:pt x="118" y="76"/>
                  <a:pt x="118" y="76"/>
                </a:cubicBezTo>
                <a:cubicBezTo>
                  <a:pt x="106" y="76"/>
                  <a:pt x="106" y="76"/>
                  <a:pt x="106" y="76"/>
                </a:cubicBezTo>
                <a:cubicBezTo>
                  <a:pt x="106" y="84"/>
                  <a:pt x="106" y="84"/>
                  <a:pt x="106" y="84"/>
                </a:cubicBezTo>
                <a:cubicBezTo>
                  <a:pt x="118" y="84"/>
                  <a:pt x="118" y="84"/>
                  <a:pt x="118" y="84"/>
                </a:cubicBezTo>
                <a:cubicBezTo>
                  <a:pt x="118" y="97"/>
                  <a:pt x="118" y="97"/>
                  <a:pt x="118" y="97"/>
                </a:cubicBezTo>
                <a:cubicBezTo>
                  <a:pt x="127" y="97"/>
                  <a:pt x="127" y="97"/>
                  <a:pt x="127" y="97"/>
                </a:cubicBezTo>
                <a:cubicBezTo>
                  <a:pt x="127" y="84"/>
                  <a:pt x="127" y="84"/>
                  <a:pt x="127" y="84"/>
                </a:cubicBezTo>
                <a:cubicBezTo>
                  <a:pt x="140" y="84"/>
                  <a:pt x="140" y="84"/>
                  <a:pt x="140" y="84"/>
                </a:cubicBezTo>
                <a:cubicBezTo>
                  <a:pt x="140" y="76"/>
                  <a:pt x="140" y="76"/>
                  <a:pt x="140" y="76"/>
                </a:cubicBezTo>
                <a:cubicBezTo>
                  <a:pt x="127" y="76"/>
                  <a:pt x="127" y="76"/>
                  <a:pt x="127" y="76"/>
                </a:cubicBezTo>
                <a:lnTo>
                  <a:pt x="127" y="63"/>
                </a:lnTo>
                <a:close/>
                <a:moveTo>
                  <a:pt x="93" y="96"/>
                </a:moveTo>
                <a:cubicBezTo>
                  <a:pt x="91" y="95"/>
                  <a:pt x="89" y="92"/>
                  <a:pt x="89" y="91"/>
                </a:cubicBezTo>
                <a:cubicBezTo>
                  <a:pt x="89" y="90"/>
                  <a:pt x="89" y="90"/>
                  <a:pt x="92" y="87"/>
                </a:cubicBezTo>
                <a:cubicBezTo>
                  <a:pt x="96" y="84"/>
                  <a:pt x="98" y="80"/>
                  <a:pt x="98" y="75"/>
                </a:cubicBezTo>
                <a:cubicBezTo>
                  <a:pt x="98" y="72"/>
                  <a:pt x="97" y="68"/>
                  <a:pt x="95" y="66"/>
                </a:cubicBezTo>
                <a:cubicBezTo>
                  <a:pt x="97" y="66"/>
                  <a:pt x="97" y="66"/>
                  <a:pt x="97" y="66"/>
                </a:cubicBezTo>
                <a:cubicBezTo>
                  <a:pt x="106" y="59"/>
                  <a:pt x="106" y="59"/>
                  <a:pt x="106" y="59"/>
                </a:cubicBezTo>
                <a:cubicBezTo>
                  <a:pt x="82" y="59"/>
                  <a:pt x="82" y="59"/>
                  <a:pt x="82" y="59"/>
                </a:cubicBezTo>
                <a:cubicBezTo>
                  <a:pt x="72" y="59"/>
                  <a:pt x="63" y="67"/>
                  <a:pt x="63" y="75"/>
                </a:cubicBezTo>
                <a:cubicBezTo>
                  <a:pt x="63" y="84"/>
                  <a:pt x="70" y="91"/>
                  <a:pt x="79" y="91"/>
                </a:cubicBezTo>
                <a:cubicBezTo>
                  <a:pt x="79" y="92"/>
                  <a:pt x="79" y="93"/>
                  <a:pt x="79" y="93"/>
                </a:cubicBezTo>
                <a:cubicBezTo>
                  <a:pt x="79" y="95"/>
                  <a:pt x="79" y="96"/>
                  <a:pt x="80" y="97"/>
                </a:cubicBezTo>
                <a:cubicBezTo>
                  <a:pt x="69" y="97"/>
                  <a:pt x="59" y="104"/>
                  <a:pt x="59" y="113"/>
                </a:cubicBezTo>
                <a:cubicBezTo>
                  <a:pt x="59" y="121"/>
                  <a:pt x="68" y="126"/>
                  <a:pt x="80" y="126"/>
                </a:cubicBezTo>
                <a:cubicBezTo>
                  <a:pt x="94" y="126"/>
                  <a:pt x="101" y="118"/>
                  <a:pt x="101" y="110"/>
                </a:cubicBezTo>
                <a:cubicBezTo>
                  <a:pt x="101" y="104"/>
                  <a:pt x="99" y="100"/>
                  <a:pt x="93" y="96"/>
                </a:cubicBezTo>
                <a:close/>
                <a:moveTo>
                  <a:pt x="74" y="75"/>
                </a:moveTo>
                <a:cubicBezTo>
                  <a:pt x="73" y="72"/>
                  <a:pt x="74" y="69"/>
                  <a:pt x="76" y="67"/>
                </a:cubicBezTo>
                <a:cubicBezTo>
                  <a:pt x="76" y="66"/>
                  <a:pt x="78" y="65"/>
                  <a:pt x="79" y="65"/>
                </a:cubicBezTo>
                <a:cubicBezTo>
                  <a:pt x="79" y="64"/>
                  <a:pt x="79" y="64"/>
                  <a:pt x="79" y="64"/>
                </a:cubicBezTo>
                <a:cubicBezTo>
                  <a:pt x="79" y="64"/>
                  <a:pt x="79" y="64"/>
                  <a:pt x="79" y="64"/>
                </a:cubicBezTo>
                <a:cubicBezTo>
                  <a:pt x="79" y="65"/>
                  <a:pt x="79" y="65"/>
                  <a:pt x="79" y="65"/>
                </a:cubicBezTo>
                <a:cubicBezTo>
                  <a:pt x="83" y="65"/>
                  <a:pt x="87" y="70"/>
                  <a:pt x="88" y="76"/>
                </a:cubicBezTo>
                <a:cubicBezTo>
                  <a:pt x="88" y="79"/>
                  <a:pt x="88" y="82"/>
                  <a:pt x="86" y="84"/>
                </a:cubicBezTo>
                <a:cubicBezTo>
                  <a:pt x="85" y="85"/>
                  <a:pt x="84" y="86"/>
                  <a:pt x="82" y="86"/>
                </a:cubicBezTo>
                <a:cubicBezTo>
                  <a:pt x="82" y="86"/>
                  <a:pt x="82" y="86"/>
                  <a:pt x="82" y="86"/>
                </a:cubicBezTo>
                <a:cubicBezTo>
                  <a:pt x="78" y="86"/>
                  <a:pt x="74" y="81"/>
                  <a:pt x="74" y="75"/>
                </a:cubicBezTo>
                <a:close/>
                <a:moveTo>
                  <a:pt x="80" y="120"/>
                </a:moveTo>
                <a:cubicBezTo>
                  <a:pt x="74" y="120"/>
                  <a:pt x="70" y="116"/>
                  <a:pt x="70" y="111"/>
                </a:cubicBezTo>
                <a:cubicBezTo>
                  <a:pt x="70" y="106"/>
                  <a:pt x="75" y="102"/>
                  <a:pt x="81" y="102"/>
                </a:cubicBezTo>
                <a:cubicBezTo>
                  <a:pt x="81" y="101"/>
                  <a:pt x="81" y="101"/>
                  <a:pt x="81" y="101"/>
                </a:cubicBezTo>
                <a:cubicBezTo>
                  <a:pt x="81" y="101"/>
                  <a:pt x="81" y="101"/>
                  <a:pt x="81" y="101"/>
                </a:cubicBezTo>
                <a:cubicBezTo>
                  <a:pt x="82" y="102"/>
                  <a:pt x="82" y="102"/>
                  <a:pt x="82" y="102"/>
                </a:cubicBezTo>
                <a:cubicBezTo>
                  <a:pt x="83" y="102"/>
                  <a:pt x="84" y="103"/>
                  <a:pt x="86" y="103"/>
                </a:cubicBezTo>
                <a:cubicBezTo>
                  <a:pt x="87" y="104"/>
                  <a:pt x="87" y="104"/>
                  <a:pt x="87" y="104"/>
                </a:cubicBezTo>
                <a:cubicBezTo>
                  <a:pt x="90" y="106"/>
                  <a:pt x="92" y="108"/>
                  <a:pt x="92" y="110"/>
                </a:cubicBezTo>
                <a:cubicBezTo>
                  <a:pt x="92" y="110"/>
                  <a:pt x="92" y="111"/>
                  <a:pt x="92" y="111"/>
                </a:cubicBezTo>
                <a:cubicBezTo>
                  <a:pt x="92" y="117"/>
                  <a:pt x="88" y="120"/>
                  <a:pt x="80" y="120"/>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317"/>
          <p:cNvSpPr>
            <a:spLocks noEditPoints="1"/>
          </p:cNvSpPr>
          <p:nvPr/>
        </p:nvSpPr>
        <p:spPr bwMode="auto">
          <a:xfrm>
            <a:off x="3303157" y="5489314"/>
            <a:ext cx="376835" cy="379071"/>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Rectangle 23"/>
          <p:cNvSpPr/>
          <p:nvPr/>
        </p:nvSpPr>
        <p:spPr>
          <a:xfrm>
            <a:off x="948784" y="989618"/>
            <a:ext cx="884313" cy="401797"/>
          </a:xfrm>
          <a:prstGeom prst="rect">
            <a:avLst/>
          </a:prstGeom>
          <a:solidFill>
            <a:schemeClr val="bg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a:latin typeface="Raleway" panose="020B0503030101060003" pitchFamily="34" charset="0"/>
              </a:rPr>
              <a:t>CEO</a:t>
            </a:r>
          </a:p>
        </p:txBody>
      </p:sp>
      <p:sp>
        <p:nvSpPr>
          <p:cNvPr id="2" name="Triangle 1">
            <a:extLst>
              <a:ext uri="{FF2B5EF4-FFF2-40B4-BE49-F238E27FC236}">
                <a16:creationId xmlns:a16="http://schemas.microsoft.com/office/drawing/2014/main" id="{2684616A-A88F-5344-89FF-7CEFC3ACCFAC}"/>
              </a:ext>
            </a:extLst>
          </p:cNvPr>
          <p:cNvSpPr/>
          <p:nvPr/>
        </p:nvSpPr>
        <p:spPr>
          <a:xfrm rot="11648360">
            <a:off x="6540851" y="-416321"/>
            <a:ext cx="829994" cy="3123027"/>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riangle 16">
            <a:extLst>
              <a:ext uri="{FF2B5EF4-FFF2-40B4-BE49-F238E27FC236}">
                <a16:creationId xmlns:a16="http://schemas.microsoft.com/office/drawing/2014/main" id="{6502A4B5-9C85-0048-9CDC-3F3E5E351CFD}"/>
              </a:ext>
            </a:extLst>
          </p:cNvPr>
          <p:cNvSpPr/>
          <p:nvPr/>
        </p:nvSpPr>
        <p:spPr>
          <a:xfrm rot="10253630">
            <a:off x="5681002" y="-1444368"/>
            <a:ext cx="829994" cy="3123027"/>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547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0-#ppt_w/2"/>
                                          </p:val>
                                        </p:tav>
                                        <p:tav tm="100000">
                                          <p:val>
                                            <p:strVal val="#ppt_x"/>
                                          </p:val>
                                        </p:tav>
                                      </p:tavLst>
                                    </p:anim>
                                    <p:anim calcmode="lin" valueType="num">
                                      <p:cBhvr additive="base">
                                        <p:cTn id="8" dur="500" fill="hold"/>
                                        <p:tgtEl>
                                          <p:spTgt spid="2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160"/>
                                        </p:tgtEl>
                                        <p:attrNameLst>
                                          <p:attrName>style.visibility</p:attrName>
                                        </p:attrNameLst>
                                      </p:cBhvr>
                                      <p:to>
                                        <p:strVal val="visible"/>
                                      </p:to>
                                    </p:set>
                                    <p:anim calcmode="lin" valueType="num">
                                      <p:cBhvr additive="base">
                                        <p:cTn id="12" dur="500" fill="hold"/>
                                        <p:tgtEl>
                                          <p:spTgt spid="160"/>
                                        </p:tgtEl>
                                        <p:attrNameLst>
                                          <p:attrName>ppt_x</p:attrName>
                                        </p:attrNameLst>
                                      </p:cBhvr>
                                      <p:tavLst>
                                        <p:tav tm="0">
                                          <p:val>
                                            <p:strVal val="0-#ppt_w/2"/>
                                          </p:val>
                                        </p:tav>
                                        <p:tav tm="100000">
                                          <p:val>
                                            <p:strVal val="#ppt_x"/>
                                          </p:val>
                                        </p:tav>
                                      </p:tavLst>
                                    </p:anim>
                                    <p:anim calcmode="lin" valueType="num">
                                      <p:cBhvr additive="base">
                                        <p:cTn id="13" dur="500" fill="hold"/>
                                        <p:tgtEl>
                                          <p:spTgt spid="160"/>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100000"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0-#ppt_w/2"/>
                                          </p:val>
                                        </p:tav>
                                        <p:tav tm="100000">
                                          <p:val>
                                            <p:strVal val="#ppt_x"/>
                                          </p:val>
                                        </p:tav>
                                      </p:tavLst>
                                    </p:anim>
                                    <p:anim calcmode="lin" valueType="num">
                                      <p:cBhvr additive="base">
                                        <p:cTn id="18" dur="500" fill="hold"/>
                                        <p:tgtEl>
                                          <p:spTgt spid="12"/>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100000" fill="hold" grpId="0" nodeType="afterEffect">
                                  <p:stCondLst>
                                    <p:cond delay="0"/>
                                  </p:stCondLst>
                                  <p:childTnLst>
                                    <p:set>
                                      <p:cBhvr>
                                        <p:cTn id="21" dur="1" fill="hold">
                                          <p:stCondLst>
                                            <p:cond delay="0"/>
                                          </p:stCondLst>
                                        </p:cTn>
                                        <p:tgtEl>
                                          <p:spTgt spid="159"/>
                                        </p:tgtEl>
                                        <p:attrNameLst>
                                          <p:attrName>style.visibility</p:attrName>
                                        </p:attrNameLst>
                                      </p:cBhvr>
                                      <p:to>
                                        <p:strVal val="visible"/>
                                      </p:to>
                                    </p:set>
                                    <p:anim calcmode="lin" valueType="num">
                                      <p:cBhvr additive="base">
                                        <p:cTn id="22" dur="500" fill="hold"/>
                                        <p:tgtEl>
                                          <p:spTgt spid="159"/>
                                        </p:tgtEl>
                                        <p:attrNameLst>
                                          <p:attrName>ppt_x</p:attrName>
                                        </p:attrNameLst>
                                      </p:cBhvr>
                                      <p:tavLst>
                                        <p:tav tm="0">
                                          <p:val>
                                            <p:strVal val="0-#ppt_w/2"/>
                                          </p:val>
                                        </p:tav>
                                        <p:tav tm="100000">
                                          <p:val>
                                            <p:strVal val="#ppt_x"/>
                                          </p:val>
                                        </p:tav>
                                      </p:tavLst>
                                    </p:anim>
                                    <p:anim calcmode="lin" valueType="num">
                                      <p:cBhvr additive="base">
                                        <p:cTn id="23" dur="500" fill="hold"/>
                                        <p:tgtEl>
                                          <p:spTgt spid="159"/>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18" presetClass="entr" presetSubtype="6" fill="hold" grpId="0" nodeType="afterEffect">
                                  <p:stCondLst>
                                    <p:cond delay="0"/>
                                  </p:stCondLst>
                                  <p:childTnLst>
                                    <p:set>
                                      <p:cBhvr>
                                        <p:cTn id="26" dur="1" fill="hold">
                                          <p:stCondLst>
                                            <p:cond delay="0"/>
                                          </p:stCondLst>
                                        </p:cTn>
                                        <p:tgtEl>
                                          <p:spTgt spid="158"/>
                                        </p:tgtEl>
                                        <p:attrNameLst>
                                          <p:attrName>style.visibility</p:attrName>
                                        </p:attrNameLst>
                                      </p:cBhvr>
                                      <p:to>
                                        <p:strVal val="visible"/>
                                      </p:to>
                                    </p:set>
                                    <p:animEffect transition="in" filter="strips(downRight)">
                                      <p:cBhvr>
                                        <p:cTn id="27" dur="500"/>
                                        <p:tgtEl>
                                          <p:spTgt spid="158"/>
                                        </p:tgtEl>
                                      </p:cBhvr>
                                    </p:animEffect>
                                  </p:childTnLst>
                                </p:cTn>
                              </p:par>
                            </p:childTnLst>
                          </p:cTn>
                        </p:par>
                        <p:par>
                          <p:cTn id="28" fill="hold">
                            <p:stCondLst>
                              <p:cond delay="2500"/>
                            </p:stCondLst>
                            <p:childTnLst>
                              <p:par>
                                <p:cTn id="29" presetID="2" presetClass="entr" presetSubtype="1" decel="100000"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0-#ppt_h/2"/>
                                          </p:val>
                                        </p:tav>
                                        <p:tav tm="100000">
                                          <p:val>
                                            <p:strVal val="#ppt_y"/>
                                          </p:val>
                                        </p:tav>
                                      </p:tavLst>
                                    </p:anim>
                                  </p:childTnLst>
                                </p:cTn>
                              </p:par>
                            </p:childTnLst>
                          </p:cTn>
                        </p:par>
                        <p:par>
                          <p:cTn id="33" fill="hold">
                            <p:stCondLst>
                              <p:cond delay="3000"/>
                            </p:stCondLst>
                            <p:childTnLst>
                              <p:par>
                                <p:cTn id="34" presetID="2" presetClass="entr" presetSubtype="1" decel="100000" fill="hold" grpId="0" nodeType="afterEffect">
                                  <p:stCondLst>
                                    <p:cond delay="0"/>
                                  </p:stCondLst>
                                  <p:childTnLst>
                                    <p:set>
                                      <p:cBhvr>
                                        <p:cTn id="35" dur="1" fill="hold">
                                          <p:stCondLst>
                                            <p:cond delay="0"/>
                                          </p:stCondLst>
                                        </p:cTn>
                                        <p:tgtEl>
                                          <p:spTgt spid="2"/>
                                        </p:tgtEl>
                                        <p:attrNameLst>
                                          <p:attrName>style.visibility</p:attrName>
                                        </p:attrNameLst>
                                      </p:cBhvr>
                                      <p:to>
                                        <p:strVal val="visible"/>
                                      </p:to>
                                    </p:set>
                                    <p:anim calcmode="lin" valueType="num">
                                      <p:cBhvr additive="base">
                                        <p:cTn id="36" dur="500" fill="hold"/>
                                        <p:tgtEl>
                                          <p:spTgt spid="2"/>
                                        </p:tgtEl>
                                        <p:attrNameLst>
                                          <p:attrName>ppt_x</p:attrName>
                                        </p:attrNameLst>
                                      </p:cBhvr>
                                      <p:tavLst>
                                        <p:tav tm="0">
                                          <p:val>
                                            <p:strVal val="#ppt_x"/>
                                          </p:val>
                                        </p:tav>
                                        <p:tav tm="100000">
                                          <p:val>
                                            <p:strVal val="#ppt_x"/>
                                          </p:val>
                                        </p:tav>
                                      </p:tavLst>
                                    </p:anim>
                                    <p:anim calcmode="lin" valueType="num">
                                      <p:cBhvr additive="base">
                                        <p:cTn id="37" dur="500" fill="hold"/>
                                        <p:tgtEl>
                                          <p:spTgt spid="2"/>
                                        </p:tgtEl>
                                        <p:attrNameLst>
                                          <p:attrName>ppt_y</p:attrName>
                                        </p:attrNameLst>
                                      </p:cBhvr>
                                      <p:tavLst>
                                        <p:tav tm="0">
                                          <p:val>
                                            <p:strVal val="0-#ppt_h/2"/>
                                          </p:val>
                                        </p:tav>
                                        <p:tav tm="100000">
                                          <p:val>
                                            <p:strVal val="#ppt_y"/>
                                          </p:val>
                                        </p:tav>
                                      </p:tavLst>
                                    </p:anim>
                                  </p:childTnLst>
                                </p:cTn>
                              </p:par>
                            </p:childTnLst>
                          </p:cTn>
                        </p:par>
                        <p:par>
                          <p:cTn id="38" fill="hold">
                            <p:stCondLst>
                              <p:cond delay="3500"/>
                            </p:stCondLst>
                            <p:childTnLst>
                              <p:par>
                                <p:cTn id="39" presetID="2" presetClass="entr" presetSubtype="2" decel="100000" fill="hold" grpId="0" nodeType="afterEffect">
                                  <p:stCondLst>
                                    <p:cond delay="0"/>
                                  </p:stCondLst>
                                  <p:childTnLst>
                                    <p:set>
                                      <p:cBhvr>
                                        <p:cTn id="40" dur="1" fill="hold">
                                          <p:stCondLst>
                                            <p:cond delay="0"/>
                                          </p:stCondLst>
                                        </p:cTn>
                                        <p:tgtEl>
                                          <p:spTgt spid="157"/>
                                        </p:tgtEl>
                                        <p:attrNameLst>
                                          <p:attrName>style.visibility</p:attrName>
                                        </p:attrNameLst>
                                      </p:cBhvr>
                                      <p:to>
                                        <p:strVal val="visible"/>
                                      </p:to>
                                    </p:set>
                                    <p:anim calcmode="lin" valueType="num">
                                      <p:cBhvr additive="base">
                                        <p:cTn id="41" dur="500" fill="hold"/>
                                        <p:tgtEl>
                                          <p:spTgt spid="157"/>
                                        </p:tgtEl>
                                        <p:attrNameLst>
                                          <p:attrName>ppt_x</p:attrName>
                                        </p:attrNameLst>
                                      </p:cBhvr>
                                      <p:tavLst>
                                        <p:tav tm="0">
                                          <p:val>
                                            <p:strVal val="1+#ppt_w/2"/>
                                          </p:val>
                                        </p:tav>
                                        <p:tav tm="100000">
                                          <p:val>
                                            <p:strVal val="#ppt_x"/>
                                          </p:val>
                                        </p:tav>
                                      </p:tavLst>
                                    </p:anim>
                                    <p:anim calcmode="lin" valueType="num">
                                      <p:cBhvr additive="base">
                                        <p:cTn id="42" dur="500" fill="hold"/>
                                        <p:tgtEl>
                                          <p:spTgt spid="157"/>
                                        </p:tgtEl>
                                        <p:attrNameLst>
                                          <p:attrName>ppt_y</p:attrName>
                                        </p:attrNameLst>
                                      </p:cBhvr>
                                      <p:tavLst>
                                        <p:tav tm="0">
                                          <p:val>
                                            <p:strVal val="#ppt_y"/>
                                          </p:val>
                                        </p:tav>
                                        <p:tav tm="100000">
                                          <p:val>
                                            <p:strVal val="#ppt_y"/>
                                          </p:val>
                                        </p:tav>
                                      </p:tavLst>
                                    </p:anim>
                                  </p:childTnLst>
                                </p:cTn>
                              </p:par>
                            </p:childTnLst>
                          </p:cTn>
                        </p:par>
                        <p:par>
                          <p:cTn id="43" fill="hold">
                            <p:stCondLst>
                              <p:cond delay="4000"/>
                            </p:stCondLst>
                            <p:childTnLst>
                              <p:par>
                                <p:cTn id="44" presetID="2" presetClass="entr" presetSubtype="4" decel="100000" fill="hold" grpId="0" nodeType="after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additive="base">
                                        <p:cTn id="46" dur="500" fill="hold"/>
                                        <p:tgtEl>
                                          <p:spTgt spid="19"/>
                                        </p:tgtEl>
                                        <p:attrNameLst>
                                          <p:attrName>ppt_x</p:attrName>
                                        </p:attrNameLst>
                                      </p:cBhvr>
                                      <p:tavLst>
                                        <p:tav tm="0">
                                          <p:val>
                                            <p:strVal val="#ppt_x"/>
                                          </p:val>
                                        </p:tav>
                                        <p:tav tm="100000">
                                          <p:val>
                                            <p:strVal val="#ppt_x"/>
                                          </p:val>
                                        </p:tav>
                                      </p:tavLst>
                                    </p:anim>
                                    <p:anim calcmode="lin" valueType="num">
                                      <p:cBhvr additive="base">
                                        <p:cTn id="47" dur="500" fill="hold"/>
                                        <p:tgtEl>
                                          <p:spTgt spid="19"/>
                                        </p:tgtEl>
                                        <p:attrNameLst>
                                          <p:attrName>ppt_y</p:attrName>
                                        </p:attrNameLst>
                                      </p:cBhvr>
                                      <p:tavLst>
                                        <p:tav tm="0">
                                          <p:val>
                                            <p:strVal val="1+#ppt_h/2"/>
                                          </p:val>
                                        </p:tav>
                                        <p:tav tm="100000">
                                          <p:val>
                                            <p:strVal val="#ppt_y"/>
                                          </p:val>
                                        </p:tav>
                                      </p:tavLst>
                                    </p:anim>
                                  </p:childTnLst>
                                </p:cTn>
                              </p:par>
                            </p:childTnLst>
                          </p:cTn>
                        </p:par>
                        <p:par>
                          <p:cTn id="48" fill="hold">
                            <p:stCondLst>
                              <p:cond delay="4500"/>
                            </p:stCondLst>
                            <p:childTnLst>
                              <p:par>
                                <p:cTn id="49" presetID="2" presetClass="entr" presetSubtype="4" decel="100000" fill="hold" grpId="0" nodeType="after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additive="base">
                                        <p:cTn id="51" dur="500" fill="hold"/>
                                        <p:tgtEl>
                                          <p:spTgt spid="20"/>
                                        </p:tgtEl>
                                        <p:attrNameLst>
                                          <p:attrName>ppt_x</p:attrName>
                                        </p:attrNameLst>
                                      </p:cBhvr>
                                      <p:tavLst>
                                        <p:tav tm="0">
                                          <p:val>
                                            <p:strVal val="#ppt_x"/>
                                          </p:val>
                                        </p:tav>
                                        <p:tav tm="100000">
                                          <p:val>
                                            <p:strVal val="#ppt_x"/>
                                          </p:val>
                                        </p:tav>
                                      </p:tavLst>
                                    </p:anim>
                                    <p:anim calcmode="lin" valueType="num">
                                      <p:cBhvr additive="base">
                                        <p:cTn id="52" dur="500" fill="hold"/>
                                        <p:tgtEl>
                                          <p:spTgt spid="20"/>
                                        </p:tgtEl>
                                        <p:attrNameLst>
                                          <p:attrName>ppt_y</p:attrName>
                                        </p:attrNameLst>
                                      </p:cBhvr>
                                      <p:tavLst>
                                        <p:tav tm="0">
                                          <p:val>
                                            <p:strVal val="1+#ppt_h/2"/>
                                          </p:val>
                                        </p:tav>
                                        <p:tav tm="100000">
                                          <p:val>
                                            <p:strVal val="#ppt_y"/>
                                          </p:val>
                                        </p:tav>
                                      </p:tavLst>
                                    </p:anim>
                                  </p:childTnLst>
                                </p:cTn>
                              </p:par>
                            </p:childTnLst>
                          </p:cTn>
                        </p:par>
                        <p:par>
                          <p:cTn id="53" fill="hold">
                            <p:stCondLst>
                              <p:cond delay="5000"/>
                            </p:stCondLst>
                            <p:childTnLst>
                              <p:par>
                                <p:cTn id="54" presetID="2" presetClass="entr" presetSubtype="4" decel="100000" fill="hold" grpId="0" nodeType="after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additive="base">
                                        <p:cTn id="56" dur="500" fill="hold"/>
                                        <p:tgtEl>
                                          <p:spTgt spid="21"/>
                                        </p:tgtEl>
                                        <p:attrNameLst>
                                          <p:attrName>ppt_x</p:attrName>
                                        </p:attrNameLst>
                                      </p:cBhvr>
                                      <p:tavLst>
                                        <p:tav tm="0">
                                          <p:val>
                                            <p:strVal val="#ppt_x"/>
                                          </p:val>
                                        </p:tav>
                                        <p:tav tm="100000">
                                          <p:val>
                                            <p:strVal val="#ppt_x"/>
                                          </p:val>
                                        </p:tav>
                                      </p:tavLst>
                                    </p:anim>
                                    <p:anim calcmode="lin" valueType="num">
                                      <p:cBhvr additive="base">
                                        <p:cTn id="57" dur="500" fill="hold"/>
                                        <p:tgtEl>
                                          <p:spTgt spid="21"/>
                                        </p:tgtEl>
                                        <p:attrNameLst>
                                          <p:attrName>ppt_y</p:attrName>
                                        </p:attrNameLst>
                                      </p:cBhvr>
                                      <p:tavLst>
                                        <p:tav tm="0">
                                          <p:val>
                                            <p:strVal val="1+#ppt_h/2"/>
                                          </p:val>
                                        </p:tav>
                                        <p:tav tm="100000">
                                          <p:val>
                                            <p:strVal val="#ppt_y"/>
                                          </p:val>
                                        </p:tav>
                                      </p:tavLst>
                                    </p:anim>
                                  </p:childTnLst>
                                </p:cTn>
                              </p:par>
                            </p:childTnLst>
                          </p:cTn>
                        </p:par>
                        <p:par>
                          <p:cTn id="58" fill="hold">
                            <p:stCondLst>
                              <p:cond delay="5500"/>
                            </p:stCondLst>
                            <p:childTnLst>
                              <p:par>
                                <p:cTn id="59" presetID="2" presetClass="entr" presetSubtype="4" decel="100000" fill="hold" grpId="0" nodeType="afterEffect">
                                  <p:stCondLst>
                                    <p:cond delay="0"/>
                                  </p:stCondLst>
                                  <p:childTnLst>
                                    <p:set>
                                      <p:cBhvr>
                                        <p:cTn id="60" dur="1" fill="hold">
                                          <p:stCondLst>
                                            <p:cond delay="0"/>
                                          </p:stCondLst>
                                        </p:cTn>
                                        <p:tgtEl>
                                          <p:spTgt spid="22"/>
                                        </p:tgtEl>
                                        <p:attrNameLst>
                                          <p:attrName>style.visibility</p:attrName>
                                        </p:attrNameLst>
                                      </p:cBhvr>
                                      <p:to>
                                        <p:strVal val="visible"/>
                                      </p:to>
                                    </p:set>
                                    <p:anim calcmode="lin" valueType="num">
                                      <p:cBhvr additive="base">
                                        <p:cTn id="61" dur="500" fill="hold"/>
                                        <p:tgtEl>
                                          <p:spTgt spid="22"/>
                                        </p:tgtEl>
                                        <p:attrNameLst>
                                          <p:attrName>ppt_x</p:attrName>
                                        </p:attrNameLst>
                                      </p:cBhvr>
                                      <p:tavLst>
                                        <p:tav tm="0">
                                          <p:val>
                                            <p:strVal val="#ppt_x"/>
                                          </p:val>
                                        </p:tav>
                                        <p:tav tm="100000">
                                          <p:val>
                                            <p:strVal val="#ppt_x"/>
                                          </p:val>
                                        </p:tav>
                                      </p:tavLst>
                                    </p:anim>
                                    <p:anim calcmode="lin" valueType="num">
                                      <p:cBhvr additive="base">
                                        <p:cTn id="62" dur="500" fill="hold"/>
                                        <p:tgtEl>
                                          <p:spTgt spid="22"/>
                                        </p:tgtEl>
                                        <p:attrNameLst>
                                          <p:attrName>ppt_y</p:attrName>
                                        </p:attrNameLst>
                                      </p:cBhvr>
                                      <p:tavLst>
                                        <p:tav tm="0">
                                          <p:val>
                                            <p:strVal val="1+#ppt_h/2"/>
                                          </p:val>
                                        </p:tav>
                                        <p:tav tm="100000">
                                          <p:val>
                                            <p:strVal val="#ppt_y"/>
                                          </p:val>
                                        </p:tav>
                                      </p:tavLst>
                                    </p:anim>
                                  </p:childTnLst>
                                </p:cTn>
                              </p:par>
                            </p:childTnLst>
                          </p:cTn>
                        </p:par>
                        <p:par>
                          <p:cTn id="63" fill="hold">
                            <p:stCondLst>
                              <p:cond delay="6000"/>
                            </p:stCondLst>
                            <p:childTnLst>
                              <p:par>
                                <p:cTn id="64" presetID="2" presetClass="entr" presetSubtype="4" decel="100000" fill="hold" grpId="0" nodeType="afterEffect">
                                  <p:stCondLst>
                                    <p:cond delay="0"/>
                                  </p:stCondLst>
                                  <p:childTnLst>
                                    <p:set>
                                      <p:cBhvr>
                                        <p:cTn id="65" dur="1" fill="hold">
                                          <p:stCondLst>
                                            <p:cond delay="0"/>
                                          </p:stCondLst>
                                        </p:cTn>
                                        <p:tgtEl>
                                          <p:spTgt spid="23"/>
                                        </p:tgtEl>
                                        <p:attrNameLst>
                                          <p:attrName>style.visibility</p:attrName>
                                        </p:attrNameLst>
                                      </p:cBhvr>
                                      <p:to>
                                        <p:strVal val="visible"/>
                                      </p:to>
                                    </p:set>
                                    <p:anim calcmode="lin" valueType="num">
                                      <p:cBhvr additive="base">
                                        <p:cTn id="66" dur="500" fill="hold"/>
                                        <p:tgtEl>
                                          <p:spTgt spid="23"/>
                                        </p:tgtEl>
                                        <p:attrNameLst>
                                          <p:attrName>ppt_x</p:attrName>
                                        </p:attrNameLst>
                                      </p:cBhvr>
                                      <p:tavLst>
                                        <p:tav tm="0">
                                          <p:val>
                                            <p:strVal val="#ppt_x"/>
                                          </p:val>
                                        </p:tav>
                                        <p:tav tm="100000">
                                          <p:val>
                                            <p:strVal val="#ppt_x"/>
                                          </p:val>
                                        </p:tav>
                                      </p:tavLst>
                                    </p:anim>
                                    <p:anim calcmode="lin" valueType="num">
                                      <p:cBhvr additive="base">
                                        <p:cTn id="67"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bldP spid="158" grpId="0"/>
      <p:bldP spid="159" grpId="0"/>
      <p:bldP spid="160" grpId="0"/>
      <p:bldP spid="19" grpId="0" animBg="1"/>
      <p:bldP spid="20" grpId="0" animBg="1"/>
      <p:bldP spid="21" grpId="0" animBg="1"/>
      <p:bldP spid="22" grpId="0" animBg="1"/>
      <p:bldP spid="23" grpId="0" animBg="1"/>
      <p:bldP spid="24" grpId="0" animBg="1"/>
      <p:bldP spid="2" grpId="0" animBg="1"/>
      <p:bldP spid="1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0B401268-6863-1049-9BA8-8F5909857AA5}"/>
              </a:ext>
            </a:extLst>
          </p:cNvPr>
          <p:cNvSpPr/>
          <p:nvPr/>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5" name="Rounded Rectangle 54">
            <a:extLst>
              <a:ext uri="{FF2B5EF4-FFF2-40B4-BE49-F238E27FC236}">
                <a16:creationId xmlns:a16="http://schemas.microsoft.com/office/drawing/2014/main" id="{357B84E0-C24A-5C42-B70C-71949822B5C3}"/>
              </a:ext>
            </a:extLst>
          </p:cNvPr>
          <p:cNvSpPr/>
          <p:nvPr/>
        </p:nvSpPr>
        <p:spPr>
          <a:xfrm>
            <a:off x="293717" y="245227"/>
            <a:ext cx="11604567" cy="6367547"/>
          </a:xfrm>
          <a:prstGeom prst="roundRect">
            <a:avLst>
              <a:gd name="adj" fmla="val 6194"/>
            </a:avLst>
          </a:prstGeom>
          <a:blipFill>
            <a:blip r:embed="rId2" cstate="hqprint">
              <a:alphaModFix amt="20000"/>
              <a:grayscl/>
              <a:extLst>
                <a:ext uri="{28A0092B-C50C-407E-A947-70E740481C1C}">
                  <a14:useLocalDpi xmlns:a14="http://schemas.microsoft.com/office/drawing/2010/main"/>
                </a:ext>
              </a:extLst>
            </a:blip>
            <a:srcRect/>
            <a:stretch>
              <a:fillRect l="-47273" t="-9258" r="-1" b="-652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5" name="Group 4">
            <a:extLst>
              <a:ext uri="{FF2B5EF4-FFF2-40B4-BE49-F238E27FC236}">
                <a16:creationId xmlns:a16="http://schemas.microsoft.com/office/drawing/2014/main" id="{EE2CCD99-98E8-4BFA-B54D-88746227FD0C}"/>
              </a:ext>
            </a:extLst>
          </p:cNvPr>
          <p:cNvGrpSpPr/>
          <p:nvPr/>
        </p:nvGrpSpPr>
        <p:grpSpPr>
          <a:xfrm>
            <a:off x="1828304" y="754145"/>
            <a:ext cx="8535392" cy="791824"/>
            <a:chOff x="1828304" y="754145"/>
            <a:chExt cx="8535392" cy="791824"/>
          </a:xfrm>
        </p:grpSpPr>
        <p:sp>
          <p:nvSpPr>
            <p:cNvPr id="3227" name="Shape 3227"/>
            <p:cNvSpPr/>
            <p:nvPr/>
          </p:nvSpPr>
          <p:spPr>
            <a:xfrm>
              <a:off x="1828304" y="754145"/>
              <a:ext cx="8535392" cy="56746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90000"/>
                </a:lnSpc>
                <a:spcBef>
                  <a:spcPts val="500"/>
                </a:spcBef>
                <a:defRPr sz="6000" b="1" spc="0">
                  <a:solidFill>
                    <a:srgbClr val="8F9499"/>
                  </a:solidFill>
                  <a:latin typeface="Arimo"/>
                  <a:ea typeface="Arimo"/>
                  <a:cs typeface="Arimo"/>
                  <a:sym typeface="Arimo"/>
                </a:defRPr>
              </a:lvl1pPr>
            </a:lstStyle>
            <a:p>
              <a:pPr lvl="0">
                <a:defRPr sz="1800" b="0" spc="0">
                  <a:solidFill>
                    <a:srgbClr val="000000"/>
                  </a:solidFill>
                </a:defRPr>
              </a:pPr>
              <a:r>
                <a:rPr sz="3067" dirty="0">
                  <a:solidFill>
                    <a:schemeClr val="bg1"/>
                  </a:solidFill>
                  <a:latin typeface="Arial" panose="020B0604020202020204" pitchFamily="34" charset="0"/>
                  <a:cs typeface="Arial" panose="020B0604020202020204" pitchFamily="34" charset="0"/>
                </a:rPr>
                <a:t>Creative Team : Single</a:t>
              </a:r>
            </a:p>
          </p:txBody>
        </p:sp>
        <p:sp>
          <p:nvSpPr>
            <p:cNvPr id="3228" name="Shape 3228"/>
            <p:cNvSpPr/>
            <p:nvPr/>
          </p:nvSpPr>
          <p:spPr>
            <a:xfrm>
              <a:off x="1912674" y="1294194"/>
              <a:ext cx="8366655" cy="25177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130000"/>
                </a:lnSpc>
                <a:spcBef>
                  <a:spcPts val="500"/>
                </a:spcBef>
                <a:defRPr sz="2200">
                  <a:solidFill>
                    <a:srgbClr val="C1C6CA"/>
                  </a:solidFill>
                  <a:latin typeface="Arimo"/>
                  <a:ea typeface="Arimo"/>
                  <a:cs typeface="Arimo"/>
                  <a:sym typeface="Arimo"/>
                </a:defRPr>
              </a:lvl1pPr>
            </a:lstStyle>
            <a:p>
              <a:pPr lvl="0">
                <a:defRPr sz="1800">
                  <a:solidFill>
                    <a:srgbClr val="000000"/>
                  </a:solidFill>
                </a:defRPr>
              </a:pPr>
              <a:r>
                <a:rPr sz="1067" dirty="0" err="1">
                  <a:solidFill>
                    <a:schemeClr val="bg1"/>
                  </a:solidFill>
                </a:rPr>
                <a:t>Lorem</a:t>
              </a:r>
              <a:r>
                <a:rPr sz="1067" dirty="0">
                  <a:solidFill>
                    <a:schemeClr val="bg1"/>
                  </a:solidFill>
                </a:rPr>
                <a:t> </a:t>
              </a:r>
              <a:r>
                <a:rPr sz="1067" dirty="0" err="1">
                  <a:solidFill>
                    <a:schemeClr val="bg1"/>
                  </a:solidFill>
                </a:rPr>
                <a:t>Ipsum</a:t>
              </a:r>
              <a:r>
                <a:rPr sz="1067" dirty="0">
                  <a:solidFill>
                    <a:schemeClr val="bg1"/>
                  </a:solidFill>
                </a:rPr>
                <a:t> is simply dummy text of the printing and typesetting industry  has been the industry's standard dummy.</a:t>
              </a:r>
            </a:p>
          </p:txBody>
        </p:sp>
      </p:grpSp>
      <p:grpSp>
        <p:nvGrpSpPr>
          <p:cNvPr id="2" name="Group 1">
            <a:extLst>
              <a:ext uri="{FF2B5EF4-FFF2-40B4-BE49-F238E27FC236}">
                <a16:creationId xmlns:a16="http://schemas.microsoft.com/office/drawing/2014/main" id="{F5AE97B7-025E-4BDB-BFB5-D28005D3CF5B}"/>
              </a:ext>
            </a:extLst>
          </p:cNvPr>
          <p:cNvGrpSpPr/>
          <p:nvPr/>
        </p:nvGrpSpPr>
        <p:grpSpPr>
          <a:xfrm>
            <a:off x="3107643" y="3149637"/>
            <a:ext cx="3640291" cy="1695378"/>
            <a:chOff x="3107643" y="3149637"/>
            <a:chExt cx="3640291" cy="1695378"/>
          </a:xfrm>
        </p:grpSpPr>
        <p:sp>
          <p:nvSpPr>
            <p:cNvPr id="3230" name="Shape 3230"/>
            <p:cNvSpPr/>
            <p:nvPr/>
          </p:nvSpPr>
          <p:spPr>
            <a:xfrm>
              <a:off x="3172322" y="3149637"/>
              <a:ext cx="3575612" cy="45779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a:bodyPr>
            <a:lstStyle/>
            <a:p>
              <a:pPr algn="r">
                <a:lnSpc>
                  <a:spcPct val="110000"/>
                </a:lnSpc>
                <a:spcBef>
                  <a:spcPts val="251"/>
                </a:spcBef>
                <a:defRPr sz="1800"/>
              </a:pPr>
              <a:r>
                <a:rPr sz="1200" b="1" dirty="0">
                  <a:solidFill>
                    <a:schemeClr val="bg1"/>
                  </a:solidFill>
                  <a:latin typeface="Arimo"/>
                  <a:ea typeface="Arimo"/>
                  <a:cs typeface="Arimo"/>
                  <a:sym typeface="Arimo"/>
                </a:rPr>
                <a:t>Performance/Expenses</a:t>
              </a:r>
            </a:p>
            <a:p>
              <a:pPr algn="r">
                <a:lnSpc>
                  <a:spcPct val="110000"/>
                </a:lnSpc>
                <a:spcBef>
                  <a:spcPts val="251"/>
                </a:spcBef>
                <a:defRPr sz="1800"/>
              </a:pPr>
              <a:r>
                <a:rPr sz="1067" dirty="0">
                  <a:solidFill>
                    <a:schemeClr val="bg1"/>
                  </a:solidFill>
                  <a:latin typeface="Arimo"/>
                  <a:ea typeface="Arimo"/>
                  <a:cs typeface="Arimo"/>
                  <a:sym typeface="Arimo"/>
                </a:rPr>
                <a:t>Ever since the 1500s, when an unknown printer took printer.</a:t>
              </a:r>
            </a:p>
          </p:txBody>
        </p:sp>
        <p:grpSp>
          <p:nvGrpSpPr>
            <p:cNvPr id="3242" name="Group 3242"/>
            <p:cNvGrpSpPr/>
            <p:nvPr/>
          </p:nvGrpSpPr>
          <p:grpSpPr>
            <a:xfrm>
              <a:off x="3107643" y="3734719"/>
              <a:ext cx="3590037" cy="1110296"/>
              <a:chOff x="0" y="0"/>
              <a:chExt cx="7180073" cy="2220590"/>
            </a:xfrm>
          </p:grpSpPr>
          <p:sp>
            <p:nvSpPr>
              <p:cNvPr id="3231" name="Shape 3231"/>
              <p:cNvSpPr/>
              <p:nvPr/>
            </p:nvSpPr>
            <p:spPr>
              <a:xfrm>
                <a:off x="1715182" y="115557"/>
                <a:ext cx="4600214" cy="204374"/>
              </a:xfrm>
              <a:prstGeom prst="rect">
                <a:avLst/>
              </a:prstGeom>
              <a:solidFill>
                <a:schemeClr val="accent4"/>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sp>
            <p:nvSpPr>
              <p:cNvPr id="3232" name="Shape 3232"/>
              <p:cNvSpPr/>
              <p:nvPr/>
            </p:nvSpPr>
            <p:spPr>
              <a:xfrm>
                <a:off x="666343" y="561833"/>
                <a:ext cx="5649053" cy="204374"/>
              </a:xfrm>
              <a:prstGeom prst="rect">
                <a:avLst/>
              </a:prstGeom>
              <a:solidFill>
                <a:schemeClr val="accent2"/>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sp>
            <p:nvSpPr>
              <p:cNvPr id="3233" name="Shape 3233"/>
              <p:cNvSpPr/>
              <p:nvPr/>
            </p:nvSpPr>
            <p:spPr>
              <a:xfrm>
                <a:off x="1021793" y="1008109"/>
                <a:ext cx="5293603" cy="204374"/>
              </a:xfrm>
              <a:prstGeom prst="rect">
                <a:avLst/>
              </a:prstGeom>
              <a:solidFill>
                <a:schemeClr val="accent1"/>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sp>
            <p:nvSpPr>
              <p:cNvPr id="3234" name="Shape 3234"/>
              <p:cNvSpPr/>
              <p:nvPr/>
            </p:nvSpPr>
            <p:spPr>
              <a:xfrm>
                <a:off x="3166174" y="1454384"/>
                <a:ext cx="3149222" cy="204375"/>
              </a:xfrm>
              <a:prstGeom prst="rect">
                <a:avLst/>
              </a:prstGeom>
              <a:solidFill>
                <a:schemeClr val="bg2"/>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sp>
            <p:nvSpPr>
              <p:cNvPr id="3235" name="Shape 3235"/>
              <p:cNvSpPr/>
              <p:nvPr/>
            </p:nvSpPr>
            <p:spPr>
              <a:xfrm>
                <a:off x="2534864" y="1900660"/>
                <a:ext cx="3780532" cy="204375"/>
              </a:xfrm>
              <a:prstGeom prst="rect">
                <a:avLst/>
              </a:prstGeom>
              <a:solidFill>
                <a:schemeClr val="accent6"/>
              </a:solidFill>
              <a:ln w="12700" cap="flat">
                <a:noFill/>
                <a:miter lim="400000"/>
              </a:ln>
              <a:effectLst/>
            </p:spPr>
            <p:txBody>
              <a:bodyPr wrap="square" lIns="0" tIns="0" rIns="0" bIns="0" numCol="1" anchor="ctr">
                <a:noAutofit/>
              </a:bodyPr>
              <a:lstStyle/>
              <a:p>
                <a:pPr lvl="0">
                  <a:defRPr sz="3200"/>
                </a:pPr>
                <a:endParaRPr sz="4267">
                  <a:solidFill>
                    <a:schemeClr val="bg1"/>
                  </a:solidFill>
                </a:endParaRPr>
              </a:p>
            </p:txBody>
          </p:sp>
          <p:sp>
            <p:nvSpPr>
              <p:cNvPr id="3236" name="Shape 3236"/>
              <p:cNvSpPr/>
              <p:nvPr/>
            </p:nvSpPr>
            <p:spPr>
              <a:xfrm>
                <a:off x="1104900" y="36069"/>
                <a:ext cx="511482" cy="33849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rmAutofit/>
              </a:bodyPr>
              <a:lstStyle>
                <a:lvl1pPr algn="r">
                  <a:lnSpc>
                    <a:spcPct val="110000"/>
                  </a:lnSpc>
                  <a:spcBef>
                    <a:spcPts val="500"/>
                  </a:spcBef>
                  <a:defRPr sz="1600">
                    <a:solidFill>
                      <a:srgbClr val="00B9F7"/>
                    </a:solidFill>
                    <a:latin typeface="Arimo"/>
                    <a:ea typeface="Arimo"/>
                    <a:cs typeface="Arimo"/>
                    <a:sym typeface="Arimo"/>
                  </a:defRPr>
                </a:lvl1pPr>
              </a:lstStyle>
              <a:p>
                <a:pPr lvl="0">
                  <a:defRPr sz="1800">
                    <a:solidFill>
                      <a:srgbClr val="000000"/>
                    </a:solidFill>
                  </a:defRPr>
                </a:pPr>
                <a:r>
                  <a:rPr sz="800" dirty="0">
                    <a:solidFill>
                      <a:schemeClr val="bg1"/>
                    </a:solidFill>
                  </a:rPr>
                  <a:t>60%</a:t>
                </a:r>
              </a:p>
            </p:txBody>
          </p:sp>
          <p:sp>
            <p:nvSpPr>
              <p:cNvPr id="3237" name="Shape 3237"/>
              <p:cNvSpPr/>
              <p:nvPr/>
            </p:nvSpPr>
            <p:spPr>
              <a:xfrm>
                <a:off x="0" y="494771"/>
                <a:ext cx="511482" cy="33849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rmAutofit/>
              </a:bodyPr>
              <a:lstStyle>
                <a:lvl1pPr algn="r">
                  <a:lnSpc>
                    <a:spcPct val="110000"/>
                  </a:lnSpc>
                  <a:spcBef>
                    <a:spcPts val="500"/>
                  </a:spcBef>
                  <a:defRPr sz="1600">
                    <a:solidFill>
                      <a:srgbClr val="00BAA7"/>
                    </a:solidFill>
                    <a:latin typeface="Arimo"/>
                    <a:ea typeface="Arimo"/>
                    <a:cs typeface="Arimo"/>
                    <a:sym typeface="Arimo"/>
                  </a:defRPr>
                </a:lvl1pPr>
              </a:lstStyle>
              <a:p>
                <a:pPr lvl="0">
                  <a:defRPr sz="1800">
                    <a:solidFill>
                      <a:srgbClr val="000000"/>
                    </a:solidFill>
                  </a:defRPr>
                </a:pPr>
                <a:r>
                  <a:rPr sz="800">
                    <a:solidFill>
                      <a:schemeClr val="bg1"/>
                    </a:solidFill>
                  </a:rPr>
                  <a:t>60%</a:t>
                </a:r>
              </a:p>
            </p:txBody>
          </p:sp>
          <p:sp>
            <p:nvSpPr>
              <p:cNvPr id="3238" name="Shape 3238"/>
              <p:cNvSpPr/>
              <p:nvPr/>
            </p:nvSpPr>
            <p:spPr>
              <a:xfrm>
                <a:off x="355600" y="982709"/>
                <a:ext cx="511482" cy="33849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rmAutofit/>
              </a:bodyPr>
              <a:lstStyle>
                <a:lvl1pPr algn="r">
                  <a:lnSpc>
                    <a:spcPct val="110000"/>
                  </a:lnSpc>
                  <a:spcBef>
                    <a:spcPts val="500"/>
                  </a:spcBef>
                  <a:defRPr sz="1600">
                    <a:solidFill>
                      <a:srgbClr val="89C600"/>
                    </a:solidFill>
                    <a:latin typeface="Arimo"/>
                    <a:ea typeface="Arimo"/>
                    <a:cs typeface="Arimo"/>
                    <a:sym typeface="Arimo"/>
                  </a:defRPr>
                </a:lvl1pPr>
              </a:lstStyle>
              <a:p>
                <a:pPr lvl="0">
                  <a:defRPr sz="1800">
                    <a:solidFill>
                      <a:srgbClr val="000000"/>
                    </a:solidFill>
                  </a:defRPr>
                </a:pPr>
                <a:r>
                  <a:rPr sz="800">
                    <a:solidFill>
                      <a:schemeClr val="bg1"/>
                    </a:solidFill>
                  </a:rPr>
                  <a:t>60%</a:t>
                </a:r>
              </a:p>
            </p:txBody>
          </p:sp>
          <p:sp>
            <p:nvSpPr>
              <p:cNvPr id="3239" name="Shape 3239"/>
              <p:cNvSpPr/>
              <p:nvPr/>
            </p:nvSpPr>
            <p:spPr>
              <a:xfrm>
                <a:off x="2489200" y="1387323"/>
                <a:ext cx="511482" cy="33849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rmAutofit/>
              </a:bodyPr>
              <a:lstStyle>
                <a:lvl1pPr algn="r">
                  <a:lnSpc>
                    <a:spcPct val="110000"/>
                  </a:lnSpc>
                  <a:spcBef>
                    <a:spcPts val="500"/>
                  </a:spcBef>
                  <a:defRPr sz="1600">
                    <a:solidFill>
                      <a:srgbClr val="FFC000"/>
                    </a:solidFill>
                    <a:latin typeface="Arimo"/>
                    <a:ea typeface="Arimo"/>
                    <a:cs typeface="Arimo"/>
                    <a:sym typeface="Arimo"/>
                  </a:defRPr>
                </a:lvl1pPr>
              </a:lstStyle>
              <a:p>
                <a:pPr lvl="0">
                  <a:defRPr sz="1800">
                    <a:solidFill>
                      <a:srgbClr val="000000"/>
                    </a:solidFill>
                  </a:defRPr>
                </a:pPr>
                <a:r>
                  <a:rPr sz="800">
                    <a:solidFill>
                      <a:schemeClr val="bg1"/>
                    </a:solidFill>
                  </a:rPr>
                  <a:t>60%</a:t>
                </a:r>
              </a:p>
            </p:txBody>
          </p:sp>
          <p:sp>
            <p:nvSpPr>
              <p:cNvPr id="3240" name="Shape 3240"/>
              <p:cNvSpPr/>
              <p:nvPr/>
            </p:nvSpPr>
            <p:spPr>
              <a:xfrm>
                <a:off x="1866900" y="1846298"/>
                <a:ext cx="511482" cy="33849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rmAutofit/>
              </a:bodyPr>
              <a:lstStyle>
                <a:lvl1pPr algn="r">
                  <a:lnSpc>
                    <a:spcPct val="110000"/>
                  </a:lnSpc>
                  <a:spcBef>
                    <a:spcPts val="500"/>
                  </a:spcBef>
                  <a:defRPr sz="1600">
                    <a:solidFill>
                      <a:srgbClr val="F62400"/>
                    </a:solidFill>
                    <a:latin typeface="Arimo"/>
                    <a:ea typeface="Arimo"/>
                    <a:cs typeface="Arimo"/>
                    <a:sym typeface="Arimo"/>
                  </a:defRPr>
                </a:lvl1pPr>
              </a:lstStyle>
              <a:p>
                <a:pPr lvl="0">
                  <a:defRPr sz="1800">
                    <a:solidFill>
                      <a:srgbClr val="000000"/>
                    </a:solidFill>
                  </a:defRPr>
                </a:pPr>
                <a:r>
                  <a:rPr sz="800">
                    <a:solidFill>
                      <a:schemeClr val="bg1"/>
                    </a:solidFill>
                  </a:rPr>
                  <a:t>60%</a:t>
                </a:r>
              </a:p>
            </p:txBody>
          </p:sp>
          <p:sp>
            <p:nvSpPr>
              <p:cNvPr id="3241" name="Shape 3241"/>
              <p:cNvSpPr/>
              <p:nvPr/>
            </p:nvSpPr>
            <p:spPr>
              <a:xfrm>
                <a:off x="6403157" y="0"/>
                <a:ext cx="776917" cy="222059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rmAutofit fontScale="32500" lnSpcReduction="20000"/>
              </a:bodyPr>
              <a:lstStyle/>
              <a:p>
                <a:pPr algn="r">
                  <a:lnSpc>
                    <a:spcPct val="150000"/>
                  </a:lnSpc>
                  <a:spcBef>
                    <a:spcPts val="251"/>
                  </a:spcBef>
                  <a:defRPr sz="1800"/>
                </a:pPr>
                <a:r>
                  <a:rPr sz="2400">
                    <a:solidFill>
                      <a:schemeClr val="bg1"/>
                    </a:solidFill>
                    <a:latin typeface="Arimo"/>
                    <a:ea typeface="Arimo"/>
                    <a:cs typeface="Arimo"/>
                    <a:sym typeface="Arimo"/>
                  </a:rPr>
                  <a:t>HTML</a:t>
                </a:r>
              </a:p>
              <a:p>
                <a:pPr algn="r">
                  <a:lnSpc>
                    <a:spcPct val="150000"/>
                  </a:lnSpc>
                  <a:spcBef>
                    <a:spcPts val="251"/>
                  </a:spcBef>
                  <a:defRPr sz="1800"/>
                </a:pPr>
                <a:r>
                  <a:rPr sz="2400">
                    <a:solidFill>
                      <a:schemeClr val="bg1"/>
                    </a:solidFill>
                    <a:latin typeface="Arimo"/>
                    <a:ea typeface="Arimo"/>
                    <a:cs typeface="Arimo"/>
                    <a:sym typeface="Arimo"/>
                  </a:rPr>
                  <a:t>WP</a:t>
                </a:r>
              </a:p>
              <a:p>
                <a:pPr algn="r">
                  <a:lnSpc>
                    <a:spcPct val="150000"/>
                  </a:lnSpc>
                  <a:spcBef>
                    <a:spcPts val="251"/>
                  </a:spcBef>
                  <a:defRPr sz="1800"/>
                </a:pPr>
                <a:r>
                  <a:rPr sz="2400">
                    <a:solidFill>
                      <a:schemeClr val="bg1"/>
                    </a:solidFill>
                    <a:latin typeface="Arimo"/>
                    <a:ea typeface="Arimo"/>
                    <a:cs typeface="Arimo"/>
                    <a:sym typeface="Arimo"/>
                  </a:rPr>
                  <a:t>PSD</a:t>
                </a:r>
              </a:p>
              <a:p>
                <a:pPr algn="r">
                  <a:lnSpc>
                    <a:spcPct val="150000"/>
                  </a:lnSpc>
                  <a:spcBef>
                    <a:spcPts val="251"/>
                  </a:spcBef>
                  <a:defRPr sz="1800"/>
                </a:pPr>
                <a:r>
                  <a:rPr sz="2400">
                    <a:solidFill>
                      <a:schemeClr val="bg1"/>
                    </a:solidFill>
                    <a:latin typeface="Arimo"/>
                    <a:ea typeface="Arimo"/>
                    <a:cs typeface="Arimo"/>
                    <a:sym typeface="Arimo"/>
                  </a:rPr>
                  <a:t>Ai</a:t>
                </a:r>
              </a:p>
              <a:p>
                <a:pPr algn="r">
                  <a:lnSpc>
                    <a:spcPct val="150000"/>
                  </a:lnSpc>
                  <a:spcBef>
                    <a:spcPts val="251"/>
                  </a:spcBef>
                  <a:defRPr sz="1800"/>
                </a:pPr>
                <a:r>
                  <a:rPr sz="2400">
                    <a:solidFill>
                      <a:schemeClr val="bg1"/>
                    </a:solidFill>
                    <a:latin typeface="Arimo"/>
                    <a:ea typeface="Arimo"/>
                    <a:cs typeface="Arimo"/>
                    <a:sym typeface="Arimo"/>
                  </a:rPr>
                  <a:t>PHP</a:t>
                </a:r>
              </a:p>
            </p:txBody>
          </p:sp>
        </p:grpSp>
      </p:grpSp>
      <p:grpSp>
        <p:nvGrpSpPr>
          <p:cNvPr id="4" name="Group 3">
            <a:extLst>
              <a:ext uri="{FF2B5EF4-FFF2-40B4-BE49-F238E27FC236}">
                <a16:creationId xmlns:a16="http://schemas.microsoft.com/office/drawing/2014/main" id="{420CFEB4-F1BB-400E-9EE9-6EFB1090E238}"/>
              </a:ext>
            </a:extLst>
          </p:cNvPr>
          <p:cNvGrpSpPr/>
          <p:nvPr/>
        </p:nvGrpSpPr>
        <p:grpSpPr>
          <a:xfrm>
            <a:off x="4322345" y="2140627"/>
            <a:ext cx="2484607" cy="701923"/>
            <a:chOff x="4322345" y="2140627"/>
            <a:chExt cx="2484607" cy="701923"/>
          </a:xfrm>
        </p:grpSpPr>
        <p:sp>
          <p:nvSpPr>
            <p:cNvPr id="3243" name="Shape 3243"/>
            <p:cNvSpPr/>
            <p:nvPr/>
          </p:nvSpPr>
          <p:spPr>
            <a:xfrm>
              <a:off x="4322345" y="2140627"/>
              <a:ext cx="2484607" cy="50102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p>
              <a:pPr algn="r">
                <a:lnSpc>
                  <a:spcPct val="80000"/>
                </a:lnSpc>
                <a:spcBef>
                  <a:spcPts val="251"/>
                </a:spcBef>
                <a:defRPr sz="1800"/>
              </a:pPr>
              <a:r>
                <a:rPr sz="3067" b="1" dirty="0">
                  <a:solidFill>
                    <a:schemeClr val="bg1"/>
                  </a:solidFill>
                  <a:latin typeface="Arimo"/>
                  <a:ea typeface="Arimo"/>
                  <a:cs typeface="Arimo"/>
                  <a:sym typeface="Arimo"/>
                </a:rPr>
                <a:t>Rosey Jacky</a:t>
              </a:r>
            </a:p>
          </p:txBody>
        </p:sp>
        <p:sp>
          <p:nvSpPr>
            <p:cNvPr id="3244" name="Shape 3244"/>
            <p:cNvSpPr/>
            <p:nvPr/>
          </p:nvSpPr>
          <p:spPr>
            <a:xfrm>
              <a:off x="5570619" y="2565138"/>
              <a:ext cx="1210932" cy="27741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gn="r">
                <a:lnSpc>
                  <a:spcPct val="80000"/>
                </a:lnSpc>
                <a:spcBef>
                  <a:spcPts val="500"/>
                </a:spcBef>
                <a:defRPr sz="2500" b="1" spc="0">
                  <a:solidFill>
                    <a:srgbClr val="21282F"/>
                  </a:solidFill>
                  <a:latin typeface="Arimo"/>
                  <a:ea typeface="Arimo"/>
                  <a:cs typeface="Arimo"/>
                  <a:sym typeface="Arimo"/>
                </a:defRPr>
              </a:lvl1pPr>
            </a:lstStyle>
            <a:p>
              <a:pPr lvl="0">
                <a:defRPr sz="1800" b="0" spc="0">
                  <a:solidFill>
                    <a:srgbClr val="000000"/>
                  </a:solidFill>
                </a:defRPr>
              </a:pPr>
              <a:r>
                <a:rPr sz="1200" dirty="0">
                  <a:solidFill>
                    <a:schemeClr val="bg1"/>
                  </a:solidFill>
                </a:rPr>
                <a:t>Post Title Text</a:t>
              </a:r>
            </a:p>
          </p:txBody>
        </p:sp>
      </p:grpSp>
      <p:sp>
        <p:nvSpPr>
          <p:cNvPr id="3245" name="Shape 3245"/>
          <p:cNvSpPr/>
          <p:nvPr/>
        </p:nvSpPr>
        <p:spPr>
          <a:xfrm>
            <a:off x="2239981" y="5181457"/>
            <a:ext cx="4600988" cy="93351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lnSpcReduction="10000"/>
          </a:bodyPr>
          <a:lstStyle/>
          <a:p>
            <a:pPr>
              <a:lnSpc>
                <a:spcPct val="140000"/>
              </a:lnSpc>
              <a:spcBef>
                <a:spcPts val="500"/>
              </a:spcBef>
              <a:defRPr sz="1800"/>
            </a:pPr>
            <a:r>
              <a:rPr sz="1200" b="1" dirty="0">
                <a:solidFill>
                  <a:schemeClr val="bg1"/>
                </a:solidFill>
                <a:latin typeface="Arimo"/>
                <a:ea typeface="Arimo"/>
                <a:cs typeface="Arimo"/>
                <a:sym typeface="Arimo"/>
              </a:rPr>
              <a:t>About Me:</a:t>
            </a:r>
          </a:p>
          <a:p>
            <a:pPr>
              <a:lnSpc>
                <a:spcPct val="140000"/>
              </a:lnSpc>
              <a:spcBef>
                <a:spcPts val="500"/>
              </a:spcBef>
              <a:defRPr sz="1800"/>
            </a:pPr>
            <a:r>
              <a:rPr sz="1067" dirty="0">
                <a:solidFill>
                  <a:schemeClr val="bg1"/>
                </a:solidFill>
                <a:latin typeface="Arimo"/>
                <a:ea typeface="Arimo"/>
                <a:cs typeface="Arimo"/>
                <a:sym typeface="Arimo"/>
              </a:rPr>
              <a:t>Lorem Ipsum has been the industry's standard dummy text ever since the 1500s, when an unknown printer took a galley of type and scrambled. Lorem Ipsum has been the industry's standard dummy text ever since the 1500.</a:t>
            </a:r>
          </a:p>
        </p:txBody>
      </p:sp>
      <p:grpSp>
        <p:nvGrpSpPr>
          <p:cNvPr id="3253" name="Group 3253"/>
          <p:cNvGrpSpPr/>
          <p:nvPr/>
        </p:nvGrpSpPr>
        <p:grpSpPr>
          <a:xfrm>
            <a:off x="9718173" y="5592366"/>
            <a:ext cx="369916" cy="388001"/>
            <a:chOff x="0" y="0"/>
            <a:chExt cx="739832" cy="776001"/>
          </a:xfrm>
        </p:grpSpPr>
        <p:grpSp>
          <p:nvGrpSpPr>
            <p:cNvPr id="3249" name="Group 3249"/>
            <p:cNvGrpSpPr/>
            <p:nvPr/>
          </p:nvGrpSpPr>
          <p:grpSpPr>
            <a:xfrm>
              <a:off x="-1" y="-1"/>
              <a:ext cx="739834" cy="776003"/>
              <a:chOff x="0" y="0"/>
              <a:chExt cx="739832" cy="776001"/>
            </a:xfrm>
          </p:grpSpPr>
          <p:sp>
            <p:nvSpPr>
              <p:cNvPr id="3246" name="Shape 3246"/>
              <p:cNvSpPr/>
              <p:nvPr/>
            </p:nvSpPr>
            <p:spPr>
              <a:xfrm>
                <a:off x="0" y="0"/>
                <a:ext cx="739833" cy="776002"/>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rgbClr val="F49B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3247" name="Shape 3247"/>
              <p:cNvSpPr/>
              <p:nvPr/>
            </p:nvSpPr>
            <p:spPr>
              <a:xfrm>
                <a:off x="27773" y="217642"/>
                <a:ext cx="687780" cy="498617"/>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FFFB7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3248" name="Shape 3248"/>
              <p:cNvSpPr/>
              <p:nvPr/>
            </p:nvSpPr>
            <p:spPr>
              <a:xfrm>
                <a:off x="0" y="0"/>
                <a:ext cx="710452" cy="710720"/>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rgbClr val="FFC000"/>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grpSp>
          <p:nvGrpSpPr>
            <p:cNvPr id="3252" name="Group 3252"/>
            <p:cNvGrpSpPr/>
            <p:nvPr/>
          </p:nvGrpSpPr>
          <p:grpSpPr>
            <a:xfrm>
              <a:off x="187681" y="172791"/>
              <a:ext cx="351704" cy="367361"/>
              <a:chOff x="0" y="0"/>
              <a:chExt cx="351702" cy="367360"/>
            </a:xfrm>
          </p:grpSpPr>
          <p:sp>
            <p:nvSpPr>
              <p:cNvPr id="3250" name="Shape 3250"/>
              <p:cNvSpPr/>
              <p:nvPr/>
            </p:nvSpPr>
            <p:spPr>
              <a:xfrm>
                <a:off x="0" y="0"/>
                <a:ext cx="227879" cy="367361"/>
              </a:xfrm>
              <a:custGeom>
                <a:avLst/>
                <a:gdLst/>
                <a:ahLst/>
                <a:cxnLst>
                  <a:cxn ang="0">
                    <a:pos x="wd2" y="hd2"/>
                  </a:cxn>
                  <a:cxn ang="5400000">
                    <a:pos x="wd2" y="hd2"/>
                  </a:cxn>
                  <a:cxn ang="10800000">
                    <a:pos x="wd2" y="hd2"/>
                  </a:cxn>
                  <a:cxn ang="16200000">
                    <a:pos x="wd2" y="hd2"/>
                  </a:cxn>
                </a:cxnLst>
                <a:rect l="0" t="0" r="r" b="b"/>
                <a:pathLst>
                  <a:path w="21600" h="21600" extrusionOk="0">
                    <a:moveTo>
                      <a:pt x="12196" y="8842"/>
                    </a:moveTo>
                    <a:cubicBezTo>
                      <a:pt x="8523" y="8842"/>
                      <a:pt x="6615" y="6017"/>
                      <a:pt x="6615" y="3920"/>
                    </a:cubicBezTo>
                    <a:cubicBezTo>
                      <a:pt x="6615" y="1914"/>
                      <a:pt x="8523" y="1001"/>
                      <a:pt x="10581" y="1001"/>
                    </a:cubicBezTo>
                    <a:cubicBezTo>
                      <a:pt x="14397" y="1001"/>
                      <a:pt x="16456" y="4192"/>
                      <a:pt x="16456" y="6017"/>
                    </a:cubicBezTo>
                    <a:cubicBezTo>
                      <a:pt x="16456" y="8384"/>
                      <a:pt x="13372" y="8842"/>
                      <a:pt x="12196" y="8842"/>
                    </a:cubicBezTo>
                    <a:close/>
                    <a:moveTo>
                      <a:pt x="18658" y="17226"/>
                    </a:moveTo>
                    <a:cubicBezTo>
                      <a:pt x="18658" y="18956"/>
                      <a:pt x="15869" y="20323"/>
                      <a:pt x="11900" y="20323"/>
                    </a:cubicBezTo>
                    <a:cubicBezTo>
                      <a:pt x="7052" y="20323"/>
                      <a:pt x="3967" y="18956"/>
                      <a:pt x="3967" y="16950"/>
                    </a:cubicBezTo>
                    <a:cubicBezTo>
                      <a:pt x="3967" y="14947"/>
                      <a:pt x="6908" y="14306"/>
                      <a:pt x="7782" y="14035"/>
                    </a:cubicBezTo>
                    <a:cubicBezTo>
                      <a:pt x="9699" y="13670"/>
                      <a:pt x="12196" y="13581"/>
                      <a:pt x="12633" y="13581"/>
                    </a:cubicBezTo>
                    <a:lnTo>
                      <a:pt x="13665" y="13581"/>
                    </a:lnTo>
                    <a:cubicBezTo>
                      <a:pt x="17187" y="15130"/>
                      <a:pt x="18658" y="15766"/>
                      <a:pt x="18658" y="17226"/>
                    </a:cubicBezTo>
                    <a:close/>
                    <a:moveTo>
                      <a:pt x="21600" y="0"/>
                    </a:moveTo>
                    <a:lnTo>
                      <a:pt x="12489" y="0"/>
                    </a:lnTo>
                    <a:cubicBezTo>
                      <a:pt x="6026" y="0"/>
                      <a:pt x="2791" y="2550"/>
                      <a:pt x="2791" y="5287"/>
                    </a:cubicBezTo>
                    <a:cubicBezTo>
                      <a:pt x="2791" y="7383"/>
                      <a:pt x="5438" y="9661"/>
                      <a:pt x="10137" y="9661"/>
                    </a:cubicBezTo>
                    <a:lnTo>
                      <a:pt x="11313" y="9661"/>
                    </a:lnTo>
                    <a:cubicBezTo>
                      <a:pt x="11162" y="9932"/>
                      <a:pt x="10725" y="10391"/>
                      <a:pt x="10725" y="10845"/>
                    </a:cubicBezTo>
                    <a:cubicBezTo>
                      <a:pt x="10725" y="11757"/>
                      <a:pt x="11313" y="12122"/>
                      <a:pt x="12045" y="12669"/>
                    </a:cubicBezTo>
                    <a:cubicBezTo>
                      <a:pt x="9992" y="12758"/>
                      <a:pt x="6168" y="13033"/>
                      <a:pt x="3379" y="14123"/>
                    </a:cubicBezTo>
                    <a:cubicBezTo>
                      <a:pt x="731" y="15130"/>
                      <a:pt x="0" y="16495"/>
                      <a:pt x="0" y="17497"/>
                    </a:cubicBezTo>
                    <a:cubicBezTo>
                      <a:pt x="0" y="19593"/>
                      <a:pt x="3086" y="21600"/>
                      <a:pt x="9699" y="21600"/>
                    </a:cubicBezTo>
                    <a:cubicBezTo>
                      <a:pt x="17633" y="21600"/>
                      <a:pt x="21449" y="18863"/>
                      <a:pt x="21449" y="16220"/>
                    </a:cubicBezTo>
                    <a:cubicBezTo>
                      <a:pt x="21449" y="14306"/>
                      <a:pt x="19835" y="13306"/>
                      <a:pt x="17776" y="12211"/>
                    </a:cubicBezTo>
                    <a:lnTo>
                      <a:pt x="16162" y="11481"/>
                    </a:lnTo>
                    <a:cubicBezTo>
                      <a:pt x="15573" y="11210"/>
                      <a:pt x="14986" y="10845"/>
                      <a:pt x="14986" y="10208"/>
                    </a:cubicBezTo>
                    <a:cubicBezTo>
                      <a:pt x="14986" y="9567"/>
                      <a:pt x="15718" y="9024"/>
                      <a:pt x="16456" y="8749"/>
                    </a:cubicBezTo>
                    <a:cubicBezTo>
                      <a:pt x="18365" y="7837"/>
                      <a:pt x="20272" y="6835"/>
                      <a:pt x="20272" y="4828"/>
                    </a:cubicBezTo>
                    <a:cubicBezTo>
                      <a:pt x="20272" y="2915"/>
                      <a:pt x="18365" y="1824"/>
                      <a:pt x="17338" y="1277"/>
                    </a:cubicBezTo>
                    <a:lnTo>
                      <a:pt x="19835" y="1277"/>
                    </a:lnTo>
                    <a:cubicBezTo>
                      <a:pt x="19835" y="1277"/>
                      <a:pt x="21600" y="0"/>
                      <a:pt x="21600" y="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3251" name="Shape 3251"/>
              <p:cNvSpPr/>
              <p:nvPr/>
            </p:nvSpPr>
            <p:spPr>
              <a:xfrm>
                <a:off x="227738" y="109057"/>
                <a:ext cx="123965" cy="123966"/>
              </a:xfrm>
              <a:custGeom>
                <a:avLst/>
                <a:gdLst/>
                <a:ahLst/>
                <a:cxnLst>
                  <a:cxn ang="0">
                    <a:pos x="wd2" y="hd2"/>
                  </a:cxn>
                  <a:cxn ang="5400000">
                    <a:pos x="wd2" y="hd2"/>
                  </a:cxn>
                  <a:cxn ang="10800000">
                    <a:pos x="wd2" y="hd2"/>
                  </a:cxn>
                  <a:cxn ang="16200000">
                    <a:pos x="wd2" y="hd2"/>
                  </a:cxn>
                </a:cxnLst>
                <a:rect l="0" t="0" r="r" b="b"/>
                <a:pathLst>
                  <a:path w="21600" h="21600" extrusionOk="0">
                    <a:moveTo>
                      <a:pt x="13504" y="8096"/>
                    </a:moveTo>
                    <a:lnTo>
                      <a:pt x="13504" y="0"/>
                    </a:lnTo>
                    <a:lnTo>
                      <a:pt x="8096" y="0"/>
                    </a:lnTo>
                    <a:lnTo>
                      <a:pt x="8096" y="8096"/>
                    </a:lnTo>
                    <a:lnTo>
                      <a:pt x="0" y="8096"/>
                    </a:lnTo>
                    <a:lnTo>
                      <a:pt x="0" y="13504"/>
                    </a:lnTo>
                    <a:lnTo>
                      <a:pt x="8096" y="13504"/>
                    </a:lnTo>
                    <a:lnTo>
                      <a:pt x="8096" y="21600"/>
                    </a:lnTo>
                    <a:lnTo>
                      <a:pt x="13504" y="21600"/>
                    </a:lnTo>
                    <a:lnTo>
                      <a:pt x="13504" y="13504"/>
                    </a:lnTo>
                    <a:lnTo>
                      <a:pt x="21600" y="13504"/>
                    </a:lnTo>
                    <a:lnTo>
                      <a:pt x="21600" y="8096"/>
                    </a:lnTo>
                    <a:cubicBezTo>
                      <a:pt x="21600" y="8096"/>
                      <a:pt x="13504" y="8096"/>
                      <a:pt x="13504" y="8096"/>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grpSp>
      <p:grpSp>
        <p:nvGrpSpPr>
          <p:cNvPr id="3262" name="Group 3262"/>
          <p:cNvGrpSpPr/>
          <p:nvPr/>
        </p:nvGrpSpPr>
        <p:grpSpPr>
          <a:xfrm>
            <a:off x="8631095" y="5592169"/>
            <a:ext cx="369916" cy="388001"/>
            <a:chOff x="0" y="0"/>
            <a:chExt cx="739832" cy="776001"/>
          </a:xfrm>
        </p:grpSpPr>
        <p:grpSp>
          <p:nvGrpSpPr>
            <p:cNvPr id="3257" name="Group 3257"/>
            <p:cNvGrpSpPr/>
            <p:nvPr/>
          </p:nvGrpSpPr>
          <p:grpSpPr>
            <a:xfrm>
              <a:off x="-1" y="-1"/>
              <a:ext cx="739834" cy="776003"/>
              <a:chOff x="0" y="0"/>
              <a:chExt cx="739832" cy="776001"/>
            </a:xfrm>
          </p:grpSpPr>
          <p:sp>
            <p:nvSpPr>
              <p:cNvPr id="3254" name="Shape 3254"/>
              <p:cNvSpPr/>
              <p:nvPr/>
            </p:nvSpPr>
            <p:spPr>
              <a:xfrm>
                <a:off x="0" y="0"/>
                <a:ext cx="739833" cy="776002"/>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2">
                  <a:lumMod val="75000"/>
                </a:scheme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3255" name="Shape 3255"/>
              <p:cNvSpPr/>
              <p:nvPr/>
            </p:nvSpPr>
            <p:spPr>
              <a:xfrm>
                <a:off x="27773" y="217642"/>
                <a:ext cx="687780" cy="498617"/>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8EEADD"/>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3256" name="Shape 3256"/>
              <p:cNvSpPr/>
              <p:nvPr/>
            </p:nvSpPr>
            <p:spPr>
              <a:xfrm>
                <a:off x="0" y="0"/>
                <a:ext cx="710452" cy="710720"/>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2"/>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grpSp>
          <p:nvGrpSpPr>
            <p:cNvPr id="3261" name="Group 3261"/>
            <p:cNvGrpSpPr/>
            <p:nvPr/>
          </p:nvGrpSpPr>
          <p:grpSpPr>
            <a:xfrm>
              <a:off x="204398" y="162257"/>
              <a:ext cx="351704" cy="336525"/>
              <a:chOff x="0" y="0"/>
              <a:chExt cx="351702" cy="336523"/>
            </a:xfrm>
          </p:grpSpPr>
          <p:sp>
            <p:nvSpPr>
              <p:cNvPr id="3258" name="Shape 3258"/>
              <p:cNvSpPr/>
              <p:nvPr/>
            </p:nvSpPr>
            <p:spPr>
              <a:xfrm>
                <a:off x="4885" y="109932"/>
                <a:ext cx="75175" cy="22616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0"/>
                    </a:lnTo>
                    <a:cubicBezTo>
                      <a:pt x="0" y="0"/>
                      <a:pt x="0" y="21600"/>
                      <a:pt x="0" y="2160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3259" name="Shape 3259"/>
              <p:cNvSpPr/>
              <p:nvPr/>
            </p:nvSpPr>
            <p:spPr>
              <a:xfrm>
                <a:off x="122147" y="105046"/>
                <a:ext cx="229556" cy="231478"/>
              </a:xfrm>
              <a:custGeom>
                <a:avLst/>
                <a:gdLst/>
                <a:ahLst/>
                <a:cxnLst>
                  <a:cxn ang="0">
                    <a:pos x="wd2" y="hd2"/>
                  </a:cxn>
                  <a:cxn ang="5400000">
                    <a:pos x="wd2" y="hd2"/>
                  </a:cxn>
                  <a:cxn ang="10800000">
                    <a:pos x="wd2" y="hd2"/>
                  </a:cxn>
                  <a:cxn ang="16200000">
                    <a:pos x="wd2" y="hd2"/>
                  </a:cxn>
                </a:cxnLst>
                <a:rect l="0" t="0" r="r" b="b"/>
                <a:pathLst>
                  <a:path w="21600" h="21600" extrusionOk="0">
                    <a:moveTo>
                      <a:pt x="13454" y="0"/>
                    </a:moveTo>
                    <a:cubicBezTo>
                      <a:pt x="9695" y="0"/>
                      <a:pt x="8017" y="2051"/>
                      <a:pt x="7077" y="3486"/>
                    </a:cubicBezTo>
                    <a:lnTo>
                      <a:pt x="7077" y="3555"/>
                    </a:lnTo>
                    <a:lnTo>
                      <a:pt x="7030" y="3555"/>
                    </a:lnTo>
                    <a:cubicBezTo>
                      <a:pt x="7043" y="3532"/>
                      <a:pt x="7063" y="3509"/>
                      <a:pt x="7077" y="3486"/>
                    </a:cubicBezTo>
                    <a:lnTo>
                      <a:pt x="7077" y="495"/>
                    </a:lnTo>
                    <a:lnTo>
                      <a:pt x="0" y="495"/>
                    </a:lnTo>
                    <a:cubicBezTo>
                      <a:pt x="95" y="2476"/>
                      <a:pt x="0" y="21600"/>
                      <a:pt x="0" y="21600"/>
                    </a:cubicBezTo>
                    <a:lnTo>
                      <a:pt x="7077" y="21600"/>
                    </a:lnTo>
                    <a:lnTo>
                      <a:pt x="7077" y="9813"/>
                    </a:lnTo>
                    <a:cubicBezTo>
                      <a:pt x="7077" y="9181"/>
                      <a:pt x="7125" y="8554"/>
                      <a:pt x="7312" y="8103"/>
                    </a:cubicBezTo>
                    <a:cubicBezTo>
                      <a:pt x="7824" y="6841"/>
                      <a:pt x="8986" y="5537"/>
                      <a:pt x="10941" y="5537"/>
                    </a:cubicBezTo>
                    <a:cubicBezTo>
                      <a:pt x="13502" y="5537"/>
                      <a:pt x="14525" y="7473"/>
                      <a:pt x="14525" y="10309"/>
                    </a:cubicBezTo>
                    <a:lnTo>
                      <a:pt x="14525" y="21600"/>
                    </a:lnTo>
                    <a:lnTo>
                      <a:pt x="21600" y="21600"/>
                    </a:lnTo>
                    <a:lnTo>
                      <a:pt x="21600" y="9497"/>
                    </a:lnTo>
                    <a:cubicBezTo>
                      <a:pt x="21600" y="3015"/>
                      <a:pt x="18110" y="0"/>
                      <a:pt x="13454" y="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3260" name="Shape 3260"/>
              <p:cNvSpPr/>
              <p:nvPr/>
            </p:nvSpPr>
            <p:spPr>
              <a:xfrm>
                <a:off x="0" y="0"/>
                <a:ext cx="84595" cy="78162"/>
              </a:xfrm>
              <a:custGeom>
                <a:avLst/>
                <a:gdLst/>
                <a:ahLst/>
                <a:cxnLst>
                  <a:cxn ang="0">
                    <a:pos x="wd2" y="hd2"/>
                  </a:cxn>
                  <a:cxn ang="5400000">
                    <a:pos x="wd2" y="hd2"/>
                  </a:cxn>
                  <a:cxn ang="10800000">
                    <a:pos x="wd2" y="hd2"/>
                  </a:cxn>
                  <a:cxn ang="16200000">
                    <a:pos x="wd2" y="hd2"/>
                  </a:cxn>
                </a:cxnLst>
                <a:rect l="0" t="0" r="r" b="b"/>
                <a:pathLst>
                  <a:path w="21600" h="21600" extrusionOk="0">
                    <a:moveTo>
                      <a:pt x="10866" y="0"/>
                    </a:moveTo>
                    <a:cubicBezTo>
                      <a:pt x="4296" y="0"/>
                      <a:pt x="0" y="4665"/>
                      <a:pt x="0" y="10798"/>
                    </a:cubicBezTo>
                    <a:cubicBezTo>
                      <a:pt x="0" y="16798"/>
                      <a:pt x="4175" y="21600"/>
                      <a:pt x="10613" y="21600"/>
                    </a:cubicBezTo>
                    <a:lnTo>
                      <a:pt x="10739" y="21600"/>
                    </a:lnTo>
                    <a:cubicBezTo>
                      <a:pt x="17436" y="21600"/>
                      <a:pt x="21600" y="16798"/>
                      <a:pt x="21600" y="10798"/>
                    </a:cubicBezTo>
                    <a:cubicBezTo>
                      <a:pt x="21474" y="4665"/>
                      <a:pt x="17436" y="0"/>
                      <a:pt x="10866" y="0"/>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grpSp>
      <p:grpSp>
        <p:nvGrpSpPr>
          <p:cNvPr id="3268" name="Group 3268"/>
          <p:cNvGrpSpPr/>
          <p:nvPr/>
        </p:nvGrpSpPr>
        <p:grpSpPr>
          <a:xfrm>
            <a:off x="8087558" y="5592169"/>
            <a:ext cx="369916" cy="388001"/>
            <a:chOff x="0" y="0"/>
            <a:chExt cx="739832" cy="776001"/>
          </a:xfrm>
        </p:grpSpPr>
        <p:grpSp>
          <p:nvGrpSpPr>
            <p:cNvPr id="3266" name="Group 3266"/>
            <p:cNvGrpSpPr/>
            <p:nvPr/>
          </p:nvGrpSpPr>
          <p:grpSpPr>
            <a:xfrm>
              <a:off x="-1" y="-1"/>
              <a:ext cx="739834" cy="776003"/>
              <a:chOff x="0" y="0"/>
              <a:chExt cx="739832" cy="776001"/>
            </a:xfrm>
          </p:grpSpPr>
          <p:sp>
            <p:nvSpPr>
              <p:cNvPr id="3263" name="Shape 3263"/>
              <p:cNvSpPr/>
              <p:nvPr/>
            </p:nvSpPr>
            <p:spPr>
              <a:xfrm>
                <a:off x="0" y="0"/>
                <a:ext cx="739833" cy="776002"/>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rgbClr val="00A0D3"/>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3264" name="Shape 3264"/>
              <p:cNvSpPr/>
              <p:nvPr/>
            </p:nvSpPr>
            <p:spPr>
              <a:xfrm>
                <a:off x="27773" y="217642"/>
                <a:ext cx="687780" cy="498617"/>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75DBEC"/>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3265" name="Shape 3265"/>
              <p:cNvSpPr/>
              <p:nvPr/>
            </p:nvSpPr>
            <p:spPr>
              <a:xfrm>
                <a:off x="0" y="0"/>
                <a:ext cx="710452" cy="710720"/>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4"/>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sp>
          <p:nvSpPr>
            <p:cNvPr id="3267" name="Shape 3267"/>
            <p:cNvSpPr/>
            <p:nvPr/>
          </p:nvSpPr>
          <p:spPr>
            <a:xfrm>
              <a:off x="190744" y="219332"/>
              <a:ext cx="383745" cy="311724"/>
            </a:xfrm>
            <a:custGeom>
              <a:avLst/>
              <a:gdLst/>
              <a:ahLst/>
              <a:cxnLst>
                <a:cxn ang="0">
                  <a:pos x="wd2" y="hd2"/>
                </a:cxn>
                <a:cxn ang="5400000">
                  <a:pos x="wd2" y="hd2"/>
                </a:cxn>
                <a:cxn ang="10800000">
                  <a:pos x="wd2" y="hd2"/>
                </a:cxn>
                <a:cxn ang="16200000">
                  <a:pos x="wd2" y="hd2"/>
                </a:cxn>
              </a:cxnLst>
              <a:rect l="0" t="0" r="r" b="b"/>
              <a:pathLst>
                <a:path w="21600" h="21600" extrusionOk="0">
                  <a:moveTo>
                    <a:pt x="21600" y="2553"/>
                  </a:moveTo>
                  <a:cubicBezTo>
                    <a:pt x="20809" y="2986"/>
                    <a:pt x="19952" y="3286"/>
                    <a:pt x="19056" y="3416"/>
                  </a:cubicBezTo>
                  <a:cubicBezTo>
                    <a:pt x="19972" y="2740"/>
                    <a:pt x="20671" y="1671"/>
                    <a:pt x="21007" y="395"/>
                  </a:cubicBezTo>
                  <a:cubicBezTo>
                    <a:pt x="20150" y="1020"/>
                    <a:pt x="19201" y="1476"/>
                    <a:pt x="18186" y="1717"/>
                  </a:cubicBezTo>
                  <a:cubicBezTo>
                    <a:pt x="17382" y="663"/>
                    <a:pt x="16228" y="0"/>
                    <a:pt x="14956" y="0"/>
                  </a:cubicBezTo>
                  <a:cubicBezTo>
                    <a:pt x="12511" y="0"/>
                    <a:pt x="10527" y="2442"/>
                    <a:pt x="10527" y="5452"/>
                  </a:cubicBezTo>
                  <a:cubicBezTo>
                    <a:pt x="10527" y="5882"/>
                    <a:pt x="10566" y="6294"/>
                    <a:pt x="10640" y="6694"/>
                  </a:cubicBezTo>
                  <a:cubicBezTo>
                    <a:pt x="6954" y="6464"/>
                    <a:pt x="3692" y="4298"/>
                    <a:pt x="1504" y="996"/>
                  </a:cubicBezTo>
                  <a:cubicBezTo>
                    <a:pt x="1120" y="1799"/>
                    <a:pt x="903" y="2740"/>
                    <a:pt x="903" y="3740"/>
                  </a:cubicBezTo>
                  <a:cubicBezTo>
                    <a:pt x="903" y="5631"/>
                    <a:pt x="1687" y="7302"/>
                    <a:pt x="2874" y="8274"/>
                  </a:cubicBezTo>
                  <a:cubicBezTo>
                    <a:pt x="2148" y="8252"/>
                    <a:pt x="1470" y="8001"/>
                    <a:pt x="870" y="7593"/>
                  </a:cubicBezTo>
                  <a:lnTo>
                    <a:pt x="870" y="7659"/>
                  </a:lnTo>
                  <a:cubicBezTo>
                    <a:pt x="870" y="10304"/>
                    <a:pt x="2399" y="12512"/>
                    <a:pt x="4423" y="13015"/>
                  </a:cubicBezTo>
                  <a:cubicBezTo>
                    <a:pt x="4053" y="13137"/>
                    <a:pt x="3658" y="13201"/>
                    <a:pt x="3257" y="13201"/>
                  </a:cubicBezTo>
                  <a:cubicBezTo>
                    <a:pt x="2972" y="13201"/>
                    <a:pt x="2696" y="13169"/>
                    <a:pt x="2420" y="13105"/>
                  </a:cubicBezTo>
                  <a:cubicBezTo>
                    <a:pt x="2986" y="15271"/>
                    <a:pt x="4619" y="16845"/>
                    <a:pt x="6558" y="16893"/>
                  </a:cubicBezTo>
                  <a:cubicBezTo>
                    <a:pt x="5042" y="18354"/>
                    <a:pt x="3130" y="19222"/>
                    <a:pt x="1054" y="19222"/>
                  </a:cubicBezTo>
                  <a:cubicBezTo>
                    <a:pt x="698" y="19222"/>
                    <a:pt x="349" y="19198"/>
                    <a:pt x="0" y="19150"/>
                  </a:cubicBezTo>
                  <a:cubicBezTo>
                    <a:pt x="1964" y="20699"/>
                    <a:pt x="4291" y="21600"/>
                    <a:pt x="6795" y="21600"/>
                  </a:cubicBezTo>
                  <a:cubicBezTo>
                    <a:pt x="14943" y="21600"/>
                    <a:pt x="19399" y="13291"/>
                    <a:pt x="19399" y="6085"/>
                  </a:cubicBezTo>
                  <a:lnTo>
                    <a:pt x="19385" y="5380"/>
                  </a:lnTo>
                  <a:cubicBezTo>
                    <a:pt x="20256" y="4609"/>
                    <a:pt x="21007" y="3651"/>
                    <a:pt x="21600" y="2553"/>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grpSp>
        <p:nvGrpSpPr>
          <p:cNvPr id="3274" name="Group 3274"/>
          <p:cNvGrpSpPr/>
          <p:nvPr/>
        </p:nvGrpSpPr>
        <p:grpSpPr>
          <a:xfrm>
            <a:off x="9174634" y="5595658"/>
            <a:ext cx="369916" cy="388001"/>
            <a:chOff x="0" y="0"/>
            <a:chExt cx="739832" cy="776001"/>
          </a:xfrm>
        </p:grpSpPr>
        <p:grpSp>
          <p:nvGrpSpPr>
            <p:cNvPr id="3272" name="Group 3272"/>
            <p:cNvGrpSpPr/>
            <p:nvPr/>
          </p:nvGrpSpPr>
          <p:grpSpPr>
            <a:xfrm>
              <a:off x="-1" y="-1"/>
              <a:ext cx="739834" cy="776003"/>
              <a:chOff x="0" y="0"/>
              <a:chExt cx="739832" cy="776001"/>
            </a:xfrm>
          </p:grpSpPr>
          <p:sp>
            <p:nvSpPr>
              <p:cNvPr id="3269" name="Shape 3269"/>
              <p:cNvSpPr/>
              <p:nvPr/>
            </p:nvSpPr>
            <p:spPr>
              <a:xfrm>
                <a:off x="0" y="0"/>
                <a:ext cx="739833" cy="776002"/>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5">
                  <a:lumMod val="75000"/>
                </a:schemeClr>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3270" name="Shape 3270"/>
              <p:cNvSpPr/>
              <p:nvPr/>
            </p:nvSpPr>
            <p:spPr>
              <a:xfrm>
                <a:off x="27773" y="217642"/>
                <a:ext cx="687780" cy="498617"/>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C5F398"/>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sp>
            <p:nvSpPr>
              <p:cNvPr id="3271" name="Shape 3271"/>
              <p:cNvSpPr/>
              <p:nvPr/>
            </p:nvSpPr>
            <p:spPr>
              <a:xfrm>
                <a:off x="0" y="0"/>
                <a:ext cx="710452" cy="710720"/>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5"/>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sp>
          <p:nvSpPr>
            <p:cNvPr id="3273" name="Shape 3273"/>
            <p:cNvSpPr/>
            <p:nvPr/>
          </p:nvSpPr>
          <p:spPr>
            <a:xfrm>
              <a:off x="245589" y="136218"/>
              <a:ext cx="217324" cy="401965"/>
            </a:xfrm>
            <a:custGeom>
              <a:avLst/>
              <a:gdLst/>
              <a:ahLst/>
              <a:cxnLst>
                <a:cxn ang="0">
                  <a:pos x="wd2" y="hd2"/>
                </a:cxn>
                <a:cxn ang="5400000">
                  <a:pos x="wd2" y="hd2"/>
                </a:cxn>
                <a:cxn ang="10800000">
                  <a:pos x="wd2" y="hd2"/>
                </a:cxn>
                <a:cxn ang="16200000">
                  <a:pos x="wd2" y="hd2"/>
                </a:cxn>
              </a:cxnLst>
              <a:rect l="0" t="0" r="r" b="b"/>
              <a:pathLst>
                <a:path w="21600" h="21600" extrusionOk="0">
                  <a:moveTo>
                    <a:pt x="20789" y="4"/>
                  </a:moveTo>
                  <a:lnTo>
                    <a:pt x="15607" y="0"/>
                  </a:lnTo>
                  <a:cubicBezTo>
                    <a:pt x="9787" y="0"/>
                    <a:pt x="6024" y="2087"/>
                    <a:pt x="6024" y="5316"/>
                  </a:cubicBezTo>
                  <a:lnTo>
                    <a:pt x="6024" y="7767"/>
                  </a:lnTo>
                  <a:lnTo>
                    <a:pt x="814" y="7767"/>
                  </a:lnTo>
                  <a:cubicBezTo>
                    <a:pt x="365" y="7767"/>
                    <a:pt x="0" y="7964"/>
                    <a:pt x="0" y="8207"/>
                  </a:cubicBezTo>
                  <a:lnTo>
                    <a:pt x="0" y="11759"/>
                  </a:lnTo>
                  <a:cubicBezTo>
                    <a:pt x="0" y="12002"/>
                    <a:pt x="365" y="12199"/>
                    <a:pt x="814" y="12199"/>
                  </a:cubicBezTo>
                  <a:lnTo>
                    <a:pt x="6024" y="12199"/>
                  </a:lnTo>
                  <a:lnTo>
                    <a:pt x="6024" y="21160"/>
                  </a:lnTo>
                  <a:cubicBezTo>
                    <a:pt x="6024" y="21403"/>
                    <a:pt x="6389" y="21600"/>
                    <a:pt x="6840" y="21600"/>
                  </a:cubicBezTo>
                  <a:lnTo>
                    <a:pt x="13634" y="21600"/>
                  </a:lnTo>
                  <a:cubicBezTo>
                    <a:pt x="14085" y="21600"/>
                    <a:pt x="14450" y="21403"/>
                    <a:pt x="14450" y="21160"/>
                  </a:cubicBezTo>
                  <a:lnTo>
                    <a:pt x="14450" y="12199"/>
                  </a:lnTo>
                  <a:lnTo>
                    <a:pt x="20541" y="12199"/>
                  </a:lnTo>
                  <a:cubicBezTo>
                    <a:pt x="20990" y="12199"/>
                    <a:pt x="21355" y="12002"/>
                    <a:pt x="21355" y="11759"/>
                  </a:cubicBezTo>
                  <a:lnTo>
                    <a:pt x="21358" y="8207"/>
                  </a:lnTo>
                  <a:cubicBezTo>
                    <a:pt x="21358" y="8091"/>
                    <a:pt x="21271" y="7979"/>
                    <a:pt x="21119" y="7896"/>
                  </a:cubicBezTo>
                  <a:cubicBezTo>
                    <a:pt x="20968" y="7813"/>
                    <a:pt x="20759" y="7767"/>
                    <a:pt x="20543" y="7767"/>
                  </a:cubicBezTo>
                  <a:lnTo>
                    <a:pt x="14450" y="7767"/>
                  </a:lnTo>
                  <a:lnTo>
                    <a:pt x="14450" y="5689"/>
                  </a:lnTo>
                  <a:cubicBezTo>
                    <a:pt x="14450" y="4690"/>
                    <a:pt x="14891" y="4184"/>
                    <a:pt x="17295" y="4184"/>
                  </a:cubicBezTo>
                  <a:lnTo>
                    <a:pt x="20786" y="4182"/>
                  </a:lnTo>
                  <a:cubicBezTo>
                    <a:pt x="21236" y="4182"/>
                    <a:pt x="21600" y="3985"/>
                    <a:pt x="21600" y="3742"/>
                  </a:cubicBezTo>
                  <a:lnTo>
                    <a:pt x="21600" y="445"/>
                  </a:lnTo>
                  <a:cubicBezTo>
                    <a:pt x="21600" y="201"/>
                    <a:pt x="21236" y="6"/>
                    <a:pt x="20789" y="4"/>
                  </a:cubicBezTo>
                  <a:close/>
                </a:path>
              </a:pathLst>
            </a:custGeom>
            <a:solidFill>
              <a:srgbClr val="FFFFFF"/>
            </a:solidFill>
            <a:ln w="12700" cap="flat">
              <a:noFill/>
              <a:miter lim="400000"/>
            </a:ln>
            <a:effectLst/>
          </p:spPr>
          <p:txBody>
            <a:bodyPr wrap="square" lIns="50800" tIns="50800" rIns="50800" bIns="50800" numCol="1" anchor="ctr">
              <a:noAutofit/>
            </a:bodyPr>
            <a:lstStyle/>
            <a:p>
              <a:pPr defTabSz="22859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4000">
                <a:solidFill>
                  <a:schemeClr val="bg1"/>
                </a:solidFill>
              </a:endParaRPr>
            </a:p>
          </p:txBody>
        </p:sp>
      </p:grpSp>
      <p:grpSp>
        <p:nvGrpSpPr>
          <p:cNvPr id="3277" name="Group 3277"/>
          <p:cNvGrpSpPr/>
          <p:nvPr/>
        </p:nvGrpSpPr>
        <p:grpSpPr>
          <a:xfrm>
            <a:off x="1771422" y="2742539"/>
            <a:ext cx="8319948" cy="2582396"/>
            <a:chOff x="0" y="0"/>
            <a:chExt cx="16639896" cy="5164792"/>
          </a:xfrm>
        </p:grpSpPr>
        <p:sp>
          <p:nvSpPr>
            <p:cNvPr id="3275" name="Shape 3275"/>
            <p:cNvSpPr/>
            <p:nvPr/>
          </p:nvSpPr>
          <p:spPr>
            <a:xfrm flipV="1">
              <a:off x="2756751" y="5164792"/>
              <a:ext cx="13883146" cy="1"/>
            </a:xfrm>
            <a:prstGeom prst="line">
              <a:avLst/>
            </a:prstGeom>
            <a:noFill/>
            <a:ln w="19050" cap="flat">
              <a:solidFill>
                <a:srgbClr val="C1C6CA"/>
              </a:solidFill>
              <a:prstDash val="sysDot"/>
              <a:miter lim="400000"/>
            </a:ln>
            <a:effectLst/>
          </p:spPr>
          <p:txBody>
            <a:bodyPr wrap="square" lIns="0" tIns="0" rIns="0" bIns="0" numCol="1" anchor="ctr">
              <a:noAutofit/>
            </a:bodyPr>
            <a:lstStyle/>
            <a:p>
              <a:pPr lvl="0">
                <a:defRPr sz="3200"/>
              </a:pPr>
              <a:endParaRPr sz="4267">
                <a:solidFill>
                  <a:schemeClr val="bg1"/>
                </a:solidFill>
              </a:endParaRPr>
            </a:p>
          </p:txBody>
        </p:sp>
        <p:sp>
          <p:nvSpPr>
            <p:cNvPr id="3276" name="Shape 3276"/>
            <p:cNvSpPr/>
            <p:nvPr/>
          </p:nvSpPr>
          <p:spPr>
            <a:xfrm>
              <a:off x="0" y="0"/>
              <a:ext cx="7570386" cy="514156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088" y="21600"/>
                  </a:lnTo>
                </a:path>
              </a:pathLst>
            </a:custGeom>
            <a:noFill/>
            <a:ln w="19050" cap="flat">
              <a:solidFill>
                <a:srgbClr val="C1C6CA"/>
              </a:solidFill>
              <a:prstDash val="sysDot"/>
              <a:miter lim="400000"/>
            </a:ln>
            <a:effectLst/>
          </p:spPr>
          <p:txBody>
            <a:bodyPr wrap="square" lIns="0" tIns="0" rIns="0" bIns="0" numCol="1" anchor="ctr">
              <a:noAutofit/>
            </a:bodyPr>
            <a:lstStyle/>
            <a:p>
              <a:pPr lvl="0">
                <a:defRPr sz="3200"/>
              </a:pPr>
              <a:endParaRPr sz="4267">
                <a:solidFill>
                  <a:schemeClr val="bg1"/>
                </a:solidFill>
              </a:endParaRPr>
            </a:p>
          </p:txBody>
        </p:sp>
      </p:grpSp>
      <p:sp>
        <p:nvSpPr>
          <p:cNvPr id="3" name="Rectangle 2">
            <a:extLst>
              <a:ext uri="{FF2B5EF4-FFF2-40B4-BE49-F238E27FC236}">
                <a16:creationId xmlns:a16="http://schemas.microsoft.com/office/drawing/2014/main" id="{BFDCC19B-6C68-3F40-89D8-620825F10202}"/>
              </a:ext>
            </a:extLst>
          </p:cNvPr>
          <p:cNvSpPr/>
          <p:nvPr/>
        </p:nvSpPr>
        <p:spPr>
          <a:xfrm>
            <a:off x="7256206" y="1799303"/>
            <a:ext cx="2831885" cy="3382154"/>
          </a:xfrm>
          <a:prstGeom prst="rect">
            <a:avLst/>
          </a:prstGeom>
          <a:blipFill dpi="0" rotWithShape="1">
            <a:blip r:embed="rId3" cstate="hqprint">
              <a:extLst>
                <a:ext uri="{28A0092B-C50C-407E-A947-70E740481C1C}">
                  <a14:useLocalDpi xmlns:a14="http://schemas.microsoft.com/office/drawing/2010/main"/>
                </a:ext>
              </a:extLst>
            </a:blip>
            <a:srcRect/>
            <a:stretch>
              <a:fillRect l="-19681" r="-5946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2846300973"/>
      </p:ext>
    </p:extLst>
  </p:cSld>
  <p:clrMapOvr>
    <a:masterClrMapping/>
  </p:clrMapOvr>
  <p:transition spd="slow">
    <p:dissolve/>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additive="base">
                                        <p:cTn id="7" dur="500" fill="hold"/>
                                        <p:tgtEl>
                                          <p:spTgt spid="55"/>
                                        </p:tgtEl>
                                        <p:attrNameLst>
                                          <p:attrName>ppt_x</p:attrName>
                                        </p:attrNameLst>
                                      </p:cBhvr>
                                      <p:tavLst>
                                        <p:tav tm="0">
                                          <p:val>
                                            <p:strVal val="#ppt_x"/>
                                          </p:val>
                                        </p:tav>
                                        <p:tav tm="100000">
                                          <p:val>
                                            <p:strVal val="#ppt_x"/>
                                          </p:val>
                                        </p:tav>
                                      </p:tavLst>
                                    </p:anim>
                                    <p:anim calcmode="lin" valueType="num">
                                      <p:cBhvr additive="base">
                                        <p:cTn id="8" dur="500" fill="hold"/>
                                        <p:tgtEl>
                                          <p:spTgt spid="5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8" presetClass="entr" presetSubtype="6"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Right)">
                                      <p:cBhvr>
                                        <p:cTn id="12" dur="500"/>
                                        <p:tgtEl>
                                          <p:spTgt spid="5"/>
                                        </p:tgtEl>
                                      </p:cBhvr>
                                    </p:animEffect>
                                  </p:childTnLst>
                                </p:cTn>
                              </p:par>
                            </p:childTnLst>
                          </p:cTn>
                        </p:par>
                        <p:par>
                          <p:cTn id="13" fill="hold">
                            <p:stCondLst>
                              <p:cond delay="1000"/>
                            </p:stCondLst>
                            <p:childTnLst>
                              <p:par>
                                <p:cTn id="14" presetID="18" presetClass="entr" presetSubtype="12"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strips(downLeft)">
                                      <p:cBhvr>
                                        <p:cTn id="16" dur="500"/>
                                        <p:tgtEl>
                                          <p:spTgt spid="4"/>
                                        </p:tgtEl>
                                      </p:cBhvr>
                                    </p:animEffect>
                                  </p:childTnLst>
                                </p:cTn>
                              </p:par>
                            </p:childTnLst>
                          </p:cTn>
                        </p:par>
                        <p:par>
                          <p:cTn id="17" fill="hold">
                            <p:stCondLst>
                              <p:cond delay="1500"/>
                            </p:stCondLst>
                            <p:childTnLst>
                              <p:par>
                                <p:cTn id="18" presetID="18" presetClass="entr" presetSubtype="12"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strips(downLeft)">
                                      <p:cBhvr>
                                        <p:cTn id="20" dur="500"/>
                                        <p:tgtEl>
                                          <p:spTgt spid="2"/>
                                        </p:tgtEl>
                                      </p:cBhvr>
                                    </p:animEffect>
                                  </p:childTnLst>
                                </p:cTn>
                              </p:par>
                            </p:childTnLst>
                          </p:cTn>
                        </p:par>
                        <p:par>
                          <p:cTn id="21" fill="hold">
                            <p:stCondLst>
                              <p:cond delay="2000"/>
                            </p:stCondLst>
                            <p:childTnLst>
                              <p:par>
                                <p:cTn id="22" presetID="53" presetClass="entr" presetSubtype="16"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Effect transition="in" filter="fade">
                                      <p:cBhvr>
                                        <p:cTn id="26" dur="500"/>
                                        <p:tgtEl>
                                          <p:spTgt spid="3"/>
                                        </p:tgtEl>
                                      </p:cBhvr>
                                    </p:animEffect>
                                  </p:childTnLst>
                                </p:cTn>
                              </p:par>
                            </p:childTnLst>
                          </p:cTn>
                        </p:par>
                        <p:par>
                          <p:cTn id="27" fill="hold">
                            <p:stCondLst>
                              <p:cond delay="2500"/>
                            </p:stCondLst>
                            <p:childTnLst>
                              <p:par>
                                <p:cTn id="28" presetID="21" presetClass="entr" presetSubtype="1" fill="hold" nodeType="afterEffect">
                                  <p:stCondLst>
                                    <p:cond delay="0"/>
                                  </p:stCondLst>
                                  <p:childTnLst>
                                    <p:set>
                                      <p:cBhvr>
                                        <p:cTn id="29" dur="1" fill="hold">
                                          <p:stCondLst>
                                            <p:cond delay="0"/>
                                          </p:stCondLst>
                                        </p:cTn>
                                        <p:tgtEl>
                                          <p:spTgt spid="3277"/>
                                        </p:tgtEl>
                                        <p:attrNameLst>
                                          <p:attrName>style.visibility</p:attrName>
                                        </p:attrNameLst>
                                      </p:cBhvr>
                                      <p:to>
                                        <p:strVal val="visible"/>
                                      </p:to>
                                    </p:set>
                                    <p:animEffect transition="in" filter="wheel(1)">
                                      <p:cBhvr>
                                        <p:cTn id="30" dur="500"/>
                                        <p:tgtEl>
                                          <p:spTgt spid="3277"/>
                                        </p:tgtEl>
                                      </p:cBhvr>
                                    </p:animEffect>
                                  </p:childTnLst>
                                </p:cTn>
                              </p:par>
                            </p:childTnLst>
                          </p:cTn>
                        </p:par>
                        <p:par>
                          <p:cTn id="31" fill="hold">
                            <p:stCondLst>
                              <p:cond delay="3000"/>
                            </p:stCondLst>
                            <p:childTnLst>
                              <p:par>
                                <p:cTn id="32" presetID="18" presetClass="entr" presetSubtype="6" fill="hold" grpId="0" nodeType="afterEffect">
                                  <p:stCondLst>
                                    <p:cond delay="0"/>
                                  </p:stCondLst>
                                  <p:childTnLst>
                                    <p:set>
                                      <p:cBhvr>
                                        <p:cTn id="33" dur="1" fill="hold">
                                          <p:stCondLst>
                                            <p:cond delay="0"/>
                                          </p:stCondLst>
                                        </p:cTn>
                                        <p:tgtEl>
                                          <p:spTgt spid="3245"/>
                                        </p:tgtEl>
                                        <p:attrNameLst>
                                          <p:attrName>style.visibility</p:attrName>
                                        </p:attrNameLst>
                                      </p:cBhvr>
                                      <p:to>
                                        <p:strVal val="visible"/>
                                      </p:to>
                                    </p:set>
                                    <p:animEffect transition="in" filter="strips(downRight)">
                                      <p:cBhvr>
                                        <p:cTn id="34" dur="500"/>
                                        <p:tgtEl>
                                          <p:spTgt spid="3245"/>
                                        </p:tgtEl>
                                      </p:cBhvr>
                                    </p:animEffect>
                                  </p:childTnLst>
                                </p:cTn>
                              </p:par>
                            </p:childTnLst>
                          </p:cTn>
                        </p:par>
                        <p:par>
                          <p:cTn id="35" fill="hold">
                            <p:stCondLst>
                              <p:cond delay="3500"/>
                            </p:stCondLst>
                            <p:childTnLst>
                              <p:par>
                                <p:cTn id="36" presetID="2" presetClass="entr" presetSubtype="4" decel="100000" fill="hold" nodeType="afterEffect">
                                  <p:stCondLst>
                                    <p:cond delay="0"/>
                                  </p:stCondLst>
                                  <p:childTnLst>
                                    <p:set>
                                      <p:cBhvr>
                                        <p:cTn id="37" dur="1" fill="hold">
                                          <p:stCondLst>
                                            <p:cond delay="0"/>
                                          </p:stCondLst>
                                        </p:cTn>
                                        <p:tgtEl>
                                          <p:spTgt spid="3268"/>
                                        </p:tgtEl>
                                        <p:attrNameLst>
                                          <p:attrName>style.visibility</p:attrName>
                                        </p:attrNameLst>
                                      </p:cBhvr>
                                      <p:to>
                                        <p:strVal val="visible"/>
                                      </p:to>
                                    </p:set>
                                    <p:anim calcmode="lin" valueType="num">
                                      <p:cBhvr additive="base">
                                        <p:cTn id="38" dur="500" fill="hold"/>
                                        <p:tgtEl>
                                          <p:spTgt spid="3268"/>
                                        </p:tgtEl>
                                        <p:attrNameLst>
                                          <p:attrName>ppt_x</p:attrName>
                                        </p:attrNameLst>
                                      </p:cBhvr>
                                      <p:tavLst>
                                        <p:tav tm="0">
                                          <p:val>
                                            <p:strVal val="#ppt_x"/>
                                          </p:val>
                                        </p:tav>
                                        <p:tav tm="100000">
                                          <p:val>
                                            <p:strVal val="#ppt_x"/>
                                          </p:val>
                                        </p:tav>
                                      </p:tavLst>
                                    </p:anim>
                                    <p:anim calcmode="lin" valueType="num">
                                      <p:cBhvr additive="base">
                                        <p:cTn id="39" dur="500" fill="hold"/>
                                        <p:tgtEl>
                                          <p:spTgt spid="3268"/>
                                        </p:tgtEl>
                                        <p:attrNameLst>
                                          <p:attrName>ppt_y</p:attrName>
                                        </p:attrNameLst>
                                      </p:cBhvr>
                                      <p:tavLst>
                                        <p:tav tm="0">
                                          <p:val>
                                            <p:strVal val="1+#ppt_h/2"/>
                                          </p:val>
                                        </p:tav>
                                        <p:tav tm="100000">
                                          <p:val>
                                            <p:strVal val="#ppt_y"/>
                                          </p:val>
                                        </p:tav>
                                      </p:tavLst>
                                    </p:anim>
                                  </p:childTnLst>
                                </p:cTn>
                              </p:par>
                            </p:childTnLst>
                          </p:cTn>
                        </p:par>
                        <p:par>
                          <p:cTn id="40" fill="hold">
                            <p:stCondLst>
                              <p:cond delay="4000"/>
                            </p:stCondLst>
                            <p:childTnLst>
                              <p:par>
                                <p:cTn id="41" presetID="2" presetClass="entr" presetSubtype="4" decel="100000" fill="hold" nodeType="afterEffect">
                                  <p:stCondLst>
                                    <p:cond delay="0"/>
                                  </p:stCondLst>
                                  <p:childTnLst>
                                    <p:set>
                                      <p:cBhvr>
                                        <p:cTn id="42" dur="1" fill="hold">
                                          <p:stCondLst>
                                            <p:cond delay="0"/>
                                          </p:stCondLst>
                                        </p:cTn>
                                        <p:tgtEl>
                                          <p:spTgt spid="3262"/>
                                        </p:tgtEl>
                                        <p:attrNameLst>
                                          <p:attrName>style.visibility</p:attrName>
                                        </p:attrNameLst>
                                      </p:cBhvr>
                                      <p:to>
                                        <p:strVal val="visible"/>
                                      </p:to>
                                    </p:set>
                                    <p:anim calcmode="lin" valueType="num">
                                      <p:cBhvr additive="base">
                                        <p:cTn id="43" dur="500" fill="hold"/>
                                        <p:tgtEl>
                                          <p:spTgt spid="3262"/>
                                        </p:tgtEl>
                                        <p:attrNameLst>
                                          <p:attrName>ppt_x</p:attrName>
                                        </p:attrNameLst>
                                      </p:cBhvr>
                                      <p:tavLst>
                                        <p:tav tm="0">
                                          <p:val>
                                            <p:strVal val="#ppt_x"/>
                                          </p:val>
                                        </p:tav>
                                        <p:tav tm="100000">
                                          <p:val>
                                            <p:strVal val="#ppt_x"/>
                                          </p:val>
                                        </p:tav>
                                      </p:tavLst>
                                    </p:anim>
                                    <p:anim calcmode="lin" valueType="num">
                                      <p:cBhvr additive="base">
                                        <p:cTn id="44" dur="500" fill="hold"/>
                                        <p:tgtEl>
                                          <p:spTgt spid="3262"/>
                                        </p:tgtEl>
                                        <p:attrNameLst>
                                          <p:attrName>ppt_y</p:attrName>
                                        </p:attrNameLst>
                                      </p:cBhvr>
                                      <p:tavLst>
                                        <p:tav tm="0">
                                          <p:val>
                                            <p:strVal val="1+#ppt_h/2"/>
                                          </p:val>
                                        </p:tav>
                                        <p:tav tm="100000">
                                          <p:val>
                                            <p:strVal val="#ppt_y"/>
                                          </p:val>
                                        </p:tav>
                                      </p:tavLst>
                                    </p:anim>
                                  </p:childTnLst>
                                </p:cTn>
                              </p:par>
                            </p:childTnLst>
                          </p:cTn>
                        </p:par>
                        <p:par>
                          <p:cTn id="45" fill="hold">
                            <p:stCondLst>
                              <p:cond delay="4500"/>
                            </p:stCondLst>
                            <p:childTnLst>
                              <p:par>
                                <p:cTn id="46" presetID="2" presetClass="entr" presetSubtype="4" decel="100000" fill="hold" nodeType="afterEffect">
                                  <p:stCondLst>
                                    <p:cond delay="0"/>
                                  </p:stCondLst>
                                  <p:childTnLst>
                                    <p:set>
                                      <p:cBhvr>
                                        <p:cTn id="47" dur="1" fill="hold">
                                          <p:stCondLst>
                                            <p:cond delay="0"/>
                                          </p:stCondLst>
                                        </p:cTn>
                                        <p:tgtEl>
                                          <p:spTgt spid="3274"/>
                                        </p:tgtEl>
                                        <p:attrNameLst>
                                          <p:attrName>style.visibility</p:attrName>
                                        </p:attrNameLst>
                                      </p:cBhvr>
                                      <p:to>
                                        <p:strVal val="visible"/>
                                      </p:to>
                                    </p:set>
                                    <p:anim calcmode="lin" valueType="num">
                                      <p:cBhvr additive="base">
                                        <p:cTn id="48" dur="500" fill="hold"/>
                                        <p:tgtEl>
                                          <p:spTgt spid="3274"/>
                                        </p:tgtEl>
                                        <p:attrNameLst>
                                          <p:attrName>ppt_x</p:attrName>
                                        </p:attrNameLst>
                                      </p:cBhvr>
                                      <p:tavLst>
                                        <p:tav tm="0">
                                          <p:val>
                                            <p:strVal val="#ppt_x"/>
                                          </p:val>
                                        </p:tav>
                                        <p:tav tm="100000">
                                          <p:val>
                                            <p:strVal val="#ppt_x"/>
                                          </p:val>
                                        </p:tav>
                                      </p:tavLst>
                                    </p:anim>
                                    <p:anim calcmode="lin" valueType="num">
                                      <p:cBhvr additive="base">
                                        <p:cTn id="49" dur="500" fill="hold"/>
                                        <p:tgtEl>
                                          <p:spTgt spid="3274"/>
                                        </p:tgtEl>
                                        <p:attrNameLst>
                                          <p:attrName>ppt_y</p:attrName>
                                        </p:attrNameLst>
                                      </p:cBhvr>
                                      <p:tavLst>
                                        <p:tav tm="0">
                                          <p:val>
                                            <p:strVal val="1+#ppt_h/2"/>
                                          </p:val>
                                        </p:tav>
                                        <p:tav tm="100000">
                                          <p:val>
                                            <p:strVal val="#ppt_y"/>
                                          </p:val>
                                        </p:tav>
                                      </p:tavLst>
                                    </p:anim>
                                  </p:childTnLst>
                                </p:cTn>
                              </p:par>
                            </p:childTnLst>
                          </p:cTn>
                        </p:par>
                        <p:par>
                          <p:cTn id="50" fill="hold">
                            <p:stCondLst>
                              <p:cond delay="5000"/>
                            </p:stCondLst>
                            <p:childTnLst>
                              <p:par>
                                <p:cTn id="51" presetID="2" presetClass="entr" presetSubtype="4" decel="100000" fill="hold" nodeType="afterEffect">
                                  <p:stCondLst>
                                    <p:cond delay="0"/>
                                  </p:stCondLst>
                                  <p:childTnLst>
                                    <p:set>
                                      <p:cBhvr>
                                        <p:cTn id="52" dur="1" fill="hold">
                                          <p:stCondLst>
                                            <p:cond delay="0"/>
                                          </p:stCondLst>
                                        </p:cTn>
                                        <p:tgtEl>
                                          <p:spTgt spid="3253"/>
                                        </p:tgtEl>
                                        <p:attrNameLst>
                                          <p:attrName>style.visibility</p:attrName>
                                        </p:attrNameLst>
                                      </p:cBhvr>
                                      <p:to>
                                        <p:strVal val="visible"/>
                                      </p:to>
                                    </p:set>
                                    <p:anim calcmode="lin" valueType="num">
                                      <p:cBhvr additive="base">
                                        <p:cTn id="53" dur="500" fill="hold"/>
                                        <p:tgtEl>
                                          <p:spTgt spid="3253"/>
                                        </p:tgtEl>
                                        <p:attrNameLst>
                                          <p:attrName>ppt_x</p:attrName>
                                        </p:attrNameLst>
                                      </p:cBhvr>
                                      <p:tavLst>
                                        <p:tav tm="0">
                                          <p:val>
                                            <p:strVal val="#ppt_x"/>
                                          </p:val>
                                        </p:tav>
                                        <p:tav tm="100000">
                                          <p:val>
                                            <p:strVal val="#ppt_x"/>
                                          </p:val>
                                        </p:tav>
                                      </p:tavLst>
                                    </p:anim>
                                    <p:anim calcmode="lin" valueType="num">
                                      <p:cBhvr additive="base">
                                        <p:cTn id="54" dur="500" fill="hold"/>
                                        <p:tgtEl>
                                          <p:spTgt spid="325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3245" grpId="0" animBg="1"/>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Delay 41">
            <a:extLst>
              <a:ext uri="{FF2B5EF4-FFF2-40B4-BE49-F238E27FC236}">
                <a16:creationId xmlns:a16="http://schemas.microsoft.com/office/drawing/2014/main" id="{379AC320-512A-4542-95FD-FE03D00AE74B}"/>
              </a:ext>
            </a:extLst>
          </p:cNvPr>
          <p:cNvSpPr/>
          <p:nvPr/>
        </p:nvSpPr>
        <p:spPr>
          <a:xfrm flipH="1">
            <a:off x="6394450" y="4432300"/>
            <a:ext cx="5797550" cy="2023364"/>
          </a:xfrm>
          <a:prstGeom prst="flowChartDelay">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10BAC351-F789-45AE-92F1-54948D510FA6}"/>
              </a:ext>
            </a:extLst>
          </p:cNvPr>
          <p:cNvGrpSpPr/>
          <p:nvPr/>
        </p:nvGrpSpPr>
        <p:grpSpPr>
          <a:xfrm>
            <a:off x="2197100" y="531813"/>
            <a:ext cx="2381250" cy="92075"/>
            <a:chOff x="2197100" y="531813"/>
            <a:chExt cx="2381250" cy="92075"/>
          </a:xfrm>
        </p:grpSpPr>
        <p:cxnSp>
          <p:nvCxnSpPr>
            <p:cNvPr id="20" name="Straight Connector 19">
              <a:extLst>
                <a:ext uri="{FF2B5EF4-FFF2-40B4-BE49-F238E27FC236}">
                  <a16:creationId xmlns:a16="http://schemas.microsoft.com/office/drawing/2014/main" id="{49C5B26F-BD13-C745-8222-A9CAE1C9DC37}"/>
                </a:ext>
              </a:extLst>
            </p:cNvPr>
            <p:cNvCxnSpPr/>
            <p:nvPr/>
          </p:nvCxnSpPr>
          <p:spPr>
            <a:xfrm>
              <a:off x="2217738" y="571500"/>
              <a:ext cx="2322512" cy="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4B8F78E2-5368-A648-8531-35E6792F39E2}"/>
                </a:ext>
              </a:extLst>
            </p:cNvPr>
            <p:cNvSpPr/>
            <p:nvPr/>
          </p:nvSpPr>
          <p:spPr bwMode="auto">
            <a:xfrm>
              <a:off x="2197100" y="531813"/>
              <a:ext cx="90488" cy="92075"/>
            </a:xfrm>
            <a:prstGeom prst="ellipse">
              <a:avLst/>
            </a:prstGeom>
            <a:solidFill>
              <a:schemeClr val="accent5"/>
            </a:solidFill>
            <a:ln>
              <a:noFill/>
            </a:ln>
          </p:spPr>
          <p:txBody>
            <a:bodyPr spcFirstLastPara="1" anchor="ctr">
              <a:prstTxWarp prst="textArchDown">
                <a:avLst/>
              </a:prstTxWarp>
            </a:bodyPr>
            <a:lstStyle/>
            <a:p>
              <a:pPr algn="ctr" fontAlgn="auto">
                <a:spcBef>
                  <a:spcPts val="0"/>
                </a:spcBef>
                <a:spcAft>
                  <a:spcPts val="0"/>
                </a:spcAft>
                <a:defRPr/>
              </a:pPr>
              <a:endParaRPr lang="en-US" sz="16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2" name="Oval 21">
              <a:extLst>
                <a:ext uri="{FF2B5EF4-FFF2-40B4-BE49-F238E27FC236}">
                  <a16:creationId xmlns:a16="http://schemas.microsoft.com/office/drawing/2014/main" id="{30C3E687-2C8A-A74E-9D0D-CDDAE354A576}"/>
                </a:ext>
              </a:extLst>
            </p:cNvPr>
            <p:cNvSpPr/>
            <p:nvPr/>
          </p:nvSpPr>
          <p:spPr bwMode="auto">
            <a:xfrm>
              <a:off x="4486275" y="531813"/>
              <a:ext cx="92075" cy="92075"/>
            </a:xfrm>
            <a:prstGeom prst="ellipse">
              <a:avLst/>
            </a:prstGeom>
            <a:solidFill>
              <a:schemeClr val="accent2"/>
            </a:solidFill>
            <a:ln>
              <a:noFill/>
            </a:ln>
          </p:spPr>
          <p:txBody>
            <a:bodyPr spcFirstLastPara="1" anchor="ctr">
              <a:prstTxWarp prst="textArchDown">
                <a:avLst/>
              </a:prstTxWarp>
            </a:bodyPr>
            <a:lstStyle/>
            <a:p>
              <a:pPr algn="ctr" fontAlgn="auto">
                <a:spcBef>
                  <a:spcPts val="0"/>
                </a:spcBef>
                <a:spcAft>
                  <a:spcPts val="0"/>
                </a:spcAft>
                <a:defRPr/>
              </a:pPr>
              <a:endParaRPr lang="en-US" sz="1600" dirty="0">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3" name="Group 2">
            <a:extLst>
              <a:ext uri="{FF2B5EF4-FFF2-40B4-BE49-F238E27FC236}">
                <a16:creationId xmlns:a16="http://schemas.microsoft.com/office/drawing/2014/main" id="{6AA0E4BF-0F1F-4783-9990-C78A0E28CC5C}"/>
              </a:ext>
            </a:extLst>
          </p:cNvPr>
          <p:cNvGrpSpPr/>
          <p:nvPr/>
        </p:nvGrpSpPr>
        <p:grpSpPr>
          <a:xfrm>
            <a:off x="2197100" y="2392363"/>
            <a:ext cx="2381250" cy="90487"/>
            <a:chOff x="2197100" y="2392363"/>
            <a:chExt cx="2381250" cy="90487"/>
          </a:xfrm>
        </p:grpSpPr>
        <p:cxnSp>
          <p:nvCxnSpPr>
            <p:cNvPr id="23" name="Straight Connector 22">
              <a:extLst>
                <a:ext uri="{FF2B5EF4-FFF2-40B4-BE49-F238E27FC236}">
                  <a16:creationId xmlns:a16="http://schemas.microsoft.com/office/drawing/2014/main" id="{F7B9DFD8-61FF-C941-B9C8-5584E5631636}"/>
                </a:ext>
              </a:extLst>
            </p:cNvPr>
            <p:cNvCxnSpPr/>
            <p:nvPr/>
          </p:nvCxnSpPr>
          <p:spPr>
            <a:xfrm>
              <a:off x="2217738" y="2432050"/>
              <a:ext cx="2322512" cy="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4B0B58DF-19FD-424E-8CFF-675AEA17FDAB}"/>
                </a:ext>
              </a:extLst>
            </p:cNvPr>
            <p:cNvSpPr/>
            <p:nvPr/>
          </p:nvSpPr>
          <p:spPr bwMode="auto">
            <a:xfrm>
              <a:off x="2197100" y="2392363"/>
              <a:ext cx="90488" cy="90487"/>
            </a:xfrm>
            <a:prstGeom prst="ellipse">
              <a:avLst/>
            </a:prstGeom>
            <a:solidFill>
              <a:schemeClr val="accent4"/>
            </a:solidFill>
            <a:ln>
              <a:noFill/>
            </a:ln>
          </p:spPr>
          <p:txBody>
            <a:bodyPr spcFirstLastPara="1" anchor="ctr">
              <a:prstTxWarp prst="textArchDown">
                <a:avLst/>
              </a:prstTxWarp>
            </a:bodyPr>
            <a:lstStyle/>
            <a:p>
              <a:pPr algn="ctr" fontAlgn="auto">
                <a:spcBef>
                  <a:spcPts val="0"/>
                </a:spcBef>
                <a:spcAft>
                  <a:spcPts val="0"/>
                </a:spcAft>
                <a:defRPr/>
              </a:pPr>
              <a:endParaRPr lang="en-US" sz="16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5" name="Oval 24">
              <a:extLst>
                <a:ext uri="{FF2B5EF4-FFF2-40B4-BE49-F238E27FC236}">
                  <a16:creationId xmlns:a16="http://schemas.microsoft.com/office/drawing/2014/main" id="{0E9339D1-7A28-F643-9755-272CE000169F}"/>
                </a:ext>
              </a:extLst>
            </p:cNvPr>
            <p:cNvSpPr/>
            <p:nvPr/>
          </p:nvSpPr>
          <p:spPr bwMode="auto">
            <a:xfrm>
              <a:off x="4486275" y="2392363"/>
              <a:ext cx="92075" cy="90487"/>
            </a:xfrm>
            <a:prstGeom prst="ellipse">
              <a:avLst/>
            </a:prstGeom>
            <a:solidFill>
              <a:schemeClr val="accent1"/>
            </a:solidFill>
            <a:ln>
              <a:noFill/>
            </a:ln>
          </p:spPr>
          <p:txBody>
            <a:bodyPr spcFirstLastPara="1" anchor="ctr">
              <a:prstTxWarp prst="textArchDown">
                <a:avLst/>
              </a:prstTxWarp>
            </a:bodyPr>
            <a:lstStyle/>
            <a:p>
              <a:pPr algn="ctr" fontAlgn="auto">
                <a:spcBef>
                  <a:spcPts val="0"/>
                </a:spcBef>
                <a:spcAft>
                  <a:spcPts val="0"/>
                </a:spcAft>
                <a:defRPr/>
              </a:pPr>
              <a:endParaRPr lang="en-US" sz="1600" dirty="0">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4" name="Group 3">
            <a:extLst>
              <a:ext uri="{FF2B5EF4-FFF2-40B4-BE49-F238E27FC236}">
                <a16:creationId xmlns:a16="http://schemas.microsoft.com/office/drawing/2014/main" id="{F275F75D-DECF-41F1-B6BE-5EBD7D265626}"/>
              </a:ext>
            </a:extLst>
          </p:cNvPr>
          <p:cNvGrpSpPr/>
          <p:nvPr/>
        </p:nvGrpSpPr>
        <p:grpSpPr>
          <a:xfrm>
            <a:off x="2197100" y="4210050"/>
            <a:ext cx="2381250" cy="92075"/>
            <a:chOff x="2197100" y="4210050"/>
            <a:chExt cx="2381250" cy="92075"/>
          </a:xfrm>
        </p:grpSpPr>
        <p:cxnSp>
          <p:nvCxnSpPr>
            <p:cNvPr id="26" name="Straight Connector 25">
              <a:extLst>
                <a:ext uri="{FF2B5EF4-FFF2-40B4-BE49-F238E27FC236}">
                  <a16:creationId xmlns:a16="http://schemas.microsoft.com/office/drawing/2014/main" id="{C2E8EF6C-B47E-6746-B178-5896078AA80B}"/>
                </a:ext>
              </a:extLst>
            </p:cNvPr>
            <p:cNvCxnSpPr/>
            <p:nvPr/>
          </p:nvCxnSpPr>
          <p:spPr>
            <a:xfrm>
              <a:off x="2217738" y="4249738"/>
              <a:ext cx="2322512" cy="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90036B0B-1814-3C46-8440-1F7D6542B1DE}"/>
                </a:ext>
              </a:extLst>
            </p:cNvPr>
            <p:cNvSpPr/>
            <p:nvPr/>
          </p:nvSpPr>
          <p:spPr bwMode="auto">
            <a:xfrm>
              <a:off x="2197100" y="4210050"/>
              <a:ext cx="90488" cy="92075"/>
            </a:xfrm>
            <a:prstGeom prst="ellipse">
              <a:avLst/>
            </a:prstGeom>
            <a:solidFill>
              <a:schemeClr val="accent1"/>
            </a:solidFill>
            <a:ln>
              <a:noFill/>
            </a:ln>
          </p:spPr>
          <p:txBody>
            <a:bodyPr spcFirstLastPara="1" anchor="ctr">
              <a:prstTxWarp prst="textArchDown">
                <a:avLst/>
              </a:prstTxWarp>
            </a:bodyPr>
            <a:lstStyle/>
            <a:p>
              <a:pPr algn="ctr" fontAlgn="auto">
                <a:spcBef>
                  <a:spcPts val="0"/>
                </a:spcBef>
                <a:spcAft>
                  <a:spcPts val="0"/>
                </a:spcAft>
                <a:defRPr/>
              </a:pPr>
              <a:endParaRPr lang="en-US" sz="16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8" name="Oval 27">
              <a:extLst>
                <a:ext uri="{FF2B5EF4-FFF2-40B4-BE49-F238E27FC236}">
                  <a16:creationId xmlns:a16="http://schemas.microsoft.com/office/drawing/2014/main" id="{23363510-0C6E-5E42-9F69-AA7FBD9D43EC}"/>
                </a:ext>
              </a:extLst>
            </p:cNvPr>
            <p:cNvSpPr/>
            <p:nvPr/>
          </p:nvSpPr>
          <p:spPr bwMode="auto">
            <a:xfrm>
              <a:off x="4486275" y="4210050"/>
              <a:ext cx="92075" cy="92075"/>
            </a:xfrm>
            <a:prstGeom prst="ellipse">
              <a:avLst/>
            </a:prstGeom>
            <a:solidFill>
              <a:schemeClr val="accent2"/>
            </a:solidFill>
            <a:ln>
              <a:noFill/>
            </a:ln>
          </p:spPr>
          <p:txBody>
            <a:bodyPr spcFirstLastPara="1" anchor="ctr">
              <a:prstTxWarp prst="textArchDown">
                <a:avLst/>
              </a:prstTxWarp>
            </a:bodyPr>
            <a:lstStyle/>
            <a:p>
              <a:pPr algn="ctr" fontAlgn="auto">
                <a:spcBef>
                  <a:spcPts val="0"/>
                </a:spcBef>
                <a:spcAft>
                  <a:spcPts val="0"/>
                </a:spcAft>
                <a:defRPr/>
              </a:pPr>
              <a:endParaRPr lang="en-US" sz="1600" dirty="0">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223243" name="Group 28">
            <a:extLst>
              <a:ext uri="{FF2B5EF4-FFF2-40B4-BE49-F238E27FC236}">
                <a16:creationId xmlns:a16="http://schemas.microsoft.com/office/drawing/2014/main" id="{72D24445-6375-2F48-B6DF-94290E3B4D67}"/>
              </a:ext>
            </a:extLst>
          </p:cNvPr>
          <p:cNvGrpSpPr>
            <a:grpSpLocks/>
          </p:cNvGrpSpPr>
          <p:nvPr/>
        </p:nvGrpSpPr>
        <p:grpSpPr bwMode="auto">
          <a:xfrm>
            <a:off x="1257300" y="3705228"/>
            <a:ext cx="1951038" cy="450573"/>
            <a:chOff x="5137876" y="3170035"/>
            <a:chExt cx="1951238" cy="450342"/>
          </a:xfrm>
        </p:grpSpPr>
        <p:sp>
          <p:nvSpPr>
            <p:cNvPr id="223282" name="Title 1">
              <a:extLst>
                <a:ext uri="{FF2B5EF4-FFF2-40B4-BE49-F238E27FC236}">
                  <a16:creationId xmlns:a16="http://schemas.microsoft.com/office/drawing/2014/main" id="{0101D52C-8FED-DD4E-A931-3A2AEF9F695F}"/>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400" b="1"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JHONE DOE</a:t>
              </a:r>
            </a:p>
          </p:txBody>
        </p:sp>
        <p:sp>
          <p:nvSpPr>
            <p:cNvPr id="31" name="TextBox 30">
              <a:extLst>
                <a:ext uri="{FF2B5EF4-FFF2-40B4-BE49-F238E27FC236}">
                  <a16:creationId xmlns:a16="http://schemas.microsoft.com/office/drawing/2014/main" id="{12DECA1C-EBCC-D748-A93E-E259B3E11E60}"/>
                </a:ext>
              </a:extLst>
            </p:cNvPr>
            <p:cNvSpPr txBox="1"/>
            <p:nvPr/>
          </p:nvSpPr>
          <p:spPr>
            <a:xfrm>
              <a:off x="5137876" y="3339995"/>
              <a:ext cx="1951238" cy="280382"/>
            </a:xfrm>
            <a:prstGeom prst="rect">
              <a:avLst/>
            </a:prstGeom>
            <a:noFill/>
          </p:spPr>
          <p:txBody>
            <a:bodyPr>
              <a:spAutoFit/>
            </a:bodyPr>
            <a:lstStyle/>
            <a:p>
              <a:pPr algn="ctr" fontAlgn="auto">
                <a:lnSpc>
                  <a:spcPct val="130000"/>
                </a:lnSpc>
                <a:spcBef>
                  <a:spcPts val="0"/>
                </a:spcBef>
                <a:spcAft>
                  <a:spcPts val="0"/>
                </a:spcAft>
                <a:defRPr/>
              </a:pPr>
              <a:r>
                <a:rPr lang="en-US" sz="1050" dirty="0">
                  <a:solidFill>
                    <a:schemeClr val="tx2">
                      <a:lumMod val="60000"/>
                      <a:lumOff val="40000"/>
                    </a:schemeClr>
                  </a:solidFill>
                  <a:latin typeface="Arial" panose="020B0604020202020204" pitchFamily="34" charset="0"/>
                  <a:ea typeface="Source Sans Pro" charset="0"/>
                  <a:cs typeface="Arial" panose="020B0604020202020204" pitchFamily="34" charset="0"/>
                </a:rPr>
                <a:t>DESIGNER</a:t>
              </a:r>
            </a:p>
          </p:txBody>
        </p:sp>
      </p:grpSp>
      <p:grpSp>
        <p:nvGrpSpPr>
          <p:cNvPr id="223244" name="Group 31">
            <a:extLst>
              <a:ext uri="{FF2B5EF4-FFF2-40B4-BE49-F238E27FC236}">
                <a16:creationId xmlns:a16="http://schemas.microsoft.com/office/drawing/2014/main" id="{502D63AD-FDE3-1746-A9C0-2D99305C265C}"/>
              </a:ext>
            </a:extLst>
          </p:cNvPr>
          <p:cNvGrpSpPr>
            <a:grpSpLocks/>
          </p:cNvGrpSpPr>
          <p:nvPr/>
        </p:nvGrpSpPr>
        <p:grpSpPr bwMode="auto">
          <a:xfrm>
            <a:off x="3584575" y="3705228"/>
            <a:ext cx="1951038" cy="450573"/>
            <a:chOff x="5137876" y="3170035"/>
            <a:chExt cx="1951238" cy="450342"/>
          </a:xfrm>
        </p:grpSpPr>
        <p:sp>
          <p:nvSpPr>
            <p:cNvPr id="223280" name="Title 1">
              <a:extLst>
                <a:ext uri="{FF2B5EF4-FFF2-40B4-BE49-F238E27FC236}">
                  <a16:creationId xmlns:a16="http://schemas.microsoft.com/office/drawing/2014/main" id="{92E4EF91-F6C9-814C-B004-568406064777}"/>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400" b="1"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JHONE DOE</a:t>
              </a:r>
            </a:p>
          </p:txBody>
        </p:sp>
        <p:sp>
          <p:nvSpPr>
            <p:cNvPr id="34" name="TextBox 33">
              <a:extLst>
                <a:ext uri="{FF2B5EF4-FFF2-40B4-BE49-F238E27FC236}">
                  <a16:creationId xmlns:a16="http://schemas.microsoft.com/office/drawing/2014/main" id="{75957903-53D0-DD4E-A785-CC986C819182}"/>
                </a:ext>
              </a:extLst>
            </p:cNvPr>
            <p:cNvSpPr txBox="1"/>
            <p:nvPr/>
          </p:nvSpPr>
          <p:spPr>
            <a:xfrm>
              <a:off x="5137876" y="3339995"/>
              <a:ext cx="1951238" cy="280382"/>
            </a:xfrm>
            <a:prstGeom prst="rect">
              <a:avLst/>
            </a:prstGeom>
            <a:noFill/>
          </p:spPr>
          <p:txBody>
            <a:bodyPr>
              <a:spAutoFit/>
            </a:bodyPr>
            <a:lstStyle/>
            <a:p>
              <a:pPr algn="ctr" fontAlgn="auto">
                <a:lnSpc>
                  <a:spcPct val="130000"/>
                </a:lnSpc>
                <a:spcBef>
                  <a:spcPts val="0"/>
                </a:spcBef>
                <a:spcAft>
                  <a:spcPts val="0"/>
                </a:spcAft>
                <a:defRPr/>
              </a:pPr>
              <a:r>
                <a:rPr lang="en-US" sz="1050" dirty="0">
                  <a:solidFill>
                    <a:schemeClr val="tx2">
                      <a:lumMod val="60000"/>
                      <a:lumOff val="40000"/>
                    </a:schemeClr>
                  </a:solidFill>
                  <a:latin typeface="Arial" panose="020B0604020202020204" pitchFamily="34" charset="0"/>
                  <a:ea typeface="Source Sans Pro" charset="0"/>
                  <a:cs typeface="Arial" panose="020B0604020202020204" pitchFamily="34" charset="0"/>
                </a:rPr>
                <a:t>DESIGNER</a:t>
              </a:r>
            </a:p>
          </p:txBody>
        </p:sp>
      </p:grpSp>
      <p:grpSp>
        <p:nvGrpSpPr>
          <p:cNvPr id="223245" name="Group 34">
            <a:extLst>
              <a:ext uri="{FF2B5EF4-FFF2-40B4-BE49-F238E27FC236}">
                <a16:creationId xmlns:a16="http://schemas.microsoft.com/office/drawing/2014/main" id="{837070FE-EEAA-204E-BB85-0207CA501590}"/>
              </a:ext>
            </a:extLst>
          </p:cNvPr>
          <p:cNvGrpSpPr>
            <a:grpSpLocks/>
          </p:cNvGrpSpPr>
          <p:nvPr/>
        </p:nvGrpSpPr>
        <p:grpSpPr bwMode="auto">
          <a:xfrm>
            <a:off x="1257300" y="1863728"/>
            <a:ext cx="1951038" cy="450573"/>
            <a:chOff x="5137876" y="3170035"/>
            <a:chExt cx="1951238" cy="450342"/>
          </a:xfrm>
        </p:grpSpPr>
        <p:sp>
          <p:nvSpPr>
            <p:cNvPr id="223278" name="Title 1">
              <a:extLst>
                <a:ext uri="{FF2B5EF4-FFF2-40B4-BE49-F238E27FC236}">
                  <a16:creationId xmlns:a16="http://schemas.microsoft.com/office/drawing/2014/main" id="{0B965D44-5BAC-F345-B103-181F08859442}"/>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400" b="1"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JHONE DOE</a:t>
              </a:r>
            </a:p>
          </p:txBody>
        </p:sp>
        <p:sp>
          <p:nvSpPr>
            <p:cNvPr id="37" name="TextBox 36">
              <a:extLst>
                <a:ext uri="{FF2B5EF4-FFF2-40B4-BE49-F238E27FC236}">
                  <a16:creationId xmlns:a16="http://schemas.microsoft.com/office/drawing/2014/main" id="{EAC1E47D-4BEE-8442-A1A7-7BEB78BDA0D5}"/>
                </a:ext>
              </a:extLst>
            </p:cNvPr>
            <p:cNvSpPr txBox="1"/>
            <p:nvPr/>
          </p:nvSpPr>
          <p:spPr>
            <a:xfrm>
              <a:off x="5137876" y="3339995"/>
              <a:ext cx="1951238" cy="280382"/>
            </a:xfrm>
            <a:prstGeom prst="rect">
              <a:avLst/>
            </a:prstGeom>
            <a:noFill/>
          </p:spPr>
          <p:txBody>
            <a:bodyPr>
              <a:spAutoFit/>
            </a:bodyPr>
            <a:lstStyle/>
            <a:p>
              <a:pPr algn="ctr" fontAlgn="auto">
                <a:lnSpc>
                  <a:spcPct val="130000"/>
                </a:lnSpc>
                <a:spcBef>
                  <a:spcPts val="0"/>
                </a:spcBef>
                <a:spcAft>
                  <a:spcPts val="0"/>
                </a:spcAft>
                <a:defRPr/>
              </a:pPr>
              <a:r>
                <a:rPr lang="en-US" sz="1050" dirty="0">
                  <a:solidFill>
                    <a:schemeClr val="tx2">
                      <a:lumMod val="60000"/>
                      <a:lumOff val="40000"/>
                    </a:schemeClr>
                  </a:solidFill>
                  <a:latin typeface="Arial" panose="020B0604020202020204" pitchFamily="34" charset="0"/>
                  <a:ea typeface="Source Sans Pro" charset="0"/>
                  <a:cs typeface="Arial" panose="020B0604020202020204" pitchFamily="34" charset="0"/>
                </a:rPr>
                <a:t>DESIGNER</a:t>
              </a:r>
            </a:p>
          </p:txBody>
        </p:sp>
      </p:grpSp>
      <p:grpSp>
        <p:nvGrpSpPr>
          <p:cNvPr id="223246" name="Group 37">
            <a:extLst>
              <a:ext uri="{FF2B5EF4-FFF2-40B4-BE49-F238E27FC236}">
                <a16:creationId xmlns:a16="http://schemas.microsoft.com/office/drawing/2014/main" id="{9B843051-D398-CE44-9EBD-65FB5490360C}"/>
              </a:ext>
            </a:extLst>
          </p:cNvPr>
          <p:cNvGrpSpPr>
            <a:grpSpLocks/>
          </p:cNvGrpSpPr>
          <p:nvPr/>
        </p:nvGrpSpPr>
        <p:grpSpPr bwMode="auto">
          <a:xfrm>
            <a:off x="3584575" y="1863728"/>
            <a:ext cx="1951038" cy="450573"/>
            <a:chOff x="5137876" y="3170035"/>
            <a:chExt cx="1951238" cy="450342"/>
          </a:xfrm>
        </p:grpSpPr>
        <p:sp>
          <p:nvSpPr>
            <p:cNvPr id="223276" name="Title 1">
              <a:extLst>
                <a:ext uri="{FF2B5EF4-FFF2-40B4-BE49-F238E27FC236}">
                  <a16:creationId xmlns:a16="http://schemas.microsoft.com/office/drawing/2014/main" id="{6114E638-5B91-0940-BF1D-E57A56B1D99D}"/>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400" b="1"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JHONE DOE</a:t>
              </a:r>
            </a:p>
          </p:txBody>
        </p:sp>
        <p:sp>
          <p:nvSpPr>
            <p:cNvPr id="40" name="TextBox 39">
              <a:extLst>
                <a:ext uri="{FF2B5EF4-FFF2-40B4-BE49-F238E27FC236}">
                  <a16:creationId xmlns:a16="http://schemas.microsoft.com/office/drawing/2014/main" id="{A787BF4C-5CB4-D946-9ABA-B84459DB653C}"/>
                </a:ext>
              </a:extLst>
            </p:cNvPr>
            <p:cNvSpPr txBox="1"/>
            <p:nvPr/>
          </p:nvSpPr>
          <p:spPr>
            <a:xfrm>
              <a:off x="5137876" y="3339995"/>
              <a:ext cx="1951238" cy="280382"/>
            </a:xfrm>
            <a:prstGeom prst="rect">
              <a:avLst/>
            </a:prstGeom>
            <a:noFill/>
          </p:spPr>
          <p:txBody>
            <a:bodyPr>
              <a:spAutoFit/>
            </a:bodyPr>
            <a:lstStyle/>
            <a:p>
              <a:pPr algn="ctr" fontAlgn="auto">
                <a:lnSpc>
                  <a:spcPct val="130000"/>
                </a:lnSpc>
                <a:spcBef>
                  <a:spcPts val="0"/>
                </a:spcBef>
                <a:spcAft>
                  <a:spcPts val="0"/>
                </a:spcAft>
                <a:defRPr/>
              </a:pPr>
              <a:r>
                <a:rPr lang="en-US" sz="1050" dirty="0">
                  <a:solidFill>
                    <a:schemeClr val="tx2">
                      <a:lumMod val="60000"/>
                      <a:lumOff val="40000"/>
                    </a:schemeClr>
                  </a:solidFill>
                  <a:latin typeface="Arial" panose="020B0604020202020204" pitchFamily="34" charset="0"/>
                  <a:ea typeface="Source Sans Pro" charset="0"/>
                  <a:cs typeface="Arial" panose="020B0604020202020204" pitchFamily="34" charset="0"/>
                </a:rPr>
                <a:t>DESIGNER</a:t>
              </a:r>
            </a:p>
          </p:txBody>
        </p:sp>
      </p:grpSp>
      <p:grpSp>
        <p:nvGrpSpPr>
          <p:cNvPr id="223247" name="Group 40">
            <a:extLst>
              <a:ext uri="{FF2B5EF4-FFF2-40B4-BE49-F238E27FC236}">
                <a16:creationId xmlns:a16="http://schemas.microsoft.com/office/drawing/2014/main" id="{FC394E92-6756-2D41-9748-E364494E9968}"/>
              </a:ext>
            </a:extLst>
          </p:cNvPr>
          <p:cNvGrpSpPr>
            <a:grpSpLocks/>
          </p:cNvGrpSpPr>
          <p:nvPr/>
        </p:nvGrpSpPr>
        <p:grpSpPr bwMode="auto">
          <a:xfrm>
            <a:off x="1257300" y="5535616"/>
            <a:ext cx="1951038" cy="450573"/>
            <a:chOff x="5137876" y="3170035"/>
            <a:chExt cx="1951238" cy="450342"/>
          </a:xfrm>
        </p:grpSpPr>
        <p:sp>
          <p:nvSpPr>
            <p:cNvPr id="223274" name="Title 1">
              <a:extLst>
                <a:ext uri="{FF2B5EF4-FFF2-40B4-BE49-F238E27FC236}">
                  <a16:creationId xmlns:a16="http://schemas.microsoft.com/office/drawing/2014/main" id="{7FF15C16-D16A-EC4A-AE19-0DCA9BEFB2ED}"/>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400" b="1"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JHON DOE</a:t>
              </a:r>
            </a:p>
          </p:txBody>
        </p:sp>
        <p:sp>
          <p:nvSpPr>
            <p:cNvPr id="43" name="TextBox 42">
              <a:extLst>
                <a:ext uri="{FF2B5EF4-FFF2-40B4-BE49-F238E27FC236}">
                  <a16:creationId xmlns:a16="http://schemas.microsoft.com/office/drawing/2014/main" id="{D5F936D0-6486-4342-9506-77F7F73AA054}"/>
                </a:ext>
              </a:extLst>
            </p:cNvPr>
            <p:cNvSpPr txBox="1"/>
            <p:nvPr/>
          </p:nvSpPr>
          <p:spPr>
            <a:xfrm>
              <a:off x="5137876" y="3339995"/>
              <a:ext cx="1951238" cy="280382"/>
            </a:xfrm>
            <a:prstGeom prst="rect">
              <a:avLst/>
            </a:prstGeom>
            <a:noFill/>
          </p:spPr>
          <p:txBody>
            <a:bodyPr>
              <a:spAutoFit/>
            </a:bodyPr>
            <a:lstStyle/>
            <a:p>
              <a:pPr algn="ctr" fontAlgn="auto">
                <a:lnSpc>
                  <a:spcPct val="130000"/>
                </a:lnSpc>
                <a:spcBef>
                  <a:spcPts val="0"/>
                </a:spcBef>
                <a:spcAft>
                  <a:spcPts val="0"/>
                </a:spcAft>
                <a:defRPr/>
              </a:pPr>
              <a:r>
                <a:rPr lang="en-US" sz="1050" dirty="0">
                  <a:solidFill>
                    <a:schemeClr val="tx2">
                      <a:lumMod val="60000"/>
                      <a:lumOff val="40000"/>
                    </a:schemeClr>
                  </a:solidFill>
                  <a:latin typeface="Arial" panose="020B0604020202020204" pitchFamily="34" charset="0"/>
                  <a:ea typeface="Source Sans Pro" charset="0"/>
                  <a:cs typeface="Arial" panose="020B0604020202020204" pitchFamily="34" charset="0"/>
                </a:rPr>
                <a:t>DESIGNER</a:t>
              </a:r>
            </a:p>
          </p:txBody>
        </p:sp>
      </p:grpSp>
      <p:grpSp>
        <p:nvGrpSpPr>
          <p:cNvPr id="223248" name="Group 43">
            <a:extLst>
              <a:ext uri="{FF2B5EF4-FFF2-40B4-BE49-F238E27FC236}">
                <a16:creationId xmlns:a16="http://schemas.microsoft.com/office/drawing/2014/main" id="{71602EBC-DA60-674C-A187-403403F41DD6}"/>
              </a:ext>
            </a:extLst>
          </p:cNvPr>
          <p:cNvGrpSpPr>
            <a:grpSpLocks/>
          </p:cNvGrpSpPr>
          <p:nvPr/>
        </p:nvGrpSpPr>
        <p:grpSpPr bwMode="auto">
          <a:xfrm>
            <a:off x="3584575" y="5535616"/>
            <a:ext cx="1951038" cy="450573"/>
            <a:chOff x="5137876" y="3170035"/>
            <a:chExt cx="1951238" cy="450342"/>
          </a:xfrm>
        </p:grpSpPr>
        <p:sp>
          <p:nvSpPr>
            <p:cNvPr id="223272" name="Title 1">
              <a:extLst>
                <a:ext uri="{FF2B5EF4-FFF2-40B4-BE49-F238E27FC236}">
                  <a16:creationId xmlns:a16="http://schemas.microsoft.com/office/drawing/2014/main" id="{73E96A00-E692-D242-BC3B-87FF972A3E62}"/>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400" b="1"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JHON DOE</a:t>
              </a:r>
            </a:p>
          </p:txBody>
        </p:sp>
        <p:sp>
          <p:nvSpPr>
            <p:cNvPr id="46" name="TextBox 45">
              <a:extLst>
                <a:ext uri="{FF2B5EF4-FFF2-40B4-BE49-F238E27FC236}">
                  <a16:creationId xmlns:a16="http://schemas.microsoft.com/office/drawing/2014/main" id="{F017A136-4C91-EA4D-8E99-0CB1C22ECBB2}"/>
                </a:ext>
              </a:extLst>
            </p:cNvPr>
            <p:cNvSpPr txBox="1"/>
            <p:nvPr/>
          </p:nvSpPr>
          <p:spPr>
            <a:xfrm>
              <a:off x="5137876" y="3339995"/>
              <a:ext cx="1951238" cy="280382"/>
            </a:xfrm>
            <a:prstGeom prst="rect">
              <a:avLst/>
            </a:prstGeom>
            <a:noFill/>
          </p:spPr>
          <p:txBody>
            <a:bodyPr>
              <a:spAutoFit/>
            </a:bodyPr>
            <a:lstStyle/>
            <a:p>
              <a:pPr algn="ctr" fontAlgn="auto">
                <a:lnSpc>
                  <a:spcPct val="130000"/>
                </a:lnSpc>
                <a:spcBef>
                  <a:spcPts val="0"/>
                </a:spcBef>
                <a:spcAft>
                  <a:spcPts val="0"/>
                </a:spcAft>
                <a:defRPr/>
              </a:pPr>
              <a:r>
                <a:rPr lang="en-US" sz="1050" dirty="0">
                  <a:solidFill>
                    <a:schemeClr val="tx2">
                      <a:lumMod val="60000"/>
                      <a:lumOff val="40000"/>
                    </a:schemeClr>
                  </a:solidFill>
                  <a:latin typeface="Arial" panose="020B0604020202020204" pitchFamily="34" charset="0"/>
                  <a:ea typeface="Source Sans Pro" charset="0"/>
                  <a:cs typeface="Arial" panose="020B0604020202020204" pitchFamily="34" charset="0"/>
                </a:rPr>
                <a:t>DESIGNER</a:t>
              </a:r>
            </a:p>
          </p:txBody>
        </p:sp>
      </p:grpSp>
      <p:grpSp>
        <p:nvGrpSpPr>
          <p:cNvPr id="223252" name="Group 53">
            <a:extLst>
              <a:ext uri="{FF2B5EF4-FFF2-40B4-BE49-F238E27FC236}">
                <a16:creationId xmlns:a16="http://schemas.microsoft.com/office/drawing/2014/main" id="{E17D7C94-018A-D54F-A13E-6BA02167D91E}"/>
              </a:ext>
            </a:extLst>
          </p:cNvPr>
          <p:cNvGrpSpPr>
            <a:grpSpLocks/>
          </p:cNvGrpSpPr>
          <p:nvPr/>
        </p:nvGrpSpPr>
        <p:grpSpPr bwMode="auto">
          <a:xfrm>
            <a:off x="6827838" y="1846266"/>
            <a:ext cx="1951037" cy="450573"/>
            <a:chOff x="5137876" y="3170035"/>
            <a:chExt cx="1951238" cy="450342"/>
          </a:xfrm>
        </p:grpSpPr>
        <p:sp>
          <p:nvSpPr>
            <p:cNvPr id="223270" name="Title 1">
              <a:extLst>
                <a:ext uri="{FF2B5EF4-FFF2-40B4-BE49-F238E27FC236}">
                  <a16:creationId xmlns:a16="http://schemas.microsoft.com/office/drawing/2014/main" id="{E426C5D5-E462-604D-8CE3-FA6B495EC6EC}"/>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400" b="1"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JHONE DOE</a:t>
              </a:r>
            </a:p>
          </p:txBody>
        </p:sp>
        <p:sp>
          <p:nvSpPr>
            <p:cNvPr id="56" name="TextBox 55">
              <a:extLst>
                <a:ext uri="{FF2B5EF4-FFF2-40B4-BE49-F238E27FC236}">
                  <a16:creationId xmlns:a16="http://schemas.microsoft.com/office/drawing/2014/main" id="{180782E5-3D27-2C44-AEE4-760C718EB4FA}"/>
                </a:ext>
              </a:extLst>
            </p:cNvPr>
            <p:cNvSpPr txBox="1"/>
            <p:nvPr/>
          </p:nvSpPr>
          <p:spPr>
            <a:xfrm>
              <a:off x="5137876" y="3339995"/>
              <a:ext cx="1951238" cy="280382"/>
            </a:xfrm>
            <a:prstGeom prst="rect">
              <a:avLst/>
            </a:prstGeom>
            <a:noFill/>
          </p:spPr>
          <p:txBody>
            <a:bodyPr>
              <a:spAutoFit/>
            </a:bodyPr>
            <a:lstStyle/>
            <a:p>
              <a:pPr algn="ctr" fontAlgn="auto">
                <a:lnSpc>
                  <a:spcPct val="130000"/>
                </a:lnSpc>
                <a:spcBef>
                  <a:spcPts val="0"/>
                </a:spcBef>
                <a:spcAft>
                  <a:spcPts val="0"/>
                </a:spcAft>
                <a:defRPr/>
              </a:pPr>
              <a:r>
                <a:rPr lang="en-US" sz="1050" dirty="0">
                  <a:solidFill>
                    <a:schemeClr val="tx2">
                      <a:lumMod val="60000"/>
                      <a:lumOff val="40000"/>
                    </a:schemeClr>
                  </a:solidFill>
                  <a:latin typeface="Arial" panose="020B0604020202020204" pitchFamily="34" charset="0"/>
                  <a:ea typeface="Source Sans Pro" charset="0"/>
                  <a:cs typeface="Arial" panose="020B0604020202020204" pitchFamily="34" charset="0"/>
                </a:rPr>
                <a:t>DESIGNER</a:t>
              </a:r>
            </a:p>
          </p:txBody>
        </p:sp>
      </p:grpSp>
      <p:grpSp>
        <p:nvGrpSpPr>
          <p:cNvPr id="223253" name="Group 59">
            <a:extLst>
              <a:ext uri="{FF2B5EF4-FFF2-40B4-BE49-F238E27FC236}">
                <a16:creationId xmlns:a16="http://schemas.microsoft.com/office/drawing/2014/main" id="{757B7BA3-1970-824F-B008-AB2084CEE974}"/>
              </a:ext>
            </a:extLst>
          </p:cNvPr>
          <p:cNvGrpSpPr>
            <a:grpSpLocks/>
          </p:cNvGrpSpPr>
          <p:nvPr/>
        </p:nvGrpSpPr>
        <p:grpSpPr bwMode="auto">
          <a:xfrm>
            <a:off x="6796088" y="3705228"/>
            <a:ext cx="1951037" cy="450573"/>
            <a:chOff x="5137876" y="3170035"/>
            <a:chExt cx="1951238" cy="450342"/>
          </a:xfrm>
        </p:grpSpPr>
        <p:sp>
          <p:nvSpPr>
            <p:cNvPr id="223268" name="Title 1">
              <a:extLst>
                <a:ext uri="{FF2B5EF4-FFF2-40B4-BE49-F238E27FC236}">
                  <a16:creationId xmlns:a16="http://schemas.microsoft.com/office/drawing/2014/main" id="{B36A971D-8AB7-7342-B0D2-6358B19EBDA7}"/>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400" b="1"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JHON DOE</a:t>
              </a:r>
            </a:p>
          </p:txBody>
        </p:sp>
        <p:sp>
          <p:nvSpPr>
            <p:cNvPr id="62" name="TextBox 61">
              <a:extLst>
                <a:ext uri="{FF2B5EF4-FFF2-40B4-BE49-F238E27FC236}">
                  <a16:creationId xmlns:a16="http://schemas.microsoft.com/office/drawing/2014/main" id="{C50001B9-6662-BE44-B1E6-38A0C1A9E290}"/>
                </a:ext>
              </a:extLst>
            </p:cNvPr>
            <p:cNvSpPr txBox="1"/>
            <p:nvPr/>
          </p:nvSpPr>
          <p:spPr>
            <a:xfrm>
              <a:off x="5137876" y="3339995"/>
              <a:ext cx="1951238" cy="280382"/>
            </a:xfrm>
            <a:prstGeom prst="rect">
              <a:avLst/>
            </a:prstGeom>
            <a:noFill/>
          </p:spPr>
          <p:txBody>
            <a:bodyPr>
              <a:spAutoFit/>
            </a:bodyPr>
            <a:lstStyle/>
            <a:p>
              <a:pPr algn="ctr" fontAlgn="auto">
                <a:lnSpc>
                  <a:spcPct val="130000"/>
                </a:lnSpc>
                <a:spcBef>
                  <a:spcPts val="0"/>
                </a:spcBef>
                <a:spcAft>
                  <a:spcPts val="0"/>
                </a:spcAft>
                <a:defRPr/>
              </a:pPr>
              <a:r>
                <a:rPr lang="en-US" sz="1050" dirty="0">
                  <a:solidFill>
                    <a:schemeClr val="tx2">
                      <a:lumMod val="60000"/>
                      <a:lumOff val="40000"/>
                    </a:schemeClr>
                  </a:solidFill>
                  <a:latin typeface="Arial" panose="020B0604020202020204" pitchFamily="34" charset="0"/>
                  <a:ea typeface="Source Sans Pro" charset="0"/>
                  <a:cs typeface="Arial" panose="020B0604020202020204" pitchFamily="34" charset="0"/>
                </a:rPr>
                <a:t>DESIGNER</a:t>
              </a:r>
            </a:p>
          </p:txBody>
        </p:sp>
      </p:grpSp>
      <p:grpSp>
        <p:nvGrpSpPr>
          <p:cNvPr id="223254" name="Group 62">
            <a:extLst>
              <a:ext uri="{FF2B5EF4-FFF2-40B4-BE49-F238E27FC236}">
                <a16:creationId xmlns:a16="http://schemas.microsoft.com/office/drawing/2014/main" id="{79F354F2-B478-3149-A8F2-EB72040C9538}"/>
              </a:ext>
            </a:extLst>
          </p:cNvPr>
          <p:cNvGrpSpPr>
            <a:grpSpLocks/>
          </p:cNvGrpSpPr>
          <p:nvPr/>
        </p:nvGrpSpPr>
        <p:grpSpPr bwMode="auto">
          <a:xfrm>
            <a:off x="9123363" y="3705228"/>
            <a:ext cx="1951037" cy="450573"/>
            <a:chOff x="5137876" y="3170035"/>
            <a:chExt cx="1951238" cy="450342"/>
          </a:xfrm>
        </p:grpSpPr>
        <p:sp>
          <p:nvSpPr>
            <p:cNvPr id="223266" name="Title 1">
              <a:extLst>
                <a:ext uri="{FF2B5EF4-FFF2-40B4-BE49-F238E27FC236}">
                  <a16:creationId xmlns:a16="http://schemas.microsoft.com/office/drawing/2014/main" id="{1E77248B-49C6-5141-851D-C54FF98B502A}"/>
                </a:ext>
              </a:extLst>
            </p:cNvPr>
            <p:cNvSpPr txBox="1">
              <a:spLocks/>
            </p:cNvSpPr>
            <p:nvPr/>
          </p:nvSpPr>
          <p:spPr bwMode="auto">
            <a:xfrm>
              <a:off x="5137876" y="3170035"/>
              <a:ext cx="1951238" cy="376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1400" b="1"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JHON DOE</a:t>
              </a:r>
            </a:p>
          </p:txBody>
        </p:sp>
        <p:sp>
          <p:nvSpPr>
            <p:cNvPr id="65" name="TextBox 64">
              <a:extLst>
                <a:ext uri="{FF2B5EF4-FFF2-40B4-BE49-F238E27FC236}">
                  <a16:creationId xmlns:a16="http://schemas.microsoft.com/office/drawing/2014/main" id="{D1165A45-4B9B-944B-B44D-A084401E4EBC}"/>
                </a:ext>
              </a:extLst>
            </p:cNvPr>
            <p:cNvSpPr txBox="1"/>
            <p:nvPr/>
          </p:nvSpPr>
          <p:spPr>
            <a:xfrm>
              <a:off x="5137876" y="3339995"/>
              <a:ext cx="1951238" cy="280382"/>
            </a:xfrm>
            <a:prstGeom prst="rect">
              <a:avLst/>
            </a:prstGeom>
            <a:noFill/>
          </p:spPr>
          <p:txBody>
            <a:bodyPr>
              <a:spAutoFit/>
            </a:bodyPr>
            <a:lstStyle/>
            <a:p>
              <a:pPr algn="ctr" fontAlgn="auto">
                <a:lnSpc>
                  <a:spcPct val="130000"/>
                </a:lnSpc>
                <a:spcBef>
                  <a:spcPts val="0"/>
                </a:spcBef>
                <a:spcAft>
                  <a:spcPts val="0"/>
                </a:spcAft>
                <a:defRPr/>
              </a:pPr>
              <a:r>
                <a:rPr lang="en-US" sz="1050" dirty="0">
                  <a:solidFill>
                    <a:schemeClr val="tx2">
                      <a:lumMod val="60000"/>
                      <a:lumOff val="40000"/>
                    </a:schemeClr>
                  </a:solidFill>
                  <a:latin typeface="Arial" panose="020B0604020202020204" pitchFamily="34" charset="0"/>
                  <a:ea typeface="Source Sans Pro" charset="0"/>
                  <a:cs typeface="Arial" panose="020B0604020202020204" pitchFamily="34" charset="0"/>
                </a:rPr>
                <a:t>DESIGNER</a:t>
              </a:r>
            </a:p>
          </p:txBody>
        </p:sp>
      </p:grpSp>
      <p:grpSp>
        <p:nvGrpSpPr>
          <p:cNvPr id="7" name="Group 6">
            <a:extLst>
              <a:ext uri="{FF2B5EF4-FFF2-40B4-BE49-F238E27FC236}">
                <a16:creationId xmlns:a16="http://schemas.microsoft.com/office/drawing/2014/main" id="{CD436800-04F1-44D6-A2ED-E1871D798753}"/>
              </a:ext>
            </a:extLst>
          </p:cNvPr>
          <p:cNvGrpSpPr/>
          <p:nvPr/>
        </p:nvGrpSpPr>
        <p:grpSpPr>
          <a:xfrm>
            <a:off x="6908800" y="1588"/>
            <a:ext cx="3232150" cy="3130550"/>
            <a:chOff x="6908800" y="1588"/>
            <a:chExt cx="3232150" cy="3130550"/>
          </a:xfrm>
        </p:grpSpPr>
        <p:grpSp>
          <p:nvGrpSpPr>
            <p:cNvPr id="5" name="Group 4">
              <a:extLst>
                <a:ext uri="{FF2B5EF4-FFF2-40B4-BE49-F238E27FC236}">
                  <a16:creationId xmlns:a16="http://schemas.microsoft.com/office/drawing/2014/main" id="{41546847-FCBB-48F9-A290-8C3E47D10EA5}"/>
                </a:ext>
              </a:extLst>
            </p:cNvPr>
            <p:cNvGrpSpPr/>
            <p:nvPr/>
          </p:nvGrpSpPr>
          <p:grpSpPr>
            <a:xfrm>
              <a:off x="6908800" y="1588"/>
              <a:ext cx="92075" cy="3130550"/>
              <a:chOff x="6908800" y="1588"/>
              <a:chExt cx="92075" cy="3130550"/>
            </a:xfrm>
          </p:grpSpPr>
          <p:cxnSp>
            <p:nvCxnSpPr>
              <p:cNvPr id="49" name="Straight Connector 48">
                <a:extLst>
                  <a:ext uri="{FF2B5EF4-FFF2-40B4-BE49-F238E27FC236}">
                    <a16:creationId xmlns:a16="http://schemas.microsoft.com/office/drawing/2014/main" id="{51C2E2B5-EEC8-134B-8EAB-9476DD548F52}"/>
                  </a:ext>
                </a:extLst>
              </p:cNvPr>
              <p:cNvCxnSpPr/>
              <p:nvPr/>
            </p:nvCxnSpPr>
            <p:spPr>
              <a:xfrm>
                <a:off x="6945313" y="1588"/>
                <a:ext cx="0" cy="313055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52" name="Oval 51">
                <a:extLst>
                  <a:ext uri="{FF2B5EF4-FFF2-40B4-BE49-F238E27FC236}">
                    <a16:creationId xmlns:a16="http://schemas.microsoft.com/office/drawing/2014/main" id="{0919C166-E63C-9043-A6AB-1A438D2B9CC6}"/>
                  </a:ext>
                </a:extLst>
              </p:cNvPr>
              <p:cNvSpPr/>
              <p:nvPr/>
            </p:nvSpPr>
            <p:spPr bwMode="auto">
              <a:xfrm>
                <a:off x="6908800" y="1182688"/>
                <a:ext cx="92075" cy="92075"/>
              </a:xfrm>
              <a:prstGeom prst="ellipse">
                <a:avLst/>
              </a:prstGeom>
              <a:solidFill>
                <a:schemeClr val="accent6"/>
              </a:solidFill>
              <a:ln>
                <a:noFill/>
              </a:ln>
            </p:spPr>
            <p:txBody>
              <a:bodyPr spcFirstLastPara="1" anchor="ctr">
                <a:prstTxWarp prst="textArchDown">
                  <a:avLst/>
                </a:prstTxWarp>
              </a:bodyPr>
              <a:lstStyle/>
              <a:p>
                <a:pPr algn="ctr" fontAlgn="auto">
                  <a:spcBef>
                    <a:spcPts val="0"/>
                  </a:spcBef>
                  <a:spcAft>
                    <a:spcPts val="0"/>
                  </a:spcAft>
                  <a:defRPr/>
                </a:pPr>
                <a:endParaRPr lang="en-US" sz="16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53" name="Oval 52">
                <a:extLst>
                  <a:ext uri="{FF2B5EF4-FFF2-40B4-BE49-F238E27FC236}">
                    <a16:creationId xmlns:a16="http://schemas.microsoft.com/office/drawing/2014/main" id="{E794B617-F41D-FA48-8A57-B9D2F90E11BF}"/>
                  </a:ext>
                </a:extLst>
              </p:cNvPr>
              <p:cNvSpPr/>
              <p:nvPr/>
            </p:nvSpPr>
            <p:spPr bwMode="auto">
              <a:xfrm>
                <a:off x="6908800" y="3040063"/>
                <a:ext cx="92075" cy="92075"/>
              </a:xfrm>
              <a:prstGeom prst="ellipse">
                <a:avLst/>
              </a:prstGeom>
              <a:solidFill>
                <a:schemeClr val="accent4"/>
              </a:solidFill>
              <a:ln>
                <a:noFill/>
              </a:ln>
            </p:spPr>
            <p:txBody>
              <a:bodyPr spcFirstLastPara="1" anchor="ctr">
                <a:prstTxWarp prst="textArchDown">
                  <a:avLst/>
                </a:prstTxWarp>
              </a:bodyPr>
              <a:lstStyle/>
              <a:p>
                <a:pPr algn="ctr" fontAlgn="auto">
                  <a:spcBef>
                    <a:spcPts val="0"/>
                  </a:spcBef>
                  <a:spcAft>
                    <a:spcPts val="0"/>
                  </a:spcAft>
                  <a:defRPr/>
                </a:pPr>
                <a:endParaRPr lang="en-US" sz="1600" dirty="0">
                  <a:solidFill>
                    <a:schemeClr val="tx2">
                      <a:lumMod val="60000"/>
                      <a:lumOff val="40000"/>
                    </a:schemeClr>
                  </a:solidFill>
                  <a:latin typeface="Arial" panose="020B0604020202020204" pitchFamily="34" charset="0"/>
                  <a:cs typeface="Arial" panose="020B0604020202020204" pitchFamily="34" charset="0"/>
                </a:endParaRPr>
              </a:p>
            </p:txBody>
          </p:sp>
        </p:grpSp>
        <p:grpSp>
          <p:nvGrpSpPr>
            <p:cNvPr id="6" name="Group 5">
              <a:extLst>
                <a:ext uri="{FF2B5EF4-FFF2-40B4-BE49-F238E27FC236}">
                  <a16:creationId xmlns:a16="http://schemas.microsoft.com/office/drawing/2014/main" id="{2A038948-488E-4D0F-872F-3214214242A4}"/>
                </a:ext>
              </a:extLst>
            </p:cNvPr>
            <p:cNvGrpSpPr/>
            <p:nvPr/>
          </p:nvGrpSpPr>
          <p:grpSpPr>
            <a:xfrm>
              <a:off x="10048875" y="1588"/>
              <a:ext cx="92075" cy="2451100"/>
              <a:chOff x="10048875" y="1588"/>
              <a:chExt cx="92075" cy="2451100"/>
            </a:xfrm>
          </p:grpSpPr>
          <p:cxnSp>
            <p:nvCxnSpPr>
              <p:cNvPr id="66" name="Straight Connector 65">
                <a:extLst>
                  <a:ext uri="{FF2B5EF4-FFF2-40B4-BE49-F238E27FC236}">
                    <a16:creationId xmlns:a16="http://schemas.microsoft.com/office/drawing/2014/main" id="{80CD2D9A-5CB6-7C4A-8EAC-EC7AB7B2ED10}"/>
                  </a:ext>
                </a:extLst>
              </p:cNvPr>
              <p:cNvCxnSpPr/>
              <p:nvPr/>
            </p:nvCxnSpPr>
            <p:spPr>
              <a:xfrm>
                <a:off x="10086975" y="1588"/>
                <a:ext cx="0" cy="2430462"/>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69" name="Oval 68">
                <a:extLst>
                  <a:ext uri="{FF2B5EF4-FFF2-40B4-BE49-F238E27FC236}">
                    <a16:creationId xmlns:a16="http://schemas.microsoft.com/office/drawing/2014/main" id="{B4F97D14-7F6E-F047-B53A-38D04818F88C}"/>
                  </a:ext>
                </a:extLst>
              </p:cNvPr>
              <p:cNvSpPr/>
              <p:nvPr/>
            </p:nvSpPr>
            <p:spPr bwMode="auto">
              <a:xfrm>
                <a:off x="10048875" y="2360613"/>
                <a:ext cx="92075" cy="92075"/>
              </a:xfrm>
              <a:prstGeom prst="ellipse">
                <a:avLst/>
              </a:prstGeom>
              <a:solidFill>
                <a:schemeClr val="accent3"/>
              </a:solidFill>
              <a:ln>
                <a:noFill/>
              </a:ln>
            </p:spPr>
            <p:txBody>
              <a:bodyPr spcFirstLastPara="1" anchor="ctr">
                <a:prstTxWarp prst="textArchDown">
                  <a:avLst/>
                </a:prstTxWarp>
              </a:bodyPr>
              <a:lstStyle/>
              <a:p>
                <a:pPr algn="ctr" fontAlgn="auto">
                  <a:spcBef>
                    <a:spcPts val="0"/>
                  </a:spcBef>
                  <a:spcAft>
                    <a:spcPts val="0"/>
                  </a:spcAft>
                  <a:defRPr/>
                </a:pPr>
                <a:endParaRPr lang="en-US" sz="1600" dirty="0">
                  <a:solidFill>
                    <a:schemeClr val="tx2">
                      <a:lumMod val="60000"/>
                      <a:lumOff val="40000"/>
                    </a:schemeClr>
                  </a:solidFill>
                  <a:latin typeface="Arial" panose="020B0604020202020204" pitchFamily="34" charset="0"/>
                  <a:cs typeface="Arial" panose="020B0604020202020204" pitchFamily="34" charset="0"/>
                </a:endParaRPr>
              </a:p>
            </p:txBody>
          </p:sp>
        </p:grpSp>
      </p:grpSp>
      <p:pic>
        <p:nvPicPr>
          <p:cNvPr id="12" name="Picture Placeholder 11">
            <a:extLst>
              <a:ext uri="{FF2B5EF4-FFF2-40B4-BE49-F238E27FC236}">
                <a16:creationId xmlns:a16="http://schemas.microsoft.com/office/drawing/2014/main" id="{7C9BE9B8-27AD-AE46-BF77-CD8F115264E6}"/>
              </a:ext>
            </a:extLst>
          </p:cNvPr>
          <p:cNvPicPr>
            <a:picLocks noGrp="1" noChangeAspect="1"/>
          </p:cNvPicPr>
          <p:nvPr>
            <p:ph type="pic" sz="quarter" idx="15"/>
          </p:nvPr>
        </p:nvPicPr>
        <p:blipFill>
          <a:blip r:embed="rId2" cstate="hqprint">
            <a:extLst>
              <a:ext uri="{28A0092B-C50C-407E-A947-70E740481C1C}">
                <a14:useLocalDpi xmlns:a14="http://schemas.microsoft.com/office/drawing/2010/main"/>
              </a:ext>
            </a:extLst>
          </a:blip>
          <a:srcRect l="16729" r="16729"/>
          <a:stretch>
            <a:fillRect/>
          </a:stretch>
        </p:blipFill>
        <p:spPr bwMode="auto">
          <a:xfrm>
            <a:off x="1709738" y="785813"/>
            <a:ext cx="1046162" cy="1047750"/>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14" name="Picture Placeholder 13">
            <a:extLst>
              <a:ext uri="{FF2B5EF4-FFF2-40B4-BE49-F238E27FC236}">
                <a16:creationId xmlns:a16="http://schemas.microsoft.com/office/drawing/2014/main" id="{C173F250-A276-824D-9111-F59D33C300F7}"/>
              </a:ext>
            </a:extLst>
          </p:cNvPr>
          <p:cNvPicPr>
            <a:picLocks noGrp="1" noChangeAspect="1"/>
          </p:cNvPicPr>
          <p:nvPr>
            <p:ph type="pic" sz="quarter" idx="16"/>
          </p:nvPr>
        </p:nvPicPr>
        <p:blipFill>
          <a:blip r:embed="rId4" cstate="hqprint">
            <a:extLst>
              <a:ext uri="{28A0092B-C50C-407E-A947-70E740481C1C}">
                <a14:useLocalDpi xmlns:a14="http://schemas.microsoft.com/office/drawing/2010/main"/>
              </a:ext>
            </a:extLst>
          </a:blip>
          <a:srcRect l="16667" r="16667"/>
          <a:stretch>
            <a:fillRect/>
          </a:stretch>
        </p:blipFill>
        <p:spPr bwMode="auto">
          <a:xfrm>
            <a:off x="4051300" y="785813"/>
            <a:ext cx="1047750" cy="1047750"/>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18" name="Picture Placeholder 17">
            <a:extLst>
              <a:ext uri="{FF2B5EF4-FFF2-40B4-BE49-F238E27FC236}">
                <a16:creationId xmlns:a16="http://schemas.microsoft.com/office/drawing/2014/main" id="{AEB90661-2981-F345-AF67-AC5B7B1327F9}"/>
              </a:ext>
            </a:extLst>
          </p:cNvPr>
          <p:cNvPicPr>
            <a:picLocks noGrp="1" noChangeAspect="1"/>
          </p:cNvPicPr>
          <p:nvPr>
            <p:ph type="pic" sz="quarter" idx="18"/>
          </p:nvPr>
        </p:nvPicPr>
        <p:blipFill>
          <a:blip r:embed="rId5" cstate="hqprint">
            <a:extLst>
              <a:ext uri="{28A0092B-C50C-407E-A947-70E740481C1C}">
                <a14:useLocalDpi xmlns:a14="http://schemas.microsoft.com/office/drawing/2010/main"/>
              </a:ext>
            </a:extLst>
          </a:blip>
          <a:srcRect l="16648" r="16648"/>
          <a:stretch>
            <a:fillRect/>
          </a:stretch>
        </p:blipFill>
        <p:spPr bwMode="auto">
          <a:xfrm>
            <a:off x="4051300" y="2608263"/>
            <a:ext cx="1047750" cy="1047750"/>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16" name="Picture Placeholder 15">
            <a:extLst>
              <a:ext uri="{FF2B5EF4-FFF2-40B4-BE49-F238E27FC236}">
                <a16:creationId xmlns:a16="http://schemas.microsoft.com/office/drawing/2014/main" id="{0A439685-0A6B-344E-BA3D-6EDBF69AE8A2}"/>
              </a:ext>
            </a:extLst>
          </p:cNvPr>
          <p:cNvPicPr>
            <a:picLocks noGrp="1" noChangeAspect="1"/>
          </p:cNvPicPr>
          <p:nvPr>
            <p:ph type="pic" sz="quarter" idx="17"/>
          </p:nvPr>
        </p:nvPicPr>
        <p:blipFill>
          <a:blip r:embed="rId6" cstate="hqprint">
            <a:extLst>
              <a:ext uri="{28A0092B-C50C-407E-A947-70E740481C1C}">
                <a14:useLocalDpi xmlns:a14="http://schemas.microsoft.com/office/drawing/2010/main"/>
              </a:ext>
            </a:extLst>
          </a:blip>
          <a:srcRect l="76" r="76"/>
          <a:stretch>
            <a:fillRect/>
          </a:stretch>
        </p:blipFill>
        <p:spPr bwMode="auto">
          <a:xfrm>
            <a:off x="1709738" y="2608263"/>
            <a:ext cx="1046162" cy="1047750"/>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29" name="Picture Placeholder 28">
            <a:extLst>
              <a:ext uri="{FF2B5EF4-FFF2-40B4-BE49-F238E27FC236}">
                <a16:creationId xmlns:a16="http://schemas.microsoft.com/office/drawing/2014/main" id="{4404232B-4F25-8544-8C52-4CE810610536}"/>
              </a:ext>
            </a:extLst>
          </p:cNvPr>
          <p:cNvPicPr>
            <a:picLocks noGrp="1" noChangeAspect="1"/>
          </p:cNvPicPr>
          <p:nvPr>
            <p:ph type="pic" sz="quarter" idx="19"/>
          </p:nvPr>
        </p:nvPicPr>
        <p:blipFill>
          <a:blip r:embed="rId7" cstate="hqprint">
            <a:extLst>
              <a:ext uri="{28A0092B-C50C-407E-A947-70E740481C1C}">
                <a14:useLocalDpi xmlns:a14="http://schemas.microsoft.com/office/drawing/2010/main"/>
              </a:ext>
            </a:extLst>
          </a:blip>
          <a:srcRect l="16717" r="16717"/>
          <a:stretch>
            <a:fillRect/>
          </a:stretch>
        </p:blipFill>
        <p:spPr bwMode="auto">
          <a:xfrm>
            <a:off x="1709738" y="4432300"/>
            <a:ext cx="1046162" cy="1047750"/>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32" name="Picture Placeholder 31">
            <a:extLst>
              <a:ext uri="{FF2B5EF4-FFF2-40B4-BE49-F238E27FC236}">
                <a16:creationId xmlns:a16="http://schemas.microsoft.com/office/drawing/2014/main" id="{4684C4C8-1619-FA4E-8698-55B1ECB7B0AC}"/>
              </a:ext>
            </a:extLst>
          </p:cNvPr>
          <p:cNvPicPr>
            <a:picLocks noGrp="1" noChangeAspect="1"/>
          </p:cNvPicPr>
          <p:nvPr>
            <p:ph type="pic" sz="quarter" idx="20"/>
          </p:nvPr>
        </p:nvPicPr>
        <p:blipFill>
          <a:blip r:embed="rId8" cstate="hqprint">
            <a:extLst>
              <a:ext uri="{28A0092B-C50C-407E-A947-70E740481C1C}">
                <a14:useLocalDpi xmlns:a14="http://schemas.microsoft.com/office/drawing/2010/main"/>
              </a:ext>
            </a:extLst>
          </a:blip>
          <a:srcRect l="16728" r="16728"/>
          <a:stretch>
            <a:fillRect/>
          </a:stretch>
        </p:blipFill>
        <p:spPr bwMode="auto">
          <a:xfrm>
            <a:off x="4051300" y="4432300"/>
            <a:ext cx="1047750" cy="1047750"/>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35" name="Picture Placeholder 34">
            <a:extLst>
              <a:ext uri="{FF2B5EF4-FFF2-40B4-BE49-F238E27FC236}">
                <a16:creationId xmlns:a16="http://schemas.microsoft.com/office/drawing/2014/main" id="{8897E303-AAA2-CA46-913A-6463040EC6C6}"/>
              </a:ext>
            </a:extLst>
          </p:cNvPr>
          <p:cNvPicPr>
            <a:picLocks noGrp="1" noChangeAspect="1"/>
          </p:cNvPicPr>
          <p:nvPr>
            <p:ph type="pic" sz="quarter" idx="21"/>
          </p:nvPr>
        </p:nvPicPr>
        <p:blipFill>
          <a:blip r:embed="rId9" cstate="hqprint">
            <a:extLst>
              <a:ext uri="{28A0092B-C50C-407E-A947-70E740481C1C}">
                <a14:useLocalDpi xmlns:a14="http://schemas.microsoft.com/office/drawing/2010/main"/>
              </a:ext>
            </a:extLst>
          </a:blip>
          <a:srcRect l="10917" r="10917"/>
          <a:stretch>
            <a:fillRect/>
          </a:stretch>
        </p:blipFill>
        <p:spPr bwMode="auto">
          <a:xfrm>
            <a:off x="7251700" y="785813"/>
            <a:ext cx="1047750" cy="1047750"/>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38" name="Picture Placeholder 37">
            <a:extLst>
              <a:ext uri="{FF2B5EF4-FFF2-40B4-BE49-F238E27FC236}">
                <a16:creationId xmlns:a16="http://schemas.microsoft.com/office/drawing/2014/main" id="{7ABD2DB5-75D4-6F42-AE34-C4008877B26A}"/>
              </a:ext>
            </a:extLst>
          </p:cNvPr>
          <p:cNvPicPr>
            <a:picLocks noGrp="1" noChangeAspect="1"/>
          </p:cNvPicPr>
          <p:nvPr>
            <p:ph type="pic" sz="quarter" idx="22"/>
          </p:nvPr>
        </p:nvPicPr>
        <p:blipFill>
          <a:blip r:embed="rId10" cstate="hqprint">
            <a:extLst>
              <a:ext uri="{28A0092B-C50C-407E-A947-70E740481C1C}">
                <a14:useLocalDpi xmlns:a14="http://schemas.microsoft.com/office/drawing/2010/main"/>
              </a:ext>
            </a:extLst>
          </a:blip>
          <a:srcRect l="16679" r="16679"/>
          <a:stretch>
            <a:fillRect/>
          </a:stretch>
        </p:blipFill>
        <p:spPr bwMode="auto">
          <a:xfrm>
            <a:off x="7251700" y="2608263"/>
            <a:ext cx="1047750" cy="1047750"/>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pic>
        <p:nvPicPr>
          <p:cNvPr id="41" name="Picture Placeholder 40">
            <a:extLst>
              <a:ext uri="{FF2B5EF4-FFF2-40B4-BE49-F238E27FC236}">
                <a16:creationId xmlns:a16="http://schemas.microsoft.com/office/drawing/2014/main" id="{AC2F949C-E8A2-634E-B2DD-E3E49D5A50DF}"/>
              </a:ext>
            </a:extLst>
          </p:cNvPr>
          <p:cNvPicPr>
            <a:picLocks noGrp="1" noChangeAspect="1"/>
          </p:cNvPicPr>
          <p:nvPr>
            <p:ph type="pic" sz="quarter" idx="23"/>
          </p:nvPr>
        </p:nvPicPr>
        <p:blipFill>
          <a:blip r:embed="rId11" cstate="hqprint">
            <a:extLst>
              <a:ext uri="{28A0092B-C50C-407E-A947-70E740481C1C}">
                <a14:useLocalDpi xmlns:a14="http://schemas.microsoft.com/office/drawing/2010/main"/>
              </a:ext>
            </a:extLst>
          </a:blip>
          <a:srcRect l="16658" r="16658"/>
          <a:stretch>
            <a:fillRect/>
          </a:stretch>
        </p:blipFill>
        <p:spPr bwMode="auto">
          <a:xfrm>
            <a:off x="9593263" y="2608263"/>
            <a:ext cx="1047750" cy="1047750"/>
          </a:xfrm>
          <a:blipFill dpi="0" rotWithShape="0">
            <a:blip r:embed="rId3"/>
            <a:srcRect/>
            <a:tile tx="0" ty="0" sx="100000" sy="100000" flip="none" algn="tl"/>
          </a:blipFill>
          <a:extLst>
            <a:ext uri="{91240B29-F687-4F45-9708-019B960494DF}">
              <a14:hiddenLine xmlns:a14="http://schemas.microsoft.com/office/drawing/2010/main" w="9525">
                <a:solidFill>
                  <a:srgbClr val="000000"/>
                </a:solidFill>
                <a:round/>
                <a:headEnd/>
                <a:tailEnd/>
              </a14:hiddenLine>
            </a:ext>
          </a:extLst>
        </p:spPr>
      </p:pic>
      <p:sp>
        <p:nvSpPr>
          <p:cNvPr id="70" name="TextBox 69">
            <a:extLst>
              <a:ext uri="{FF2B5EF4-FFF2-40B4-BE49-F238E27FC236}">
                <a16:creationId xmlns:a16="http://schemas.microsoft.com/office/drawing/2014/main" id="{B8BEF539-3AA3-DB40-A31A-0E6AD7472A32}"/>
              </a:ext>
            </a:extLst>
          </p:cNvPr>
          <p:cNvSpPr txBox="1"/>
          <p:nvPr/>
        </p:nvSpPr>
        <p:spPr bwMode="auto">
          <a:xfrm>
            <a:off x="7795163" y="5208623"/>
            <a:ext cx="3107724" cy="515141"/>
          </a:xfrm>
          <a:prstGeom prst="rect">
            <a:avLst/>
          </a:prstGeom>
          <a:noFill/>
        </p:spPr>
        <p:txBody>
          <a:bodyPr wrap="square">
            <a:spAutoFit/>
          </a:bodyPr>
          <a:lstStyle/>
          <a:p>
            <a:pPr algn="r" fontAlgn="auto">
              <a:lnSpc>
                <a:spcPct val="120000"/>
              </a:lnSpc>
              <a:spcBef>
                <a:spcPts val="0"/>
              </a:spcBef>
              <a:spcAft>
                <a:spcPts val="0"/>
              </a:spcAft>
              <a:defRPr/>
            </a:pPr>
            <a:r>
              <a:rPr lang="en-US" sz="1200" dirty="0">
                <a:solidFill>
                  <a:schemeClr val="tx2">
                    <a:lumMod val="60000"/>
                    <a:lumOff val="40000"/>
                  </a:schemeClr>
                </a:solidFill>
                <a:latin typeface="Arial" panose="020B0604020202020204" pitchFamily="34" charset="0"/>
                <a:ea typeface="Source Sans Pro" charset="0"/>
                <a:cs typeface="Arial" panose="020B0604020202020204" pitchFamily="34" charset="0"/>
              </a:rPr>
              <a:t>Truffaut 90’s health </a:t>
            </a:r>
            <a:r>
              <a:rPr lang="en-US" sz="1200" dirty="0" err="1">
                <a:solidFill>
                  <a:schemeClr val="tx2">
                    <a:lumMod val="60000"/>
                    <a:lumOff val="40000"/>
                  </a:schemeClr>
                </a:solidFill>
                <a:latin typeface="Arial" panose="020B0604020202020204" pitchFamily="34" charset="0"/>
                <a:ea typeface="Source Sans Pro" charset="0"/>
                <a:cs typeface="Arial" panose="020B0604020202020204" pitchFamily="34" charset="0"/>
              </a:rPr>
              <a:t>goth</a:t>
            </a:r>
            <a:r>
              <a:rPr lang="en-US" sz="1200" dirty="0">
                <a:solidFill>
                  <a:schemeClr val="tx2">
                    <a:lumMod val="60000"/>
                    <a:lumOff val="40000"/>
                  </a:schemeClr>
                </a:solidFill>
                <a:latin typeface="Arial" panose="020B0604020202020204" pitchFamily="34" charset="0"/>
                <a:ea typeface="Source Sans Pro" charset="0"/>
                <a:cs typeface="Arial" panose="020B0604020202020204" pitchFamily="34" charset="0"/>
              </a:rPr>
              <a:t> master cleanse. YOLO Brooklyn cold-pressed, l</a:t>
            </a:r>
          </a:p>
        </p:txBody>
      </p:sp>
      <p:sp>
        <p:nvSpPr>
          <p:cNvPr id="71" name="Title 1">
            <a:extLst>
              <a:ext uri="{FF2B5EF4-FFF2-40B4-BE49-F238E27FC236}">
                <a16:creationId xmlns:a16="http://schemas.microsoft.com/office/drawing/2014/main" id="{B92DF06F-23A5-9542-AEB7-71864C40A5D6}"/>
              </a:ext>
            </a:extLst>
          </p:cNvPr>
          <p:cNvSpPr txBox="1">
            <a:spLocks/>
          </p:cNvSpPr>
          <p:nvPr/>
        </p:nvSpPr>
        <p:spPr bwMode="auto">
          <a:xfrm>
            <a:off x="7979719" y="4913898"/>
            <a:ext cx="2805319" cy="36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lnSpc>
                <a:spcPct val="90000"/>
              </a:lnSpc>
            </a:pPr>
            <a:r>
              <a:rPr lang="en-US" altLang="en-US" sz="1400" b="1"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OUR TEAM</a:t>
            </a:r>
          </a:p>
        </p:txBody>
      </p:sp>
      <p:sp>
        <p:nvSpPr>
          <p:cNvPr id="72" name="TextBox 16">
            <a:extLst>
              <a:ext uri="{FF2B5EF4-FFF2-40B4-BE49-F238E27FC236}">
                <a16:creationId xmlns:a16="http://schemas.microsoft.com/office/drawing/2014/main" id="{22BE0341-9FC4-614B-8372-3F36D448901B}"/>
              </a:ext>
            </a:extLst>
          </p:cNvPr>
          <p:cNvSpPr txBox="1">
            <a:spLocks noChangeArrowheads="1"/>
          </p:cNvSpPr>
          <p:nvPr/>
        </p:nvSpPr>
        <p:spPr bwMode="auto">
          <a:xfrm>
            <a:off x="10140315" y="5876461"/>
            <a:ext cx="63991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en-US" altLang="en-US" sz="1600" dirty="0">
                <a:solidFill>
                  <a:schemeClr val="tx2">
                    <a:lumMod val="60000"/>
                    <a:lumOff val="40000"/>
                  </a:schemeClr>
                </a:solidFill>
                <a:latin typeface="Arial" panose="020B0604020202020204" pitchFamily="34" charset="0"/>
                <a:ea typeface="linea-basic-10"/>
                <a:cs typeface="Arial" panose="020B0604020202020204" pitchFamily="34" charset="0"/>
              </a:rPr>
              <a:t>2023</a:t>
            </a:r>
            <a:endParaRPr lang="en-US" altLang="en-US" sz="1600" dirty="0">
              <a:solidFill>
                <a:schemeClr val="tx2">
                  <a:lumMod val="60000"/>
                  <a:lumOff val="4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15278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5"/>
                                        </p:tgtEl>
                                        <p:attrNameLst>
                                          <p:attrName>style.visibility</p:attrName>
                                        </p:attrNameLst>
                                      </p:cBhvr>
                                      <p:to>
                                        <p:strVal val="visible"/>
                                      </p:to>
                                    </p:set>
                                    <p:anim calcmode="lin" valueType="num">
                                      <p:cBhvr>
                                        <p:cTn id="11" dur="500" fill="hold"/>
                                        <p:tgtEl>
                                          <p:spTgt spid="35"/>
                                        </p:tgtEl>
                                        <p:attrNameLst>
                                          <p:attrName>ppt_w</p:attrName>
                                        </p:attrNameLst>
                                      </p:cBhvr>
                                      <p:tavLst>
                                        <p:tav tm="0">
                                          <p:val>
                                            <p:fltVal val="0"/>
                                          </p:val>
                                        </p:tav>
                                        <p:tav tm="100000">
                                          <p:val>
                                            <p:strVal val="#ppt_w"/>
                                          </p:val>
                                        </p:tav>
                                      </p:tavLst>
                                    </p:anim>
                                    <p:anim calcmode="lin" valueType="num">
                                      <p:cBhvr>
                                        <p:cTn id="12" dur="500" fill="hold"/>
                                        <p:tgtEl>
                                          <p:spTgt spid="35"/>
                                        </p:tgtEl>
                                        <p:attrNameLst>
                                          <p:attrName>ppt_h</p:attrName>
                                        </p:attrNameLst>
                                      </p:cBhvr>
                                      <p:tavLst>
                                        <p:tav tm="0">
                                          <p:val>
                                            <p:fltVal val="0"/>
                                          </p:val>
                                        </p:tav>
                                        <p:tav tm="100000">
                                          <p:val>
                                            <p:strVal val="#ppt_h"/>
                                          </p:val>
                                        </p:tav>
                                      </p:tavLst>
                                    </p:anim>
                                    <p:animEffect transition="in" filter="fade">
                                      <p:cBhvr>
                                        <p:cTn id="13" dur="500"/>
                                        <p:tgtEl>
                                          <p:spTgt spid="35"/>
                                        </p:tgtEl>
                                      </p:cBhvr>
                                    </p:animEffect>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223252"/>
                                        </p:tgtEl>
                                        <p:attrNameLst>
                                          <p:attrName>style.visibility</p:attrName>
                                        </p:attrNameLst>
                                      </p:cBhvr>
                                      <p:to>
                                        <p:strVal val="visible"/>
                                      </p:to>
                                    </p:set>
                                    <p:anim calcmode="lin" valueType="num">
                                      <p:cBhvr additive="base">
                                        <p:cTn id="17" dur="500" fill="hold"/>
                                        <p:tgtEl>
                                          <p:spTgt spid="223252"/>
                                        </p:tgtEl>
                                        <p:attrNameLst>
                                          <p:attrName>ppt_x</p:attrName>
                                        </p:attrNameLst>
                                      </p:cBhvr>
                                      <p:tavLst>
                                        <p:tav tm="0">
                                          <p:val>
                                            <p:strVal val="#ppt_x"/>
                                          </p:val>
                                        </p:tav>
                                        <p:tav tm="100000">
                                          <p:val>
                                            <p:strVal val="#ppt_x"/>
                                          </p:val>
                                        </p:tav>
                                      </p:tavLst>
                                    </p:anim>
                                    <p:anim calcmode="lin" valueType="num">
                                      <p:cBhvr additive="base">
                                        <p:cTn id="18" dur="500" fill="hold"/>
                                        <p:tgtEl>
                                          <p:spTgt spid="223252"/>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53" presetClass="entr" presetSubtype="16" fill="hold" nodeType="afterEffect">
                                  <p:stCondLst>
                                    <p:cond delay="0"/>
                                  </p:stCondLst>
                                  <p:childTnLst>
                                    <p:set>
                                      <p:cBhvr>
                                        <p:cTn id="21" dur="1" fill="hold">
                                          <p:stCondLst>
                                            <p:cond delay="0"/>
                                          </p:stCondLst>
                                        </p:cTn>
                                        <p:tgtEl>
                                          <p:spTgt spid="38"/>
                                        </p:tgtEl>
                                        <p:attrNameLst>
                                          <p:attrName>style.visibility</p:attrName>
                                        </p:attrNameLst>
                                      </p:cBhvr>
                                      <p:to>
                                        <p:strVal val="visible"/>
                                      </p:to>
                                    </p:set>
                                    <p:anim calcmode="lin" valueType="num">
                                      <p:cBhvr>
                                        <p:cTn id="22" dur="500" fill="hold"/>
                                        <p:tgtEl>
                                          <p:spTgt spid="38"/>
                                        </p:tgtEl>
                                        <p:attrNameLst>
                                          <p:attrName>ppt_w</p:attrName>
                                        </p:attrNameLst>
                                      </p:cBhvr>
                                      <p:tavLst>
                                        <p:tav tm="0">
                                          <p:val>
                                            <p:fltVal val="0"/>
                                          </p:val>
                                        </p:tav>
                                        <p:tav tm="100000">
                                          <p:val>
                                            <p:strVal val="#ppt_w"/>
                                          </p:val>
                                        </p:tav>
                                      </p:tavLst>
                                    </p:anim>
                                    <p:anim calcmode="lin" valueType="num">
                                      <p:cBhvr>
                                        <p:cTn id="23" dur="500" fill="hold"/>
                                        <p:tgtEl>
                                          <p:spTgt spid="38"/>
                                        </p:tgtEl>
                                        <p:attrNameLst>
                                          <p:attrName>ppt_h</p:attrName>
                                        </p:attrNameLst>
                                      </p:cBhvr>
                                      <p:tavLst>
                                        <p:tav tm="0">
                                          <p:val>
                                            <p:fltVal val="0"/>
                                          </p:val>
                                        </p:tav>
                                        <p:tav tm="100000">
                                          <p:val>
                                            <p:strVal val="#ppt_h"/>
                                          </p:val>
                                        </p:tav>
                                      </p:tavLst>
                                    </p:anim>
                                    <p:animEffect transition="in" filter="fade">
                                      <p:cBhvr>
                                        <p:cTn id="24" dur="500"/>
                                        <p:tgtEl>
                                          <p:spTgt spid="38"/>
                                        </p:tgtEl>
                                      </p:cBhvr>
                                    </p:animEffect>
                                  </p:childTnLst>
                                </p:cTn>
                              </p:par>
                            </p:childTnLst>
                          </p:cTn>
                        </p:par>
                        <p:par>
                          <p:cTn id="25" fill="hold">
                            <p:stCondLst>
                              <p:cond delay="2000"/>
                            </p:stCondLst>
                            <p:childTnLst>
                              <p:par>
                                <p:cTn id="26" presetID="2" presetClass="entr" presetSubtype="4" decel="100000" fill="hold" nodeType="afterEffect">
                                  <p:stCondLst>
                                    <p:cond delay="0"/>
                                  </p:stCondLst>
                                  <p:childTnLst>
                                    <p:set>
                                      <p:cBhvr>
                                        <p:cTn id="27" dur="1" fill="hold">
                                          <p:stCondLst>
                                            <p:cond delay="0"/>
                                          </p:stCondLst>
                                        </p:cTn>
                                        <p:tgtEl>
                                          <p:spTgt spid="223253"/>
                                        </p:tgtEl>
                                        <p:attrNameLst>
                                          <p:attrName>style.visibility</p:attrName>
                                        </p:attrNameLst>
                                      </p:cBhvr>
                                      <p:to>
                                        <p:strVal val="visible"/>
                                      </p:to>
                                    </p:set>
                                    <p:anim calcmode="lin" valueType="num">
                                      <p:cBhvr additive="base">
                                        <p:cTn id="28" dur="500" fill="hold"/>
                                        <p:tgtEl>
                                          <p:spTgt spid="223253"/>
                                        </p:tgtEl>
                                        <p:attrNameLst>
                                          <p:attrName>ppt_x</p:attrName>
                                        </p:attrNameLst>
                                      </p:cBhvr>
                                      <p:tavLst>
                                        <p:tav tm="0">
                                          <p:val>
                                            <p:strVal val="#ppt_x"/>
                                          </p:val>
                                        </p:tav>
                                        <p:tav tm="100000">
                                          <p:val>
                                            <p:strVal val="#ppt_x"/>
                                          </p:val>
                                        </p:tav>
                                      </p:tavLst>
                                    </p:anim>
                                    <p:anim calcmode="lin" valueType="num">
                                      <p:cBhvr additive="base">
                                        <p:cTn id="29" dur="500" fill="hold"/>
                                        <p:tgtEl>
                                          <p:spTgt spid="223253"/>
                                        </p:tgtEl>
                                        <p:attrNameLst>
                                          <p:attrName>ppt_y</p:attrName>
                                        </p:attrNameLst>
                                      </p:cBhvr>
                                      <p:tavLst>
                                        <p:tav tm="0">
                                          <p:val>
                                            <p:strVal val="1+#ppt_h/2"/>
                                          </p:val>
                                        </p:tav>
                                        <p:tav tm="100000">
                                          <p:val>
                                            <p:strVal val="#ppt_y"/>
                                          </p:val>
                                        </p:tav>
                                      </p:tavLst>
                                    </p:anim>
                                  </p:childTnLst>
                                </p:cTn>
                              </p:par>
                            </p:childTnLst>
                          </p:cTn>
                        </p:par>
                        <p:par>
                          <p:cTn id="30" fill="hold">
                            <p:stCondLst>
                              <p:cond delay="2500"/>
                            </p:stCondLst>
                            <p:childTnLst>
                              <p:par>
                                <p:cTn id="31" presetID="53" presetClass="entr" presetSubtype="16" fill="hold" nodeType="afterEffect">
                                  <p:stCondLst>
                                    <p:cond delay="0"/>
                                  </p:stCondLst>
                                  <p:childTnLst>
                                    <p:set>
                                      <p:cBhvr>
                                        <p:cTn id="32" dur="1" fill="hold">
                                          <p:stCondLst>
                                            <p:cond delay="0"/>
                                          </p:stCondLst>
                                        </p:cTn>
                                        <p:tgtEl>
                                          <p:spTgt spid="41"/>
                                        </p:tgtEl>
                                        <p:attrNameLst>
                                          <p:attrName>style.visibility</p:attrName>
                                        </p:attrNameLst>
                                      </p:cBhvr>
                                      <p:to>
                                        <p:strVal val="visible"/>
                                      </p:to>
                                    </p:set>
                                    <p:anim calcmode="lin" valueType="num">
                                      <p:cBhvr>
                                        <p:cTn id="33" dur="500" fill="hold"/>
                                        <p:tgtEl>
                                          <p:spTgt spid="41"/>
                                        </p:tgtEl>
                                        <p:attrNameLst>
                                          <p:attrName>ppt_w</p:attrName>
                                        </p:attrNameLst>
                                      </p:cBhvr>
                                      <p:tavLst>
                                        <p:tav tm="0">
                                          <p:val>
                                            <p:fltVal val="0"/>
                                          </p:val>
                                        </p:tav>
                                        <p:tav tm="100000">
                                          <p:val>
                                            <p:strVal val="#ppt_w"/>
                                          </p:val>
                                        </p:tav>
                                      </p:tavLst>
                                    </p:anim>
                                    <p:anim calcmode="lin" valueType="num">
                                      <p:cBhvr>
                                        <p:cTn id="34" dur="500" fill="hold"/>
                                        <p:tgtEl>
                                          <p:spTgt spid="41"/>
                                        </p:tgtEl>
                                        <p:attrNameLst>
                                          <p:attrName>ppt_h</p:attrName>
                                        </p:attrNameLst>
                                      </p:cBhvr>
                                      <p:tavLst>
                                        <p:tav tm="0">
                                          <p:val>
                                            <p:fltVal val="0"/>
                                          </p:val>
                                        </p:tav>
                                        <p:tav tm="100000">
                                          <p:val>
                                            <p:strVal val="#ppt_h"/>
                                          </p:val>
                                        </p:tav>
                                      </p:tavLst>
                                    </p:anim>
                                    <p:animEffect transition="in" filter="fade">
                                      <p:cBhvr>
                                        <p:cTn id="35" dur="500"/>
                                        <p:tgtEl>
                                          <p:spTgt spid="41"/>
                                        </p:tgtEl>
                                      </p:cBhvr>
                                    </p:animEffect>
                                  </p:childTnLst>
                                </p:cTn>
                              </p:par>
                            </p:childTnLst>
                          </p:cTn>
                        </p:par>
                        <p:par>
                          <p:cTn id="36" fill="hold">
                            <p:stCondLst>
                              <p:cond delay="3000"/>
                            </p:stCondLst>
                            <p:childTnLst>
                              <p:par>
                                <p:cTn id="37" presetID="2" presetClass="entr" presetSubtype="4" decel="100000" fill="hold" nodeType="afterEffect">
                                  <p:stCondLst>
                                    <p:cond delay="0"/>
                                  </p:stCondLst>
                                  <p:childTnLst>
                                    <p:set>
                                      <p:cBhvr>
                                        <p:cTn id="38" dur="1" fill="hold">
                                          <p:stCondLst>
                                            <p:cond delay="0"/>
                                          </p:stCondLst>
                                        </p:cTn>
                                        <p:tgtEl>
                                          <p:spTgt spid="223254"/>
                                        </p:tgtEl>
                                        <p:attrNameLst>
                                          <p:attrName>style.visibility</p:attrName>
                                        </p:attrNameLst>
                                      </p:cBhvr>
                                      <p:to>
                                        <p:strVal val="visible"/>
                                      </p:to>
                                    </p:set>
                                    <p:anim calcmode="lin" valueType="num">
                                      <p:cBhvr additive="base">
                                        <p:cTn id="39" dur="500" fill="hold"/>
                                        <p:tgtEl>
                                          <p:spTgt spid="223254"/>
                                        </p:tgtEl>
                                        <p:attrNameLst>
                                          <p:attrName>ppt_x</p:attrName>
                                        </p:attrNameLst>
                                      </p:cBhvr>
                                      <p:tavLst>
                                        <p:tav tm="0">
                                          <p:val>
                                            <p:strVal val="#ppt_x"/>
                                          </p:val>
                                        </p:tav>
                                        <p:tav tm="100000">
                                          <p:val>
                                            <p:strVal val="#ppt_x"/>
                                          </p:val>
                                        </p:tav>
                                      </p:tavLst>
                                    </p:anim>
                                    <p:anim calcmode="lin" valueType="num">
                                      <p:cBhvr additive="base">
                                        <p:cTn id="40" dur="500" fill="hold"/>
                                        <p:tgtEl>
                                          <p:spTgt spid="223254"/>
                                        </p:tgtEl>
                                        <p:attrNameLst>
                                          <p:attrName>ppt_y</p:attrName>
                                        </p:attrNameLst>
                                      </p:cBhvr>
                                      <p:tavLst>
                                        <p:tav tm="0">
                                          <p:val>
                                            <p:strVal val="1+#ppt_h/2"/>
                                          </p:val>
                                        </p:tav>
                                        <p:tav tm="100000">
                                          <p:val>
                                            <p:strVal val="#ppt_y"/>
                                          </p:val>
                                        </p:tav>
                                      </p:tavLst>
                                    </p:anim>
                                  </p:childTnLst>
                                </p:cTn>
                              </p:par>
                            </p:childTnLst>
                          </p:cTn>
                        </p:par>
                        <p:par>
                          <p:cTn id="41" fill="hold">
                            <p:stCondLst>
                              <p:cond delay="3500"/>
                            </p:stCondLst>
                            <p:childTnLst>
                              <p:par>
                                <p:cTn id="42" presetID="16" presetClass="entr" presetSubtype="37" fill="hold" nodeType="after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barn(outVertical)">
                                      <p:cBhvr>
                                        <p:cTn id="44" dur="500"/>
                                        <p:tgtEl>
                                          <p:spTgt spid="2"/>
                                        </p:tgtEl>
                                      </p:cBhvr>
                                    </p:animEffect>
                                  </p:childTnLst>
                                </p:cTn>
                              </p:par>
                            </p:childTnLst>
                          </p:cTn>
                        </p:par>
                        <p:par>
                          <p:cTn id="45" fill="hold">
                            <p:stCondLst>
                              <p:cond delay="4000"/>
                            </p:stCondLst>
                            <p:childTnLst>
                              <p:par>
                                <p:cTn id="46" presetID="53" presetClass="entr" presetSubtype="16" fill="hold" nodeType="afterEffect">
                                  <p:stCondLst>
                                    <p:cond delay="0"/>
                                  </p:stCondLst>
                                  <p:childTnLst>
                                    <p:set>
                                      <p:cBhvr>
                                        <p:cTn id="47" dur="1" fill="hold">
                                          <p:stCondLst>
                                            <p:cond delay="0"/>
                                          </p:stCondLst>
                                        </p:cTn>
                                        <p:tgtEl>
                                          <p:spTgt spid="12"/>
                                        </p:tgtEl>
                                        <p:attrNameLst>
                                          <p:attrName>style.visibility</p:attrName>
                                        </p:attrNameLst>
                                      </p:cBhvr>
                                      <p:to>
                                        <p:strVal val="visible"/>
                                      </p:to>
                                    </p:set>
                                    <p:anim calcmode="lin" valueType="num">
                                      <p:cBhvr>
                                        <p:cTn id="48" dur="500" fill="hold"/>
                                        <p:tgtEl>
                                          <p:spTgt spid="12"/>
                                        </p:tgtEl>
                                        <p:attrNameLst>
                                          <p:attrName>ppt_w</p:attrName>
                                        </p:attrNameLst>
                                      </p:cBhvr>
                                      <p:tavLst>
                                        <p:tav tm="0">
                                          <p:val>
                                            <p:fltVal val="0"/>
                                          </p:val>
                                        </p:tav>
                                        <p:tav tm="100000">
                                          <p:val>
                                            <p:strVal val="#ppt_w"/>
                                          </p:val>
                                        </p:tav>
                                      </p:tavLst>
                                    </p:anim>
                                    <p:anim calcmode="lin" valueType="num">
                                      <p:cBhvr>
                                        <p:cTn id="49" dur="500" fill="hold"/>
                                        <p:tgtEl>
                                          <p:spTgt spid="12"/>
                                        </p:tgtEl>
                                        <p:attrNameLst>
                                          <p:attrName>ppt_h</p:attrName>
                                        </p:attrNameLst>
                                      </p:cBhvr>
                                      <p:tavLst>
                                        <p:tav tm="0">
                                          <p:val>
                                            <p:fltVal val="0"/>
                                          </p:val>
                                        </p:tav>
                                        <p:tav tm="100000">
                                          <p:val>
                                            <p:strVal val="#ppt_h"/>
                                          </p:val>
                                        </p:tav>
                                      </p:tavLst>
                                    </p:anim>
                                    <p:animEffect transition="in" filter="fade">
                                      <p:cBhvr>
                                        <p:cTn id="50" dur="500"/>
                                        <p:tgtEl>
                                          <p:spTgt spid="12"/>
                                        </p:tgtEl>
                                      </p:cBhvr>
                                    </p:animEffect>
                                  </p:childTnLst>
                                </p:cTn>
                              </p:par>
                            </p:childTnLst>
                          </p:cTn>
                        </p:par>
                        <p:par>
                          <p:cTn id="51" fill="hold">
                            <p:stCondLst>
                              <p:cond delay="4500"/>
                            </p:stCondLst>
                            <p:childTnLst>
                              <p:par>
                                <p:cTn id="52" presetID="2" presetClass="entr" presetSubtype="4" decel="100000" fill="hold" nodeType="afterEffect">
                                  <p:stCondLst>
                                    <p:cond delay="0"/>
                                  </p:stCondLst>
                                  <p:childTnLst>
                                    <p:set>
                                      <p:cBhvr>
                                        <p:cTn id="53" dur="1" fill="hold">
                                          <p:stCondLst>
                                            <p:cond delay="0"/>
                                          </p:stCondLst>
                                        </p:cTn>
                                        <p:tgtEl>
                                          <p:spTgt spid="223245"/>
                                        </p:tgtEl>
                                        <p:attrNameLst>
                                          <p:attrName>style.visibility</p:attrName>
                                        </p:attrNameLst>
                                      </p:cBhvr>
                                      <p:to>
                                        <p:strVal val="visible"/>
                                      </p:to>
                                    </p:set>
                                    <p:anim calcmode="lin" valueType="num">
                                      <p:cBhvr additive="base">
                                        <p:cTn id="54" dur="500" fill="hold"/>
                                        <p:tgtEl>
                                          <p:spTgt spid="223245"/>
                                        </p:tgtEl>
                                        <p:attrNameLst>
                                          <p:attrName>ppt_x</p:attrName>
                                        </p:attrNameLst>
                                      </p:cBhvr>
                                      <p:tavLst>
                                        <p:tav tm="0">
                                          <p:val>
                                            <p:strVal val="#ppt_x"/>
                                          </p:val>
                                        </p:tav>
                                        <p:tav tm="100000">
                                          <p:val>
                                            <p:strVal val="#ppt_x"/>
                                          </p:val>
                                        </p:tav>
                                      </p:tavLst>
                                    </p:anim>
                                    <p:anim calcmode="lin" valueType="num">
                                      <p:cBhvr additive="base">
                                        <p:cTn id="55" dur="500" fill="hold"/>
                                        <p:tgtEl>
                                          <p:spTgt spid="223245"/>
                                        </p:tgtEl>
                                        <p:attrNameLst>
                                          <p:attrName>ppt_y</p:attrName>
                                        </p:attrNameLst>
                                      </p:cBhvr>
                                      <p:tavLst>
                                        <p:tav tm="0">
                                          <p:val>
                                            <p:strVal val="1+#ppt_h/2"/>
                                          </p:val>
                                        </p:tav>
                                        <p:tav tm="100000">
                                          <p:val>
                                            <p:strVal val="#ppt_y"/>
                                          </p:val>
                                        </p:tav>
                                      </p:tavLst>
                                    </p:anim>
                                  </p:childTnLst>
                                </p:cTn>
                              </p:par>
                            </p:childTnLst>
                          </p:cTn>
                        </p:par>
                        <p:par>
                          <p:cTn id="56" fill="hold">
                            <p:stCondLst>
                              <p:cond delay="5000"/>
                            </p:stCondLst>
                            <p:childTnLst>
                              <p:par>
                                <p:cTn id="57" presetID="53" presetClass="entr" presetSubtype="16" fill="hold" nodeType="afterEffect">
                                  <p:stCondLst>
                                    <p:cond delay="0"/>
                                  </p:stCondLst>
                                  <p:childTnLst>
                                    <p:set>
                                      <p:cBhvr>
                                        <p:cTn id="58" dur="1" fill="hold">
                                          <p:stCondLst>
                                            <p:cond delay="0"/>
                                          </p:stCondLst>
                                        </p:cTn>
                                        <p:tgtEl>
                                          <p:spTgt spid="14"/>
                                        </p:tgtEl>
                                        <p:attrNameLst>
                                          <p:attrName>style.visibility</p:attrName>
                                        </p:attrNameLst>
                                      </p:cBhvr>
                                      <p:to>
                                        <p:strVal val="visible"/>
                                      </p:to>
                                    </p:set>
                                    <p:anim calcmode="lin" valueType="num">
                                      <p:cBhvr>
                                        <p:cTn id="59" dur="500" fill="hold"/>
                                        <p:tgtEl>
                                          <p:spTgt spid="14"/>
                                        </p:tgtEl>
                                        <p:attrNameLst>
                                          <p:attrName>ppt_w</p:attrName>
                                        </p:attrNameLst>
                                      </p:cBhvr>
                                      <p:tavLst>
                                        <p:tav tm="0">
                                          <p:val>
                                            <p:fltVal val="0"/>
                                          </p:val>
                                        </p:tav>
                                        <p:tav tm="100000">
                                          <p:val>
                                            <p:strVal val="#ppt_w"/>
                                          </p:val>
                                        </p:tav>
                                      </p:tavLst>
                                    </p:anim>
                                    <p:anim calcmode="lin" valueType="num">
                                      <p:cBhvr>
                                        <p:cTn id="60" dur="500" fill="hold"/>
                                        <p:tgtEl>
                                          <p:spTgt spid="14"/>
                                        </p:tgtEl>
                                        <p:attrNameLst>
                                          <p:attrName>ppt_h</p:attrName>
                                        </p:attrNameLst>
                                      </p:cBhvr>
                                      <p:tavLst>
                                        <p:tav tm="0">
                                          <p:val>
                                            <p:fltVal val="0"/>
                                          </p:val>
                                        </p:tav>
                                        <p:tav tm="100000">
                                          <p:val>
                                            <p:strVal val="#ppt_h"/>
                                          </p:val>
                                        </p:tav>
                                      </p:tavLst>
                                    </p:anim>
                                    <p:animEffect transition="in" filter="fade">
                                      <p:cBhvr>
                                        <p:cTn id="61" dur="500"/>
                                        <p:tgtEl>
                                          <p:spTgt spid="14"/>
                                        </p:tgtEl>
                                      </p:cBhvr>
                                    </p:animEffect>
                                  </p:childTnLst>
                                </p:cTn>
                              </p:par>
                            </p:childTnLst>
                          </p:cTn>
                        </p:par>
                        <p:par>
                          <p:cTn id="62" fill="hold">
                            <p:stCondLst>
                              <p:cond delay="5500"/>
                            </p:stCondLst>
                            <p:childTnLst>
                              <p:par>
                                <p:cTn id="63" presetID="2" presetClass="entr" presetSubtype="4" decel="100000" fill="hold" nodeType="afterEffect">
                                  <p:stCondLst>
                                    <p:cond delay="0"/>
                                  </p:stCondLst>
                                  <p:childTnLst>
                                    <p:set>
                                      <p:cBhvr>
                                        <p:cTn id="64" dur="1" fill="hold">
                                          <p:stCondLst>
                                            <p:cond delay="0"/>
                                          </p:stCondLst>
                                        </p:cTn>
                                        <p:tgtEl>
                                          <p:spTgt spid="223246"/>
                                        </p:tgtEl>
                                        <p:attrNameLst>
                                          <p:attrName>style.visibility</p:attrName>
                                        </p:attrNameLst>
                                      </p:cBhvr>
                                      <p:to>
                                        <p:strVal val="visible"/>
                                      </p:to>
                                    </p:set>
                                    <p:anim calcmode="lin" valueType="num">
                                      <p:cBhvr additive="base">
                                        <p:cTn id="65" dur="500" fill="hold"/>
                                        <p:tgtEl>
                                          <p:spTgt spid="223246"/>
                                        </p:tgtEl>
                                        <p:attrNameLst>
                                          <p:attrName>ppt_x</p:attrName>
                                        </p:attrNameLst>
                                      </p:cBhvr>
                                      <p:tavLst>
                                        <p:tav tm="0">
                                          <p:val>
                                            <p:strVal val="#ppt_x"/>
                                          </p:val>
                                        </p:tav>
                                        <p:tav tm="100000">
                                          <p:val>
                                            <p:strVal val="#ppt_x"/>
                                          </p:val>
                                        </p:tav>
                                      </p:tavLst>
                                    </p:anim>
                                    <p:anim calcmode="lin" valueType="num">
                                      <p:cBhvr additive="base">
                                        <p:cTn id="66" dur="500" fill="hold"/>
                                        <p:tgtEl>
                                          <p:spTgt spid="223246"/>
                                        </p:tgtEl>
                                        <p:attrNameLst>
                                          <p:attrName>ppt_y</p:attrName>
                                        </p:attrNameLst>
                                      </p:cBhvr>
                                      <p:tavLst>
                                        <p:tav tm="0">
                                          <p:val>
                                            <p:strVal val="1+#ppt_h/2"/>
                                          </p:val>
                                        </p:tav>
                                        <p:tav tm="100000">
                                          <p:val>
                                            <p:strVal val="#ppt_y"/>
                                          </p:val>
                                        </p:tav>
                                      </p:tavLst>
                                    </p:anim>
                                  </p:childTnLst>
                                </p:cTn>
                              </p:par>
                            </p:childTnLst>
                          </p:cTn>
                        </p:par>
                        <p:par>
                          <p:cTn id="67" fill="hold">
                            <p:stCondLst>
                              <p:cond delay="6000"/>
                            </p:stCondLst>
                            <p:childTnLst>
                              <p:par>
                                <p:cTn id="68" presetID="16" presetClass="entr" presetSubtype="37" fill="hold" nodeType="afterEffect">
                                  <p:stCondLst>
                                    <p:cond delay="0"/>
                                  </p:stCondLst>
                                  <p:childTnLst>
                                    <p:set>
                                      <p:cBhvr>
                                        <p:cTn id="69" dur="1" fill="hold">
                                          <p:stCondLst>
                                            <p:cond delay="0"/>
                                          </p:stCondLst>
                                        </p:cTn>
                                        <p:tgtEl>
                                          <p:spTgt spid="3"/>
                                        </p:tgtEl>
                                        <p:attrNameLst>
                                          <p:attrName>style.visibility</p:attrName>
                                        </p:attrNameLst>
                                      </p:cBhvr>
                                      <p:to>
                                        <p:strVal val="visible"/>
                                      </p:to>
                                    </p:set>
                                    <p:animEffect transition="in" filter="barn(outVertical)">
                                      <p:cBhvr>
                                        <p:cTn id="70" dur="500"/>
                                        <p:tgtEl>
                                          <p:spTgt spid="3"/>
                                        </p:tgtEl>
                                      </p:cBhvr>
                                    </p:animEffect>
                                  </p:childTnLst>
                                </p:cTn>
                              </p:par>
                            </p:childTnLst>
                          </p:cTn>
                        </p:par>
                        <p:par>
                          <p:cTn id="71" fill="hold">
                            <p:stCondLst>
                              <p:cond delay="6500"/>
                            </p:stCondLst>
                            <p:childTnLst>
                              <p:par>
                                <p:cTn id="72" presetID="53" presetClass="entr" presetSubtype="16" fill="hold" nodeType="afterEffect">
                                  <p:stCondLst>
                                    <p:cond delay="0"/>
                                  </p:stCondLst>
                                  <p:childTnLst>
                                    <p:set>
                                      <p:cBhvr>
                                        <p:cTn id="73" dur="1" fill="hold">
                                          <p:stCondLst>
                                            <p:cond delay="0"/>
                                          </p:stCondLst>
                                        </p:cTn>
                                        <p:tgtEl>
                                          <p:spTgt spid="16"/>
                                        </p:tgtEl>
                                        <p:attrNameLst>
                                          <p:attrName>style.visibility</p:attrName>
                                        </p:attrNameLst>
                                      </p:cBhvr>
                                      <p:to>
                                        <p:strVal val="visible"/>
                                      </p:to>
                                    </p:set>
                                    <p:anim calcmode="lin" valueType="num">
                                      <p:cBhvr>
                                        <p:cTn id="74" dur="500" fill="hold"/>
                                        <p:tgtEl>
                                          <p:spTgt spid="16"/>
                                        </p:tgtEl>
                                        <p:attrNameLst>
                                          <p:attrName>ppt_w</p:attrName>
                                        </p:attrNameLst>
                                      </p:cBhvr>
                                      <p:tavLst>
                                        <p:tav tm="0">
                                          <p:val>
                                            <p:fltVal val="0"/>
                                          </p:val>
                                        </p:tav>
                                        <p:tav tm="100000">
                                          <p:val>
                                            <p:strVal val="#ppt_w"/>
                                          </p:val>
                                        </p:tav>
                                      </p:tavLst>
                                    </p:anim>
                                    <p:anim calcmode="lin" valueType="num">
                                      <p:cBhvr>
                                        <p:cTn id="75" dur="500" fill="hold"/>
                                        <p:tgtEl>
                                          <p:spTgt spid="16"/>
                                        </p:tgtEl>
                                        <p:attrNameLst>
                                          <p:attrName>ppt_h</p:attrName>
                                        </p:attrNameLst>
                                      </p:cBhvr>
                                      <p:tavLst>
                                        <p:tav tm="0">
                                          <p:val>
                                            <p:fltVal val="0"/>
                                          </p:val>
                                        </p:tav>
                                        <p:tav tm="100000">
                                          <p:val>
                                            <p:strVal val="#ppt_h"/>
                                          </p:val>
                                        </p:tav>
                                      </p:tavLst>
                                    </p:anim>
                                    <p:animEffect transition="in" filter="fade">
                                      <p:cBhvr>
                                        <p:cTn id="76" dur="500"/>
                                        <p:tgtEl>
                                          <p:spTgt spid="16"/>
                                        </p:tgtEl>
                                      </p:cBhvr>
                                    </p:animEffect>
                                  </p:childTnLst>
                                </p:cTn>
                              </p:par>
                            </p:childTnLst>
                          </p:cTn>
                        </p:par>
                        <p:par>
                          <p:cTn id="77" fill="hold">
                            <p:stCondLst>
                              <p:cond delay="7000"/>
                            </p:stCondLst>
                            <p:childTnLst>
                              <p:par>
                                <p:cTn id="78" presetID="2" presetClass="entr" presetSubtype="4" decel="100000" fill="hold" nodeType="afterEffect">
                                  <p:stCondLst>
                                    <p:cond delay="0"/>
                                  </p:stCondLst>
                                  <p:childTnLst>
                                    <p:set>
                                      <p:cBhvr>
                                        <p:cTn id="79" dur="1" fill="hold">
                                          <p:stCondLst>
                                            <p:cond delay="0"/>
                                          </p:stCondLst>
                                        </p:cTn>
                                        <p:tgtEl>
                                          <p:spTgt spid="223243"/>
                                        </p:tgtEl>
                                        <p:attrNameLst>
                                          <p:attrName>style.visibility</p:attrName>
                                        </p:attrNameLst>
                                      </p:cBhvr>
                                      <p:to>
                                        <p:strVal val="visible"/>
                                      </p:to>
                                    </p:set>
                                    <p:anim calcmode="lin" valueType="num">
                                      <p:cBhvr additive="base">
                                        <p:cTn id="80" dur="500" fill="hold"/>
                                        <p:tgtEl>
                                          <p:spTgt spid="223243"/>
                                        </p:tgtEl>
                                        <p:attrNameLst>
                                          <p:attrName>ppt_x</p:attrName>
                                        </p:attrNameLst>
                                      </p:cBhvr>
                                      <p:tavLst>
                                        <p:tav tm="0">
                                          <p:val>
                                            <p:strVal val="#ppt_x"/>
                                          </p:val>
                                        </p:tav>
                                        <p:tav tm="100000">
                                          <p:val>
                                            <p:strVal val="#ppt_x"/>
                                          </p:val>
                                        </p:tav>
                                      </p:tavLst>
                                    </p:anim>
                                    <p:anim calcmode="lin" valueType="num">
                                      <p:cBhvr additive="base">
                                        <p:cTn id="81" dur="500" fill="hold"/>
                                        <p:tgtEl>
                                          <p:spTgt spid="223243"/>
                                        </p:tgtEl>
                                        <p:attrNameLst>
                                          <p:attrName>ppt_y</p:attrName>
                                        </p:attrNameLst>
                                      </p:cBhvr>
                                      <p:tavLst>
                                        <p:tav tm="0">
                                          <p:val>
                                            <p:strVal val="1+#ppt_h/2"/>
                                          </p:val>
                                        </p:tav>
                                        <p:tav tm="100000">
                                          <p:val>
                                            <p:strVal val="#ppt_y"/>
                                          </p:val>
                                        </p:tav>
                                      </p:tavLst>
                                    </p:anim>
                                  </p:childTnLst>
                                </p:cTn>
                              </p:par>
                            </p:childTnLst>
                          </p:cTn>
                        </p:par>
                        <p:par>
                          <p:cTn id="82" fill="hold">
                            <p:stCondLst>
                              <p:cond delay="7500"/>
                            </p:stCondLst>
                            <p:childTnLst>
                              <p:par>
                                <p:cTn id="83" presetID="53" presetClass="entr" presetSubtype="16" fill="hold" nodeType="afterEffect">
                                  <p:stCondLst>
                                    <p:cond delay="0"/>
                                  </p:stCondLst>
                                  <p:childTnLst>
                                    <p:set>
                                      <p:cBhvr>
                                        <p:cTn id="84" dur="1" fill="hold">
                                          <p:stCondLst>
                                            <p:cond delay="0"/>
                                          </p:stCondLst>
                                        </p:cTn>
                                        <p:tgtEl>
                                          <p:spTgt spid="18"/>
                                        </p:tgtEl>
                                        <p:attrNameLst>
                                          <p:attrName>style.visibility</p:attrName>
                                        </p:attrNameLst>
                                      </p:cBhvr>
                                      <p:to>
                                        <p:strVal val="visible"/>
                                      </p:to>
                                    </p:set>
                                    <p:anim calcmode="lin" valueType="num">
                                      <p:cBhvr>
                                        <p:cTn id="85" dur="500" fill="hold"/>
                                        <p:tgtEl>
                                          <p:spTgt spid="18"/>
                                        </p:tgtEl>
                                        <p:attrNameLst>
                                          <p:attrName>ppt_w</p:attrName>
                                        </p:attrNameLst>
                                      </p:cBhvr>
                                      <p:tavLst>
                                        <p:tav tm="0">
                                          <p:val>
                                            <p:fltVal val="0"/>
                                          </p:val>
                                        </p:tav>
                                        <p:tav tm="100000">
                                          <p:val>
                                            <p:strVal val="#ppt_w"/>
                                          </p:val>
                                        </p:tav>
                                      </p:tavLst>
                                    </p:anim>
                                    <p:anim calcmode="lin" valueType="num">
                                      <p:cBhvr>
                                        <p:cTn id="86" dur="500" fill="hold"/>
                                        <p:tgtEl>
                                          <p:spTgt spid="18"/>
                                        </p:tgtEl>
                                        <p:attrNameLst>
                                          <p:attrName>ppt_h</p:attrName>
                                        </p:attrNameLst>
                                      </p:cBhvr>
                                      <p:tavLst>
                                        <p:tav tm="0">
                                          <p:val>
                                            <p:fltVal val="0"/>
                                          </p:val>
                                        </p:tav>
                                        <p:tav tm="100000">
                                          <p:val>
                                            <p:strVal val="#ppt_h"/>
                                          </p:val>
                                        </p:tav>
                                      </p:tavLst>
                                    </p:anim>
                                    <p:animEffect transition="in" filter="fade">
                                      <p:cBhvr>
                                        <p:cTn id="87" dur="500"/>
                                        <p:tgtEl>
                                          <p:spTgt spid="18"/>
                                        </p:tgtEl>
                                      </p:cBhvr>
                                    </p:animEffect>
                                  </p:childTnLst>
                                </p:cTn>
                              </p:par>
                            </p:childTnLst>
                          </p:cTn>
                        </p:par>
                        <p:par>
                          <p:cTn id="88" fill="hold">
                            <p:stCondLst>
                              <p:cond delay="8000"/>
                            </p:stCondLst>
                            <p:childTnLst>
                              <p:par>
                                <p:cTn id="89" presetID="2" presetClass="entr" presetSubtype="4" decel="100000" fill="hold" nodeType="afterEffect">
                                  <p:stCondLst>
                                    <p:cond delay="0"/>
                                  </p:stCondLst>
                                  <p:childTnLst>
                                    <p:set>
                                      <p:cBhvr>
                                        <p:cTn id="90" dur="1" fill="hold">
                                          <p:stCondLst>
                                            <p:cond delay="0"/>
                                          </p:stCondLst>
                                        </p:cTn>
                                        <p:tgtEl>
                                          <p:spTgt spid="223244"/>
                                        </p:tgtEl>
                                        <p:attrNameLst>
                                          <p:attrName>style.visibility</p:attrName>
                                        </p:attrNameLst>
                                      </p:cBhvr>
                                      <p:to>
                                        <p:strVal val="visible"/>
                                      </p:to>
                                    </p:set>
                                    <p:anim calcmode="lin" valueType="num">
                                      <p:cBhvr additive="base">
                                        <p:cTn id="91" dur="500" fill="hold"/>
                                        <p:tgtEl>
                                          <p:spTgt spid="223244"/>
                                        </p:tgtEl>
                                        <p:attrNameLst>
                                          <p:attrName>ppt_x</p:attrName>
                                        </p:attrNameLst>
                                      </p:cBhvr>
                                      <p:tavLst>
                                        <p:tav tm="0">
                                          <p:val>
                                            <p:strVal val="#ppt_x"/>
                                          </p:val>
                                        </p:tav>
                                        <p:tav tm="100000">
                                          <p:val>
                                            <p:strVal val="#ppt_x"/>
                                          </p:val>
                                        </p:tav>
                                      </p:tavLst>
                                    </p:anim>
                                    <p:anim calcmode="lin" valueType="num">
                                      <p:cBhvr additive="base">
                                        <p:cTn id="92" dur="500" fill="hold"/>
                                        <p:tgtEl>
                                          <p:spTgt spid="223244"/>
                                        </p:tgtEl>
                                        <p:attrNameLst>
                                          <p:attrName>ppt_y</p:attrName>
                                        </p:attrNameLst>
                                      </p:cBhvr>
                                      <p:tavLst>
                                        <p:tav tm="0">
                                          <p:val>
                                            <p:strVal val="1+#ppt_h/2"/>
                                          </p:val>
                                        </p:tav>
                                        <p:tav tm="100000">
                                          <p:val>
                                            <p:strVal val="#ppt_y"/>
                                          </p:val>
                                        </p:tav>
                                      </p:tavLst>
                                    </p:anim>
                                  </p:childTnLst>
                                </p:cTn>
                              </p:par>
                            </p:childTnLst>
                          </p:cTn>
                        </p:par>
                        <p:par>
                          <p:cTn id="93" fill="hold">
                            <p:stCondLst>
                              <p:cond delay="8500"/>
                            </p:stCondLst>
                            <p:childTnLst>
                              <p:par>
                                <p:cTn id="94" presetID="16" presetClass="entr" presetSubtype="37" fill="hold" nodeType="afterEffect">
                                  <p:stCondLst>
                                    <p:cond delay="0"/>
                                  </p:stCondLst>
                                  <p:childTnLst>
                                    <p:set>
                                      <p:cBhvr>
                                        <p:cTn id="95" dur="1" fill="hold">
                                          <p:stCondLst>
                                            <p:cond delay="0"/>
                                          </p:stCondLst>
                                        </p:cTn>
                                        <p:tgtEl>
                                          <p:spTgt spid="4"/>
                                        </p:tgtEl>
                                        <p:attrNameLst>
                                          <p:attrName>style.visibility</p:attrName>
                                        </p:attrNameLst>
                                      </p:cBhvr>
                                      <p:to>
                                        <p:strVal val="visible"/>
                                      </p:to>
                                    </p:set>
                                    <p:animEffect transition="in" filter="barn(outVertical)">
                                      <p:cBhvr>
                                        <p:cTn id="96" dur="500"/>
                                        <p:tgtEl>
                                          <p:spTgt spid="4"/>
                                        </p:tgtEl>
                                      </p:cBhvr>
                                    </p:animEffect>
                                  </p:childTnLst>
                                </p:cTn>
                              </p:par>
                            </p:childTnLst>
                          </p:cTn>
                        </p:par>
                        <p:par>
                          <p:cTn id="97" fill="hold">
                            <p:stCondLst>
                              <p:cond delay="9000"/>
                            </p:stCondLst>
                            <p:childTnLst>
                              <p:par>
                                <p:cTn id="98" presetID="53" presetClass="entr" presetSubtype="16" fill="hold" nodeType="afterEffect">
                                  <p:stCondLst>
                                    <p:cond delay="0"/>
                                  </p:stCondLst>
                                  <p:childTnLst>
                                    <p:set>
                                      <p:cBhvr>
                                        <p:cTn id="99" dur="1" fill="hold">
                                          <p:stCondLst>
                                            <p:cond delay="0"/>
                                          </p:stCondLst>
                                        </p:cTn>
                                        <p:tgtEl>
                                          <p:spTgt spid="29"/>
                                        </p:tgtEl>
                                        <p:attrNameLst>
                                          <p:attrName>style.visibility</p:attrName>
                                        </p:attrNameLst>
                                      </p:cBhvr>
                                      <p:to>
                                        <p:strVal val="visible"/>
                                      </p:to>
                                    </p:set>
                                    <p:anim calcmode="lin" valueType="num">
                                      <p:cBhvr>
                                        <p:cTn id="100" dur="500" fill="hold"/>
                                        <p:tgtEl>
                                          <p:spTgt spid="29"/>
                                        </p:tgtEl>
                                        <p:attrNameLst>
                                          <p:attrName>ppt_w</p:attrName>
                                        </p:attrNameLst>
                                      </p:cBhvr>
                                      <p:tavLst>
                                        <p:tav tm="0">
                                          <p:val>
                                            <p:fltVal val="0"/>
                                          </p:val>
                                        </p:tav>
                                        <p:tav tm="100000">
                                          <p:val>
                                            <p:strVal val="#ppt_w"/>
                                          </p:val>
                                        </p:tav>
                                      </p:tavLst>
                                    </p:anim>
                                    <p:anim calcmode="lin" valueType="num">
                                      <p:cBhvr>
                                        <p:cTn id="101" dur="500" fill="hold"/>
                                        <p:tgtEl>
                                          <p:spTgt spid="29"/>
                                        </p:tgtEl>
                                        <p:attrNameLst>
                                          <p:attrName>ppt_h</p:attrName>
                                        </p:attrNameLst>
                                      </p:cBhvr>
                                      <p:tavLst>
                                        <p:tav tm="0">
                                          <p:val>
                                            <p:fltVal val="0"/>
                                          </p:val>
                                        </p:tav>
                                        <p:tav tm="100000">
                                          <p:val>
                                            <p:strVal val="#ppt_h"/>
                                          </p:val>
                                        </p:tav>
                                      </p:tavLst>
                                    </p:anim>
                                    <p:animEffect transition="in" filter="fade">
                                      <p:cBhvr>
                                        <p:cTn id="102" dur="500"/>
                                        <p:tgtEl>
                                          <p:spTgt spid="29"/>
                                        </p:tgtEl>
                                      </p:cBhvr>
                                    </p:animEffect>
                                  </p:childTnLst>
                                </p:cTn>
                              </p:par>
                            </p:childTnLst>
                          </p:cTn>
                        </p:par>
                        <p:par>
                          <p:cTn id="103" fill="hold">
                            <p:stCondLst>
                              <p:cond delay="9500"/>
                            </p:stCondLst>
                            <p:childTnLst>
                              <p:par>
                                <p:cTn id="104" presetID="2" presetClass="entr" presetSubtype="4" decel="100000" fill="hold" nodeType="afterEffect">
                                  <p:stCondLst>
                                    <p:cond delay="0"/>
                                  </p:stCondLst>
                                  <p:childTnLst>
                                    <p:set>
                                      <p:cBhvr>
                                        <p:cTn id="105" dur="1" fill="hold">
                                          <p:stCondLst>
                                            <p:cond delay="0"/>
                                          </p:stCondLst>
                                        </p:cTn>
                                        <p:tgtEl>
                                          <p:spTgt spid="223247"/>
                                        </p:tgtEl>
                                        <p:attrNameLst>
                                          <p:attrName>style.visibility</p:attrName>
                                        </p:attrNameLst>
                                      </p:cBhvr>
                                      <p:to>
                                        <p:strVal val="visible"/>
                                      </p:to>
                                    </p:set>
                                    <p:anim calcmode="lin" valueType="num">
                                      <p:cBhvr additive="base">
                                        <p:cTn id="106" dur="500" fill="hold"/>
                                        <p:tgtEl>
                                          <p:spTgt spid="223247"/>
                                        </p:tgtEl>
                                        <p:attrNameLst>
                                          <p:attrName>ppt_x</p:attrName>
                                        </p:attrNameLst>
                                      </p:cBhvr>
                                      <p:tavLst>
                                        <p:tav tm="0">
                                          <p:val>
                                            <p:strVal val="#ppt_x"/>
                                          </p:val>
                                        </p:tav>
                                        <p:tav tm="100000">
                                          <p:val>
                                            <p:strVal val="#ppt_x"/>
                                          </p:val>
                                        </p:tav>
                                      </p:tavLst>
                                    </p:anim>
                                    <p:anim calcmode="lin" valueType="num">
                                      <p:cBhvr additive="base">
                                        <p:cTn id="107" dur="500" fill="hold"/>
                                        <p:tgtEl>
                                          <p:spTgt spid="223247"/>
                                        </p:tgtEl>
                                        <p:attrNameLst>
                                          <p:attrName>ppt_y</p:attrName>
                                        </p:attrNameLst>
                                      </p:cBhvr>
                                      <p:tavLst>
                                        <p:tav tm="0">
                                          <p:val>
                                            <p:strVal val="1+#ppt_h/2"/>
                                          </p:val>
                                        </p:tav>
                                        <p:tav tm="100000">
                                          <p:val>
                                            <p:strVal val="#ppt_y"/>
                                          </p:val>
                                        </p:tav>
                                      </p:tavLst>
                                    </p:anim>
                                  </p:childTnLst>
                                </p:cTn>
                              </p:par>
                            </p:childTnLst>
                          </p:cTn>
                        </p:par>
                        <p:par>
                          <p:cTn id="108" fill="hold">
                            <p:stCondLst>
                              <p:cond delay="10000"/>
                            </p:stCondLst>
                            <p:childTnLst>
                              <p:par>
                                <p:cTn id="109" presetID="53" presetClass="entr" presetSubtype="16" fill="hold" nodeType="afterEffect">
                                  <p:stCondLst>
                                    <p:cond delay="0"/>
                                  </p:stCondLst>
                                  <p:childTnLst>
                                    <p:set>
                                      <p:cBhvr>
                                        <p:cTn id="110" dur="1" fill="hold">
                                          <p:stCondLst>
                                            <p:cond delay="0"/>
                                          </p:stCondLst>
                                        </p:cTn>
                                        <p:tgtEl>
                                          <p:spTgt spid="32"/>
                                        </p:tgtEl>
                                        <p:attrNameLst>
                                          <p:attrName>style.visibility</p:attrName>
                                        </p:attrNameLst>
                                      </p:cBhvr>
                                      <p:to>
                                        <p:strVal val="visible"/>
                                      </p:to>
                                    </p:set>
                                    <p:anim calcmode="lin" valueType="num">
                                      <p:cBhvr>
                                        <p:cTn id="111" dur="500" fill="hold"/>
                                        <p:tgtEl>
                                          <p:spTgt spid="32"/>
                                        </p:tgtEl>
                                        <p:attrNameLst>
                                          <p:attrName>ppt_w</p:attrName>
                                        </p:attrNameLst>
                                      </p:cBhvr>
                                      <p:tavLst>
                                        <p:tav tm="0">
                                          <p:val>
                                            <p:fltVal val="0"/>
                                          </p:val>
                                        </p:tav>
                                        <p:tav tm="100000">
                                          <p:val>
                                            <p:strVal val="#ppt_w"/>
                                          </p:val>
                                        </p:tav>
                                      </p:tavLst>
                                    </p:anim>
                                    <p:anim calcmode="lin" valueType="num">
                                      <p:cBhvr>
                                        <p:cTn id="112" dur="500" fill="hold"/>
                                        <p:tgtEl>
                                          <p:spTgt spid="32"/>
                                        </p:tgtEl>
                                        <p:attrNameLst>
                                          <p:attrName>ppt_h</p:attrName>
                                        </p:attrNameLst>
                                      </p:cBhvr>
                                      <p:tavLst>
                                        <p:tav tm="0">
                                          <p:val>
                                            <p:fltVal val="0"/>
                                          </p:val>
                                        </p:tav>
                                        <p:tav tm="100000">
                                          <p:val>
                                            <p:strVal val="#ppt_h"/>
                                          </p:val>
                                        </p:tav>
                                      </p:tavLst>
                                    </p:anim>
                                    <p:animEffect transition="in" filter="fade">
                                      <p:cBhvr>
                                        <p:cTn id="113" dur="500"/>
                                        <p:tgtEl>
                                          <p:spTgt spid="32"/>
                                        </p:tgtEl>
                                      </p:cBhvr>
                                    </p:animEffect>
                                  </p:childTnLst>
                                </p:cTn>
                              </p:par>
                            </p:childTnLst>
                          </p:cTn>
                        </p:par>
                        <p:par>
                          <p:cTn id="114" fill="hold">
                            <p:stCondLst>
                              <p:cond delay="10500"/>
                            </p:stCondLst>
                            <p:childTnLst>
                              <p:par>
                                <p:cTn id="115" presetID="2" presetClass="entr" presetSubtype="4" decel="100000" fill="hold" nodeType="afterEffect">
                                  <p:stCondLst>
                                    <p:cond delay="0"/>
                                  </p:stCondLst>
                                  <p:childTnLst>
                                    <p:set>
                                      <p:cBhvr>
                                        <p:cTn id="116" dur="1" fill="hold">
                                          <p:stCondLst>
                                            <p:cond delay="0"/>
                                          </p:stCondLst>
                                        </p:cTn>
                                        <p:tgtEl>
                                          <p:spTgt spid="223248"/>
                                        </p:tgtEl>
                                        <p:attrNameLst>
                                          <p:attrName>style.visibility</p:attrName>
                                        </p:attrNameLst>
                                      </p:cBhvr>
                                      <p:to>
                                        <p:strVal val="visible"/>
                                      </p:to>
                                    </p:set>
                                    <p:anim calcmode="lin" valueType="num">
                                      <p:cBhvr additive="base">
                                        <p:cTn id="117" dur="500" fill="hold"/>
                                        <p:tgtEl>
                                          <p:spTgt spid="223248"/>
                                        </p:tgtEl>
                                        <p:attrNameLst>
                                          <p:attrName>ppt_x</p:attrName>
                                        </p:attrNameLst>
                                      </p:cBhvr>
                                      <p:tavLst>
                                        <p:tav tm="0">
                                          <p:val>
                                            <p:strVal val="#ppt_x"/>
                                          </p:val>
                                        </p:tav>
                                        <p:tav tm="100000">
                                          <p:val>
                                            <p:strVal val="#ppt_x"/>
                                          </p:val>
                                        </p:tav>
                                      </p:tavLst>
                                    </p:anim>
                                    <p:anim calcmode="lin" valueType="num">
                                      <p:cBhvr additive="base">
                                        <p:cTn id="118" dur="500" fill="hold"/>
                                        <p:tgtEl>
                                          <p:spTgt spid="223248"/>
                                        </p:tgtEl>
                                        <p:attrNameLst>
                                          <p:attrName>ppt_y</p:attrName>
                                        </p:attrNameLst>
                                      </p:cBhvr>
                                      <p:tavLst>
                                        <p:tav tm="0">
                                          <p:val>
                                            <p:strVal val="1+#ppt_h/2"/>
                                          </p:val>
                                        </p:tav>
                                        <p:tav tm="100000">
                                          <p:val>
                                            <p:strVal val="#ppt_y"/>
                                          </p:val>
                                        </p:tav>
                                      </p:tavLst>
                                    </p:anim>
                                  </p:childTnLst>
                                </p:cTn>
                              </p:par>
                            </p:childTnLst>
                          </p:cTn>
                        </p:par>
                        <p:par>
                          <p:cTn id="119" fill="hold">
                            <p:stCondLst>
                              <p:cond delay="11000"/>
                            </p:stCondLst>
                            <p:childTnLst>
                              <p:par>
                                <p:cTn id="120" presetID="2" presetClass="entr" presetSubtype="2" decel="100000" fill="hold" grpId="0" nodeType="afterEffect">
                                  <p:stCondLst>
                                    <p:cond delay="0"/>
                                  </p:stCondLst>
                                  <p:childTnLst>
                                    <p:set>
                                      <p:cBhvr>
                                        <p:cTn id="121" dur="1" fill="hold">
                                          <p:stCondLst>
                                            <p:cond delay="0"/>
                                          </p:stCondLst>
                                        </p:cTn>
                                        <p:tgtEl>
                                          <p:spTgt spid="42"/>
                                        </p:tgtEl>
                                        <p:attrNameLst>
                                          <p:attrName>style.visibility</p:attrName>
                                        </p:attrNameLst>
                                      </p:cBhvr>
                                      <p:to>
                                        <p:strVal val="visible"/>
                                      </p:to>
                                    </p:set>
                                    <p:anim calcmode="lin" valueType="num">
                                      <p:cBhvr additive="base">
                                        <p:cTn id="122" dur="500" fill="hold"/>
                                        <p:tgtEl>
                                          <p:spTgt spid="42"/>
                                        </p:tgtEl>
                                        <p:attrNameLst>
                                          <p:attrName>ppt_x</p:attrName>
                                        </p:attrNameLst>
                                      </p:cBhvr>
                                      <p:tavLst>
                                        <p:tav tm="0">
                                          <p:val>
                                            <p:strVal val="1+#ppt_w/2"/>
                                          </p:val>
                                        </p:tav>
                                        <p:tav tm="100000">
                                          <p:val>
                                            <p:strVal val="#ppt_x"/>
                                          </p:val>
                                        </p:tav>
                                      </p:tavLst>
                                    </p:anim>
                                    <p:anim calcmode="lin" valueType="num">
                                      <p:cBhvr additive="base">
                                        <p:cTn id="123" dur="500" fill="hold"/>
                                        <p:tgtEl>
                                          <p:spTgt spid="42"/>
                                        </p:tgtEl>
                                        <p:attrNameLst>
                                          <p:attrName>ppt_y</p:attrName>
                                        </p:attrNameLst>
                                      </p:cBhvr>
                                      <p:tavLst>
                                        <p:tav tm="0">
                                          <p:val>
                                            <p:strVal val="#ppt_y"/>
                                          </p:val>
                                        </p:tav>
                                        <p:tav tm="100000">
                                          <p:val>
                                            <p:strVal val="#ppt_y"/>
                                          </p:val>
                                        </p:tav>
                                      </p:tavLst>
                                    </p:anim>
                                  </p:childTnLst>
                                </p:cTn>
                              </p:par>
                            </p:childTnLst>
                          </p:cTn>
                        </p:par>
                        <p:par>
                          <p:cTn id="124" fill="hold">
                            <p:stCondLst>
                              <p:cond delay="11500"/>
                            </p:stCondLst>
                            <p:childTnLst>
                              <p:par>
                                <p:cTn id="125" presetID="2" presetClass="entr" presetSubtype="2" decel="100000" fill="hold" grpId="0" nodeType="afterEffect">
                                  <p:stCondLst>
                                    <p:cond delay="0"/>
                                  </p:stCondLst>
                                  <p:childTnLst>
                                    <p:set>
                                      <p:cBhvr>
                                        <p:cTn id="126" dur="1" fill="hold">
                                          <p:stCondLst>
                                            <p:cond delay="0"/>
                                          </p:stCondLst>
                                        </p:cTn>
                                        <p:tgtEl>
                                          <p:spTgt spid="71"/>
                                        </p:tgtEl>
                                        <p:attrNameLst>
                                          <p:attrName>style.visibility</p:attrName>
                                        </p:attrNameLst>
                                      </p:cBhvr>
                                      <p:to>
                                        <p:strVal val="visible"/>
                                      </p:to>
                                    </p:set>
                                    <p:anim calcmode="lin" valueType="num">
                                      <p:cBhvr additive="base">
                                        <p:cTn id="127" dur="500" fill="hold"/>
                                        <p:tgtEl>
                                          <p:spTgt spid="71"/>
                                        </p:tgtEl>
                                        <p:attrNameLst>
                                          <p:attrName>ppt_x</p:attrName>
                                        </p:attrNameLst>
                                      </p:cBhvr>
                                      <p:tavLst>
                                        <p:tav tm="0">
                                          <p:val>
                                            <p:strVal val="1+#ppt_w/2"/>
                                          </p:val>
                                        </p:tav>
                                        <p:tav tm="100000">
                                          <p:val>
                                            <p:strVal val="#ppt_x"/>
                                          </p:val>
                                        </p:tav>
                                      </p:tavLst>
                                    </p:anim>
                                    <p:anim calcmode="lin" valueType="num">
                                      <p:cBhvr additive="base">
                                        <p:cTn id="128" dur="500" fill="hold"/>
                                        <p:tgtEl>
                                          <p:spTgt spid="71"/>
                                        </p:tgtEl>
                                        <p:attrNameLst>
                                          <p:attrName>ppt_y</p:attrName>
                                        </p:attrNameLst>
                                      </p:cBhvr>
                                      <p:tavLst>
                                        <p:tav tm="0">
                                          <p:val>
                                            <p:strVal val="#ppt_y"/>
                                          </p:val>
                                        </p:tav>
                                        <p:tav tm="100000">
                                          <p:val>
                                            <p:strVal val="#ppt_y"/>
                                          </p:val>
                                        </p:tav>
                                      </p:tavLst>
                                    </p:anim>
                                  </p:childTnLst>
                                </p:cTn>
                              </p:par>
                            </p:childTnLst>
                          </p:cTn>
                        </p:par>
                        <p:par>
                          <p:cTn id="129" fill="hold">
                            <p:stCondLst>
                              <p:cond delay="12000"/>
                            </p:stCondLst>
                            <p:childTnLst>
                              <p:par>
                                <p:cTn id="130" presetID="2" presetClass="entr" presetSubtype="2" decel="100000" fill="hold" grpId="0" nodeType="afterEffect">
                                  <p:stCondLst>
                                    <p:cond delay="0"/>
                                  </p:stCondLst>
                                  <p:childTnLst>
                                    <p:set>
                                      <p:cBhvr>
                                        <p:cTn id="131" dur="1" fill="hold">
                                          <p:stCondLst>
                                            <p:cond delay="0"/>
                                          </p:stCondLst>
                                        </p:cTn>
                                        <p:tgtEl>
                                          <p:spTgt spid="70"/>
                                        </p:tgtEl>
                                        <p:attrNameLst>
                                          <p:attrName>style.visibility</p:attrName>
                                        </p:attrNameLst>
                                      </p:cBhvr>
                                      <p:to>
                                        <p:strVal val="visible"/>
                                      </p:to>
                                    </p:set>
                                    <p:anim calcmode="lin" valueType="num">
                                      <p:cBhvr additive="base">
                                        <p:cTn id="132" dur="500" fill="hold"/>
                                        <p:tgtEl>
                                          <p:spTgt spid="70"/>
                                        </p:tgtEl>
                                        <p:attrNameLst>
                                          <p:attrName>ppt_x</p:attrName>
                                        </p:attrNameLst>
                                      </p:cBhvr>
                                      <p:tavLst>
                                        <p:tav tm="0">
                                          <p:val>
                                            <p:strVal val="1+#ppt_w/2"/>
                                          </p:val>
                                        </p:tav>
                                        <p:tav tm="100000">
                                          <p:val>
                                            <p:strVal val="#ppt_x"/>
                                          </p:val>
                                        </p:tav>
                                      </p:tavLst>
                                    </p:anim>
                                    <p:anim calcmode="lin" valueType="num">
                                      <p:cBhvr additive="base">
                                        <p:cTn id="133" dur="500" fill="hold"/>
                                        <p:tgtEl>
                                          <p:spTgt spid="70"/>
                                        </p:tgtEl>
                                        <p:attrNameLst>
                                          <p:attrName>ppt_y</p:attrName>
                                        </p:attrNameLst>
                                      </p:cBhvr>
                                      <p:tavLst>
                                        <p:tav tm="0">
                                          <p:val>
                                            <p:strVal val="#ppt_y"/>
                                          </p:val>
                                        </p:tav>
                                        <p:tav tm="100000">
                                          <p:val>
                                            <p:strVal val="#ppt_y"/>
                                          </p:val>
                                        </p:tav>
                                      </p:tavLst>
                                    </p:anim>
                                  </p:childTnLst>
                                </p:cTn>
                              </p:par>
                            </p:childTnLst>
                          </p:cTn>
                        </p:par>
                        <p:par>
                          <p:cTn id="134" fill="hold">
                            <p:stCondLst>
                              <p:cond delay="12500"/>
                            </p:stCondLst>
                            <p:childTnLst>
                              <p:par>
                                <p:cTn id="135" presetID="2" presetClass="entr" presetSubtype="2" decel="100000" fill="hold" grpId="0" nodeType="afterEffect">
                                  <p:stCondLst>
                                    <p:cond delay="0"/>
                                  </p:stCondLst>
                                  <p:childTnLst>
                                    <p:set>
                                      <p:cBhvr>
                                        <p:cTn id="136" dur="1" fill="hold">
                                          <p:stCondLst>
                                            <p:cond delay="0"/>
                                          </p:stCondLst>
                                        </p:cTn>
                                        <p:tgtEl>
                                          <p:spTgt spid="72"/>
                                        </p:tgtEl>
                                        <p:attrNameLst>
                                          <p:attrName>style.visibility</p:attrName>
                                        </p:attrNameLst>
                                      </p:cBhvr>
                                      <p:to>
                                        <p:strVal val="visible"/>
                                      </p:to>
                                    </p:set>
                                    <p:anim calcmode="lin" valueType="num">
                                      <p:cBhvr additive="base">
                                        <p:cTn id="137" dur="500" fill="hold"/>
                                        <p:tgtEl>
                                          <p:spTgt spid="72"/>
                                        </p:tgtEl>
                                        <p:attrNameLst>
                                          <p:attrName>ppt_x</p:attrName>
                                        </p:attrNameLst>
                                      </p:cBhvr>
                                      <p:tavLst>
                                        <p:tav tm="0">
                                          <p:val>
                                            <p:strVal val="1+#ppt_w/2"/>
                                          </p:val>
                                        </p:tav>
                                        <p:tav tm="100000">
                                          <p:val>
                                            <p:strVal val="#ppt_x"/>
                                          </p:val>
                                        </p:tav>
                                      </p:tavLst>
                                    </p:anim>
                                    <p:anim calcmode="lin" valueType="num">
                                      <p:cBhvr additive="base">
                                        <p:cTn id="138" dur="500" fill="hold"/>
                                        <p:tgtEl>
                                          <p:spTgt spid="7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70" grpId="0"/>
      <p:bldP spid="71" grpId="0"/>
      <p:bldP spid="7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F0ADDD25-FAE4-AD40-834C-1C1CF5229EFE}"/>
              </a:ext>
            </a:extLst>
          </p:cNvPr>
          <p:cNvSpPr/>
          <p:nvPr/>
        </p:nvSpPr>
        <p:spPr>
          <a:xfrm>
            <a:off x="783711" y="438823"/>
            <a:ext cx="4551389" cy="55880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3649925" y="1492438"/>
            <a:ext cx="2057967" cy="2057967"/>
          </a:xfrm>
          <a:prstGeom prst="ellipse">
            <a:avLst/>
          </a:prstGeom>
          <a:blipFill dpi="0" rotWithShape="1">
            <a:blip r:embed="rId2" cstate="hqprint">
              <a:extLst>
                <a:ext uri="{28A0092B-C50C-407E-A947-70E740481C1C}">
                  <a14:useLocalDpi xmlns:a14="http://schemas.microsoft.com/office/drawing/2010/main"/>
                </a:ext>
              </a:extLst>
            </a:blip>
            <a:srcRect/>
            <a:stretch>
              <a:fillRect t="-12500" b="-1250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3" name="Oval 32"/>
          <p:cNvSpPr/>
          <p:nvPr/>
        </p:nvSpPr>
        <p:spPr>
          <a:xfrm>
            <a:off x="6479017" y="1493499"/>
            <a:ext cx="2057967" cy="2057967"/>
          </a:xfrm>
          <a:prstGeom prst="ellipse">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4" name="Oval 33"/>
          <p:cNvSpPr/>
          <p:nvPr/>
        </p:nvSpPr>
        <p:spPr>
          <a:xfrm>
            <a:off x="9303331" y="1492437"/>
            <a:ext cx="2057967" cy="2057967"/>
          </a:xfrm>
          <a:prstGeom prst="ellipse">
            <a:avLst/>
          </a:prstGeom>
          <a:blipFill dpi="0" rotWithShape="1">
            <a:blip r:embed="rId4" cstate="hqprint">
              <a:extLst>
                <a:ext uri="{28A0092B-C50C-407E-A947-70E740481C1C}">
                  <a14:useLocalDpi xmlns:a14="http://schemas.microsoft.com/office/drawing/2010/main"/>
                </a:ext>
              </a:extLst>
            </a:blip>
            <a:srcRect/>
            <a:stretch>
              <a:fillRect t="-25000" b="-2500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5" name="Oval 34"/>
          <p:cNvSpPr/>
          <p:nvPr/>
        </p:nvSpPr>
        <p:spPr>
          <a:xfrm>
            <a:off x="783711" y="1501350"/>
            <a:ext cx="2057967" cy="2057967"/>
          </a:xfrm>
          <a:prstGeom prst="ellipse">
            <a:avLst/>
          </a:prstGeom>
          <a:blipFill dpi="0" rotWithShape="1">
            <a:blip r:embed="rId5" cstate="hqprint">
              <a:extLst>
                <a:ext uri="{28A0092B-C50C-407E-A947-70E740481C1C}">
                  <a14:useLocalDpi xmlns:a14="http://schemas.microsoft.com/office/drawing/2010/main"/>
                </a:ext>
              </a:extLst>
            </a:blip>
            <a:srcRect/>
            <a:stretch>
              <a:fillRect t="-16009" b="-16009"/>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 name="Title 2"/>
          <p:cNvSpPr>
            <a:spLocks noGrp="1"/>
          </p:cNvSpPr>
          <p:nvPr>
            <p:ph type="title"/>
          </p:nvPr>
        </p:nvSpPr>
        <p:spPr>
          <a:xfrm>
            <a:off x="1026762" y="528977"/>
            <a:ext cx="3931503" cy="378491"/>
          </a:xfrm>
        </p:spPr>
        <p:txBody>
          <a:bodyPr>
            <a:normAutofit/>
          </a:bodyPr>
          <a:lstStyle/>
          <a:p>
            <a:r>
              <a:rPr lang="en-US" sz="1800" b="1" dirty="0">
                <a:solidFill>
                  <a:schemeClr val="tx2">
                    <a:lumMod val="60000"/>
                    <a:lumOff val="40000"/>
                  </a:schemeClr>
                </a:solidFill>
                <a:latin typeface="Arial" panose="020B0604020202020204" pitchFamily="34" charset="0"/>
                <a:cs typeface="Arial" panose="020B0604020202020204" pitchFamily="34" charset="0"/>
              </a:rPr>
              <a:t>TEAM MEMBERS </a:t>
            </a:r>
            <a:r>
              <a:rPr lang="en-US" sz="1800" dirty="0">
                <a:solidFill>
                  <a:schemeClr val="tx2">
                    <a:lumMod val="60000"/>
                    <a:lumOff val="40000"/>
                  </a:schemeClr>
                </a:solidFill>
                <a:latin typeface="Arial" panose="020B0604020202020204" pitchFamily="34" charset="0"/>
                <a:cs typeface="Arial" panose="020B0604020202020204" pitchFamily="34" charset="0"/>
              </a:rPr>
              <a:t>CIRCULAR</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5</a:t>
            </a:fld>
            <a:endParaRPr lang="en-US" dirty="0">
              <a:solidFill>
                <a:schemeClr val="tx2">
                  <a:lumMod val="60000"/>
                  <a:lumOff val="40000"/>
                </a:schemeClr>
              </a:solidFill>
            </a:endParaRPr>
          </a:p>
        </p:txBody>
      </p:sp>
      <p:sp>
        <p:nvSpPr>
          <p:cNvPr id="25" name="Textfeld 38"/>
          <p:cNvSpPr txBox="1"/>
          <p:nvPr/>
        </p:nvSpPr>
        <p:spPr>
          <a:xfrm>
            <a:off x="783713" y="3854683"/>
            <a:ext cx="2030164" cy="1241045"/>
          </a:xfrm>
          <a:prstGeom prst="rect">
            <a:avLst/>
          </a:prstGeom>
        </p:spPr>
        <p:txBody>
          <a:bodyPr vert="horz" wrap="square" rtlCol="0">
            <a:spAutoFit/>
          </a:bodyPr>
          <a:lstStyle/>
          <a:p>
            <a:pPr algn="ctr"/>
            <a:r>
              <a:rPr lang="en-US" sz="2133" b="1" kern="900" dirty="0">
                <a:solidFill>
                  <a:schemeClr val="tx2">
                    <a:lumMod val="60000"/>
                    <a:lumOff val="40000"/>
                  </a:schemeClr>
                </a:solidFill>
                <a:latin typeface="Raleway"/>
                <a:cs typeface="Raleway"/>
              </a:rPr>
              <a:t>JOSH DOE</a:t>
            </a:r>
          </a:p>
          <a:p>
            <a:pPr algn="ctr"/>
            <a:endParaRPr lang="en-US" sz="1333"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a:t>
            </a: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a:t>
            </a: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bear claw cake.</a:t>
            </a:r>
            <a:endParaRPr lang="en-US" sz="1333" kern="900" dirty="0">
              <a:solidFill>
                <a:schemeClr val="tx2">
                  <a:lumMod val="60000"/>
                  <a:lumOff val="40000"/>
                </a:schemeClr>
              </a:solidFill>
              <a:latin typeface="Calibri Light" panose="020F0302020204030204" pitchFamily="34" charset="0"/>
              <a:cs typeface="Raleway"/>
            </a:endParaRPr>
          </a:p>
        </p:txBody>
      </p:sp>
      <p:sp>
        <p:nvSpPr>
          <p:cNvPr id="26" name="Textfeld 39"/>
          <p:cNvSpPr txBox="1"/>
          <p:nvPr/>
        </p:nvSpPr>
        <p:spPr>
          <a:xfrm>
            <a:off x="3754481" y="3844424"/>
            <a:ext cx="1881989" cy="1251368"/>
          </a:xfrm>
          <a:prstGeom prst="rect">
            <a:avLst/>
          </a:prstGeom>
        </p:spPr>
        <p:txBody>
          <a:bodyPr vert="horz" wrap="none" rtlCol="0">
            <a:spAutoFit/>
          </a:bodyPr>
          <a:lstStyle/>
          <a:p>
            <a:pPr algn="ctr"/>
            <a:r>
              <a:rPr lang="de-DE" sz="2133" b="1" kern="900" dirty="0">
                <a:solidFill>
                  <a:schemeClr val="tx2">
                    <a:lumMod val="60000"/>
                    <a:lumOff val="40000"/>
                  </a:schemeClr>
                </a:solidFill>
                <a:latin typeface="Raleway"/>
                <a:cs typeface="Raleway"/>
              </a:rPr>
              <a:t>SARAH HER</a:t>
            </a:r>
          </a:p>
          <a:p>
            <a:pPr algn="ctr"/>
            <a:endParaRPr lang="de-DE" sz="1400"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a:t>
            </a: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a:t>
            </a: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bear claw cake.</a:t>
            </a:r>
            <a:endParaRPr lang="en-US" sz="1333" kern="900" dirty="0">
              <a:solidFill>
                <a:schemeClr val="tx2">
                  <a:lumMod val="60000"/>
                  <a:lumOff val="40000"/>
                </a:schemeClr>
              </a:solidFill>
              <a:latin typeface="Calibri Light" panose="020F0302020204030204" pitchFamily="34" charset="0"/>
              <a:cs typeface="Raleway"/>
            </a:endParaRPr>
          </a:p>
        </p:txBody>
      </p:sp>
      <p:sp>
        <p:nvSpPr>
          <p:cNvPr id="27" name="Textfeld 40"/>
          <p:cNvSpPr txBox="1"/>
          <p:nvPr/>
        </p:nvSpPr>
        <p:spPr>
          <a:xfrm>
            <a:off x="6570050" y="3854683"/>
            <a:ext cx="1881989" cy="1241045"/>
          </a:xfrm>
          <a:prstGeom prst="rect">
            <a:avLst/>
          </a:prstGeom>
        </p:spPr>
        <p:txBody>
          <a:bodyPr vert="horz" wrap="none" rtlCol="0">
            <a:spAutoFit/>
          </a:bodyPr>
          <a:lstStyle/>
          <a:p>
            <a:pPr algn="ctr"/>
            <a:r>
              <a:rPr lang="en-US" sz="2133" b="1" kern="900" dirty="0">
                <a:solidFill>
                  <a:schemeClr val="tx2">
                    <a:lumMod val="60000"/>
                    <a:lumOff val="40000"/>
                  </a:schemeClr>
                </a:solidFill>
                <a:latin typeface="Raleway"/>
                <a:cs typeface="Raleway"/>
              </a:rPr>
              <a:t>SIMON KONK</a:t>
            </a:r>
          </a:p>
          <a:p>
            <a:pPr algn="ctr"/>
            <a:endParaRPr lang="en-US" sz="1333"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a:t>
            </a: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a:t>
            </a: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bear claw cake.</a:t>
            </a:r>
            <a:endParaRPr lang="en-US" sz="1333" kern="900" dirty="0">
              <a:solidFill>
                <a:schemeClr val="tx2">
                  <a:lumMod val="60000"/>
                  <a:lumOff val="40000"/>
                </a:schemeClr>
              </a:solidFill>
              <a:latin typeface="Calibri Light" panose="020F0302020204030204" pitchFamily="34" charset="0"/>
              <a:cs typeface="Raleway"/>
            </a:endParaRPr>
          </a:p>
        </p:txBody>
      </p:sp>
      <p:sp>
        <p:nvSpPr>
          <p:cNvPr id="28" name="Textfeld 44"/>
          <p:cNvSpPr txBox="1"/>
          <p:nvPr/>
        </p:nvSpPr>
        <p:spPr>
          <a:xfrm>
            <a:off x="9421590" y="3854683"/>
            <a:ext cx="1881989" cy="1241045"/>
          </a:xfrm>
          <a:prstGeom prst="rect">
            <a:avLst/>
          </a:prstGeom>
        </p:spPr>
        <p:txBody>
          <a:bodyPr vert="horz" wrap="none" rtlCol="0">
            <a:spAutoFit/>
          </a:bodyPr>
          <a:lstStyle/>
          <a:p>
            <a:pPr algn="ctr"/>
            <a:r>
              <a:rPr lang="en-US" sz="2133" b="1" kern="900" dirty="0">
                <a:solidFill>
                  <a:schemeClr val="tx2">
                    <a:lumMod val="60000"/>
                    <a:lumOff val="40000"/>
                  </a:schemeClr>
                </a:solidFill>
                <a:latin typeface="Raleway"/>
                <a:cs typeface="Raleway"/>
              </a:rPr>
              <a:t>EMILY WILL</a:t>
            </a:r>
            <a:endParaRPr lang="en-US" sz="2133" kern="900" dirty="0">
              <a:solidFill>
                <a:schemeClr val="tx2">
                  <a:lumMod val="60000"/>
                  <a:lumOff val="40000"/>
                </a:schemeClr>
              </a:solidFill>
              <a:latin typeface="Raleway"/>
              <a:cs typeface="Raleway"/>
            </a:endParaRPr>
          </a:p>
          <a:p>
            <a:pPr algn="ctr"/>
            <a:endParaRPr lang="en-US" sz="1333"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a:t>
            </a: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a:t>
            </a: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bear claw cake.</a:t>
            </a:r>
            <a:endParaRPr lang="en-US" sz="1333" kern="900" dirty="0">
              <a:solidFill>
                <a:schemeClr val="tx2">
                  <a:lumMod val="60000"/>
                  <a:lumOff val="40000"/>
                </a:schemeClr>
              </a:solidFill>
              <a:latin typeface="Calibri Light" panose="020F0302020204030204" pitchFamily="34" charset="0"/>
              <a:cs typeface="Raleway"/>
            </a:endParaRPr>
          </a:p>
        </p:txBody>
      </p:sp>
      <p:sp>
        <p:nvSpPr>
          <p:cNvPr id="47" name="Oval 46"/>
          <p:cNvSpPr/>
          <p:nvPr/>
        </p:nvSpPr>
        <p:spPr>
          <a:xfrm>
            <a:off x="2156134" y="1497567"/>
            <a:ext cx="657743" cy="657741"/>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467" b="1" dirty="0">
                <a:solidFill>
                  <a:schemeClr val="bg1"/>
                </a:solidFill>
                <a:latin typeface="Raleway" panose="020B0503030101060003" pitchFamily="34" charset="0"/>
              </a:rPr>
              <a:t>CEO</a:t>
            </a:r>
          </a:p>
        </p:txBody>
      </p:sp>
      <p:sp>
        <p:nvSpPr>
          <p:cNvPr id="53" name="Oval 52"/>
          <p:cNvSpPr/>
          <p:nvPr/>
        </p:nvSpPr>
        <p:spPr>
          <a:xfrm>
            <a:off x="5029602" y="1492438"/>
            <a:ext cx="657743" cy="657741"/>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467" b="1" dirty="0">
                <a:solidFill>
                  <a:schemeClr val="bg1"/>
                </a:solidFill>
                <a:latin typeface="Raleway" panose="020B0503030101060003" pitchFamily="34" charset="0"/>
              </a:rPr>
              <a:t>PR</a:t>
            </a:r>
          </a:p>
        </p:txBody>
      </p:sp>
      <p:sp>
        <p:nvSpPr>
          <p:cNvPr id="54" name="Oval 53"/>
          <p:cNvSpPr/>
          <p:nvPr/>
        </p:nvSpPr>
        <p:spPr>
          <a:xfrm>
            <a:off x="7827446" y="1508011"/>
            <a:ext cx="657743" cy="657741"/>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467" b="1" dirty="0">
                <a:solidFill>
                  <a:schemeClr val="bg1"/>
                </a:solidFill>
                <a:latin typeface="Raleway" panose="020B0503030101060003" pitchFamily="34" charset="0"/>
              </a:rPr>
              <a:t>IT</a:t>
            </a:r>
          </a:p>
        </p:txBody>
      </p:sp>
      <p:sp>
        <p:nvSpPr>
          <p:cNvPr id="55" name="Oval 54"/>
          <p:cNvSpPr/>
          <p:nvPr/>
        </p:nvSpPr>
        <p:spPr>
          <a:xfrm>
            <a:off x="10678985" y="1508011"/>
            <a:ext cx="657743" cy="657741"/>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467" b="1" dirty="0">
                <a:solidFill>
                  <a:schemeClr val="bg1"/>
                </a:solidFill>
                <a:latin typeface="Raleway" panose="020B0503030101060003" pitchFamily="34" charset="0"/>
              </a:rPr>
              <a:t>GD</a:t>
            </a:r>
          </a:p>
        </p:txBody>
      </p:sp>
      <p:grpSp>
        <p:nvGrpSpPr>
          <p:cNvPr id="6" name="Group 5"/>
          <p:cNvGrpSpPr/>
          <p:nvPr/>
        </p:nvGrpSpPr>
        <p:grpSpPr>
          <a:xfrm>
            <a:off x="4053604" y="5360911"/>
            <a:ext cx="1281496" cy="379075"/>
            <a:chOff x="3040203" y="4020683"/>
            <a:chExt cx="961122" cy="284306"/>
          </a:xfrm>
          <a:solidFill>
            <a:schemeClr val="bg2">
              <a:lumMod val="40000"/>
              <a:lumOff val="60000"/>
            </a:schemeClr>
          </a:solidFill>
        </p:grpSpPr>
        <p:sp>
          <p:nvSpPr>
            <p:cNvPr id="58" name="Freeform 312"/>
            <p:cNvSpPr>
              <a:spLocks noEditPoints="1"/>
            </p:cNvSpPr>
            <p:nvPr/>
          </p:nvSpPr>
          <p:spPr bwMode="auto">
            <a:xfrm>
              <a:off x="3040203" y="4022363"/>
              <a:ext cx="282626" cy="282626"/>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59" name="Freeform 316"/>
            <p:cNvSpPr>
              <a:spLocks noEditPoints="1"/>
            </p:cNvSpPr>
            <p:nvPr/>
          </p:nvSpPr>
          <p:spPr bwMode="auto">
            <a:xfrm>
              <a:off x="3379454" y="4020684"/>
              <a:ext cx="284303" cy="284303"/>
            </a:xfrm>
            <a:custGeom>
              <a:avLst/>
              <a:gdLst>
                <a:gd name="T0" fmla="*/ 93 w 186"/>
                <a:gd name="T1" fmla="*/ 0 h 186"/>
                <a:gd name="T2" fmla="*/ 0 w 186"/>
                <a:gd name="T3" fmla="*/ 93 h 186"/>
                <a:gd name="T4" fmla="*/ 93 w 186"/>
                <a:gd name="T5" fmla="*/ 186 h 186"/>
                <a:gd name="T6" fmla="*/ 186 w 186"/>
                <a:gd name="T7" fmla="*/ 93 h 186"/>
                <a:gd name="T8" fmla="*/ 93 w 186"/>
                <a:gd name="T9" fmla="*/ 0 h 186"/>
                <a:gd name="T10" fmla="*/ 93 w 186"/>
                <a:gd name="T11" fmla="*/ 177 h 186"/>
                <a:gd name="T12" fmla="*/ 9 w 186"/>
                <a:gd name="T13" fmla="*/ 93 h 186"/>
                <a:gd name="T14" fmla="*/ 93 w 186"/>
                <a:gd name="T15" fmla="*/ 8 h 186"/>
                <a:gd name="T16" fmla="*/ 177 w 186"/>
                <a:gd name="T17" fmla="*/ 93 h 186"/>
                <a:gd name="T18" fmla="*/ 93 w 186"/>
                <a:gd name="T19" fmla="*/ 177 h 186"/>
                <a:gd name="T20" fmla="*/ 127 w 186"/>
                <a:gd name="T21" fmla="*/ 63 h 186"/>
                <a:gd name="T22" fmla="*/ 118 w 186"/>
                <a:gd name="T23" fmla="*/ 63 h 186"/>
                <a:gd name="T24" fmla="*/ 118 w 186"/>
                <a:gd name="T25" fmla="*/ 76 h 186"/>
                <a:gd name="T26" fmla="*/ 106 w 186"/>
                <a:gd name="T27" fmla="*/ 76 h 186"/>
                <a:gd name="T28" fmla="*/ 106 w 186"/>
                <a:gd name="T29" fmla="*/ 84 h 186"/>
                <a:gd name="T30" fmla="*/ 118 w 186"/>
                <a:gd name="T31" fmla="*/ 84 h 186"/>
                <a:gd name="T32" fmla="*/ 118 w 186"/>
                <a:gd name="T33" fmla="*/ 97 h 186"/>
                <a:gd name="T34" fmla="*/ 127 w 186"/>
                <a:gd name="T35" fmla="*/ 97 h 186"/>
                <a:gd name="T36" fmla="*/ 127 w 186"/>
                <a:gd name="T37" fmla="*/ 84 h 186"/>
                <a:gd name="T38" fmla="*/ 140 w 186"/>
                <a:gd name="T39" fmla="*/ 84 h 186"/>
                <a:gd name="T40" fmla="*/ 140 w 186"/>
                <a:gd name="T41" fmla="*/ 76 h 186"/>
                <a:gd name="T42" fmla="*/ 127 w 186"/>
                <a:gd name="T43" fmla="*/ 76 h 186"/>
                <a:gd name="T44" fmla="*/ 127 w 186"/>
                <a:gd name="T45" fmla="*/ 63 h 186"/>
                <a:gd name="T46" fmla="*/ 93 w 186"/>
                <a:gd name="T47" fmla="*/ 96 h 186"/>
                <a:gd name="T48" fmla="*/ 89 w 186"/>
                <a:gd name="T49" fmla="*/ 91 h 186"/>
                <a:gd name="T50" fmla="*/ 92 w 186"/>
                <a:gd name="T51" fmla="*/ 87 h 186"/>
                <a:gd name="T52" fmla="*/ 98 w 186"/>
                <a:gd name="T53" fmla="*/ 75 h 186"/>
                <a:gd name="T54" fmla="*/ 95 w 186"/>
                <a:gd name="T55" fmla="*/ 66 h 186"/>
                <a:gd name="T56" fmla="*/ 97 w 186"/>
                <a:gd name="T57" fmla="*/ 66 h 186"/>
                <a:gd name="T58" fmla="*/ 106 w 186"/>
                <a:gd name="T59" fmla="*/ 59 h 186"/>
                <a:gd name="T60" fmla="*/ 82 w 186"/>
                <a:gd name="T61" fmla="*/ 59 h 186"/>
                <a:gd name="T62" fmla="*/ 63 w 186"/>
                <a:gd name="T63" fmla="*/ 75 h 186"/>
                <a:gd name="T64" fmla="*/ 79 w 186"/>
                <a:gd name="T65" fmla="*/ 91 h 186"/>
                <a:gd name="T66" fmla="*/ 79 w 186"/>
                <a:gd name="T67" fmla="*/ 93 h 186"/>
                <a:gd name="T68" fmla="*/ 80 w 186"/>
                <a:gd name="T69" fmla="*/ 97 h 186"/>
                <a:gd name="T70" fmla="*/ 59 w 186"/>
                <a:gd name="T71" fmla="*/ 113 h 186"/>
                <a:gd name="T72" fmla="*/ 80 w 186"/>
                <a:gd name="T73" fmla="*/ 126 h 186"/>
                <a:gd name="T74" fmla="*/ 101 w 186"/>
                <a:gd name="T75" fmla="*/ 110 h 186"/>
                <a:gd name="T76" fmla="*/ 93 w 186"/>
                <a:gd name="T77" fmla="*/ 96 h 186"/>
                <a:gd name="T78" fmla="*/ 74 w 186"/>
                <a:gd name="T79" fmla="*/ 75 h 186"/>
                <a:gd name="T80" fmla="*/ 76 w 186"/>
                <a:gd name="T81" fmla="*/ 67 h 186"/>
                <a:gd name="T82" fmla="*/ 79 w 186"/>
                <a:gd name="T83" fmla="*/ 65 h 186"/>
                <a:gd name="T84" fmla="*/ 79 w 186"/>
                <a:gd name="T85" fmla="*/ 64 h 186"/>
                <a:gd name="T86" fmla="*/ 79 w 186"/>
                <a:gd name="T87" fmla="*/ 64 h 186"/>
                <a:gd name="T88" fmla="*/ 79 w 186"/>
                <a:gd name="T89" fmla="*/ 65 h 186"/>
                <a:gd name="T90" fmla="*/ 88 w 186"/>
                <a:gd name="T91" fmla="*/ 76 h 186"/>
                <a:gd name="T92" fmla="*/ 86 w 186"/>
                <a:gd name="T93" fmla="*/ 84 h 186"/>
                <a:gd name="T94" fmla="*/ 82 w 186"/>
                <a:gd name="T95" fmla="*/ 86 h 186"/>
                <a:gd name="T96" fmla="*/ 82 w 186"/>
                <a:gd name="T97" fmla="*/ 86 h 186"/>
                <a:gd name="T98" fmla="*/ 74 w 186"/>
                <a:gd name="T99" fmla="*/ 75 h 186"/>
                <a:gd name="T100" fmla="*/ 80 w 186"/>
                <a:gd name="T101" fmla="*/ 120 h 186"/>
                <a:gd name="T102" fmla="*/ 70 w 186"/>
                <a:gd name="T103" fmla="*/ 111 h 186"/>
                <a:gd name="T104" fmla="*/ 81 w 186"/>
                <a:gd name="T105" fmla="*/ 102 h 186"/>
                <a:gd name="T106" fmla="*/ 81 w 186"/>
                <a:gd name="T107" fmla="*/ 101 h 186"/>
                <a:gd name="T108" fmla="*/ 81 w 186"/>
                <a:gd name="T109" fmla="*/ 101 h 186"/>
                <a:gd name="T110" fmla="*/ 82 w 186"/>
                <a:gd name="T111" fmla="*/ 102 h 186"/>
                <a:gd name="T112" fmla="*/ 86 w 186"/>
                <a:gd name="T113" fmla="*/ 103 h 186"/>
                <a:gd name="T114" fmla="*/ 87 w 186"/>
                <a:gd name="T115" fmla="*/ 104 h 186"/>
                <a:gd name="T116" fmla="*/ 92 w 186"/>
                <a:gd name="T117" fmla="*/ 110 h 186"/>
                <a:gd name="T118" fmla="*/ 92 w 186"/>
                <a:gd name="T119" fmla="*/ 111 h 186"/>
                <a:gd name="T120" fmla="*/ 80 w 186"/>
                <a:gd name="T121" fmla="*/ 12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6" h="186">
                  <a:moveTo>
                    <a:pt x="93" y="0"/>
                  </a:moveTo>
                  <a:cubicBezTo>
                    <a:pt x="42" y="0"/>
                    <a:pt x="0" y="41"/>
                    <a:pt x="0" y="93"/>
                  </a:cubicBezTo>
                  <a:cubicBezTo>
                    <a:pt x="0" y="144"/>
                    <a:pt x="42" y="186"/>
                    <a:pt x="93" y="186"/>
                  </a:cubicBezTo>
                  <a:cubicBezTo>
                    <a:pt x="144" y="186"/>
                    <a:pt x="186" y="144"/>
                    <a:pt x="186" y="93"/>
                  </a:cubicBezTo>
                  <a:cubicBezTo>
                    <a:pt x="186" y="41"/>
                    <a:pt x="144" y="0"/>
                    <a:pt x="93" y="0"/>
                  </a:cubicBezTo>
                  <a:close/>
                  <a:moveTo>
                    <a:pt x="93" y="177"/>
                  </a:moveTo>
                  <a:cubicBezTo>
                    <a:pt x="47" y="177"/>
                    <a:pt x="9" y="139"/>
                    <a:pt x="9" y="93"/>
                  </a:cubicBezTo>
                  <a:cubicBezTo>
                    <a:pt x="9" y="46"/>
                    <a:pt x="47" y="8"/>
                    <a:pt x="93" y="8"/>
                  </a:cubicBezTo>
                  <a:cubicBezTo>
                    <a:pt x="140" y="8"/>
                    <a:pt x="177" y="46"/>
                    <a:pt x="177" y="93"/>
                  </a:cubicBezTo>
                  <a:cubicBezTo>
                    <a:pt x="177" y="139"/>
                    <a:pt x="140" y="177"/>
                    <a:pt x="93" y="177"/>
                  </a:cubicBezTo>
                  <a:close/>
                  <a:moveTo>
                    <a:pt x="127" y="63"/>
                  </a:moveTo>
                  <a:cubicBezTo>
                    <a:pt x="118" y="63"/>
                    <a:pt x="118" y="63"/>
                    <a:pt x="118" y="63"/>
                  </a:cubicBezTo>
                  <a:cubicBezTo>
                    <a:pt x="118" y="76"/>
                    <a:pt x="118" y="76"/>
                    <a:pt x="118" y="76"/>
                  </a:cubicBezTo>
                  <a:cubicBezTo>
                    <a:pt x="106" y="76"/>
                    <a:pt x="106" y="76"/>
                    <a:pt x="106" y="76"/>
                  </a:cubicBezTo>
                  <a:cubicBezTo>
                    <a:pt x="106" y="84"/>
                    <a:pt x="106" y="84"/>
                    <a:pt x="106" y="84"/>
                  </a:cubicBezTo>
                  <a:cubicBezTo>
                    <a:pt x="118" y="84"/>
                    <a:pt x="118" y="84"/>
                    <a:pt x="118" y="84"/>
                  </a:cubicBezTo>
                  <a:cubicBezTo>
                    <a:pt x="118" y="97"/>
                    <a:pt x="118" y="97"/>
                    <a:pt x="118" y="97"/>
                  </a:cubicBezTo>
                  <a:cubicBezTo>
                    <a:pt x="127" y="97"/>
                    <a:pt x="127" y="97"/>
                    <a:pt x="127" y="97"/>
                  </a:cubicBezTo>
                  <a:cubicBezTo>
                    <a:pt x="127" y="84"/>
                    <a:pt x="127" y="84"/>
                    <a:pt x="127" y="84"/>
                  </a:cubicBezTo>
                  <a:cubicBezTo>
                    <a:pt x="140" y="84"/>
                    <a:pt x="140" y="84"/>
                    <a:pt x="140" y="84"/>
                  </a:cubicBezTo>
                  <a:cubicBezTo>
                    <a:pt x="140" y="76"/>
                    <a:pt x="140" y="76"/>
                    <a:pt x="140" y="76"/>
                  </a:cubicBezTo>
                  <a:cubicBezTo>
                    <a:pt x="127" y="76"/>
                    <a:pt x="127" y="76"/>
                    <a:pt x="127" y="76"/>
                  </a:cubicBezTo>
                  <a:lnTo>
                    <a:pt x="127" y="63"/>
                  </a:lnTo>
                  <a:close/>
                  <a:moveTo>
                    <a:pt x="93" y="96"/>
                  </a:moveTo>
                  <a:cubicBezTo>
                    <a:pt x="91" y="95"/>
                    <a:pt x="89" y="92"/>
                    <a:pt x="89" y="91"/>
                  </a:cubicBezTo>
                  <a:cubicBezTo>
                    <a:pt x="89" y="90"/>
                    <a:pt x="89" y="90"/>
                    <a:pt x="92" y="87"/>
                  </a:cubicBezTo>
                  <a:cubicBezTo>
                    <a:pt x="96" y="84"/>
                    <a:pt x="98" y="80"/>
                    <a:pt x="98" y="75"/>
                  </a:cubicBezTo>
                  <a:cubicBezTo>
                    <a:pt x="98" y="72"/>
                    <a:pt x="97" y="68"/>
                    <a:pt x="95" y="66"/>
                  </a:cubicBezTo>
                  <a:cubicBezTo>
                    <a:pt x="97" y="66"/>
                    <a:pt x="97" y="66"/>
                    <a:pt x="97" y="66"/>
                  </a:cubicBezTo>
                  <a:cubicBezTo>
                    <a:pt x="106" y="59"/>
                    <a:pt x="106" y="59"/>
                    <a:pt x="106" y="59"/>
                  </a:cubicBezTo>
                  <a:cubicBezTo>
                    <a:pt x="82" y="59"/>
                    <a:pt x="82" y="59"/>
                    <a:pt x="82" y="59"/>
                  </a:cubicBezTo>
                  <a:cubicBezTo>
                    <a:pt x="72" y="59"/>
                    <a:pt x="63" y="67"/>
                    <a:pt x="63" y="75"/>
                  </a:cubicBezTo>
                  <a:cubicBezTo>
                    <a:pt x="63" y="84"/>
                    <a:pt x="70" y="91"/>
                    <a:pt x="79" y="91"/>
                  </a:cubicBezTo>
                  <a:cubicBezTo>
                    <a:pt x="79" y="92"/>
                    <a:pt x="79" y="93"/>
                    <a:pt x="79" y="93"/>
                  </a:cubicBezTo>
                  <a:cubicBezTo>
                    <a:pt x="79" y="95"/>
                    <a:pt x="79" y="96"/>
                    <a:pt x="80" y="97"/>
                  </a:cubicBezTo>
                  <a:cubicBezTo>
                    <a:pt x="69" y="97"/>
                    <a:pt x="59" y="104"/>
                    <a:pt x="59" y="113"/>
                  </a:cubicBezTo>
                  <a:cubicBezTo>
                    <a:pt x="59" y="121"/>
                    <a:pt x="68" y="126"/>
                    <a:pt x="80" y="126"/>
                  </a:cubicBezTo>
                  <a:cubicBezTo>
                    <a:pt x="94" y="126"/>
                    <a:pt x="101" y="118"/>
                    <a:pt x="101" y="110"/>
                  </a:cubicBezTo>
                  <a:cubicBezTo>
                    <a:pt x="101" y="104"/>
                    <a:pt x="99" y="100"/>
                    <a:pt x="93" y="96"/>
                  </a:cubicBezTo>
                  <a:close/>
                  <a:moveTo>
                    <a:pt x="74" y="75"/>
                  </a:moveTo>
                  <a:cubicBezTo>
                    <a:pt x="73" y="72"/>
                    <a:pt x="74" y="69"/>
                    <a:pt x="76" y="67"/>
                  </a:cubicBezTo>
                  <a:cubicBezTo>
                    <a:pt x="76" y="66"/>
                    <a:pt x="78" y="65"/>
                    <a:pt x="79" y="65"/>
                  </a:cubicBezTo>
                  <a:cubicBezTo>
                    <a:pt x="79" y="64"/>
                    <a:pt x="79" y="64"/>
                    <a:pt x="79" y="64"/>
                  </a:cubicBezTo>
                  <a:cubicBezTo>
                    <a:pt x="79" y="64"/>
                    <a:pt x="79" y="64"/>
                    <a:pt x="79" y="64"/>
                  </a:cubicBezTo>
                  <a:cubicBezTo>
                    <a:pt x="79" y="65"/>
                    <a:pt x="79" y="65"/>
                    <a:pt x="79" y="65"/>
                  </a:cubicBezTo>
                  <a:cubicBezTo>
                    <a:pt x="83" y="65"/>
                    <a:pt x="87" y="70"/>
                    <a:pt x="88" y="76"/>
                  </a:cubicBezTo>
                  <a:cubicBezTo>
                    <a:pt x="88" y="79"/>
                    <a:pt x="88" y="82"/>
                    <a:pt x="86" y="84"/>
                  </a:cubicBezTo>
                  <a:cubicBezTo>
                    <a:pt x="85" y="85"/>
                    <a:pt x="84" y="86"/>
                    <a:pt x="82" y="86"/>
                  </a:cubicBezTo>
                  <a:cubicBezTo>
                    <a:pt x="82" y="86"/>
                    <a:pt x="82" y="86"/>
                    <a:pt x="82" y="86"/>
                  </a:cubicBezTo>
                  <a:cubicBezTo>
                    <a:pt x="78" y="86"/>
                    <a:pt x="74" y="81"/>
                    <a:pt x="74" y="75"/>
                  </a:cubicBezTo>
                  <a:close/>
                  <a:moveTo>
                    <a:pt x="80" y="120"/>
                  </a:moveTo>
                  <a:cubicBezTo>
                    <a:pt x="74" y="120"/>
                    <a:pt x="70" y="116"/>
                    <a:pt x="70" y="111"/>
                  </a:cubicBezTo>
                  <a:cubicBezTo>
                    <a:pt x="70" y="106"/>
                    <a:pt x="75" y="102"/>
                    <a:pt x="81" y="102"/>
                  </a:cubicBezTo>
                  <a:cubicBezTo>
                    <a:pt x="81" y="101"/>
                    <a:pt x="81" y="101"/>
                    <a:pt x="81" y="101"/>
                  </a:cubicBezTo>
                  <a:cubicBezTo>
                    <a:pt x="81" y="101"/>
                    <a:pt x="81" y="101"/>
                    <a:pt x="81" y="101"/>
                  </a:cubicBezTo>
                  <a:cubicBezTo>
                    <a:pt x="82" y="102"/>
                    <a:pt x="82" y="102"/>
                    <a:pt x="82" y="102"/>
                  </a:cubicBezTo>
                  <a:cubicBezTo>
                    <a:pt x="83" y="102"/>
                    <a:pt x="84" y="103"/>
                    <a:pt x="86" y="103"/>
                  </a:cubicBezTo>
                  <a:cubicBezTo>
                    <a:pt x="87" y="104"/>
                    <a:pt x="87" y="104"/>
                    <a:pt x="87" y="104"/>
                  </a:cubicBezTo>
                  <a:cubicBezTo>
                    <a:pt x="90" y="106"/>
                    <a:pt x="92" y="108"/>
                    <a:pt x="92" y="110"/>
                  </a:cubicBezTo>
                  <a:cubicBezTo>
                    <a:pt x="92" y="110"/>
                    <a:pt x="92" y="111"/>
                    <a:pt x="92" y="111"/>
                  </a:cubicBezTo>
                  <a:cubicBezTo>
                    <a:pt x="92" y="117"/>
                    <a:pt x="88" y="120"/>
                    <a:pt x="80" y="12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60" name="Freeform 317"/>
            <p:cNvSpPr>
              <a:spLocks noEditPoints="1"/>
            </p:cNvSpPr>
            <p:nvPr/>
          </p:nvSpPr>
          <p:spPr bwMode="auto">
            <a:xfrm>
              <a:off x="3718699" y="4020683"/>
              <a:ext cx="282626" cy="284303"/>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61" name="Group 60"/>
          <p:cNvGrpSpPr/>
          <p:nvPr/>
        </p:nvGrpSpPr>
        <p:grpSpPr>
          <a:xfrm>
            <a:off x="1158045" y="5360907"/>
            <a:ext cx="1281496" cy="379075"/>
            <a:chOff x="3040203" y="4020683"/>
            <a:chExt cx="961122" cy="284306"/>
          </a:xfrm>
          <a:solidFill>
            <a:schemeClr val="bg2">
              <a:lumMod val="40000"/>
              <a:lumOff val="60000"/>
            </a:schemeClr>
          </a:solidFill>
        </p:grpSpPr>
        <p:sp>
          <p:nvSpPr>
            <p:cNvPr id="62" name="Freeform 312"/>
            <p:cNvSpPr>
              <a:spLocks noEditPoints="1"/>
            </p:cNvSpPr>
            <p:nvPr/>
          </p:nvSpPr>
          <p:spPr bwMode="auto">
            <a:xfrm>
              <a:off x="3040203" y="4022363"/>
              <a:ext cx="282626" cy="282626"/>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63" name="Freeform 316"/>
            <p:cNvSpPr>
              <a:spLocks noEditPoints="1"/>
            </p:cNvSpPr>
            <p:nvPr/>
          </p:nvSpPr>
          <p:spPr bwMode="auto">
            <a:xfrm>
              <a:off x="3379454" y="4020684"/>
              <a:ext cx="284303" cy="284303"/>
            </a:xfrm>
            <a:custGeom>
              <a:avLst/>
              <a:gdLst>
                <a:gd name="T0" fmla="*/ 93 w 186"/>
                <a:gd name="T1" fmla="*/ 0 h 186"/>
                <a:gd name="T2" fmla="*/ 0 w 186"/>
                <a:gd name="T3" fmla="*/ 93 h 186"/>
                <a:gd name="T4" fmla="*/ 93 w 186"/>
                <a:gd name="T5" fmla="*/ 186 h 186"/>
                <a:gd name="T6" fmla="*/ 186 w 186"/>
                <a:gd name="T7" fmla="*/ 93 h 186"/>
                <a:gd name="T8" fmla="*/ 93 w 186"/>
                <a:gd name="T9" fmla="*/ 0 h 186"/>
                <a:gd name="T10" fmla="*/ 93 w 186"/>
                <a:gd name="T11" fmla="*/ 177 h 186"/>
                <a:gd name="T12" fmla="*/ 9 w 186"/>
                <a:gd name="T13" fmla="*/ 93 h 186"/>
                <a:gd name="T14" fmla="*/ 93 w 186"/>
                <a:gd name="T15" fmla="*/ 8 h 186"/>
                <a:gd name="T16" fmla="*/ 177 w 186"/>
                <a:gd name="T17" fmla="*/ 93 h 186"/>
                <a:gd name="T18" fmla="*/ 93 w 186"/>
                <a:gd name="T19" fmla="*/ 177 h 186"/>
                <a:gd name="T20" fmla="*/ 127 w 186"/>
                <a:gd name="T21" fmla="*/ 63 h 186"/>
                <a:gd name="T22" fmla="*/ 118 w 186"/>
                <a:gd name="T23" fmla="*/ 63 h 186"/>
                <a:gd name="T24" fmla="*/ 118 w 186"/>
                <a:gd name="T25" fmla="*/ 76 h 186"/>
                <a:gd name="T26" fmla="*/ 106 w 186"/>
                <a:gd name="T27" fmla="*/ 76 h 186"/>
                <a:gd name="T28" fmla="*/ 106 w 186"/>
                <a:gd name="T29" fmla="*/ 84 h 186"/>
                <a:gd name="T30" fmla="*/ 118 w 186"/>
                <a:gd name="T31" fmla="*/ 84 h 186"/>
                <a:gd name="T32" fmla="*/ 118 w 186"/>
                <a:gd name="T33" fmla="*/ 97 h 186"/>
                <a:gd name="T34" fmla="*/ 127 w 186"/>
                <a:gd name="T35" fmla="*/ 97 h 186"/>
                <a:gd name="T36" fmla="*/ 127 w 186"/>
                <a:gd name="T37" fmla="*/ 84 h 186"/>
                <a:gd name="T38" fmla="*/ 140 w 186"/>
                <a:gd name="T39" fmla="*/ 84 h 186"/>
                <a:gd name="T40" fmla="*/ 140 w 186"/>
                <a:gd name="T41" fmla="*/ 76 h 186"/>
                <a:gd name="T42" fmla="*/ 127 w 186"/>
                <a:gd name="T43" fmla="*/ 76 h 186"/>
                <a:gd name="T44" fmla="*/ 127 w 186"/>
                <a:gd name="T45" fmla="*/ 63 h 186"/>
                <a:gd name="T46" fmla="*/ 93 w 186"/>
                <a:gd name="T47" fmla="*/ 96 h 186"/>
                <a:gd name="T48" fmla="*/ 89 w 186"/>
                <a:gd name="T49" fmla="*/ 91 h 186"/>
                <a:gd name="T50" fmla="*/ 92 w 186"/>
                <a:gd name="T51" fmla="*/ 87 h 186"/>
                <a:gd name="T52" fmla="*/ 98 w 186"/>
                <a:gd name="T53" fmla="*/ 75 h 186"/>
                <a:gd name="T54" fmla="*/ 95 w 186"/>
                <a:gd name="T55" fmla="*/ 66 h 186"/>
                <a:gd name="T56" fmla="*/ 97 w 186"/>
                <a:gd name="T57" fmla="*/ 66 h 186"/>
                <a:gd name="T58" fmla="*/ 106 w 186"/>
                <a:gd name="T59" fmla="*/ 59 h 186"/>
                <a:gd name="T60" fmla="*/ 82 w 186"/>
                <a:gd name="T61" fmla="*/ 59 h 186"/>
                <a:gd name="T62" fmla="*/ 63 w 186"/>
                <a:gd name="T63" fmla="*/ 75 h 186"/>
                <a:gd name="T64" fmla="*/ 79 w 186"/>
                <a:gd name="T65" fmla="*/ 91 h 186"/>
                <a:gd name="T66" fmla="*/ 79 w 186"/>
                <a:gd name="T67" fmla="*/ 93 h 186"/>
                <a:gd name="T68" fmla="*/ 80 w 186"/>
                <a:gd name="T69" fmla="*/ 97 h 186"/>
                <a:gd name="T70" fmla="*/ 59 w 186"/>
                <a:gd name="T71" fmla="*/ 113 h 186"/>
                <a:gd name="T72" fmla="*/ 80 w 186"/>
                <a:gd name="T73" fmla="*/ 126 h 186"/>
                <a:gd name="T74" fmla="*/ 101 w 186"/>
                <a:gd name="T75" fmla="*/ 110 h 186"/>
                <a:gd name="T76" fmla="*/ 93 w 186"/>
                <a:gd name="T77" fmla="*/ 96 h 186"/>
                <a:gd name="T78" fmla="*/ 74 w 186"/>
                <a:gd name="T79" fmla="*/ 75 h 186"/>
                <a:gd name="T80" fmla="*/ 76 w 186"/>
                <a:gd name="T81" fmla="*/ 67 h 186"/>
                <a:gd name="T82" fmla="*/ 79 w 186"/>
                <a:gd name="T83" fmla="*/ 65 h 186"/>
                <a:gd name="T84" fmla="*/ 79 w 186"/>
                <a:gd name="T85" fmla="*/ 64 h 186"/>
                <a:gd name="T86" fmla="*/ 79 w 186"/>
                <a:gd name="T87" fmla="*/ 64 h 186"/>
                <a:gd name="T88" fmla="*/ 79 w 186"/>
                <a:gd name="T89" fmla="*/ 65 h 186"/>
                <a:gd name="T90" fmla="*/ 88 w 186"/>
                <a:gd name="T91" fmla="*/ 76 h 186"/>
                <a:gd name="T92" fmla="*/ 86 w 186"/>
                <a:gd name="T93" fmla="*/ 84 h 186"/>
                <a:gd name="T94" fmla="*/ 82 w 186"/>
                <a:gd name="T95" fmla="*/ 86 h 186"/>
                <a:gd name="T96" fmla="*/ 82 w 186"/>
                <a:gd name="T97" fmla="*/ 86 h 186"/>
                <a:gd name="T98" fmla="*/ 74 w 186"/>
                <a:gd name="T99" fmla="*/ 75 h 186"/>
                <a:gd name="T100" fmla="*/ 80 w 186"/>
                <a:gd name="T101" fmla="*/ 120 h 186"/>
                <a:gd name="T102" fmla="*/ 70 w 186"/>
                <a:gd name="T103" fmla="*/ 111 h 186"/>
                <a:gd name="T104" fmla="*/ 81 w 186"/>
                <a:gd name="T105" fmla="*/ 102 h 186"/>
                <a:gd name="T106" fmla="*/ 81 w 186"/>
                <a:gd name="T107" fmla="*/ 101 h 186"/>
                <a:gd name="T108" fmla="*/ 81 w 186"/>
                <a:gd name="T109" fmla="*/ 101 h 186"/>
                <a:gd name="T110" fmla="*/ 82 w 186"/>
                <a:gd name="T111" fmla="*/ 102 h 186"/>
                <a:gd name="T112" fmla="*/ 86 w 186"/>
                <a:gd name="T113" fmla="*/ 103 h 186"/>
                <a:gd name="T114" fmla="*/ 87 w 186"/>
                <a:gd name="T115" fmla="*/ 104 h 186"/>
                <a:gd name="T116" fmla="*/ 92 w 186"/>
                <a:gd name="T117" fmla="*/ 110 h 186"/>
                <a:gd name="T118" fmla="*/ 92 w 186"/>
                <a:gd name="T119" fmla="*/ 111 h 186"/>
                <a:gd name="T120" fmla="*/ 80 w 186"/>
                <a:gd name="T121" fmla="*/ 12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6" h="186">
                  <a:moveTo>
                    <a:pt x="93" y="0"/>
                  </a:moveTo>
                  <a:cubicBezTo>
                    <a:pt x="42" y="0"/>
                    <a:pt x="0" y="41"/>
                    <a:pt x="0" y="93"/>
                  </a:cubicBezTo>
                  <a:cubicBezTo>
                    <a:pt x="0" y="144"/>
                    <a:pt x="42" y="186"/>
                    <a:pt x="93" y="186"/>
                  </a:cubicBezTo>
                  <a:cubicBezTo>
                    <a:pt x="144" y="186"/>
                    <a:pt x="186" y="144"/>
                    <a:pt x="186" y="93"/>
                  </a:cubicBezTo>
                  <a:cubicBezTo>
                    <a:pt x="186" y="41"/>
                    <a:pt x="144" y="0"/>
                    <a:pt x="93" y="0"/>
                  </a:cubicBezTo>
                  <a:close/>
                  <a:moveTo>
                    <a:pt x="93" y="177"/>
                  </a:moveTo>
                  <a:cubicBezTo>
                    <a:pt x="47" y="177"/>
                    <a:pt x="9" y="139"/>
                    <a:pt x="9" y="93"/>
                  </a:cubicBezTo>
                  <a:cubicBezTo>
                    <a:pt x="9" y="46"/>
                    <a:pt x="47" y="8"/>
                    <a:pt x="93" y="8"/>
                  </a:cubicBezTo>
                  <a:cubicBezTo>
                    <a:pt x="140" y="8"/>
                    <a:pt x="177" y="46"/>
                    <a:pt x="177" y="93"/>
                  </a:cubicBezTo>
                  <a:cubicBezTo>
                    <a:pt x="177" y="139"/>
                    <a:pt x="140" y="177"/>
                    <a:pt x="93" y="177"/>
                  </a:cubicBezTo>
                  <a:close/>
                  <a:moveTo>
                    <a:pt x="127" y="63"/>
                  </a:moveTo>
                  <a:cubicBezTo>
                    <a:pt x="118" y="63"/>
                    <a:pt x="118" y="63"/>
                    <a:pt x="118" y="63"/>
                  </a:cubicBezTo>
                  <a:cubicBezTo>
                    <a:pt x="118" y="76"/>
                    <a:pt x="118" y="76"/>
                    <a:pt x="118" y="76"/>
                  </a:cubicBezTo>
                  <a:cubicBezTo>
                    <a:pt x="106" y="76"/>
                    <a:pt x="106" y="76"/>
                    <a:pt x="106" y="76"/>
                  </a:cubicBezTo>
                  <a:cubicBezTo>
                    <a:pt x="106" y="84"/>
                    <a:pt x="106" y="84"/>
                    <a:pt x="106" y="84"/>
                  </a:cubicBezTo>
                  <a:cubicBezTo>
                    <a:pt x="118" y="84"/>
                    <a:pt x="118" y="84"/>
                    <a:pt x="118" y="84"/>
                  </a:cubicBezTo>
                  <a:cubicBezTo>
                    <a:pt x="118" y="97"/>
                    <a:pt x="118" y="97"/>
                    <a:pt x="118" y="97"/>
                  </a:cubicBezTo>
                  <a:cubicBezTo>
                    <a:pt x="127" y="97"/>
                    <a:pt x="127" y="97"/>
                    <a:pt x="127" y="97"/>
                  </a:cubicBezTo>
                  <a:cubicBezTo>
                    <a:pt x="127" y="84"/>
                    <a:pt x="127" y="84"/>
                    <a:pt x="127" y="84"/>
                  </a:cubicBezTo>
                  <a:cubicBezTo>
                    <a:pt x="140" y="84"/>
                    <a:pt x="140" y="84"/>
                    <a:pt x="140" y="84"/>
                  </a:cubicBezTo>
                  <a:cubicBezTo>
                    <a:pt x="140" y="76"/>
                    <a:pt x="140" y="76"/>
                    <a:pt x="140" y="76"/>
                  </a:cubicBezTo>
                  <a:cubicBezTo>
                    <a:pt x="127" y="76"/>
                    <a:pt x="127" y="76"/>
                    <a:pt x="127" y="76"/>
                  </a:cubicBezTo>
                  <a:lnTo>
                    <a:pt x="127" y="63"/>
                  </a:lnTo>
                  <a:close/>
                  <a:moveTo>
                    <a:pt x="93" y="96"/>
                  </a:moveTo>
                  <a:cubicBezTo>
                    <a:pt x="91" y="95"/>
                    <a:pt x="89" y="92"/>
                    <a:pt x="89" y="91"/>
                  </a:cubicBezTo>
                  <a:cubicBezTo>
                    <a:pt x="89" y="90"/>
                    <a:pt x="89" y="90"/>
                    <a:pt x="92" y="87"/>
                  </a:cubicBezTo>
                  <a:cubicBezTo>
                    <a:pt x="96" y="84"/>
                    <a:pt x="98" y="80"/>
                    <a:pt x="98" y="75"/>
                  </a:cubicBezTo>
                  <a:cubicBezTo>
                    <a:pt x="98" y="72"/>
                    <a:pt x="97" y="68"/>
                    <a:pt x="95" y="66"/>
                  </a:cubicBezTo>
                  <a:cubicBezTo>
                    <a:pt x="97" y="66"/>
                    <a:pt x="97" y="66"/>
                    <a:pt x="97" y="66"/>
                  </a:cubicBezTo>
                  <a:cubicBezTo>
                    <a:pt x="106" y="59"/>
                    <a:pt x="106" y="59"/>
                    <a:pt x="106" y="59"/>
                  </a:cubicBezTo>
                  <a:cubicBezTo>
                    <a:pt x="82" y="59"/>
                    <a:pt x="82" y="59"/>
                    <a:pt x="82" y="59"/>
                  </a:cubicBezTo>
                  <a:cubicBezTo>
                    <a:pt x="72" y="59"/>
                    <a:pt x="63" y="67"/>
                    <a:pt x="63" y="75"/>
                  </a:cubicBezTo>
                  <a:cubicBezTo>
                    <a:pt x="63" y="84"/>
                    <a:pt x="70" y="91"/>
                    <a:pt x="79" y="91"/>
                  </a:cubicBezTo>
                  <a:cubicBezTo>
                    <a:pt x="79" y="92"/>
                    <a:pt x="79" y="93"/>
                    <a:pt x="79" y="93"/>
                  </a:cubicBezTo>
                  <a:cubicBezTo>
                    <a:pt x="79" y="95"/>
                    <a:pt x="79" y="96"/>
                    <a:pt x="80" y="97"/>
                  </a:cubicBezTo>
                  <a:cubicBezTo>
                    <a:pt x="69" y="97"/>
                    <a:pt x="59" y="104"/>
                    <a:pt x="59" y="113"/>
                  </a:cubicBezTo>
                  <a:cubicBezTo>
                    <a:pt x="59" y="121"/>
                    <a:pt x="68" y="126"/>
                    <a:pt x="80" y="126"/>
                  </a:cubicBezTo>
                  <a:cubicBezTo>
                    <a:pt x="94" y="126"/>
                    <a:pt x="101" y="118"/>
                    <a:pt x="101" y="110"/>
                  </a:cubicBezTo>
                  <a:cubicBezTo>
                    <a:pt x="101" y="104"/>
                    <a:pt x="99" y="100"/>
                    <a:pt x="93" y="96"/>
                  </a:cubicBezTo>
                  <a:close/>
                  <a:moveTo>
                    <a:pt x="74" y="75"/>
                  </a:moveTo>
                  <a:cubicBezTo>
                    <a:pt x="73" y="72"/>
                    <a:pt x="74" y="69"/>
                    <a:pt x="76" y="67"/>
                  </a:cubicBezTo>
                  <a:cubicBezTo>
                    <a:pt x="76" y="66"/>
                    <a:pt x="78" y="65"/>
                    <a:pt x="79" y="65"/>
                  </a:cubicBezTo>
                  <a:cubicBezTo>
                    <a:pt x="79" y="64"/>
                    <a:pt x="79" y="64"/>
                    <a:pt x="79" y="64"/>
                  </a:cubicBezTo>
                  <a:cubicBezTo>
                    <a:pt x="79" y="64"/>
                    <a:pt x="79" y="64"/>
                    <a:pt x="79" y="64"/>
                  </a:cubicBezTo>
                  <a:cubicBezTo>
                    <a:pt x="79" y="65"/>
                    <a:pt x="79" y="65"/>
                    <a:pt x="79" y="65"/>
                  </a:cubicBezTo>
                  <a:cubicBezTo>
                    <a:pt x="83" y="65"/>
                    <a:pt x="87" y="70"/>
                    <a:pt x="88" y="76"/>
                  </a:cubicBezTo>
                  <a:cubicBezTo>
                    <a:pt x="88" y="79"/>
                    <a:pt x="88" y="82"/>
                    <a:pt x="86" y="84"/>
                  </a:cubicBezTo>
                  <a:cubicBezTo>
                    <a:pt x="85" y="85"/>
                    <a:pt x="84" y="86"/>
                    <a:pt x="82" y="86"/>
                  </a:cubicBezTo>
                  <a:cubicBezTo>
                    <a:pt x="82" y="86"/>
                    <a:pt x="82" y="86"/>
                    <a:pt x="82" y="86"/>
                  </a:cubicBezTo>
                  <a:cubicBezTo>
                    <a:pt x="78" y="86"/>
                    <a:pt x="74" y="81"/>
                    <a:pt x="74" y="75"/>
                  </a:cubicBezTo>
                  <a:close/>
                  <a:moveTo>
                    <a:pt x="80" y="120"/>
                  </a:moveTo>
                  <a:cubicBezTo>
                    <a:pt x="74" y="120"/>
                    <a:pt x="70" y="116"/>
                    <a:pt x="70" y="111"/>
                  </a:cubicBezTo>
                  <a:cubicBezTo>
                    <a:pt x="70" y="106"/>
                    <a:pt x="75" y="102"/>
                    <a:pt x="81" y="102"/>
                  </a:cubicBezTo>
                  <a:cubicBezTo>
                    <a:pt x="81" y="101"/>
                    <a:pt x="81" y="101"/>
                    <a:pt x="81" y="101"/>
                  </a:cubicBezTo>
                  <a:cubicBezTo>
                    <a:pt x="81" y="101"/>
                    <a:pt x="81" y="101"/>
                    <a:pt x="81" y="101"/>
                  </a:cubicBezTo>
                  <a:cubicBezTo>
                    <a:pt x="82" y="102"/>
                    <a:pt x="82" y="102"/>
                    <a:pt x="82" y="102"/>
                  </a:cubicBezTo>
                  <a:cubicBezTo>
                    <a:pt x="83" y="102"/>
                    <a:pt x="84" y="103"/>
                    <a:pt x="86" y="103"/>
                  </a:cubicBezTo>
                  <a:cubicBezTo>
                    <a:pt x="87" y="104"/>
                    <a:pt x="87" y="104"/>
                    <a:pt x="87" y="104"/>
                  </a:cubicBezTo>
                  <a:cubicBezTo>
                    <a:pt x="90" y="106"/>
                    <a:pt x="92" y="108"/>
                    <a:pt x="92" y="110"/>
                  </a:cubicBezTo>
                  <a:cubicBezTo>
                    <a:pt x="92" y="110"/>
                    <a:pt x="92" y="111"/>
                    <a:pt x="92" y="111"/>
                  </a:cubicBezTo>
                  <a:cubicBezTo>
                    <a:pt x="92" y="117"/>
                    <a:pt x="88" y="120"/>
                    <a:pt x="80" y="12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64" name="Freeform 317"/>
            <p:cNvSpPr>
              <a:spLocks noEditPoints="1"/>
            </p:cNvSpPr>
            <p:nvPr/>
          </p:nvSpPr>
          <p:spPr bwMode="auto">
            <a:xfrm>
              <a:off x="3718699" y="4020683"/>
              <a:ext cx="282626" cy="284303"/>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65" name="Group 64"/>
          <p:cNvGrpSpPr/>
          <p:nvPr/>
        </p:nvGrpSpPr>
        <p:grpSpPr>
          <a:xfrm>
            <a:off x="6830131" y="5360903"/>
            <a:ext cx="1281496" cy="379075"/>
            <a:chOff x="3040203" y="4020683"/>
            <a:chExt cx="961122" cy="284306"/>
          </a:xfrm>
          <a:solidFill>
            <a:schemeClr val="bg2">
              <a:lumMod val="40000"/>
              <a:lumOff val="60000"/>
            </a:schemeClr>
          </a:solidFill>
        </p:grpSpPr>
        <p:sp>
          <p:nvSpPr>
            <p:cNvPr id="66" name="Freeform 312"/>
            <p:cNvSpPr>
              <a:spLocks noEditPoints="1"/>
            </p:cNvSpPr>
            <p:nvPr/>
          </p:nvSpPr>
          <p:spPr bwMode="auto">
            <a:xfrm>
              <a:off x="3040203" y="4022363"/>
              <a:ext cx="282626" cy="282626"/>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67" name="Freeform 316"/>
            <p:cNvSpPr>
              <a:spLocks noEditPoints="1"/>
            </p:cNvSpPr>
            <p:nvPr/>
          </p:nvSpPr>
          <p:spPr bwMode="auto">
            <a:xfrm>
              <a:off x="3379454" y="4020684"/>
              <a:ext cx="284303" cy="284303"/>
            </a:xfrm>
            <a:custGeom>
              <a:avLst/>
              <a:gdLst>
                <a:gd name="T0" fmla="*/ 93 w 186"/>
                <a:gd name="T1" fmla="*/ 0 h 186"/>
                <a:gd name="T2" fmla="*/ 0 w 186"/>
                <a:gd name="T3" fmla="*/ 93 h 186"/>
                <a:gd name="T4" fmla="*/ 93 w 186"/>
                <a:gd name="T5" fmla="*/ 186 h 186"/>
                <a:gd name="T6" fmla="*/ 186 w 186"/>
                <a:gd name="T7" fmla="*/ 93 h 186"/>
                <a:gd name="T8" fmla="*/ 93 w 186"/>
                <a:gd name="T9" fmla="*/ 0 h 186"/>
                <a:gd name="T10" fmla="*/ 93 w 186"/>
                <a:gd name="T11" fmla="*/ 177 h 186"/>
                <a:gd name="T12" fmla="*/ 9 w 186"/>
                <a:gd name="T13" fmla="*/ 93 h 186"/>
                <a:gd name="T14" fmla="*/ 93 w 186"/>
                <a:gd name="T15" fmla="*/ 8 h 186"/>
                <a:gd name="T16" fmla="*/ 177 w 186"/>
                <a:gd name="T17" fmla="*/ 93 h 186"/>
                <a:gd name="T18" fmla="*/ 93 w 186"/>
                <a:gd name="T19" fmla="*/ 177 h 186"/>
                <a:gd name="T20" fmla="*/ 127 w 186"/>
                <a:gd name="T21" fmla="*/ 63 h 186"/>
                <a:gd name="T22" fmla="*/ 118 w 186"/>
                <a:gd name="T23" fmla="*/ 63 h 186"/>
                <a:gd name="T24" fmla="*/ 118 w 186"/>
                <a:gd name="T25" fmla="*/ 76 h 186"/>
                <a:gd name="T26" fmla="*/ 106 w 186"/>
                <a:gd name="T27" fmla="*/ 76 h 186"/>
                <a:gd name="T28" fmla="*/ 106 w 186"/>
                <a:gd name="T29" fmla="*/ 84 h 186"/>
                <a:gd name="T30" fmla="*/ 118 w 186"/>
                <a:gd name="T31" fmla="*/ 84 h 186"/>
                <a:gd name="T32" fmla="*/ 118 w 186"/>
                <a:gd name="T33" fmla="*/ 97 h 186"/>
                <a:gd name="T34" fmla="*/ 127 w 186"/>
                <a:gd name="T35" fmla="*/ 97 h 186"/>
                <a:gd name="T36" fmla="*/ 127 w 186"/>
                <a:gd name="T37" fmla="*/ 84 h 186"/>
                <a:gd name="T38" fmla="*/ 140 w 186"/>
                <a:gd name="T39" fmla="*/ 84 h 186"/>
                <a:gd name="T40" fmla="*/ 140 w 186"/>
                <a:gd name="T41" fmla="*/ 76 h 186"/>
                <a:gd name="T42" fmla="*/ 127 w 186"/>
                <a:gd name="T43" fmla="*/ 76 h 186"/>
                <a:gd name="T44" fmla="*/ 127 w 186"/>
                <a:gd name="T45" fmla="*/ 63 h 186"/>
                <a:gd name="T46" fmla="*/ 93 w 186"/>
                <a:gd name="T47" fmla="*/ 96 h 186"/>
                <a:gd name="T48" fmla="*/ 89 w 186"/>
                <a:gd name="T49" fmla="*/ 91 h 186"/>
                <a:gd name="T50" fmla="*/ 92 w 186"/>
                <a:gd name="T51" fmla="*/ 87 h 186"/>
                <a:gd name="T52" fmla="*/ 98 w 186"/>
                <a:gd name="T53" fmla="*/ 75 h 186"/>
                <a:gd name="T54" fmla="*/ 95 w 186"/>
                <a:gd name="T55" fmla="*/ 66 h 186"/>
                <a:gd name="T56" fmla="*/ 97 w 186"/>
                <a:gd name="T57" fmla="*/ 66 h 186"/>
                <a:gd name="T58" fmla="*/ 106 w 186"/>
                <a:gd name="T59" fmla="*/ 59 h 186"/>
                <a:gd name="T60" fmla="*/ 82 w 186"/>
                <a:gd name="T61" fmla="*/ 59 h 186"/>
                <a:gd name="T62" fmla="*/ 63 w 186"/>
                <a:gd name="T63" fmla="*/ 75 h 186"/>
                <a:gd name="T64" fmla="*/ 79 w 186"/>
                <a:gd name="T65" fmla="*/ 91 h 186"/>
                <a:gd name="T66" fmla="*/ 79 w 186"/>
                <a:gd name="T67" fmla="*/ 93 h 186"/>
                <a:gd name="T68" fmla="*/ 80 w 186"/>
                <a:gd name="T69" fmla="*/ 97 h 186"/>
                <a:gd name="T70" fmla="*/ 59 w 186"/>
                <a:gd name="T71" fmla="*/ 113 h 186"/>
                <a:gd name="T72" fmla="*/ 80 w 186"/>
                <a:gd name="T73" fmla="*/ 126 h 186"/>
                <a:gd name="T74" fmla="*/ 101 w 186"/>
                <a:gd name="T75" fmla="*/ 110 h 186"/>
                <a:gd name="T76" fmla="*/ 93 w 186"/>
                <a:gd name="T77" fmla="*/ 96 h 186"/>
                <a:gd name="T78" fmla="*/ 74 w 186"/>
                <a:gd name="T79" fmla="*/ 75 h 186"/>
                <a:gd name="T80" fmla="*/ 76 w 186"/>
                <a:gd name="T81" fmla="*/ 67 h 186"/>
                <a:gd name="T82" fmla="*/ 79 w 186"/>
                <a:gd name="T83" fmla="*/ 65 h 186"/>
                <a:gd name="T84" fmla="*/ 79 w 186"/>
                <a:gd name="T85" fmla="*/ 64 h 186"/>
                <a:gd name="T86" fmla="*/ 79 w 186"/>
                <a:gd name="T87" fmla="*/ 64 h 186"/>
                <a:gd name="T88" fmla="*/ 79 w 186"/>
                <a:gd name="T89" fmla="*/ 65 h 186"/>
                <a:gd name="T90" fmla="*/ 88 w 186"/>
                <a:gd name="T91" fmla="*/ 76 h 186"/>
                <a:gd name="T92" fmla="*/ 86 w 186"/>
                <a:gd name="T93" fmla="*/ 84 h 186"/>
                <a:gd name="T94" fmla="*/ 82 w 186"/>
                <a:gd name="T95" fmla="*/ 86 h 186"/>
                <a:gd name="T96" fmla="*/ 82 w 186"/>
                <a:gd name="T97" fmla="*/ 86 h 186"/>
                <a:gd name="T98" fmla="*/ 74 w 186"/>
                <a:gd name="T99" fmla="*/ 75 h 186"/>
                <a:gd name="T100" fmla="*/ 80 w 186"/>
                <a:gd name="T101" fmla="*/ 120 h 186"/>
                <a:gd name="T102" fmla="*/ 70 w 186"/>
                <a:gd name="T103" fmla="*/ 111 h 186"/>
                <a:gd name="T104" fmla="*/ 81 w 186"/>
                <a:gd name="T105" fmla="*/ 102 h 186"/>
                <a:gd name="T106" fmla="*/ 81 w 186"/>
                <a:gd name="T107" fmla="*/ 101 h 186"/>
                <a:gd name="T108" fmla="*/ 81 w 186"/>
                <a:gd name="T109" fmla="*/ 101 h 186"/>
                <a:gd name="T110" fmla="*/ 82 w 186"/>
                <a:gd name="T111" fmla="*/ 102 h 186"/>
                <a:gd name="T112" fmla="*/ 86 w 186"/>
                <a:gd name="T113" fmla="*/ 103 h 186"/>
                <a:gd name="T114" fmla="*/ 87 w 186"/>
                <a:gd name="T115" fmla="*/ 104 h 186"/>
                <a:gd name="T116" fmla="*/ 92 w 186"/>
                <a:gd name="T117" fmla="*/ 110 h 186"/>
                <a:gd name="T118" fmla="*/ 92 w 186"/>
                <a:gd name="T119" fmla="*/ 111 h 186"/>
                <a:gd name="T120" fmla="*/ 80 w 186"/>
                <a:gd name="T121" fmla="*/ 12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6" h="186">
                  <a:moveTo>
                    <a:pt x="93" y="0"/>
                  </a:moveTo>
                  <a:cubicBezTo>
                    <a:pt x="42" y="0"/>
                    <a:pt x="0" y="41"/>
                    <a:pt x="0" y="93"/>
                  </a:cubicBezTo>
                  <a:cubicBezTo>
                    <a:pt x="0" y="144"/>
                    <a:pt x="42" y="186"/>
                    <a:pt x="93" y="186"/>
                  </a:cubicBezTo>
                  <a:cubicBezTo>
                    <a:pt x="144" y="186"/>
                    <a:pt x="186" y="144"/>
                    <a:pt x="186" y="93"/>
                  </a:cubicBezTo>
                  <a:cubicBezTo>
                    <a:pt x="186" y="41"/>
                    <a:pt x="144" y="0"/>
                    <a:pt x="93" y="0"/>
                  </a:cubicBezTo>
                  <a:close/>
                  <a:moveTo>
                    <a:pt x="93" y="177"/>
                  </a:moveTo>
                  <a:cubicBezTo>
                    <a:pt x="47" y="177"/>
                    <a:pt x="9" y="139"/>
                    <a:pt x="9" y="93"/>
                  </a:cubicBezTo>
                  <a:cubicBezTo>
                    <a:pt x="9" y="46"/>
                    <a:pt x="47" y="8"/>
                    <a:pt x="93" y="8"/>
                  </a:cubicBezTo>
                  <a:cubicBezTo>
                    <a:pt x="140" y="8"/>
                    <a:pt x="177" y="46"/>
                    <a:pt x="177" y="93"/>
                  </a:cubicBezTo>
                  <a:cubicBezTo>
                    <a:pt x="177" y="139"/>
                    <a:pt x="140" y="177"/>
                    <a:pt x="93" y="177"/>
                  </a:cubicBezTo>
                  <a:close/>
                  <a:moveTo>
                    <a:pt x="127" y="63"/>
                  </a:moveTo>
                  <a:cubicBezTo>
                    <a:pt x="118" y="63"/>
                    <a:pt x="118" y="63"/>
                    <a:pt x="118" y="63"/>
                  </a:cubicBezTo>
                  <a:cubicBezTo>
                    <a:pt x="118" y="76"/>
                    <a:pt x="118" y="76"/>
                    <a:pt x="118" y="76"/>
                  </a:cubicBezTo>
                  <a:cubicBezTo>
                    <a:pt x="106" y="76"/>
                    <a:pt x="106" y="76"/>
                    <a:pt x="106" y="76"/>
                  </a:cubicBezTo>
                  <a:cubicBezTo>
                    <a:pt x="106" y="84"/>
                    <a:pt x="106" y="84"/>
                    <a:pt x="106" y="84"/>
                  </a:cubicBezTo>
                  <a:cubicBezTo>
                    <a:pt x="118" y="84"/>
                    <a:pt x="118" y="84"/>
                    <a:pt x="118" y="84"/>
                  </a:cubicBezTo>
                  <a:cubicBezTo>
                    <a:pt x="118" y="97"/>
                    <a:pt x="118" y="97"/>
                    <a:pt x="118" y="97"/>
                  </a:cubicBezTo>
                  <a:cubicBezTo>
                    <a:pt x="127" y="97"/>
                    <a:pt x="127" y="97"/>
                    <a:pt x="127" y="97"/>
                  </a:cubicBezTo>
                  <a:cubicBezTo>
                    <a:pt x="127" y="84"/>
                    <a:pt x="127" y="84"/>
                    <a:pt x="127" y="84"/>
                  </a:cubicBezTo>
                  <a:cubicBezTo>
                    <a:pt x="140" y="84"/>
                    <a:pt x="140" y="84"/>
                    <a:pt x="140" y="84"/>
                  </a:cubicBezTo>
                  <a:cubicBezTo>
                    <a:pt x="140" y="76"/>
                    <a:pt x="140" y="76"/>
                    <a:pt x="140" y="76"/>
                  </a:cubicBezTo>
                  <a:cubicBezTo>
                    <a:pt x="127" y="76"/>
                    <a:pt x="127" y="76"/>
                    <a:pt x="127" y="76"/>
                  </a:cubicBezTo>
                  <a:lnTo>
                    <a:pt x="127" y="63"/>
                  </a:lnTo>
                  <a:close/>
                  <a:moveTo>
                    <a:pt x="93" y="96"/>
                  </a:moveTo>
                  <a:cubicBezTo>
                    <a:pt x="91" y="95"/>
                    <a:pt x="89" y="92"/>
                    <a:pt x="89" y="91"/>
                  </a:cubicBezTo>
                  <a:cubicBezTo>
                    <a:pt x="89" y="90"/>
                    <a:pt x="89" y="90"/>
                    <a:pt x="92" y="87"/>
                  </a:cubicBezTo>
                  <a:cubicBezTo>
                    <a:pt x="96" y="84"/>
                    <a:pt x="98" y="80"/>
                    <a:pt x="98" y="75"/>
                  </a:cubicBezTo>
                  <a:cubicBezTo>
                    <a:pt x="98" y="72"/>
                    <a:pt x="97" y="68"/>
                    <a:pt x="95" y="66"/>
                  </a:cubicBezTo>
                  <a:cubicBezTo>
                    <a:pt x="97" y="66"/>
                    <a:pt x="97" y="66"/>
                    <a:pt x="97" y="66"/>
                  </a:cubicBezTo>
                  <a:cubicBezTo>
                    <a:pt x="106" y="59"/>
                    <a:pt x="106" y="59"/>
                    <a:pt x="106" y="59"/>
                  </a:cubicBezTo>
                  <a:cubicBezTo>
                    <a:pt x="82" y="59"/>
                    <a:pt x="82" y="59"/>
                    <a:pt x="82" y="59"/>
                  </a:cubicBezTo>
                  <a:cubicBezTo>
                    <a:pt x="72" y="59"/>
                    <a:pt x="63" y="67"/>
                    <a:pt x="63" y="75"/>
                  </a:cubicBezTo>
                  <a:cubicBezTo>
                    <a:pt x="63" y="84"/>
                    <a:pt x="70" y="91"/>
                    <a:pt x="79" y="91"/>
                  </a:cubicBezTo>
                  <a:cubicBezTo>
                    <a:pt x="79" y="92"/>
                    <a:pt x="79" y="93"/>
                    <a:pt x="79" y="93"/>
                  </a:cubicBezTo>
                  <a:cubicBezTo>
                    <a:pt x="79" y="95"/>
                    <a:pt x="79" y="96"/>
                    <a:pt x="80" y="97"/>
                  </a:cubicBezTo>
                  <a:cubicBezTo>
                    <a:pt x="69" y="97"/>
                    <a:pt x="59" y="104"/>
                    <a:pt x="59" y="113"/>
                  </a:cubicBezTo>
                  <a:cubicBezTo>
                    <a:pt x="59" y="121"/>
                    <a:pt x="68" y="126"/>
                    <a:pt x="80" y="126"/>
                  </a:cubicBezTo>
                  <a:cubicBezTo>
                    <a:pt x="94" y="126"/>
                    <a:pt x="101" y="118"/>
                    <a:pt x="101" y="110"/>
                  </a:cubicBezTo>
                  <a:cubicBezTo>
                    <a:pt x="101" y="104"/>
                    <a:pt x="99" y="100"/>
                    <a:pt x="93" y="96"/>
                  </a:cubicBezTo>
                  <a:close/>
                  <a:moveTo>
                    <a:pt x="74" y="75"/>
                  </a:moveTo>
                  <a:cubicBezTo>
                    <a:pt x="73" y="72"/>
                    <a:pt x="74" y="69"/>
                    <a:pt x="76" y="67"/>
                  </a:cubicBezTo>
                  <a:cubicBezTo>
                    <a:pt x="76" y="66"/>
                    <a:pt x="78" y="65"/>
                    <a:pt x="79" y="65"/>
                  </a:cubicBezTo>
                  <a:cubicBezTo>
                    <a:pt x="79" y="64"/>
                    <a:pt x="79" y="64"/>
                    <a:pt x="79" y="64"/>
                  </a:cubicBezTo>
                  <a:cubicBezTo>
                    <a:pt x="79" y="64"/>
                    <a:pt x="79" y="64"/>
                    <a:pt x="79" y="64"/>
                  </a:cubicBezTo>
                  <a:cubicBezTo>
                    <a:pt x="79" y="65"/>
                    <a:pt x="79" y="65"/>
                    <a:pt x="79" y="65"/>
                  </a:cubicBezTo>
                  <a:cubicBezTo>
                    <a:pt x="83" y="65"/>
                    <a:pt x="87" y="70"/>
                    <a:pt x="88" y="76"/>
                  </a:cubicBezTo>
                  <a:cubicBezTo>
                    <a:pt x="88" y="79"/>
                    <a:pt x="88" y="82"/>
                    <a:pt x="86" y="84"/>
                  </a:cubicBezTo>
                  <a:cubicBezTo>
                    <a:pt x="85" y="85"/>
                    <a:pt x="84" y="86"/>
                    <a:pt x="82" y="86"/>
                  </a:cubicBezTo>
                  <a:cubicBezTo>
                    <a:pt x="82" y="86"/>
                    <a:pt x="82" y="86"/>
                    <a:pt x="82" y="86"/>
                  </a:cubicBezTo>
                  <a:cubicBezTo>
                    <a:pt x="78" y="86"/>
                    <a:pt x="74" y="81"/>
                    <a:pt x="74" y="75"/>
                  </a:cubicBezTo>
                  <a:close/>
                  <a:moveTo>
                    <a:pt x="80" y="120"/>
                  </a:moveTo>
                  <a:cubicBezTo>
                    <a:pt x="74" y="120"/>
                    <a:pt x="70" y="116"/>
                    <a:pt x="70" y="111"/>
                  </a:cubicBezTo>
                  <a:cubicBezTo>
                    <a:pt x="70" y="106"/>
                    <a:pt x="75" y="102"/>
                    <a:pt x="81" y="102"/>
                  </a:cubicBezTo>
                  <a:cubicBezTo>
                    <a:pt x="81" y="101"/>
                    <a:pt x="81" y="101"/>
                    <a:pt x="81" y="101"/>
                  </a:cubicBezTo>
                  <a:cubicBezTo>
                    <a:pt x="81" y="101"/>
                    <a:pt x="81" y="101"/>
                    <a:pt x="81" y="101"/>
                  </a:cubicBezTo>
                  <a:cubicBezTo>
                    <a:pt x="82" y="102"/>
                    <a:pt x="82" y="102"/>
                    <a:pt x="82" y="102"/>
                  </a:cubicBezTo>
                  <a:cubicBezTo>
                    <a:pt x="83" y="102"/>
                    <a:pt x="84" y="103"/>
                    <a:pt x="86" y="103"/>
                  </a:cubicBezTo>
                  <a:cubicBezTo>
                    <a:pt x="87" y="104"/>
                    <a:pt x="87" y="104"/>
                    <a:pt x="87" y="104"/>
                  </a:cubicBezTo>
                  <a:cubicBezTo>
                    <a:pt x="90" y="106"/>
                    <a:pt x="92" y="108"/>
                    <a:pt x="92" y="110"/>
                  </a:cubicBezTo>
                  <a:cubicBezTo>
                    <a:pt x="92" y="110"/>
                    <a:pt x="92" y="111"/>
                    <a:pt x="92" y="111"/>
                  </a:cubicBezTo>
                  <a:cubicBezTo>
                    <a:pt x="92" y="117"/>
                    <a:pt x="88" y="120"/>
                    <a:pt x="80" y="12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68" name="Freeform 317"/>
            <p:cNvSpPr>
              <a:spLocks noEditPoints="1"/>
            </p:cNvSpPr>
            <p:nvPr/>
          </p:nvSpPr>
          <p:spPr bwMode="auto">
            <a:xfrm>
              <a:off x="3718699" y="4020683"/>
              <a:ext cx="282626" cy="284303"/>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69" name="Group 68"/>
          <p:cNvGrpSpPr/>
          <p:nvPr/>
        </p:nvGrpSpPr>
        <p:grpSpPr>
          <a:xfrm>
            <a:off x="9721836" y="5360899"/>
            <a:ext cx="1281496" cy="379075"/>
            <a:chOff x="3040203" y="4020683"/>
            <a:chExt cx="961122" cy="284306"/>
          </a:xfrm>
          <a:solidFill>
            <a:schemeClr val="bg2">
              <a:lumMod val="40000"/>
              <a:lumOff val="60000"/>
            </a:schemeClr>
          </a:solidFill>
        </p:grpSpPr>
        <p:sp>
          <p:nvSpPr>
            <p:cNvPr id="70" name="Freeform 312"/>
            <p:cNvSpPr>
              <a:spLocks noEditPoints="1"/>
            </p:cNvSpPr>
            <p:nvPr/>
          </p:nvSpPr>
          <p:spPr bwMode="auto">
            <a:xfrm>
              <a:off x="3040203" y="4022363"/>
              <a:ext cx="282626" cy="282626"/>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71" name="Freeform 316"/>
            <p:cNvSpPr>
              <a:spLocks noEditPoints="1"/>
            </p:cNvSpPr>
            <p:nvPr/>
          </p:nvSpPr>
          <p:spPr bwMode="auto">
            <a:xfrm>
              <a:off x="3379454" y="4020684"/>
              <a:ext cx="284303" cy="284303"/>
            </a:xfrm>
            <a:custGeom>
              <a:avLst/>
              <a:gdLst>
                <a:gd name="T0" fmla="*/ 93 w 186"/>
                <a:gd name="T1" fmla="*/ 0 h 186"/>
                <a:gd name="T2" fmla="*/ 0 w 186"/>
                <a:gd name="T3" fmla="*/ 93 h 186"/>
                <a:gd name="T4" fmla="*/ 93 w 186"/>
                <a:gd name="T5" fmla="*/ 186 h 186"/>
                <a:gd name="T6" fmla="*/ 186 w 186"/>
                <a:gd name="T7" fmla="*/ 93 h 186"/>
                <a:gd name="T8" fmla="*/ 93 w 186"/>
                <a:gd name="T9" fmla="*/ 0 h 186"/>
                <a:gd name="T10" fmla="*/ 93 w 186"/>
                <a:gd name="T11" fmla="*/ 177 h 186"/>
                <a:gd name="T12" fmla="*/ 9 w 186"/>
                <a:gd name="T13" fmla="*/ 93 h 186"/>
                <a:gd name="T14" fmla="*/ 93 w 186"/>
                <a:gd name="T15" fmla="*/ 8 h 186"/>
                <a:gd name="T16" fmla="*/ 177 w 186"/>
                <a:gd name="T17" fmla="*/ 93 h 186"/>
                <a:gd name="T18" fmla="*/ 93 w 186"/>
                <a:gd name="T19" fmla="*/ 177 h 186"/>
                <a:gd name="T20" fmla="*/ 127 w 186"/>
                <a:gd name="T21" fmla="*/ 63 h 186"/>
                <a:gd name="T22" fmla="*/ 118 w 186"/>
                <a:gd name="T23" fmla="*/ 63 h 186"/>
                <a:gd name="T24" fmla="*/ 118 w 186"/>
                <a:gd name="T25" fmla="*/ 76 h 186"/>
                <a:gd name="T26" fmla="*/ 106 w 186"/>
                <a:gd name="T27" fmla="*/ 76 h 186"/>
                <a:gd name="T28" fmla="*/ 106 w 186"/>
                <a:gd name="T29" fmla="*/ 84 h 186"/>
                <a:gd name="T30" fmla="*/ 118 w 186"/>
                <a:gd name="T31" fmla="*/ 84 h 186"/>
                <a:gd name="T32" fmla="*/ 118 w 186"/>
                <a:gd name="T33" fmla="*/ 97 h 186"/>
                <a:gd name="T34" fmla="*/ 127 w 186"/>
                <a:gd name="T35" fmla="*/ 97 h 186"/>
                <a:gd name="T36" fmla="*/ 127 w 186"/>
                <a:gd name="T37" fmla="*/ 84 h 186"/>
                <a:gd name="T38" fmla="*/ 140 w 186"/>
                <a:gd name="T39" fmla="*/ 84 h 186"/>
                <a:gd name="T40" fmla="*/ 140 w 186"/>
                <a:gd name="T41" fmla="*/ 76 h 186"/>
                <a:gd name="T42" fmla="*/ 127 w 186"/>
                <a:gd name="T43" fmla="*/ 76 h 186"/>
                <a:gd name="T44" fmla="*/ 127 w 186"/>
                <a:gd name="T45" fmla="*/ 63 h 186"/>
                <a:gd name="T46" fmla="*/ 93 w 186"/>
                <a:gd name="T47" fmla="*/ 96 h 186"/>
                <a:gd name="T48" fmla="*/ 89 w 186"/>
                <a:gd name="T49" fmla="*/ 91 h 186"/>
                <a:gd name="T50" fmla="*/ 92 w 186"/>
                <a:gd name="T51" fmla="*/ 87 h 186"/>
                <a:gd name="T52" fmla="*/ 98 w 186"/>
                <a:gd name="T53" fmla="*/ 75 h 186"/>
                <a:gd name="T54" fmla="*/ 95 w 186"/>
                <a:gd name="T55" fmla="*/ 66 h 186"/>
                <a:gd name="T56" fmla="*/ 97 w 186"/>
                <a:gd name="T57" fmla="*/ 66 h 186"/>
                <a:gd name="T58" fmla="*/ 106 w 186"/>
                <a:gd name="T59" fmla="*/ 59 h 186"/>
                <a:gd name="T60" fmla="*/ 82 w 186"/>
                <a:gd name="T61" fmla="*/ 59 h 186"/>
                <a:gd name="T62" fmla="*/ 63 w 186"/>
                <a:gd name="T63" fmla="*/ 75 h 186"/>
                <a:gd name="T64" fmla="*/ 79 w 186"/>
                <a:gd name="T65" fmla="*/ 91 h 186"/>
                <a:gd name="T66" fmla="*/ 79 w 186"/>
                <a:gd name="T67" fmla="*/ 93 h 186"/>
                <a:gd name="T68" fmla="*/ 80 w 186"/>
                <a:gd name="T69" fmla="*/ 97 h 186"/>
                <a:gd name="T70" fmla="*/ 59 w 186"/>
                <a:gd name="T71" fmla="*/ 113 h 186"/>
                <a:gd name="T72" fmla="*/ 80 w 186"/>
                <a:gd name="T73" fmla="*/ 126 h 186"/>
                <a:gd name="T74" fmla="*/ 101 w 186"/>
                <a:gd name="T75" fmla="*/ 110 h 186"/>
                <a:gd name="T76" fmla="*/ 93 w 186"/>
                <a:gd name="T77" fmla="*/ 96 h 186"/>
                <a:gd name="T78" fmla="*/ 74 w 186"/>
                <a:gd name="T79" fmla="*/ 75 h 186"/>
                <a:gd name="T80" fmla="*/ 76 w 186"/>
                <a:gd name="T81" fmla="*/ 67 h 186"/>
                <a:gd name="T82" fmla="*/ 79 w 186"/>
                <a:gd name="T83" fmla="*/ 65 h 186"/>
                <a:gd name="T84" fmla="*/ 79 w 186"/>
                <a:gd name="T85" fmla="*/ 64 h 186"/>
                <a:gd name="T86" fmla="*/ 79 w 186"/>
                <a:gd name="T87" fmla="*/ 64 h 186"/>
                <a:gd name="T88" fmla="*/ 79 w 186"/>
                <a:gd name="T89" fmla="*/ 65 h 186"/>
                <a:gd name="T90" fmla="*/ 88 w 186"/>
                <a:gd name="T91" fmla="*/ 76 h 186"/>
                <a:gd name="T92" fmla="*/ 86 w 186"/>
                <a:gd name="T93" fmla="*/ 84 h 186"/>
                <a:gd name="T94" fmla="*/ 82 w 186"/>
                <a:gd name="T95" fmla="*/ 86 h 186"/>
                <a:gd name="T96" fmla="*/ 82 w 186"/>
                <a:gd name="T97" fmla="*/ 86 h 186"/>
                <a:gd name="T98" fmla="*/ 74 w 186"/>
                <a:gd name="T99" fmla="*/ 75 h 186"/>
                <a:gd name="T100" fmla="*/ 80 w 186"/>
                <a:gd name="T101" fmla="*/ 120 h 186"/>
                <a:gd name="T102" fmla="*/ 70 w 186"/>
                <a:gd name="T103" fmla="*/ 111 h 186"/>
                <a:gd name="T104" fmla="*/ 81 w 186"/>
                <a:gd name="T105" fmla="*/ 102 h 186"/>
                <a:gd name="T106" fmla="*/ 81 w 186"/>
                <a:gd name="T107" fmla="*/ 101 h 186"/>
                <a:gd name="T108" fmla="*/ 81 w 186"/>
                <a:gd name="T109" fmla="*/ 101 h 186"/>
                <a:gd name="T110" fmla="*/ 82 w 186"/>
                <a:gd name="T111" fmla="*/ 102 h 186"/>
                <a:gd name="T112" fmla="*/ 86 w 186"/>
                <a:gd name="T113" fmla="*/ 103 h 186"/>
                <a:gd name="T114" fmla="*/ 87 w 186"/>
                <a:gd name="T115" fmla="*/ 104 h 186"/>
                <a:gd name="T116" fmla="*/ 92 w 186"/>
                <a:gd name="T117" fmla="*/ 110 h 186"/>
                <a:gd name="T118" fmla="*/ 92 w 186"/>
                <a:gd name="T119" fmla="*/ 111 h 186"/>
                <a:gd name="T120" fmla="*/ 80 w 186"/>
                <a:gd name="T121" fmla="*/ 12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6" h="186">
                  <a:moveTo>
                    <a:pt x="93" y="0"/>
                  </a:moveTo>
                  <a:cubicBezTo>
                    <a:pt x="42" y="0"/>
                    <a:pt x="0" y="41"/>
                    <a:pt x="0" y="93"/>
                  </a:cubicBezTo>
                  <a:cubicBezTo>
                    <a:pt x="0" y="144"/>
                    <a:pt x="42" y="186"/>
                    <a:pt x="93" y="186"/>
                  </a:cubicBezTo>
                  <a:cubicBezTo>
                    <a:pt x="144" y="186"/>
                    <a:pt x="186" y="144"/>
                    <a:pt x="186" y="93"/>
                  </a:cubicBezTo>
                  <a:cubicBezTo>
                    <a:pt x="186" y="41"/>
                    <a:pt x="144" y="0"/>
                    <a:pt x="93" y="0"/>
                  </a:cubicBezTo>
                  <a:close/>
                  <a:moveTo>
                    <a:pt x="93" y="177"/>
                  </a:moveTo>
                  <a:cubicBezTo>
                    <a:pt x="47" y="177"/>
                    <a:pt x="9" y="139"/>
                    <a:pt x="9" y="93"/>
                  </a:cubicBezTo>
                  <a:cubicBezTo>
                    <a:pt x="9" y="46"/>
                    <a:pt x="47" y="8"/>
                    <a:pt x="93" y="8"/>
                  </a:cubicBezTo>
                  <a:cubicBezTo>
                    <a:pt x="140" y="8"/>
                    <a:pt x="177" y="46"/>
                    <a:pt x="177" y="93"/>
                  </a:cubicBezTo>
                  <a:cubicBezTo>
                    <a:pt x="177" y="139"/>
                    <a:pt x="140" y="177"/>
                    <a:pt x="93" y="177"/>
                  </a:cubicBezTo>
                  <a:close/>
                  <a:moveTo>
                    <a:pt x="127" y="63"/>
                  </a:moveTo>
                  <a:cubicBezTo>
                    <a:pt x="118" y="63"/>
                    <a:pt x="118" y="63"/>
                    <a:pt x="118" y="63"/>
                  </a:cubicBezTo>
                  <a:cubicBezTo>
                    <a:pt x="118" y="76"/>
                    <a:pt x="118" y="76"/>
                    <a:pt x="118" y="76"/>
                  </a:cubicBezTo>
                  <a:cubicBezTo>
                    <a:pt x="106" y="76"/>
                    <a:pt x="106" y="76"/>
                    <a:pt x="106" y="76"/>
                  </a:cubicBezTo>
                  <a:cubicBezTo>
                    <a:pt x="106" y="84"/>
                    <a:pt x="106" y="84"/>
                    <a:pt x="106" y="84"/>
                  </a:cubicBezTo>
                  <a:cubicBezTo>
                    <a:pt x="118" y="84"/>
                    <a:pt x="118" y="84"/>
                    <a:pt x="118" y="84"/>
                  </a:cubicBezTo>
                  <a:cubicBezTo>
                    <a:pt x="118" y="97"/>
                    <a:pt x="118" y="97"/>
                    <a:pt x="118" y="97"/>
                  </a:cubicBezTo>
                  <a:cubicBezTo>
                    <a:pt x="127" y="97"/>
                    <a:pt x="127" y="97"/>
                    <a:pt x="127" y="97"/>
                  </a:cubicBezTo>
                  <a:cubicBezTo>
                    <a:pt x="127" y="84"/>
                    <a:pt x="127" y="84"/>
                    <a:pt x="127" y="84"/>
                  </a:cubicBezTo>
                  <a:cubicBezTo>
                    <a:pt x="140" y="84"/>
                    <a:pt x="140" y="84"/>
                    <a:pt x="140" y="84"/>
                  </a:cubicBezTo>
                  <a:cubicBezTo>
                    <a:pt x="140" y="76"/>
                    <a:pt x="140" y="76"/>
                    <a:pt x="140" y="76"/>
                  </a:cubicBezTo>
                  <a:cubicBezTo>
                    <a:pt x="127" y="76"/>
                    <a:pt x="127" y="76"/>
                    <a:pt x="127" y="76"/>
                  </a:cubicBezTo>
                  <a:lnTo>
                    <a:pt x="127" y="63"/>
                  </a:lnTo>
                  <a:close/>
                  <a:moveTo>
                    <a:pt x="93" y="96"/>
                  </a:moveTo>
                  <a:cubicBezTo>
                    <a:pt x="91" y="95"/>
                    <a:pt x="89" y="92"/>
                    <a:pt x="89" y="91"/>
                  </a:cubicBezTo>
                  <a:cubicBezTo>
                    <a:pt x="89" y="90"/>
                    <a:pt x="89" y="90"/>
                    <a:pt x="92" y="87"/>
                  </a:cubicBezTo>
                  <a:cubicBezTo>
                    <a:pt x="96" y="84"/>
                    <a:pt x="98" y="80"/>
                    <a:pt x="98" y="75"/>
                  </a:cubicBezTo>
                  <a:cubicBezTo>
                    <a:pt x="98" y="72"/>
                    <a:pt x="97" y="68"/>
                    <a:pt x="95" y="66"/>
                  </a:cubicBezTo>
                  <a:cubicBezTo>
                    <a:pt x="97" y="66"/>
                    <a:pt x="97" y="66"/>
                    <a:pt x="97" y="66"/>
                  </a:cubicBezTo>
                  <a:cubicBezTo>
                    <a:pt x="106" y="59"/>
                    <a:pt x="106" y="59"/>
                    <a:pt x="106" y="59"/>
                  </a:cubicBezTo>
                  <a:cubicBezTo>
                    <a:pt x="82" y="59"/>
                    <a:pt x="82" y="59"/>
                    <a:pt x="82" y="59"/>
                  </a:cubicBezTo>
                  <a:cubicBezTo>
                    <a:pt x="72" y="59"/>
                    <a:pt x="63" y="67"/>
                    <a:pt x="63" y="75"/>
                  </a:cubicBezTo>
                  <a:cubicBezTo>
                    <a:pt x="63" y="84"/>
                    <a:pt x="70" y="91"/>
                    <a:pt x="79" y="91"/>
                  </a:cubicBezTo>
                  <a:cubicBezTo>
                    <a:pt x="79" y="92"/>
                    <a:pt x="79" y="93"/>
                    <a:pt x="79" y="93"/>
                  </a:cubicBezTo>
                  <a:cubicBezTo>
                    <a:pt x="79" y="95"/>
                    <a:pt x="79" y="96"/>
                    <a:pt x="80" y="97"/>
                  </a:cubicBezTo>
                  <a:cubicBezTo>
                    <a:pt x="69" y="97"/>
                    <a:pt x="59" y="104"/>
                    <a:pt x="59" y="113"/>
                  </a:cubicBezTo>
                  <a:cubicBezTo>
                    <a:pt x="59" y="121"/>
                    <a:pt x="68" y="126"/>
                    <a:pt x="80" y="126"/>
                  </a:cubicBezTo>
                  <a:cubicBezTo>
                    <a:pt x="94" y="126"/>
                    <a:pt x="101" y="118"/>
                    <a:pt x="101" y="110"/>
                  </a:cubicBezTo>
                  <a:cubicBezTo>
                    <a:pt x="101" y="104"/>
                    <a:pt x="99" y="100"/>
                    <a:pt x="93" y="96"/>
                  </a:cubicBezTo>
                  <a:close/>
                  <a:moveTo>
                    <a:pt x="74" y="75"/>
                  </a:moveTo>
                  <a:cubicBezTo>
                    <a:pt x="73" y="72"/>
                    <a:pt x="74" y="69"/>
                    <a:pt x="76" y="67"/>
                  </a:cubicBezTo>
                  <a:cubicBezTo>
                    <a:pt x="76" y="66"/>
                    <a:pt x="78" y="65"/>
                    <a:pt x="79" y="65"/>
                  </a:cubicBezTo>
                  <a:cubicBezTo>
                    <a:pt x="79" y="64"/>
                    <a:pt x="79" y="64"/>
                    <a:pt x="79" y="64"/>
                  </a:cubicBezTo>
                  <a:cubicBezTo>
                    <a:pt x="79" y="64"/>
                    <a:pt x="79" y="64"/>
                    <a:pt x="79" y="64"/>
                  </a:cubicBezTo>
                  <a:cubicBezTo>
                    <a:pt x="79" y="65"/>
                    <a:pt x="79" y="65"/>
                    <a:pt x="79" y="65"/>
                  </a:cubicBezTo>
                  <a:cubicBezTo>
                    <a:pt x="83" y="65"/>
                    <a:pt x="87" y="70"/>
                    <a:pt x="88" y="76"/>
                  </a:cubicBezTo>
                  <a:cubicBezTo>
                    <a:pt x="88" y="79"/>
                    <a:pt x="88" y="82"/>
                    <a:pt x="86" y="84"/>
                  </a:cubicBezTo>
                  <a:cubicBezTo>
                    <a:pt x="85" y="85"/>
                    <a:pt x="84" y="86"/>
                    <a:pt x="82" y="86"/>
                  </a:cubicBezTo>
                  <a:cubicBezTo>
                    <a:pt x="82" y="86"/>
                    <a:pt x="82" y="86"/>
                    <a:pt x="82" y="86"/>
                  </a:cubicBezTo>
                  <a:cubicBezTo>
                    <a:pt x="78" y="86"/>
                    <a:pt x="74" y="81"/>
                    <a:pt x="74" y="75"/>
                  </a:cubicBezTo>
                  <a:close/>
                  <a:moveTo>
                    <a:pt x="80" y="120"/>
                  </a:moveTo>
                  <a:cubicBezTo>
                    <a:pt x="74" y="120"/>
                    <a:pt x="70" y="116"/>
                    <a:pt x="70" y="111"/>
                  </a:cubicBezTo>
                  <a:cubicBezTo>
                    <a:pt x="70" y="106"/>
                    <a:pt x="75" y="102"/>
                    <a:pt x="81" y="102"/>
                  </a:cubicBezTo>
                  <a:cubicBezTo>
                    <a:pt x="81" y="101"/>
                    <a:pt x="81" y="101"/>
                    <a:pt x="81" y="101"/>
                  </a:cubicBezTo>
                  <a:cubicBezTo>
                    <a:pt x="81" y="101"/>
                    <a:pt x="81" y="101"/>
                    <a:pt x="81" y="101"/>
                  </a:cubicBezTo>
                  <a:cubicBezTo>
                    <a:pt x="82" y="102"/>
                    <a:pt x="82" y="102"/>
                    <a:pt x="82" y="102"/>
                  </a:cubicBezTo>
                  <a:cubicBezTo>
                    <a:pt x="83" y="102"/>
                    <a:pt x="84" y="103"/>
                    <a:pt x="86" y="103"/>
                  </a:cubicBezTo>
                  <a:cubicBezTo>
                    <a:pt x="87" y="104"/>
                    <a:pt x="87" y="104"/>
                    <a:pt x="87" y="104"/>
                  </a:cubicBezTo>
                  <a:cubicBezTo>
                    <a:pt x="90" y="106"/>
                    <a:pt x="92" y="108"/>
                    <a:pt x="92" y="110"/>
                  </a:cubicBezTo>
                  <a:cubicBezTo>
                    <a:pt x="92" y="110"/>
                    <a:pt x="92" y="111"/>
                    <a:pt x="92" y="111"/>
                  </a:cubicBezTo>
                  <a:cubicBezTo>
                    <a:pt x="92" y="117"/>
                    <a:pt x="88" y="120"/>
                    <a:pt x="80" y="12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72" name="Freeform 317"/>
            <p:cNvSpPr>
              <a:spLocks noEditPoints="1"/>
            </p:cNvSpPr>
            <p:nvPr/>
          </p:nvSpPr>
          <p:spPr bwMode="auto">
            <a:xfrm>
              <a:off x="3718699" y="4020683"/>
              <a:ext cx="282626" cy="284303"/>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spTree>
    <p:extLst>
      <p:ext uri="{BB962C8B-B14F-4D97-AF65-F5344CB8AC3E}">
        <p14:creationId xmlns:p14="http://schemas.microsoft.com/office/powerpoint/2010/main" val="12457202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0-#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p:cTn id="17" dur="500" fill="hold"/>
                                        <p:tgtEl>
                                          <p:spTgt spid="35"/>
                                        </p:tgtEl>
                                        <p:attrNameLst>
                                          <p:attrName>ppt_w</p:attrName>
                                        </p:attrNameLst>
                                      </p:cBhvr>
                                      <p:tavLst>
                                        <p:tav tm="0">
                                          <p:val>
                                            <p:fltVal val="0"/>
                                          </p:val>
                                        </p:tav>
                                        <p:tav tm="100000">
                                          <p:val>
                                            <p:strVal val="#ppt_w"/>
                                          </p:val>
                                        </p:tav>
                                      </p:tavLst>
                                    </p:anim>
                                    <p:anim calcmode="lin" valueType="num">
                                      <p:cBhvr>
                                        <p:cTn id="18" dur="500" fill="hold"/>
                                        <p:tgtEl>
                                          <p:spTgt spid="35"/>
                                        </p:tgtEl>
                                        <p:attrNameLst>
                                          <p:attrName>ppt_h</p:attrName>
                                        </p:attrNameLst>
                                      </p:cBhvr>
                                      <p:tavLst>
                                        <p:tav tm="0">
                                          <p:val>
                                            <p:fltVal val="0"/>
                                          </p:val>
                                        </p:tav>
                                        <p:tav tm="100000">
                                          <p:val>
                                            <p:strVal val="#ppt_h"/>
                                          </p:val>
                                        </p:tav>
                                      </p:tavLst>
                                    </p:anim>
                                    <p:animEffect transition="in" filter="fade">
                                      <p:cBhvr>
                                        <p:cTn id="19" dur="500"/>
                                        <p:tgtEl>
                                          <p:spTgt spid="35"/>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47"/>
                                        </p:tgtEl>
                                        <p:attrNameLst>
                                          <p:attrName>style.visibility</p:attrName>
                                        </p:attrNameLst>
                                      </p:cBhvr>
                                      <p:to>
                                        <p:strVal val="visible"/>
                                      </p:to>
                                    </p:set>
                                    <p:anim calcmode="lin" valueType="num">
                                      <p:cBhvr>
                                        <p:cTn id="23" dur="500" fill="hold"/>
                                        <p:tgtEl>
                                          <p:spTgt spid="47"/>
                                        </p:tgtEl>
                                        <p:attrNameLst>
                                          <p:attrName>ppt_w</p:attrName>
                                        </p:attrNameLst>
                                      </p:cBhvr>
                                      <p:tavLst>
                                        <p:tav tm="0">
                                          <p:val>
                                            <p:fltVal val="0"/>
                                          </p:val>
                                        </p:tav>
                                        <p:tav tm="100000">
                                          <p:val>
                                            <p:strVal val="#ppt_w"/>
                                          </p:val>
                                        </p:tav>
                                      </p:tavLst>
                                    </p:anim>
                                    <p:anim calcmode="lin" valueType="num">
                                      <p:cBhvr>
                                        <p:cTn id="24" dur="500" fill="hold"/>
                                        <p:tgtEl>
                                          <p:spTgt spid="47"/>
                                        </p:tgtEl>
                                        <p:attrNameLst>
                                          <p:attrName>ppt_h</p:attrName>
                                        </p:attrNameLst>
                                      </p:cBhvr>
                                      <p:tavLst>
                                        <p:tav tm="0">
                                          <p:val>
                                            <p:fltVal val="0"/>
                                          </p:val>
                                        </p:tav>
                                        <p:tav tm="100000">
                                          <p:val>
                                            <p:strVal val="#ppt_h"/>
                                          </p:val>
                                        </p:tav>
                                      </p:tavLst>
                                    </p:anim>
                                    <p:animEffect transition="in" filter="fade">
                                      <p:cBhvr>
                                        <p:cTn id="25" dur="500"/>
                                        <p:tgtEl>
                                          <p:spTgt spid="47"/>
                                        </p:tgtEl>
                                      </p:cBhvr>
                                    </p:animEffect>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32"/>
                                        </p:tgtEl>
                                        <p:attrNameLst>
                                          <p:attrName>style.visibility</p:attrName>
                                        </p:attrNameLst>
                                      </p:cBhvr>
                                      <p:to>
                                        <p:strVal val="visible"/>
                                      </p:to>
                                    </p:set>
                                    <p:anim calcmode="lin" valueType="num">
                                      <p:cBhvr>
                                        <p:cTn id="29" dur="500" fill="hold"/>
                                        <p:tgtEl>
                                          <p:spTgt spid="32"/>
                                        </p:tgtEl>
                                        <p:attrNameLst>
                                          <p:attrName>ppt_w</p:attrName>
                                        </p:attrNameLst>
                                      </p:cBhvr>
                                      <p:tavLst>
                                        <p:tav tm="0">
                                          <p:val>
                                            <p:fltVal val="0"/>
                                          </p:val>
                                        </p:tav>
                                        <p:tav tm="100000">
                                          <p:val>
                                            <p:strVal val="#ppt_w"/>
                                          </p:val>
                                        </p:tav>
                                      </p:tavLst>
                                    </p:anim>
                                    <p:anim calcmode="lin" valueType="num">
                                      <p:cBhvr>
                                        <p:cTn id="30" dur="500" fill="hold"/>
                                        <p:tgtEl>
                                          <p:spTgt spid="32"/>
                                        </p:tgtEl>
                                        <p:attrNameLst>
                                          <p:attrName>ppt_h</p:attrName>
                                        </p:attrNameLst>
                                      </p:cBhvr>
                                      <p:tavLst>
                                        <p:tav tm="0">
                                          <p:val>
                                            <p:fltVal val="0"/>
                                          </p:val>
                                        </p:tav>
                                        <p:tav tm="100000">
                                          <p:val>
                                            <p:strVal val="#ppt_h"/>
                                          </p:val>
                                        </p:tav>
                                      </p:tavLst>
                                    </p:anim>
                                    <p:animEffect transition="in" filter="fade">
                                      <p:cBhvr>
                                        <p:cTn id="31" dur="500"/>
                                        <p:tgtEl>
                                          <p:spTgt spid="32"/>
                                        </p:tgtEl>
                                      </p:cBhvr>
                                    </p:animEffect>
                                  </p:childTnLst>
                                </p:cTn>
                              </p:par>
                            </p:childTnLst>
                          </p:cTn>
                        </p:par>
                        <p:par>
                          <p:cTn id="32" fill="hold">
                            <p:stCondLst>
                              <p:cond delay="2500"/>
                            </p:stCondLst>
                            <p:childTnLst>
                              <p:par>
                                <p:cTn id="33" presetID="53" presetClass="entr" presetSubtype="16" fill="hold" grpId="0" nodeType="afterEffect">
                                  <p:stCondLst>
                                    <p:cond delay="0"/>
                                  </p:stCondLst>
                                  <p:childTnLst>
                                    <p:set>
                                      <p:cBhvr>
                                        <p:cTn id="34" dur="1" fill="hold">
                                          <p:stCondLst>
                                            <p:cond delay="0"/>
                                          </p:stCondLst>
                                        </p:cTn>
                                        <p:tgtEl>
                                          <p:spTgt spid="53"/>
                                        </p:tgtEl>
                                        <p:attrNameLst>
                                          <p:attrName>style.visibility</p:attrName>
                                        </p:attrNameLst>
                                      </p:cBhvr>
                                      <p:to>
                                        <p:strVal val="visible"/>
                                      </p:to>
                                    </p:set>
                                    <p:anim calcmode="lin" valueType="num">
                                      <p:cBhvr>
                                        <p:cTn id="35" dur="500" fill="hold"/>
                                        <p:tgtEl>
                                          <p:spTgt spid="53"/>
                                        </p:tgtEl>
                                        <p:attrNameLst>
                                          <p:attrName>ppt_w</p:attrName>
                                        </p:attrNameLst>
                                      </p:cBhvr>
                                      <p:tavLst>
                                        <p:tav tm="0">
                                          <p:val>
                                            <p:fltVal val="0"/>
                                          </p:val>
                                        </p:tav>
                                        <p:tav tm="100000">
                                          <p:val>
                                            <p:strVal val="#ppt_w"/>
                                          </p:val>
                                        </p:tav>
                                      </p:tavLst>
                                    </p:anim>
                                    <p:anim calcmode="lin" valueType="num">
                                      <p:cBhvr>
                                        <p:cTn id="36" dur="500" fill="hold"/>
                                        <p:tgtEl>
                                          <p:spTgt spid="53"/>
                                        </p:tgtEl>
                                        <p:attrNameLst>
                                          <p:attrName>ppt_h</p:attrName>
                                        </p:attrNameLst>
                                      </p:cBhvr>
                                      <p:tavLst>
                                        <p:tav tm="0">
                                          <p:val>
                                            <p:fltVal val="0"/>
                                          </p:val>
                                        </p:tav>
                                        <p:tav tm="100000">
                                          <p:val>
                                            <p:strVal val="#ppt_h"/>
                                          </p:val>
                                        </p:tav>
                                      </p:tavLst>
                                    </p:anim>
                                    <p:animEffect transition="in" filter="fade">
                                      <p:cBhvr>
                                        <p:cTn id="37" dur="500"/>
                                        <p:tgtEl>
                                          <p:spTgt spid="53"/>
                                        </p:tgtEl>
                                      </p:cBhvr>
                                    </p:animEffect>
                                  </p:childTnLst>
                                </p:cTn>
                              </p:par>
                            </p:childTnLst>
                          </p:cTn>
                        </p:par>
                        <p:par>
                          <p:cTn id="38" fill="hold">
                            <p:stCondLst>
                              <p:cond delay="3000"/>
                            </p:stCondLst>
                            <p:childTnLst>
                              <p:par>
                                <p:cTn id="39" presetID="53" presetClass="entr" presetSubtype="16" fill="hold" grpId="0" nodeType="afterEffect">
                                  <p:stCondLst>
                                    <p:cond delay="0"/>
                                  </p:stCondLst>
                                  <p:childTnLst>
                                    <p:set>
                                      <p:cBhvr>
                                        <p:cTn id="40" dur="1" fill="hold">
                                          <p:stCondLst>
                                            <p:cond delay="0"/>
                                          </p:stCondLst>
                                        </p:cTn>
                                        <p:tgtEl>
                                          <p:spTgt spid="33"/>
                                        </p:tgtEl>
                                        <p:attrNameLst>
                                          <p:attrName>style.visibility</p:attrName>
                                        </p:attrNameLst>
                                      </p:cBhvr>
                                      <p:to>
                                        <p:strVal val="visible"/>
                                      </p:to>
                                    </p:set>
                                    <p:anim calcmode="lin" valueType="num">
                                      <p:cBhvr>
                                        <p:cTn id="41" dur="500" fill="hold"/>
                                        <p:tgtEl>
                                          <p:spTgt spid="33"/>
                                        </p:tgtEl>
                                        <p:attrNameLst>
                                          <p:attrName>ppt_w</p:attrName>
                                        </p:attrNameLst>
                                      </p:cBhvr>
                                      <p:tavLst>
                                        <p:tav tm="0">
                                          <p:val>
                                            <p:fltVal val="0"/>
                                          </p:val>
                                        </p:tav>
                                        <p:tav tm="100000">
                                          <p:val>
                                            <p:strVal val="#ppt_w"/>
                                          </p:val>
                                        </p:tav>
                                      </p:tavLst>
                                    </p:anim>
                                    <p:anim calcmode="lin" valueType="num">
                                      <p:cBhvr>
                                        <p:cTn id="42" dur="500" fill="hold"/>
                                        <p:tgtEl>
                                          <p:spTgt spid="33"/>
                                        </p:tgtEl>
                                        <p:attrNameLst>
                                          <p:attrName>ppt_h</p:attrName>
                                        </p:attrNameLst>
                                      </p:cBhvr>
                                      <p:tavLst>
                                        <p:tav tm="0">
                                          <p:val>
                                            <p:fltVal val="0"/>
                                          </p:val>
                                        </p:tav>
                                        <p:tav tm="100000">
                                          <p:val>
                                            <p:strVal val="#ppt_h"/>
                                          </p:val>
                                        </p:tav>
                                      </p:tavLst>
                                    </p:anim>
                                    <p:animEffect transition="in" filter="fade">
                                      <p:cBhvr>
                                        <p:cTn id="43" dur="500"/>
                                        <p:tgtEl>
                                          <p:spTgt spid="33"/>
                                        </p:tgtEl>
                                      </p:cBhvr>
                                    </p:animEffect>
                                  </p:childTnLst>
                                </p:cTn>
                              </p:par>
                            </p:childTnLst>
                          </p:cTn>
                        </p:par>
                        <p:par>
                          <p:cTn id="44" fill="hold">
                            <p:stCondLst>
                              <p:cond delay="3500"/>
                            </p:stCondLst>
                            <p:childTnLst>
                              <p:par>
                                <p:cTn id="45" presetID="53" presetClass="entr" presetSubtype="16" fill="hold" grpId="0" nodeType="afterEffect">
                                  <p:stCondLst>
                                    <p:cond delay="0"/>
                                  </p:stCondLst>
                                  <p:childTnLst>
                                    <p:set>
                                      <p:cBhvr>
                                        <p:cTn id="46" dur="1" fill="hold">
                                          <p:stCondLst>
                                            <p:cond delay="0"/>
                                          </p:stCondLst>
                                        </p:cTn>
                                        <p:tgtEl>
                                          <p:spTgt spid="54"/>
                                        </p:tgtEl>
                                        <p:attrNameLst>
                                          <p:attrName>style.visibility</p:attrName>
                                        </p:attrNameLst>
                                      </p:cBhvr>
                                      <p:to>
                                        <p:strVal val="visible"/>
                                      </p:to>
                                    </p:set>
                                    <p:anim calcmode="lin" valueType="num">
                                      <p:cBhvr>
                                        <p:cTn id="47" dur="500" fill="hold"/>
                                        <p:tgtEl>
                                          <p:spTgt spid="54"/>
                                        </p:tgtEl>
                                        <p:attrNameLst>
                                          <p:attrName>ppt_w</p:attrName>
                                        </p:attrNameLst>
                                      </p:cBhvr>
                                      <p:tavLst>
                                        <p:tav tm="0">
                                          <p:val>
                                            <p:fltVal val="0"/>
                                          </p:val>
                                        </p:tav>
                                        <p:tav tm="100000">
                                          <p:val>
                                            <p:strVal val="#ppt_w"/>
                                          </p:val>
                                        </p:tav>
                                      </p:tavLst>
                                    </p:anim>
                                    <p:anim calcmode="lin" valueType="num">
                                      <p:cBhvr>
                                        <p:cTn id="48" dur="500" fill="hold"/>
                                        <p:tgtEl>
                                          <p:spTgt spid="54"/>
                                        </p:tgtEl>
                                        <p:attrNameLst>
                                          <p:attrName>ppt_h</p:attrName>
                                        </p:attrNameLst>
                                      </p:cBhvr>
                                      <p:tavLst>
                                        <p:tav tm="0">
                                          <p:val>
                                            <p:fltVal val="0"/>
                                          </p:val>
                                        </p:tav>
                                        <p:tav tm="100000">
                                          <p:val>
                                            <p:strVal val="#ppt_h"/>
                                          </p:val>
                                        </p:tav>
                                      </p:tavLst>
                                    </p:anim>
                                    <p:animEffect transition="in" filter="fade">
                                      <p:cBhvr>
                                        <p:cTn id="49" dur="500"/>
                                        <p:tgtEl>
                                          <p:spTgt spid="54"/>
                                        </p:tgtEl>
                                      </p:cBhvr>
                                    </p:animEffect>
                                  </p:childTnLst>
                                </p:cTn>
                              </p:par>
                            </p:childTnLst>
                          </p:cTn>
                        </p:par>
                        <p:par>
                          <p:cTn id="50" fill="hold">
                            <p:stCondLst>
                              <p:cond delay="4000"/>
                            </p:stCondLst>
                            <p:childTnLst>
                              <p:par>
                                <p:cTn id="51" presetID="53" presetClass="entr" presetSubtype="16" fill="hold" grpId="0" nodeType="afterEffect">
                                  <p:stCondLst>
                                    <p:cond delay="0"/>
                                  </p:stCondLst>
                                  <p:childTnLst>
                                    <p:set>
                                      <p:cBhvr>
                                        <p:cTn id="52" dur="1" fill="hold">
                                          <p:stCondLst>
                                            <p:cond delay="0"/>
                                          </p:stCondLst>
                                        </p:cTn>
                                        <p:tgtEl>
                                          <p:spTgt spid="34"/>
                                        </p:tgtEl>
                                        <p:attrNameLst>
                                          <p:attrName>style.visibility</p:attrName>
                                        </p:attrNameLst>
                                      </p:cBhvr>
                                      <p:to>
                                        <p:strVal val="visible"/>
                                      </p:to>
                                    </p:set>
                                    <p:anim calcmode="lin" valueType="num">
                                      <p:cBhvr>
                                        <p:cTn id="53" dur="500" fill="hold"/>
                                        <p:tgtEl>
                                          <p:spTgt spid="34"/>
                                        </p:tgtEl>
                                        <p:attrNameLst>
                                          <p:attrName>ppt_w</p:attrName>
                                        </p:attrNameLst>
                                      </p:cBhvr>
                                      <p:tavLst>
                                        <p:tav tm="0">
                                          <p:val>
                                            <p:fltVal val="0"/>
                                          </p:val>
                                        </p:tav>
                                        <p:tav tm="100000">
                                          <p:val>
                                            <p:strVal val="#ppt_w"/>
                                          </p:val>
                                        </p:tav>
                                      </p:tavLst>
                                    </p:anim>
                                    <p:anim calcmode="lin" valueType="num">
                                      <p:cBhvr>
                                        <p:cTn id="54" dur="500" fill="hold"/>
                                        <p:tgtEl>
                                          <p:spTgt spid="34"/>
                                        </p:tgtEl>
                                        <p:attrNameLst>
                                          <p:attrName>ppt_h</p:attrName>
                                        </p:attrNameLst>
                                      </p:cBhvr>
                                      <p:tavLst>
                                        <p:tav tm="0">
                                          <p:val>
                                            <p:fltVal val="0"/>
                                          </p:val>
                                        </p:tav>
                                        <p:tav tm="100000">
                                          <p:val>
                                            <p:strVal val="#ppt_h"/>
                                          </p:val>
                                        </p:tav>
                                      </p:tavLst>
                                    </p:anim>
                                    <p:animEffect transition="in" filter="fade">
                                      <p:cBhvr>
                                        <p:cTn id="55" dur="500"/>
                                        <p:tgtEl>
                                          <p:spTgt spid="34"/>
                                        </p:tgtEl>
                                      </p:cBhvr>
                                    </p:animEffect>
                                  </p:childTnLst>
                                </p:cTn>
                              </p:par>
                            </p:childTnLst>
                          </p:cTn>
                        </p:par>
                        <p:par>
                          <p:cTn id="56" fill="hold">
                            <p:stCondLst>
                              <p:cond delay="4500"/>
                            </p:stCondLst>
                            <p:childTnLst>
                              <p:par>
                                <p:cTn id="57" presetID="53" presetClass="entr" presetSubtype="16" fill="hold" grpId="0" nodeType="afterEffect">
                                  <p:stCondLst>
                                    <p:cond delay="0"/>
                                  </p:stCondLst>
                                  <p:childTnLst>
                                    <p:set>
                                      <p:cBhvr>
                                        <p:cTn id="58" dur="1" fill="hold">
                                          <p:stCondLst>
                                            <p:cond delay="0"/>
                                          </p:stCondLst>
                                        </p:cTn>
                                        <p:tgtEl>
                                          <p:spTgt spid="55"/>
                                        </p:tgtEl>
                                        <p:attrNameLst>
                                          <p:attrName>style.visibility</p:attrName>
                                        </p:attrNameLst>
                                      </p:cBhvr>
                                      <p:to>
                                        <p:strVal val="visible"/>
                                      </p:to>
                                    </p:set>
                                    <p:anim calcmode="lin" valueType="num">
                                      <p:cBhvr>
                                        <p:cTn id="59" dur="500" fill="hold"/>
                                        <p:tgtEl>
                                          <p:spTgt spid="55"/>
                                        </p:tgtEl>
                                        <p:attrNameLst>
                                          <p:attrName>ppt_w</p:attrName>
                                        </p:attrNameLst>
                                      </p:cBhvr>
                                      <p:tavLst>
                                        <p:tav tm="0">
                                          <p:val>
                                            <p:fltVal val="0"/>
                                          </p:val>
                                        </p:tav>
                                        <p:tav tm="100000">
                                          <p:val>
                                            <p:strVal val="#ppt_w"/>
                                          </p:val>
                                        </p:tav>
                                      </p:tavLst>
                                    </p:anim>
                                    <p:anim calcmode="lin" valueType="num">
                                      <p:cBhvr>
                                        <p:cTn id="60" dur="500" fill="hold"/>
                                        <p:tgtEl>
                                          <p:spTgt spid="55"/>
                                        </p:tgtEl>
                                        <p:attrNameLst>
                                          <p:attrName>ppt_h</p:attrName>
                                        </p:attrNameLst>
                                      </p:cBhvr>
                                      <p:tavLst>
                                        <p:tav tm="0">
                                          <p:val>
                                            <p:fltVal val="0"/>
                                          </p:val>
                                        </p:tav>
                                        <p:tav tm="100000">
                                          <p:val>
                                            <p:strVal val="#ppt_h"/>
                                          </p:val>
                                        </p:tav>
                                      </p:tavLst>
                                    </p:anim>
                                    <p:animEffect transition="in" filter="fade">
                                      <p:cBhvr>
                                        <p:cTn id="61" dur="500"/>
                                        <p:tgtEl>
                                          <p:spTgt spid="55"/>
                                        </p:tgtEl>
                                      </p:cBhvr>
                                    </p:animEffect>
                                  </p:childTnLst>
                                </p:cTn>
                              </p:par>
                            </p:childTnLst>
                          </p:cTn>
                        </p:par>
                        <p:par>
                          <p:cTn id="62" fill="hold">
                            <p:stCondLst>
                              <p:cond delay="5000"/>
                            </p:stCondLst>
                            <p:childTnLst>
                              <p:par>
                                <p:cTn id="63" presetID="2" presetClass="entr" presetSubtype="4" decel="100000" fill="hold" grpId="0" nodeType="afterEffect">
                                  <p:stCondLst>
                                    <p:cond delay="0"/>
                                  </p:stCondLst>
                                  <p:childTnLst>
                                    <p:set>
                                      <p:cBhvr>
                                        <p:cTn id="64" dur="1" fill="hold">
                                          <p:stCondLst>
                                            <p:cond delay="0"/>
                                          </p:stCondLst>
                                        </p:cTn>
                                        <p:tgtEl>
                                          <p:spTgt spid="25"/>
                                        </p:tgtEl>
                                        <p:attrNameLst>
                                          <p:attrName>style.visibility</p:attrName>
                                        </p:attrNameLst>
                                      </p:cBhvr>
                                      <p:to>
                                        <p:strVal val="visible"/>
                                      </p:to>
                                    </p:set>
                                    <p:anim calcmode="lin" valueType="num">
                                      <p:cBhvr additive="base">
                                        <p:cTn id="65" dur="500" fill="hold"/>
                                        <p:tgtEl>
                                          <p:spTgt spid="25"/>
                                        </p:tgtEl>
                                        <p:attrNameLst>
                                          <p:attrName>ppt_x</p:attrName>
                                        </p:attrNameLst>
                                      </p:cBhvr>
                                      <p:tavLst>
                                        <p:tav tm="0">
                                          <p:val>
                                            <p:strVal val="#ppt_x"/>
                                          </p:val>
                                        </p:tav>
                                        <p:tav tm="100000">
                                          <p:val>
                                            <p:strVal val="#ppt_x"/>
                                          </p:val>
                                        </p:tav>
                                      </p:tavLst>
                                    </p:anim>
                                    <p:anim calcmode="lin" valueType="num">
                                      <p:cBhvr additive="base">
                                        <p:cTn id="66" dur="500" fill="hold"/>
                                        <p:tgtEl>
                                          <p:spTgt spid="25"/>
                                        </p:tgtEl>
                                        <p:attrNameLst>
                                          <p:attrName>ppt_y</p:attrName>
                                        </p:attrNameLst>
                                      </p:cBhvr>
                                      <p:tavLst>
                                        <p:tav tm="0">
                                          <p:val>
                                            <p:strVal val="1+#ppt_h/2"/>
                                          </p:val>
                                        </p:tav>
                                        <p:tav tm="100000">
                                          <p:val>
                                            <p:strVal val="#ppt_y"/>
                                          </p:val>
                                        </p:tav>
                                      </p:tavLst>
                                    </p:anim>
                                  </p:childTnLst>
                                </p:cTn>
                              </p:par>
                            </p:childTnLst>
                          </p:cTn>
                        </p:par>
                        <p:par>
                          <p:cTn id="67" fill="hold">
                            <p:stCondLst>
                              <p:cond delay="5500"/>
                            </p:stCondLst>
                            <p:childTnLst>
                              <p:par>
                                <p:cTn id="68" presetID="2" presetClass="entr" presetSubtype="4" decel="100000" fill="hold" grpId="0" nodeType="afterEffect">
                                  <p:stCondLst>
                                    <p:cond delay="0"/>
                                  </p:stCondLst>
                                  <p:childTnLst>
                                    <p:set>
                                      <p:cBhvr>
                                        <p:cTn id="69" dur="1" fill="hold">
                                          <p:stCondLst>
                                            <p:cond delay="0"/>
                                          </p:stCondLst>
                                        </p:cTn>
                                        <p:tgtEl>
                                          <p:spTgt spid="26"/>
                                        </p:tgtEl>
                                        <p:attrNameLst>
                                          <p:attrName>style.visibility</p:attrName>
                                        </p:attrNameLst>
                                      </p:cBhvr>
                                      <p:to>
                                        <p:strVal val="visible"/>
                                      </p:to>
                                    </p:set>
                                    <p:anim calcmode="lin" valueType="num">
                                      <p:cBhvr additive="base">
                                        <p:cTn id="70" dur="500" fill="hold"/>
                                        <p:tgtEl>
                                          <p:spTgt spid="26"/>
                                        </p:tgtEl>
                                        <p:attrNameLst>
                                          <p:attrName>ppt_x</p:attrName>
                                        </p:attrNameLst>
                                      </p:cBhvr>
                                      <p:tavLst>
                                        <p:tav tm="0">
                                          <p:val>
                                            <p:strVal val="#ppt_x"/>
                                          </p:val>
                                        </p:tav>
                                        <p:tav tm="100000">
                                          <p:val>
                                            <p:strVal val="#ppt_x"/>
                                          </p:val>
                                        </p:tav>
                                      </p:tavLst>
                                    </p:anim>
                                    <p:anim calcmode="lin" valueType="num">
                                      <p:cBhvr additive="base">
                                        <p:cTn id="71" dur="500" fill="hold"/>
                                        <p:tgtEl>
                                          <p:spTgt spid="26"/>
                                        </p:tgtEl>
                                        <p:attrNameLst>
                                          <p:attrName>ppt_y</p:attrName>
                                        </p:attrNameLst>
                                      </p:cBhvr>
                                      <p:tavLst>
                                        <p:tav tm="0">
                                          <p:val>
                                            <p:strVal val="1+#ppt_h/2"/>
                                          </p:val>
                                        </p:tav>
                                        <p:tav tm="100000">
                                          <p:val>
                                            <p:strVal val="#ppt_y"/>
                                          </p:val>
                                        </p:tav>
                                      </p:tavLst>
                                    </p:anim>
                                  </p:childTnLst>
                                </p:cTn>
                              </p:par>
                            </p:childTnLst>
                          </p:cTn>
                        </p:par>
                        <p:par>
                          <p:cTn id="72" fill="hold">
                            <p:stCondLst>
                              <p:cond delay="6000"/>
                            </p:stCondLst>
                            <p:childTnLst>
                              <p:par>
                                <p:cTn id="73" presetID="2" presetClass="entr" presetSubtype="4" decel="100000" fill="hold" grpId="0" nodeType="afterEffect">
                                  <p:stCondLst>
                                    <p:cond delay="0"/>
                                  </p:stCondLst>
                                  <p:childTnLst>
                                    <p:set>
                                      <p:cBhvr>
                                        <p:cTn id="74" dur="1" fill="hold">
                                          <p:stCondLst>
                                            <p:cond delay="0"/>
                                          </p:stCondLst>
                                        </p:cTn>
                                        <p:tgtEl>
                                          <p:spTgt spid="27"/>
                                        </p:tgtEl>
                                        <p:attrNameLst>
                                          <p:attrName>style.visibility</p:attrName>
                                        </p:attrNameLst>
                                      </p:cBhvr>
                                      <p:to>
                                        <p:strVal val="visible"/>
                                      </p:to>
                                    </p:set>
                                    <p:anim calcmode="lin" valueType="num">
                                      <p:cBhvr additive="base">
                                        <p:cTn id="75" dur="500" fill="hold"/>
                                        <p:tgtEl>
                                          <p:spTgt spid="27"/>
                                        </p:tgtEl>
                                        <p:attrNameLst>
                                          <p:attrName>ppt_x</p:attrName>
                                        </p:attrNameLst>
                                      </p:cBhvr>
                                      <p:tavLst>
                                        <p:tav tm="0">
                                          <p:val>
                                            <p:strVal val="#ppt_x"/>
                                          </p:val>
                                        </p:tav>
                                        <p:tav tm="100000">
                                          <p:val>
                                            <p:strVal val="#ppt_x"/>
                                          </p:val>
                                        </p:tav>
                                      </p:tavLst>
                                    </p:anim>
                                    <p:anim calcmode="lin" valueType="num">
                                      <p:cBhvr additive="base">
                                        <p:cTn id="76" dur="500" fill="hold"/>
                                        <p:tgtEl>
                                          <p:spTgt spid="27"/>
                                        </p:tgtEl>
                                        <p:attrNameLst>
                                          <p:attrName>ppt_y</p:attrName>
                                        </p:attrNameLst>
                                      </p:cBhvr>
                                      <p:tavLst>
                                        <p:tav tm="0">
                                          <p:val>
                                            <p:strVal val="1+#ppt_h/2"/>
                                          </p:val>
                                        </p:tav>
                                        <p:tav tm="100000">
                                          <p:val>
                                            <p:strVal val="#ppt_y"/>
                                          </p:val>
                                        </p:tav>
                                      </p:tavLst>
                                    </p:anim>
                                  </p:childTnLst>
                                </p:cTn>
                              </p:par>
                            </p:childTnLst>
                          </p:cTn>
                        </p:par>
                        <p:par>
                          <p:cTn id="77" fill="hold">
                            <p:stCondLst>
                              <p:cond delay="6500"/>
                            </p:stCondLst>
                            <p:childTnLst>
                              <p:par>
                                <p:cTn id="78" presetID="2" presetClass="entr" presetSubtype="4" decel="100000" fill="hold" grpId="0" nodeType="afterEffect">
                                  <p:stCondLst>
                                    <p:cond delay="0"/>
                                  </p:stCondLst>
                                  <p:childTnLst>
                                    <p:set>
                                      <p:cBhvr>
                                        <p:cTn id="79" dur="1" fill="hold">
                                          <p:stCondLst>
                                            <p:cond delay="0"/>
                                          </p:stCondLst>
                                        </p:cTn>
                                        <p:tgtEl>
                                          <p:spTgt spid="28"/>
                                        </p:tgtEl>
                                        <p:attrNameLst>
                                          <p:attrName>style.visibility</p:attrName>
                                        </p:attrNameLst>
                                      </p:cBhvr>
                                      <p:to>
                                        <p:strVal val="visible"/>
                                      </p:to>
                                    </p:set>
                                    <p:anim calcmode="lin" valueType="num">
                                      <p:cBhvr additive="base">
                                        <p:cTn id="80" dur="500" fill="hold"/>
                                        <p:tgtEl>
                                          <p:spTgt spid="28"/>
                                        </p:tgtEl>
                                        <p:attrNameLst>
                                          <p:attrName>ppt_x</p:attrName>
                                        </p:attrNameLst>
                                      </p:cBhvr>
                                      <p:tavLst>
                                        <p:tav tm="0">
                                          <p:val>
                                            <p:strVal val="#ppt_x"/>
                                          </p:val>
                                        </p:tav>
                                        <p:tav tm="100000">
                                          <p:val>
                                            <p:strVal val="#ppt_x"/>
                                          </p:val>
                                        </p:tav>
                                      </p:tavLst>
                                    </p:anim>
                                    <p:anim calcmode="lin" valueType="num">
                                      <p:cBhvr additive="base">
                                        <p:cTn id="81" dur="500" fill="hold"/>
                                        <p:tgtEl>
                                          <p:spTgt spid="28"/>
                                        </p:tgtEl>
                                        <p:attrNameLst>
                                          <p:attrName>ppt_y</p:attrName>
                                        </p:attrNameLst>
                                      </p:cBhvr>
                                      <p:tavLst>
                                        <p:tav tm="0">
                                          <p:val>
                                            <p:strVal val="1+#ppt_h/2"/>
                                          </p:val>
                                        </p:tav>
                                        <p:tav tm="100000">
                                          <p:val>
                                            <p:strVal val="#ppt_y"/>
                                          </p:val>
                                        </p:tav>
                                      </p:tavLst>
                                    </p:anim>
                                  </p:childTnLst>
                                </p:cTn>
                              </p:par>
                            </p:childTnLst>
                          </p:cTn>
                        </p:par>
                        <p:par>
                          <p:cTn id="82" fill="hold">
                            <p:stCondLst>
                              <p:cond delay="7000"/>
                            </p:stCondLst>
                            <p:childTnLst>
                              <p:par>
                                <p:cTn id="83" presetID="2" presetClass="entr" presetSubtype="4" decel="100000" fill="hold" nodeType="afterEffect">
                                  <p:stCondLst>
                                    <p:cond delay="0"/>
                                  </p:stCondLst>
                                  <p:childTnLst>
                                    <p:set>
                                      <p:cBhvr>
                                        <p:cTn id="84" dur="1" fill="hold">
                                          <p:stCondLst>
                                            <p:cond delay="0"/>
                                          </p:stCondLst>
                                        </p:cTn>
                                        <p:tgtEl>
                                          <p:spTgt spid="61"/>
                                        </p:tgtEl>
                                        <p:attrNameLst>
                                          <p:attrName>style.visibility</p:attrName>
                                        </p:attrNameLst>
                                      </p:cBhvr>
                                      <p:to>
                                        <p:strVal val="visible"/>
                                      </p:to>
                                    </p:set>
                                    <p:anim calcmode="lin" valueType="num">
                                      <p:cBhvr additive="base">
                                        <p:cTn id="85" dur="500" fill="hold"/>
                                        <p:tgtEl>
                                          <p:spTgt spid="61"/>
                                        </p:tgtEl>
                                        <p:attrNameLst>
                                          <p:attrName>ppt_x</p:attrName>
                                        </p:attrNameLst>
                                      </p:cBhvr>
                                      <p:tavLst>
                                        <p:tav tm="0">
                                          <p:val>
                                            <p:strVal val="#ppt_x"/>
                                          </p:val>
                                        </p:tav>
                                        <p:tav tm="100000">
                                          <p:val>
                                            <p:strVal val="#ppt_x"/>
                                          </p:val>
                                        </p:tav>
                                      </p:tavLst>
                                    </p:anim>
                                    <p:anim calcmode="lin" valueType="num">
                                      <p:cBhvr additive="base">
                                        <p:cTn id="86" dur="500" fill="hold"/>
                                        <p:tgtEl>
                                          <p:spTgt spid="61"/>
                                        </p:tgtEl>
                                        <p:attrNameLst>
                                          <p:attrName>ppt_y</p:attrName>
                                        </p:attrNameLst>
                                      </p:cBhvr>
                                      <p:tavLst>
                                        <p:tav tm="0">
                                          <p:val>
                                            <p:strVal val="1+#ppt_h/2"/>
                                          </p:val>
                                        </p:tav>
                                        <p:tav tm="100000">
                                          <p:val>
                                            <p:strVal val="#ppt_y"/>
                                          </p:val>
                                        </p:tav>
                                      </p:tavLst>
                                    </p:anim>
                                  </p:childTnLst>
                                </p:cTn>
                              </p:par>
                            </p:childTnLst>
                          </p:cTn>
                        </p:par>
                        <p:par>
                          <p:cTn id="87" fill="hold">
                            <p:stCondLst>
                              <p:cond delay="7500"/>
                            </p:stCondLst>
                            <p:childTnLst>
                              <p:par>
                                <p:cTn id="88" presetID="2" presetClass="entr" presetSubtype="4" decel="100000" fill="hold" nodeType="afterEffect">
                                  <p:stCondLst>
                                    <p:cond delay="0"/>
                                  </p:stCondLst>
                                  <p:childTnLst>
                                    <p:set>
                                      <p:cBhvr>
                                        <p:cTn id="89" dur="1" fill="hold">
                                          <p:stCondLst>
                                            <p:cond delay="0"/>
                                          </p:stCondLst>
                                        </p:cTn>
                                        <p:tgtEl>
                                          <p:spTgt spid="6"/>
                                        </p:tgtEl>
                                        <p:attrNameLst>
                                          <p:attrName>style.visibility</p:attrName>
                                        </p:attrNameLst>
                                      </p:cBhvr>
                                      <p:to>
                                        <p:strVal val="visible"/>
                                      </p:to>
                                    </p:set>
                                    <p:anim calcmode="lin" valueType="num">
                                      <p:cBhvr additive="base">
                                        <p:cTn id="90" dur="500" fill="hold"/>
                                        <p:tgtEl>
                                          <p:spTgt spid="6"/>
                                        </p:tgtEl>
                                        <p:attrNameLst>
                                          <p:attrName>ppt_x</p:attrName>
                                        </p:attrNameLst>
                                      </p:cBhvr>
                                      <p:tavLst>
                                        <p:tav tm="0">
                                          <p:val>
                                            <p:strVal val="#ppt_x"/>
                                          </p:val>
                                        </p:tav>
                                        <p:tav tm="100000">
                                          <p:val>
                                            <p:strVal val="#ppt_x"/>
                                          </p:val>
                                        </p:tav>
                                      </p:tavLst>
                                    </p:anim>
                                    <p:anim calcmode="lin" valueType="num">
                                      <p:cBhvr additive="base">
                                        <p:cTn id="91" dur="500" fill="hold"/>
                                        <p:tgtEl>
                                          <p:spTgt spid="6"/>
                                        </p:tgtEl>
                                        <p:attrNameLst>
                                          <p:attrName>ppt_y</p:attrName>
                                        </p:attrNameLst>
                                      </p:cBhvr>
                                      <p:tavLst>
                                        <p:tav tm="0">
                                          <p:val>
                                            <p:strVal val="1+#ppt_h/2"/>
                                          </p:val>
                                        </p:tav>
                                        <p:tav tm="100000">
                                          <p:val>
                                            <p:strVal val="#ppt_y"/>
                                          </p:val>
                                        </p:tav>
                                      </p:tavLst>
                                    </p:anim>
                                  </p:childTnLst>
                                </p:cTn>
                              </p:par>
                            </p:childTnLst>
                          </p:cTn>
                        </p:par>
                        <p:par>
                          <p:cTn id="92" fill="hold">
                            <p:stCondLst>
                              <p:cond delay="8000"/>
                            </p:stCondLst>
                            <p:childTnLst>
                              <p:par>
                                <p:cTn id="93" presetID="2" presetClass="entr" presetSubtype="4" decel="100000" fill="hold" nodeType="afterEffect">
                                  <p:stCondLst>
                                    <p:cond delay="0"/>
                                  </p:stCondLst>
                                  <p:childTnLst>
                                    <p:set>
                                      <p:cBhvr>
                                        <p:cTn id="94" dur="1" fill="hold">
                                          <p:stCondLst>
                                            <p:cond delay="0"/>
                                          </p:stCondLst>
                                        </p:cTn>
                                        <p:tgtEl>
                                          <p:spTgt spid="65"/>
                                        </p:tgtEl>
                                        <p:attrNameLst>
                                          <p:attrName>style.visibility</p:attrName>
                                        </p:attrNameLst>
                                      </p:cBhvr>
                                      <p:to>
                                        <p:strVal val="visible"/>
                                      </p:to>
                                    </p:set>
                                    <p:anim calcmode="lin" valueType="num">
                                      <p:cBhvr additive="base">
                                        <p:cTn id="95" dur="500" fill="hold"/>
                                        <p:tgtEl>
                                          <p:spTgt spid="65"/>
                                        </p:tgtEl>
                                        <p:attrNameLst>
                                          <p:attrName>ppt_x</p:attrName>
                                        </p:attrNameLst>
                                      </p:cBhvr>
                                      <p:tavLst>
                                        <p:tav tm="0">
                                          <p:val>
                                            <p:strVal val="#ppt_x"/>
                                          </p:val>
                                        </p:tav>
                                        <p:tav tm="100000">
                                          <p:val>
                                            <p:strVal val="#ppt_x"/>
                                          </p:val>
                                        </p:tav>
                                      </p:tavLst>
                                    </p:anim>
                                    <p:anim calcmode="lin" valueType="num">
                                      <p:cBhvr additive="base">
                                        <p:cTn id="96" dur="500" fill="hold"/>
                                        <p:tgtEl>
                                          <p:spTgt spid="65"/>
                                        </p:tgtEl>
                                        <p:attrNameLst>
                                          <p:attrName>ppt_y</p:attrName>
                                        </p:attrNameLst>
                                      </p:cBhvr>
                                      <p:tavLst>
                                        <p:tav tm="0">
                                          <p:val>
                                            <p:strVal val="1+#ppt_h/2"/>
                                          </p:val>
                                        </p:tav>
                                        <p:tav tm="100000">
                                          <p:val>
                                            <p:strVal val="#ppt_y"/>
                                          </p:val>
                                        </p:tav>
                                      </p:tavLst>
                                    </p:anim>
                                  </p:childTnLst>
                                </p:cTn>
                              </p:par>
                            </p:childTnLst>
                          </p:cTn>
                        </p:par>
                        <p:par>
                          <p:cTn id="97" fill="hold">
                            <p:stCondLst>
                              <p:cond delay="8500"/>
                            </p:stCondLst>
                            <p:childTnLst>
                              <p:par>
                                <p:cTn id="98" presetID="2" presetClass="entr" presetSubtype="4" decel="100000" fill="hold" nodeType="afterEffect">
                                  <p:stCondLst>
                                    <p:cond delay="0"/>
                                  </p:stCondLst>
                                  <p:childTnLst>
                                    <p:set>
                                      <p:cBhvr>
                                        <p:cTn id="99" dur="1" fill="hold">
                                          <p:stCondLst>
                                            <p:cond delay="0"/>
                                          </p:stCondLst>
                                        </p:cTn>
                                        <p:tgtEl>
                                          <p:spTgt spid="69"/>
                                        </p:tgtEl>
                                        <p:attrNameLst>
                                          <p:attrName>style.visibility</p:attrName>
                                        </p:attrNameLst>
                                      </p:cBhvr>
                                      <p:to>
                                        <p:strVal val="visible"/>
                                      </p:to>
                                    </p:set>
                                    <p:anim calcmode="lin" valueType="num">
                                      <p:cBhvr additive="base">
                                        <p:cTn id="100" dur="500" fill="hold"/>
                                        <p:tgtEl>
                                          <p:spTgt spid="69"/>
                                        </p:tgtEl>
                                        <p:attrNameLst>
                                          <p:attrName>ppt_x</p:attrName>
                                        </p:attrNameLst>
                                      </p:cBhvr>
                                      <p:tavLst>
                                        <p:tav tm="0">
                                          <p:val>
                                            <p:strVal val="#ppt_x"/>
                                          </p:val>
                                        </p:tav>
                                        <p:tav tm="100000">
                                          <p:val>
                                            <p:strVal val="#ppt_x"/>
                                          </p:val>
                                        </p:tav>
                                      </p:tavLst>
                                    </p:anim>
                                    <p:anim calcmode="lin" valueType="num">
                                      <p:cBhvr additive="base">
                                        <p:cTn id="101" dur="500" fill="hold"/>
                                        <p:tgtEl>
                                          <p:spTgt spid="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2" grpId="0" animBg="1"/>
      <p:bldP spid="33" grpId="0" animBg="1"/>
      <p:bldP spid="34" grpId="0" animBg="1"/>
      <p:bldP spid="35" grpId="0" animBg="1"/>
      <p:bldP spid="3" grpId="0"/>
      <p:bldP spid="25" grpId="0"/>
      <p:bldP spid="26" grpId="0"/>
      <p:bldP spid="27" grpId="0"/>
      <p:bldP spid="28" grpId="0"/>
      <p:bldP spid="47" grpId="0" animBg="1"/>
      <p:bldP spid="53" grpId="0" animBg="1"/>
      <p:bldP spid="54" grpId="0" animBg="1"/>
      <p:bldP spid="5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Oval 28"/>
          <p:cNvSpPr/>
          <p:nvPr/>
        </p:nvSpPr>
        <p:spPr>
          <a:xfrm>
            <a:off x="1147989" y="1270163"/>
            <a:ext cx="1341120" cy="1341120"/>
          </a:xfrm>
          <a:prstGeom prst="ellipse">
            <a:avLst/>
          </a:prstGeom>
          <a:blipFill dpi="0" rotWithShape="1">
            <a:blip r:embed="rId2" cstate="hqprint">
              <a:extLst>
                <a:ext uri="{28A0092B-C50C-407E-A947-70E740481C1C}">
                  <a14:useLocalDpi xmlns:a14="http://schemas.microsoft.com/office/drawing/2010/main"/>
                </a:ext>
              </a:extLst>
            </a:blip>
            <a:srcRect/>
            <a:stretch>
              <a:fillRect t="-12500" b="-1250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0" name="Oval 29"/>
          <p:cNvSpPr/>
          <p:nvPr/>
        </p:nvSpPr>
        <p:spPr>
          <a:xfrm>
            <a:off x="4044668" y="1270163"/>
            <a:ext cx="1341120" cy="1341120"/>
          </a:xfrm>
          <a:prstGeom prst="ellipse">
            <a:avLst/>
          </a:prstGeom>
          <a:blipFill dpi="0" rotWithShape="1">
            <a:blip r:embed="rId3" cstate="hqprint">
              <a:extLst>
                <a:ext uri="{28A0092B-C50C-407E-A947-70E740481C1C}">
                  <a14:useLocalDpi xmlns:a14="http://schemas.microsoft.com/office/drawing/2010/main"/>
                </a:ext>
              </a:extLst>
            </a:blip>
            <a:srcRect/>
            <a:stretch>
              <a:fillRect t="-3444" b="-46556"/>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1" name="Oval 30"/>
          <p:cNvSpPr/>
          <p:nvPr/>
        </p:nvSpPr>
        <p:spPr>
          <a:xfrm>
            <a:off x="6860240" y="1270163"/>
            <a:ext cx="1341120" cy="1341120"/>
          </a:xfrm>
          <a:prstGeom prst="ellipse">
            <a:avLst/>
          </a:prstGeom>
          <a:blipFill dpi="0" rotWithShape="1">
            <a:blip r:embed="rId4" cstate="hqprint">
              <a:extLst>
                <a:ext uri="{28A0092B-C50C-407E-A947-70E740481C1C}">
                  <a14:useLocalDpi xmlns:a14="http://schemas.microsoft.com/office/drawing/2010/main"/>
                </a:ext>
              </a:extLst>
            </a:blip>
            <a:srcRect/>
            <a:stretch>
              <a:fillRect t="-20710" b="-2071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2" name="Oval 31"/>
          <p:cNvSpPr/>
          <p:nvPr/>
        </p:nvSpPr>
        <p:spPr>
          <a:xfrm>
            <a:off x="9700203" y="1270163"/>
            <a:ext cx="1341120" cy="1341120"/>
          </a:xfrm>
          <a:prstGeom prst="ellipse">
            <a:avLst/>
          </a:prstGeom>
          <a:blipFill dpi="0" rotWithShape="1">
            <a:blip r:embed="rId5" cstate="hqprint">
              <a:extLst>
                <a:ext uri="{28A0092B-C50C-407E-A947-70E740481C1C}">
                  <a14:useLocalDpi xmlns:a14="http://schemas.microsoft.com/office/drawing/2010/main"/>
                </a:ext>
              </a:extLst>
            </a:blip>
            <a:srcRect/>
            <a:stretch>
              <a:fillRect t="-25000" b="-2500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3" name="Oval 32"/>
          <p:cNvSpPr/>
          <p:nvPr/>
        </p:nvSpPr>
        <p:spPr>
          <a:xfrm>
            <a:off x="1136415" y="3784293"/>
            <a:ext cx="1341120" cy="1341120"/>
          </a:xfrm>
          <a:prstGeom prst="ellipse">
            <a:avLst/>
          </a:prstGeom>
          <a:blipFill dpi="0" rotWithShape="1">
            <a:blip r:embed="rId6" cstate="hqprint">
              <a:extLst>
                <a:ext uri="{28A0092B-C50C-407E-A947-70E740481C1C}">
                  <a14:useLocalDpi xmlns:a14="http://schemas.microsoft.com/office/drawing/2010/main"/>
                </a:ext>
              </a:extLst>
            </a:blip>
            <a:srcRect/>
            <a:stretch>
              <a:fillRect t="-25000" b="-2500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4" name="Oval 33"/>
          <p:cNvSpPr/>
          <p:nvPr/>
        </p:nvSpPr>
        <p:spPr>
          <a:xfrm>
            <a:off x="4033093" y="3784293"/>
            <a:ext cx="1341120" cy="1341120"/>
          </a:xfrm>
          <a:prstGeom prst="ellipse">
            <a:avLst/>
          </a:prstGeom>
          <a:blipFill>
            <a:blip r:embed="rId7" cstate="hqprint">
              <a:extLst>
                <a:ext uri="{28A0092B-C50C-407E-A947-70E740481C1C}">
                  <a14:useLocalDpi xmlns:a14="http://schemas.microsoft.com/office/drawing/2010/main"/>
                </a:ext>
              </a:extLst>
            </a:blip>
            <a:stretch>
              <a:fillRect t="-25000" b="-25000"/>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5" name="Oval 34"/>
          <p:cNvSpPr/>
          <p:nvPr/>
        </p:nvSpPr>
        <p:spPr>
          <a:xfrm>
            <a:off x="6848665" y="3784293"/>
            <a:ext cx="1341120" cy="1341120"/>
          </a:xfrm>
          <a:prstGeom prst="ellipse">
            <a:avLst/>
          </a:prstGeom>
          <a:blipFill>
            <a:blip r:embed="rId8" cstate="hqprint">
              <a:extLst>
                <a:ext uri="{28A0092B-C50C-407E-A947-70E740481C1C}">
                  <a14:useLocalDpi xmlns:a14="http://schemas.microsoft.com/office/drawing/2010/main"/>
                </a:ext>
              </a:extLst>
            </a:blip>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6" name="Oval 35"/>
          <p:cNvSpPr/>
          <p:nvPr/>
        </p:nvSpPr>
        <p:spPr>
          <a:xfrm>
            <a:off x="9688628" y="3784293"/>
            <a:ext cx="1341120" cy="1341120"/>
          </a:xfrm>
          <a:prstGeom prst="ellipse">
            <a:avLst/>
          </a:prstGeom>
          <a:blipFill dpi="0" rotWithShape="1">
            <a:blip r:embed="rId9" cstate="hqprint">
              <a:extLst>
                <a:ext uri="{28A0092B-C50C-407E-A947-70E740481C1C}">
                  <a14:useLocalDpi xmlns:a14="http://schemas.microsoft.com/office/drawing/2010/main"/>
                </a:ext>
              </a:extLst>
            </a:blip>
            <a:srcRect/>
            <a:stretch>
              <a:fillRect t="-25152" b="-25152"/>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6</a:t>
            </a:fld>
            <a:endParaRPr lang="en-US" dirty="0">
              <a:solidFill>
                <a:schemeClr val="tx2">
                  <a:lumMod val="60000"/>
                  <a:lumOff val="40000"/>
                </a:schemeClr>
              </a:solidFill>
            </a:endParaRPr>
          </a:p>
        </p:txBody>
      </p:sp>
      <p:sp>
        <p:nvSpPr>
          <p:cNvPr id="25" name="Textfeld 38"/>
          <p:cNvSpPr txBox="1"/>
          <p:nvPr/>
        </p:nvSpPr>
        <p:spPr>
          <a:xfrm>
            <a:off x="791891" y="2758107"/>
            <a:ext cx="2030164" cy="625684"/>
          </a:xfrm>
          <a:prstGeom prst="rect">
            <a:avLst/>
          </a:prstGeom>
        </p:spPr>
        <p:txBody>
          <a:bodyPr vert="horz" wrap="square" rtlCol="0">
            <a:spAutoFit/>
          </a:bodyPr>
          <a:lstStyle/>
          <a:p>
            <a:pPr algn="ctr"/>
            <a:r>
              <a:rPr lang="en-US" sz="2133" b="1" kern="900" dirty="0">
                <a:solidFill>
                  <a:schemeClr val="tx2">
                    <a:lumMod val="60000"/>
                    <a:lumOff val="40000"/>
                  </a:schemeClr>
                </a:solidFill>
                <a:latin typeface="Raleway"/>
                <a:cs typeface="Raleway"/>
              </a:rPr>
              <a:t>JOSH DOE</a:t>
            </a:r>
            <a:endParaRPr lang="en-US" sz="1333"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a:t>
            </a:r>
          </a:p>
        </p:txBody>
      </p:sp>
      <p:sp>
        <p:nvSpPr>
          <p:cNvPr id="26" name="Textfeld 39"/>
          <p:cNvSpPr txBox="1"/>
          <p:nvPr/>
        </p:nvSpPr>
        <p:spPr>
          <a:xfrm>
            <a:off x="3895579" y="2747848"/>
            <a:ext cx="1616148" cy="625684"/>
          </a:xfrm>
          <a:prstGeom prst="rect">
            <a:avLst/>
          </a:prstGeom>
        </p:spPr>
        <p:txBody>
          <a:bodyPr vert="horz" wrap="none" rtlCol="0">
            <a:spAutoFit/>
          </a:bodyPr>
          <a:lstStyle/>
          <a:p>
            <a:pPr algn="ctr"/>
            <a:r>
              <a:rPr lang="de-DE" sz="2133" b="1" kern="900" dirty="0">
                <a:solidFill>
                  <a:schemeClr val="tx2">
                    <a:lumMod val="60000"/>
                    <a:lumOff val="40000"/>
                  </a:schemeClr>
                </a:solidFill>
                <a:latin typeface="Raleway"/>
                <a:cs typeface="Raleway"/>
              </a:rPr>
              <a:t>SARAH HER</a:t>
            </a:r>
            <a:endParaRPr lang="de-DE" sz="1400"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a:t>
            </a:r>
            <a:endParaRPr lang="en-US" sz="1333" kern="900" dirty="0">
              <a:solidFill>
                <a:schemeClr val="tx2">
                  <a:lumMod val="60000"/>
                  <a:lumOff val="40000"/>
                </a:schemeClr>
              </a:solidFill>
              <a:latin typeface="Calibri Light" panose="020F0302020204030204" pitchFamily="34" charset="0"/>
              <a:cs typeface="Raleway"/>
            </a:endParaRPr>
          </a:p>
        </p:txBody>
      </p:sp>
      <p:sp>
        <p:nvSpPr>
          <p:cNvPr id="27" name="Textfeld 40"/>
          <p:cNvSpPr txBox="1"/>
          <p:nvPr/>
        </p:nvSpPr>
        <p:spPr>
          <a:xfrm>
            <a:off x="6633406" y="2758107"/>
            <a:ext cx="1771639" cy="625684"/>
          </a:xfrm>
          <a:prstGeom prst="rect">
            <a:avLst/>
          </a:prstGeom>
        </p:spPr>
        <p:txBody>
          <a:bodyPr vert="horz" wrap="none" rtlCol="0">
            <a:spAutoFit/>
          </a:bodyPr>
          <a:lstStyle/>
          <a:p>
            <a:pPr algn="ctr"/>
            <a:r>
              <a:rPr lang="en-US" sz="2133" b="1" kern="900" dirty="0">
                <a:solidFill>
                  <a:schemeClr val="tx2">
                    <a:lumMod val="60000"/>
                    <a:lumOff val="40000"/>
                  </a:schemeClr>
                </a:solidFill>
                <a:latin typeface="Raleway"/>
                <a:cs typeface="Raleway"/>
              </a:rPr>
              <a:t>SIMON KONK</a:t>
            </a:r>
            <a:endParaRPr lang="en-US" sz="1333"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a:t>
            </a:r>
            <a:endParaRPr lang="en-US" sz="1333" kern="900" dirty="0">
              <a:solidFill>
                <a:schemeClr val="tx2">
                  <a:lumMod val="60000"/>
                  <a:lumOff val="40000"/>
                </a:schemeClr>
              </a:solidFill>
              <a:latin typeface="Calibri Light" panose="020F0302020204030204" pitchFamily="34" charset="0"/>
              <a:cs typeface="Raleway"/>
            </a:endParaRPr>
          </a:p>
        </p:txBody>
      </p:sp>
      <p:sp>
        <p:nvSpPr>
          <p:cNvPr id="28" name="Textfeld 44"/>
          <p:cNvSpPr txBox="1"/>
          <p:nvPr/>
        </p:nvSpPr>
        <p:spPr>
          <a:xfrm>
            <a:off x="9429768" y="2758107"/>
            <a:ext cx="1881989" cy="625684"/>
          </a:xfrm>
          <a:prstGeom prst="rect">
            <a:avLst/>
          </a:prstGeom>
        </p:spPr>
        <p:txBody>
          <a:bodyPr vert="horz" wrap="none" rtlCol="0">
            <a:spAutoFit/>
          </a:bodyPr>
          <a:lstStyle/>
          <a:p>
            <a:pPr algn="ctr"/>
            <a:r>
              <a:rPr lang="en-US" sz="2133" b="1" kern="900" dirty="0">
                <a:solidFill>
                  <a:schemeClr val="tx2">
                    <a:lumMod val="60000"/>
                    <a:lumOff val="40000"/>
                  </a:schemeClr>
                </a:solidFill>
                <a:latin typeface="Raleway"/>
                <a:cs typeface="Raleway"/>
              </a:rPr>
              <a:t>EMILY WILL</a:t>
            </a:r>
            <a:endParaRPr lang="en-US" sz="1333"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a:t>
            </a:r>
          </a:p>
        </p:txBody>
      </p:sp>
      <p:sp>
        <p:nvSpPr>
          <p:cNvPr id="47" name="Oval 46"/>
          <p:cNvSpPr/>
          <p:nvPr/>
        </p:nvSpPr>
        <p:spPr>
          <a:xfrm>
            <a:off x="2038629" y="1270162"/>
            <a:ext cx="427328" cy="427327"/>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067" b="1" dirty="0">
                <a:solidFill>
                  <a:schemeClr val="bg1"/>
                </a:solidFill>
                <a:latin typeface="Raleway" panose="020B0503030101060003" pitchFamily="34" charset="0"/>
              </a:rPr>
              <a:t>CEO</a:t>
            </a:r>
          </a:p>
        </p:txBody>
      </p:sp>
      <p:sp>
        <p:nvSpPr>
          <p:cNvPr id="53" name="Oval 52"/>
          <p:cNvSpPr/>
          <p:nvPr/>
        </p:nvSpPr>
        <p:spPr>
          <a:xfrm>
            <a:off x="4931493" y="1270162"/>
            <a:ext cx="427328" cy="427327"/>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067" b="1" dirty="0">
                <a:solidFill>
                  <a:schemeClr val="bg1"/>
                </a:solidFill>
                <a:latin typeface="Raleway" panose="020B0503030101060003" pitchFamily="34" charset="0"/>
              </a:rPr>
              <a:t>PR</a:t>
            </a:r>
          </a:p>
        </p:txBody>
      </p:sp>
      <p:sp>
        <p:nvSpPr>
          <p:cNvPr id="54" name="Oval 53"/>
          <p:cNvSpPr/>
          <p:nvPr/>
        </p:nvSpPr>
        <p:spPr>
          <a:xfrm>
            <a:off x="7750881" y="1270162"/>
            <a:ext cx="427328" cy="427327"/>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067" b="1" dirty="0">
                <a:solidFill>
                  <a:schemeClr val="bg1"/>
                </a:solidFill>
                <a:latin typeface="Raleway" panose="020B0503030101060003" pitchFamily="34" charset="0"/>
              </a:rPr>
              <a:t>IT</a:t>
            </a:r>
          </a:p>
        </p:txBody>
      </p:sp>
      <p:sp>
        <p:nvSpPr>
          <p:cNvPr id="55" name="Oval 54"/>
          <p:cNvSpPr/>
          <p:nvPr/>
        </p:nvSpPr>
        <p:spPr>
          <a:xfrm>
            <a:off x="10602420" y="1270162"/>
            <a:ext cx="427328" cy="427327"/>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067" b="1" dirty="0">
                <a:solidFill>
                  <a:schemeClr val="bg1"/>
                </a:solidFill>
                <a:latin typeface="Raleway" panose="020B0503030101060003" pitchFamily="34" charset="0"/>
              </a:rPr>
              <a:t>GD</a:t>
            </a:r>
          </a:p>
        </p:txBody>
      </p:sp>
      <p:sp>
        <p:nvSpPr>
          <p:cNvPr id="40" name="Textfeld 38"/>
          <p:cNvSpPr txBox="1"/>
          <p:nvPr/>
        </p:nvSpPr>
        <p:spPr>
          <a:xfrm>
            <a:off x="791891" y="5272239"/>
            <a:ext cx="2030164" cy="625684"/>
          </a:xfrm>
          <a:prstGeom prst="rect">
            <a:avLst/>
          </a:prstGeom>
        </p:spPr>
        <p:txBody>
          <a:bodyPr vert="horz" wrap="square" rtlCol="0">
            <a:spAutoFit/>
          </a:bodyPr>
          <a:lstStyle/>
          <a:p>
            <a:pPr algn="ctr"/>
            <a:r>
              <a:rPr lang="en-US" sz="2133" b="1" kern="900" dirty="0">
                <a:solidFill>
                  <a:schemeClr val="tx2">
                    <a:lumMod val="60000"/>
                    <a:lumOff val="40000"/>
                  </a:schemeClr>
                </a:solidFill>
                <a:latin typeface="Raleway"/>
                <a:cs typeface="Raleway"/>
              </a:rPr>
              <a:t>JOSH DOE</a:t>
            </a:r>
            <a:endParaRPr lang="en-US" sz="1333"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a:t>
            </a:r>
          </a:p>
        </p:txBody>
      </p:sp>
      <p:sp>
        <p:nvSpPr>
          <p:cNvPr id="41" name="Textfeld 39"/>
          <p:cNvSpPr txBox="1"/>
          <p:nvPr/>
        </p:nvSpPr>
        <p:spPr>
          <a:xfrm>
            <a:off x="3895579" y="5261980"/>
            <a:ext cx="1616148" cy="625684"/>
          </a:xfrm>
          <a:prstGeom prst="rect">
            <a:avLst/>
          </a:prstGeom>
        </p:spPr>
        <p:txBody>
          <a:bodyPr vert="horz" wrap="none" rtlCol="0">
            <a:spAutoFit/>
          </a:bodyPr>
          <a:lstStyle/>
          <a:p>
            <a:pPr algn="ctr"/>
            <a:r>
              <a:rPr lang="de-DE" sz="2133" b="1" kern="900" dirty="0">
                <a:solidFill>
                  <a:schemeClr val="tx2">
                    <a:lumMod val="60000"/>
                    <a:lumOff val="40000"/>
                  </a:schemeClr>
                </a:solidFill>
                <a:latin typeface="Raleway"/>
                <a:cs typeface="Raleway"/>
              </a:rPr>
              <a:t>SARAH HER</a:t>
            </a:r>
            <a:endParaRPr lang="de-DE" sz="1400"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a:t>
            </a:r>
            <a:endParaRPr lang="en-US" sz="1333" kern="900" dirty="0">
              <a:solidFill>
                <a:schemeClr val="tx2">
                  <a:lumMod val="60000"/>
                  <a:lumOff val="40000"/>
                </a:schemeClr>
              </a:solidFill>
              <a:latin typeface="Calibri Light" panose="020F0302020204030204" pitchFamily="34" charset="0"/>
              <a:cs typeface="Raleway"/>
            </a:endParaRPr>
          </a:p>
        </p:txBody>
      </p:sp>
      <p:sp>
        <p:nvSpPr>
          <p:cNvPr id="42" name="Textfeld 40"/>
          <p:cNvSpPr txBox="1"/>
          <p:nvPr/>
        </p:nvSpPr>
        <p:spPr>
          <a:xfrm>
            <a:off x="6633406" y="5272239"/>
            <a:ext cx="1771639" cy="625684"/>
          </a:xfrm>
          <a:prstGeom prst="rect">
            <a:avLst/>
          </a:prstGeom>
        </p:spPr>
        <p:txBody>
          <a:bodyPr vert="horz" wrap="none" rtlCol="0">
            <a:spAutoFit/>
          </a:bodyPr>
          <a:lstStyle/>
          <a:p>
            <a:pPr algn="ctr"/>
            <a:r>
              <a:rPr lang="en-US" sz="2133" b="1" kern="900" dirty="0">
                <a:solidFill>
                  <a:schemeClr val="tx2">
                    <a:lumMod val="60000"/>
                    <a:lumOff val="40000"/>
                  </a:schemeClr>
                </a:solidFill>
                <a:latin typeface="Raleway"/>
                <a:cs typeface="Raleway"/>
              </a:rPr>
              <a:t>SIMON KONK</a:t>
            </a:r>
            <a:endParaRPr lang="en-US" sz="1333"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a:t>
            </a:r>
            <a:endParaRPr lang="en-US" sz="1333" kern="900" dirty="0">
              <a:solidFill>
                <a:schemeClr val="tx2">
                  <a:lumMod val="60000"/>
                  <a:lumOff val="40000"/>
                </a:schemeClr>
              </a:solidFill>
              <a:latin typeface="Calibri Light" panose="020F0302020204030204" pitchFamily="34" charset="0"/>
              <a:cs typeface="Raleway"/>
            </a:endParaRPr>
          </a:p>
        </p:txBody>
      </p:sp>
      <p:sp>
        <p:nvSpPr>
          <p:cNvPr id="43" name="Textfeld 44"/>
          <p:cNvSpPr txBox="1"/>
          <p:nvPr/>
        </p:nvSpPr>
        <p:spPr>
          <a:xfrm>
            <a:off x="9429768" y="5272239"/>
            <a:ext cx="1881989" cy="625684"/>
          </a:xfrm>
          <a:prstGeom prst="rect">
            <a:avLst/>
          </a:prstGeom>
        </p:spPr>
        <p:txBody>
          <a:bodyPr vert="horz" wrap="none" rtlCol="0">
            <a:spAutoFit/>
          </a:bodyPr>
          <a:lstStyle/>
          <a:p>
            <a:pPr algn="ctr"/>
            <a:r>
              <a:rPr lang="en-US" sz="2133" b="1" kern="900" dirty="0">
                <a:solidFill>
                  <a:schemeClr val="tx2">
                    <a:lumMod val="60000"/>
                    <a:lumOff val="40000"/>
                  </a:schemeClr>
                </a:solidFill>
                <a:latin typeface="Raleway"/>
                <a:cs typeface="Raleway"/>
              </a:rPr>
              <a:t>EMILY WILL</a:t>
            </a:r>
            <a:endParaRPr lang="en-US" sz="1333"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a:t>
            </a:r>
          </a:p>
        </p:txBody>
      </p:sp>
      <p:sp>
        <p:nvSpPr>
          <p:cNvPr id="46" name="Oval 45"/>
          <p:cNvSpPr/>
          <p:nvPr/>
        </p:nvSpPr>
        <p:spPr>
          <a:xfrm>
            <a:off x="2038629" y="3784294"/>
            <a:ext cx="427328" cy="427327"/>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067" b="1" dirty="0">
                <a:solidFill>
                  <a:schemeClr val="bg1"/>
                </a:solidFill>
                <a:latin typeface="Raleway" panose="020B0503030101060003" pitchFamily="34" charset="0"/>
              </a:rPr>
              <a:t>CEO</a:t>
            </a:r>
          </a:p>
        </p:txBody>
      </p:sp>
      <p:sp>
        <p:nvSpPr>
          <p:cNvPr id="57" name="Oval 56"/>
          <p:cNvSpPr/>
          <p:nvPr/>
        </p:nvSpPr>
        <p:spPr>
          <a:xfrm>
            <a:off x="4931493" y="3784294"/>
            <a:ext cx="427328" cy="427327"/>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067" b="1" dirty="0">
                <a:solidFill>
                  <a:schemeClr val="bg1"/>
                </a:solidFill>
                <a:latin typeface="Raleway" panose="020B0503030101060003" pitchFamily="34" charset="0"/>
              </a:rPr>
              <a:t>PR</a:t>
            </a:r>
          </a:p>
        </p:txBody>
      </p:sp>
      <p:sp>
        <p:nvSpPr>
          <p:cNvPr id="60" name="Oval 59"/>
          <p:cNvSpPr/>
          <p:nvPr/>
        </p:nvSpPr>
        <p:spPr>
          <a:xfrm>
            <a:off x="7750881" y="3784294"/>
            <a:ext cx="427328" cy="427327"/>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067" b="1" dirty="0">
                <a:solidFill>
                  <a:schemeClr val="bg1"/>
                </a:solidFill>
                <a:latin typeface="Raleway" panose="020B0503030101060003" pitchFamily="34" charset="0"/>
              </a:rPr>
              <a:t>IT</a:t>
            </a:r>
          </a:p>
        </p:txBody>
      </p:sp>
      <p:sp>
        <p:nvSpPr>
          <p:cNvPr id="63" name="Oval 62"/>
          <p:cNvSpPr/>
          <p:nvPr/>
        </p:nvSpPr>
        <p:spPr>
          <a:xfrm>
            <a:off x="10602420" y="3784294"/>
            <a:ext cx="427328" cy="427327"/>
          </a:xfrm>
          <a:prstGeom prst="ellipse">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067" b="1" dirty="0">
                <a:solidFill>
                  <a:schemeClr val="bg1"/>
                </a:solidFill>
                <a:latin typeface="Raleway" panose="020B0503030101060003" pitchFamily="34" charset="0"/>
              </a:rPr>
              <a:t>GD</a:t>
            </a:r>
          </a:p>
        </p:txBody>
      </p:sp>
      <p:sp>
        <p:nvSpPr>
          <p:cNvPr id="39" name="Rounded Rectangle 1">
            <a:extLst>
              <a:ext uri="{FF2B5EF4-FFF2-40B4-BE49-F238E27FC236}">
                <a16:creationId xmlns:a16="http://schemas.microsoft.com/office/drawing/2014/main" id="{A98CC05D-A62D-42CC-80C5-4E85D4C2F23E}"/>
              </a:ext>
            </a:extLst>
          </p:cNvPr>
          <p:cNvSpPr/>
          <p:nvPr/>
        </p:nvSpPr>
        <p:spPr>
          <a:xfrm>
            <a:off x="783711" y="438823"/>
            <a:ext cx="4551389" cy="55880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itle 2">
            <a:extLst>
              <a:ext uri="{FF2B5EF4-FFF2-40B4-BE49-F238E27FC236}">
                <a16:creationId xmlns:a16="http://schemas.microsoft.com/office/drawing/2014/main" id="{6C28EFE8-AFB7-4435-B1A0-0F00C24A81A1}"/>
              </a:ext>
            </a:extLst>
          </p:cNvPr>
          <p:cNvSpPr>
            <a:spLocks noGrp="1"/>
          </p:cNvSpPr>
          <p:nvPr>
            <p:ph type="title"/>
          </p:nvPr>
        </p:nvSpPr>
        <p:spPr>
          <a:xfrm>
            <a:off x="1026762" y="528977"/>
            <a:ext cx="3931503" cy="378491"/>
          </a:xfrm>
        </p:spPr>
        <p:txBody>
          <a:bodyPr>
            <a:normAutofit/>
          </a:bodyPr>
          <a:lstStyle/>
          <a:p>
            <a:r>
              <a:rPr lang="en-US" sz="1800" b="1" dirty="0">
                <a:solidFill>
                  <a:schemeClr val="tx2">
                    <a:lumMod val="60000"/>
                    <a:lumOff val="40000"/>
                  </a:schemeClr>
                </a:solidFill>
                <a:latin typeface="Arial" panose="020B0604020202020204" pitchFamily="34" charset="0"/>
                <a:cs typeface="Arial" panose="020B0604020202020204" pitchFamily="34" charset="0"/>
              </a:rPr>
              <a:t>TEAM MEMBERS </a:t>
            </a:r>
            <a:r>
              <a:rPr lang="en-US" sz="1800" dirty="0">
                <a:solidFill>
                  <a:schemeClr val="tx2">
                    <a:lumMod val="60000"/>
                    <a:lumOff val="40000"/>
                  </a:schemeClr>
                </a:solidFill>
                <a:latin typeface="Arial" panose="020B0604020202020204" pitchFamily="34" charset="0"/>
                <a:cs typeface="Arial" panose="020B0604020202020204" pitchFamily="34" charset="0"/>
              </a:rPr>
              <a:t>CIRCULAR</a:t>
            </a:r>
          </a:p>
        </p:txBody>
      </p:sp>
    </p:spTree>
    <p:extLst>
      <p:ext uri="{BB962C8B-B14F-4D97-AF65-F5344CB8AC3E}">
        <p14:creationId xmlns:p14="http://schemas.microsoft.com/office/powerpoint/2010/main" val="17597045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fill="hold"/>
                                        <p:tgtEl>
                                          <p:spTgt spid="44"/>
                                        </p:tgtEl>
                                        <p:attrNameLst>
                                          <p:attrName>ppt_x</p:attrName>
                                        </p:attrNameLst>
                                      </p:cBhvr>
                                      <p:tavLst>
                                        <p:tav tm="0">
                                          <p:val>
                                            <p:strVal val="0-#ppt_w/2"/>
                                          </p:val>
                                        </p:tav>
                                        <p:tav tm="100000">
                                          <p:val>
                                            <p:strVal val="#ppt_x"/>
                                          </p:val>
                                        </p:tav>
                                      </p:tavLst>
                                    </p:anim>
                                    <p:anim calcmode="lin" valueType="num">
                                      <p:cBhvr additive="base">
                                        <p:cTn id="8" dur="500" fill="hold"/>
                                        <p:tgtEl>
                                          <p:spTgt spid="4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additive="base">
                                        <p:cTn id="12" dur="500" fill="hold"/>
                                        <p:tgtEl>
                                          <p:spTgt spid="39"/>
                                        </p:tgtEl>
                                        <p:attrNameLst>
                                          <p:attrName>ppt_x</p:attrName>
                                        </p:attrNameLst>
                                      </p:cBhvr>
                                      <p:tavLst>
                                        <p:tav tm="0">
                                          <p:val>
                                            <p:strVal val="0-#ppt_w/2"/>
                                          </p:val>
                                        </p:tav>
                                        <p:tav tm="100000">
                                          <p:val>
                                            <p:strVal val="#ppt_x"/>
                                          </p:val>
                                        </p:tav>
                                      </p:tavLst>
                                    </p:anim>
                                    <p:anim calcmode="lin" valueType="num">
                                      <p:cBhvr additive="base">
                                        <p:cTn id="13" dur="500" fill="hold"/>
                                        <p:tgtEl>
                                          <p:spTgt spid="39"/>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p:cTn id="17" dur="500" fill="hold"/>
                                        <p:tgtEl>
                                          <p:spTgt spid="29"/>
                                        </p:tgtEl>
                                        <p:attrNameLst>
                                          <p:attrName>ppt_w</p:attrName>
                                        </p:attrNameLst>
                                      </p:cBhvr>
                                      <p:tavLst>
                                        <p:tav tm="0">
                                          <p:val>
                                            <p:fltVal val="0"/>
                                          </p:val>
                                        </p:tav>
                                        <p:tav tm="100000">
                                          <p:val>
                                            <p:strVal val="#ppt_w"/>
                                          </p:val>
                                        </p:tav>
                                      </p:tavLst>
                                    </p:anim>
                                    <p:anim calcmode="lin" valueType="num">
                                      <p:cBhvr>
                                        <p:cTn id="18" dur="500" fill="hold"/>
                                        <p:tgtEl>
                                          <p:spTgt spid="29"/>
                                        </p:tgtEl>
                                        <p:attrNameLst>
                                          <p:attrName>ppt_h</p:attrName>
                                        </p:attrNameLst>
                                      </p:cBhvr>
                                      <p:tavLst>
                                        <p:tav tm="0">
                                          <p:val>
                                            <p:fltVal val="0"/>
                                          </p:val>
                                        </p:tav>
                                        <p:tav tm="100000">
                                          <p:val>
                                            <p:strVal val="#ppt_h"/>
                                          </p:val>
                                        </p:tav>
                                      </p:tavLst>
                                    </p:anim>
                                    <p:animEffect transition="in" filter="fade">
                                      <p:cBhvr>
                                        <p:cTn id="19" dur="500"/>
                                        <p:tgtEl>
                                          <p:spTgt spid="29"/>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47"/>
                                        </p:tgtEl>
                                        <p:attrNameLst>
                                          <p:attrName>style.visibility</p:attrName>
                                        </p:attrNameLst>
                                      </p:cBhvr>
                                      <p:to>
                                        <p:strVal val="visible"/>
                                      </p:to>
                                    </p:set>
                                    <p:anim calcmode="lin" valueType="num">
                                      <p:cBhvr>
                                        <p:cTn id="23" dur="500" fill="hold"/>
                                        <p:tgtEl>
                                          <p:spTgt spid="47"/>
                                        </p:tgtEl>
                                        <p:attrNameLst>
                                          <p:attrName>ppt_w</p:attrName>
                                        </p:attrNameLst>
                                      </p:cBhvr>
                                      <p:tavLst>
                                        <p:tav tm="0">
                                          <p:val>
                                            <p:fltVal val="0"/>
                                          </p:val>
                                        </p:tav>
                                        <p:tav tm="100000">
                                          <p:val>
                                            <p:strVal val="#ppt_w"/>
                                          </p:val>
                                        </p:tav>
                                      </p:tavLst>
                                    </p:anim>
                                    <p:anim calcmode="lin" valueType="num">
                                      <p:cBhvr>
                                        <p:cTn id="24" dur="500" fill="hold"/>
                                        <p:tgtEl>
                                          <p:spTgt spid="47"/>
                                        </p:tgtEl>
                                        <p:attrNameLst>
                                          <p:attrName>ppt_h</p:attrName>
                                        </p:attrNameLst>
                                      </p:cBhvr>
                                      <p:tavLst>
                                        <p:tav tm="0">
                                          <p:val>
                                            <p:fltVal val="0"/>
                                          </p:val>
                                        </p:tav>
                                        <p:tav tm="100000">
                                          <p:val>
                                            <p:strVal val="#ppt_h"/>
                                          </p:val>
                                        </p:tav>
                                      </p:tavLst>
                                    </p:anim>
                                    <p:animEffect transition="in" filter="fade">
                                      <p:cBhvr>
                                        <p:cTn id="25" dur="500"/>
                                        <p:tgtEl>
                                          <p:spTgt spid="47"/>
                                        </p:tgtEl>
                                      </p:cBhvr>
                                    </p:animEffect>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30"/>
                                        </p:tgtEl>
                                        <p:attrNameLst>
                                          <p:attrName>style.visibility</p:attrName>
                                        </p:attrNameLst>
                                      </p:cBhvr>
                                      <p:to>
                                        <p:strVal val="visible"/>
                                      </p:to>
                                    </p:set>
                                    <p:anim calcmode="lin" valueType="num">
                                      <p:cBhvr>
                                        <p:cTn id="29" dur="500" fill="hold"/>
                                        <p:tgtEl>
                                          <p:spTgt spid="30"/>
                                        </p:tgtEl>
                                        <p:attrNameLst>
                                          <p:attrName>ppt_w</p:attrName>
                                        </p:attrNameLst>
                                      </p:cBhvr>
                                      <p:tavLst>
                                        <p:tav tm="0">
                                          <p:val>
                                            <p:fltVal val="0"/>
                                          </p:val>
                                        </p:tav>
                                        <p:tav tm="100000">
                                          <p:val>
                                            <p:strVal val="#ppt_w"/>
                                          </p:val>
                                        </p:tav>
                                      </p:tavLst>
                                    </p:anim>
                                    <p:anim calcmode="lin" valueType="num">
                                      <p:cBhvr>
                                        <p:cTn id="30" dur="500" fill="hold"/>
                                        <p:tgtEl>
                                          <p:spTgt spid="30"/>
                                        </p:tgtEl>
                                        <p:attrNameLst>
                                          <p:attrName>ppt_h</p:attrName>
                                        </p:attrNameLst>
                                      </p:cBhvr>
                                      <p:tavLst>
                                        <p:tav tm="0">
                                          <p:val>
                                            <p:fltVal val="0"/>
                                          </p:val>
                                        </p:tav>
                                        <p:tav tm="100000">
                                          <p:val>
                                            <p:strVal val="#ppt_h"/>
                                          </p:val>
                                        </p:tav>
                                      </p:tavLst>
                                    </p:anim>
                                    <p:animEffect transition="in" filter="fade">
                                      <p:cBhvr>
                                        <p:cTn id="31" dur="500"/>
                                        <p:tgtEl>
                                          <p:spTgt spid="30"/>
                                        </p:tgtEl>
                                      </p:cBhvr>
                                    </p:animEffect>
                                  </p:childTnLst>
                                </p:cTn>
                              </p:par>
                            </p:childTnLst>
                          </p:cTn>
                        </p:par>
                        <p:par>
                          <p:cTn id="32" fill="hold">
                            <p:stCondLst>
                              <p:cond delay="2500"/>
                            </p:stCondLst>
                            <p:childTnLst>
                              <p:par>
                                <p:cTn id="33" presetID="53" presetClass="entr" presetSubtype="16" fill="hold" grpId="0" nodeType="afterEffect">
                                  <p:stCondLst>
                                    <p:cond delay="0"/>
                                  </p:stCondLst>
                                  <p:childTnLst>
                                    <p:set>
                                      <p:cBhvr>
                                        <p:cTn id="34" dur="1" fill="hold">
                                          <p:stCondLst>
                                            <p:cond delay="0"/>
                                          </p:stCondLst>
                                        </p:cTn>
                                        <p:tgtEl>
                                          <p:spTgt spid="53"/>
                                        </p:tgtEl>
                                        <p:attrNameLst>
                                          <p:attrName>style.visibility</p:attrName>
                                        </p:attrNameLst>
                                      </p:cBhvr>
                                      <p:to>
                                        <p:strVal val="visible"/>
                                      </p:to>
                                    </p:set>
                                    <p:anim calcmode="lin" valueType="num">
                                      <p:cBhvr>
                                        <p:cTn id="35" dur="500" fill="hold"/>
                                        <p:tgtEl>
                                          <p:spTgt spid="53"/>
                                        </p:tgtEl>
                                        <p:attrNameLst>
                                          <p:attrName>ppt_w</p:attrName>
                                        </p:attrNameLst>
                                      </p:cBhvr>
                                      <p:tavLst>
                                        <p:tav tm="0">
                                          <p:val>
                                            <p:fltVal val="0"/>
                                          </p:val>
                                        </p:tav>
                                        <p:tav tm="100000">
                                          <p:val>
                                            <p:strVal val="#ppt_w"/>
                                          </p:val>
                                        </p:tav>
                                      </p:tavLst>
                                    </p:anim>
                                    <p:anim calcmode="lin" valueType="num">
                                      <p:cBhvr>
                                        <p:cTn id="36" dur="500" fill="hold"/>
                                        <p:tgtEl>
                                          <p:spTgt spid="53"/>
                                        </p:tgtEl>
                                        <p:attrNameLst>
                                          <p:attrName>ppt_h</p:attrName>
                                        </p:attrNameLst>
                                      </p:cBhvr>
                                      <p:tavLst>
                                        <p:tav tm="0">
                                          <p:val>
                                            <p:fltVal val="0"/>
                                          </p:val>
                                        </p:tav>
                                        <p:tav tm="100000">
                                          <p:val>
                                            <p:strVal val="#ppt_h"/>
                                          </p:val>
                                        </p:tav>
                                      </p:tavLst>
                                    </p:anim>
                                    <p:animEffect transition="in" filter="fade">
                                      <p:cBhvr>
                                        <p:cTn id="37" dur="500"/>
                                        <p:tgtEl>
                                          <p:spTgt spid="53"/>
                                        </p:tgtEl>
                                      </p:cBhvr>
                                    </p:animEffect>
                                  </p:childTnLst>
                                </p:cTn>
                              </p:par>
                            </p:childTnLst>
                          </p:cTn>
                        </p:par>
                        <p:par>
                          <p:cTn id="38" fill="hold">
                            <p:stCondLst>
                              <p:cond delay="3000"/>
                            </p:stCondLst>
                            <p:childTnLst>
                              <p:par>
                                <p:cTn id="39" presetID="53" presetClass="entr" presetSubtype="16" fill="hold" grpId="0" nodeType="afterEffect">
                                  <p:stCondLst>
                                    <p:cond delay="0"/>
                                  </p:stCondLst>
                                  <p:childTnLst>
                                    <p:set>
                                      <p:cBhvr>
                                        <p:cTn id="40" dur="1" fill="hold">
                                          <p:stCondLst>
                                            <p:cond delay="0"/>
                                          </p:stCondLst>
                                        </p:cTn>
                                        <p:tgtEl>
                                          <p:spTgt spid="31"/>
                                        </p:tgtEl>
                                        <p:attrNameLst>
                                          <p:attrName>style.visibility</p:attrName>
                                        </p:attrNameLst>
                                      </p:cBhvr>
                                      <p:to>
                                        <p:strVal val="visible"/>
                                      </p:to>
                                    </p:set>
                                    <p:anim calcmode="lin" valueType="num">
                                      <p:cBhvr>
                                        <p:cTn id="41" dur="500" fill="hold"/>
                                        <p:tgtEl>
                                          <p:spTgt spid="31"/>
                                        </p:tgtEl>
                                        <p:attrNameLst>
                                          <p:attrName>ppt_w</p:attrName>
                                        </p:attrNameLst>
                                      </p:cBhvr>
                                      <p:tavLst>
                                        <p:tav tm="0">
                                          <p:val>
                                            <p:fltVal val="0"/>
                                          </p:val>
                                        </p:tav>
                                        <p:tav tm="100000">
                                          <p:val>
                                            <p:strVal val="#ppt_w"/>
                                          </p:val>
                                        </p:tav>
                                      </p:tavLst>
                                    </p:anim>
                                    <p:anim calcmode="lin" valueType="num">
                                      <p:cBhvr>
                                        <p:cTn id="42" dur="500" fill="hold"/>
                                        <p:tgtEl>
                                          <p:spTgt spid="31"/>
                                        </p:tgtEl>
                                        <p:attrNameLst>
                                          <p:attrName>ppt_h</p:attrName>
                                        </p:attrNameLst>
                                      </p:cBhvr>
                                      <p:tavLst>
                                        <p:tav tm="0">
                                          <p:val>
                                            <p:fltVal val="0"/>
                                          </p:val>
                                        </p:tav>
                                        <p:tav tm="100000">
                                          <p:val>
                                            <p:strVal val="#ppt_h"/>
                                          </p:val>
                                        </p:tav>
                                      </p:tavLst>
                                    </p:anim>
                                    <p:animEffect transition="in" filter="fade">
                                      <p:cBhvr>
                                        <p:cTn id="43" dur="500"/>
                                        <p:tgtEl>
                                          <p:spTgt spid="31"/>
                                        </p:tgtEl>
                                      </p:cBhvr>
                                    </p:animEffect>
                                  </p:childTnLst>
                                </p:cTn>
                              </p:par>
                            </p:childTnLst>
                          </p:cTn>
                        </p:par>
                        <p:par>
                          <p:cTn id="44" fill="hold">
                            <p:stCondLst>
                              <p:cond delay="3500"/>
                            </p:stCondLst>
                            <p:childTnLst>
                              <p:par>
                                <p:cTn id="45" presetID="53" presetClass="entr" presetSubtype="16" fill="hold" grpId="0" nodeType="afterEffect">
                                  <p:stCondLst>
                                    <p:cond delay="0"/>
                                  </p:stCondLst>
                                  <p:childTnLst>
                                    <p:set>
                                      <p:cBhvr>
                                        <p:cTn id="46" dur="1" fill="hold">
                                          <p:stCondLst>
                                            <p:cond delay="0"/>
                                          </p:stCondLst>
                                        </p:cTn>
                                        <p:tgtEl>
                                          <p:spTgt spid="54"/>
                                        </p:tgtEl>
                                        <p:attrNameLst>
                                          <p:attrName>style.visibility</p:attrName>
                                        </p:attrNameLst>
                                      </p:cBhvr>
                                      <p:to>
                                        <p:strVal val="visible"/>
                                      </p:to>
                                    </p:set>
                                    <p:anim calcmode="lin" valueType="num">
                                      <p:cBhvr>
                                        <p:cTn id="47" dur="500" fill="hold"/>
                                        <p:tgtEl>
                                          <p:spTgt spid="54"/>
                                        </p:tgtEl>
                                        <p:attrNameLst>
                                          <p:attrName>ppt_w</p:attrName>
                                        </p:attrNameLst>
                                      </p:cBhvr>
                                      <p:tavLst>
                                        <p:tav tm="0">
                                          <p:val>
                                            <p:fltVal val="0"/>
                                          </p:val>
                                        </p:tav>
                                        <p:tav tm="100000">
                                          <p:val>
                                            <p:strVal val="#ppt_w"/>
                                          </p:val>
                                        </p:tav>
                                      </p:tavLst>
                                    </p:anim>
                                    <p:anim calcmode="lin" valueType="num">
                                      <p:cBhvr>
                                        <p:cTn id="48" dur="500" fill="hold"/>
                                        <p:tgtEl>
                                          <p:spTgt spid="54"/>
                                        </p:tgtEl>
                                        <p:attrNameLst>
                                          <p:attrName>ppt_h</p:attrName>
                                        </p:attrNameLst>
                                      </p:cBhvr>
                                      <p:tavLst>
                                        <p:tav tm="0">
                                          <p:val>
                                            <p:fltVal val="0"/>
                                          </p:val>
                                        </p:tav>
                                        <p:tav tm="100000">
                                          <p:val>
                                            <p:strVal val="#ppt_h"/>
                                          </p:val>
                                        </p:tav>
                                      </p:tavLst>
                                    </p:anim>
                                    <p:animEffect transition="in" filter="fade">
                                      <p:cBhvr>
                                        <p:cTn id="49" dur="500"/>
                                        <p:tgtEl>
                                          <p:spTgt spid="54"/>
                                        </p:tgtEl>
                                      </p:cBhvr>
                                    </p:animEffect>
                                  </p:childTnLst>
                                </p:cTn>
                              </p:par>
                            </p:childTnLst>
                          </p:cTn>
                        </p:par>
                        <p:par>
                          <p:cTn id="50" fill="hold">
                            <p:stCondLst>
                              <p:cond delay="4000"/>
                            </p:stCondLst>
                            <p:childTnLst>
                              <p:par>
                                <p:cTn id="51" presetID="53" presetClass="entr" presetSubtype="16" fill="hold" grpId="0" nodeType="afterEffect">
                                  <p:stCondLst>
                                    <p:cond delay="0"/>
                                  </p:stCondLst>
                                  <p:childTnLst>
                                    <p:set>
                                      <p:cBhvr>
                                        <p:cTn id="52" dur="1" fill="hold">
                                          <p:stCondLst>
                                            <p:cond delay="0"/>
                                          </p:stCondLst>
                                        </p:cTn>
                                        <p:tgtEl>
                                          <p:spTgt spid="32"/>
                                        </p:tgtEl>
                                        <p:attrNameLst>
                                          <p:attrName>style.visibility</p:attrName>
                                        </p:attrNameLst>
                                      </p:cBhvr>
                                      <p:to>
                                        <p:strVal val="visible"/>
                                      </p:to>
                                    </p:set>
                                    <p:anim calcmode="lin" valueType="num">
                                      <p:cBhvr>
                                        <p:cTn id="53" dur="500" fill="hold"/>
                                        <p:tgtEl>
                                          <p:spTgt spid="32"/>
                                        </p:tgtEl>
                                        <p:attrNameLst>
                                          <p:attrName>ppt_w</p:attrName>
                                        </p:attrNameLst>
                                      </p:cBhvr>
                                      <p:tavLst>
                                        <p:tav tm="0">
                                          <p:val>
                                            <p:fltVal val="0"/>
                                          </p:val>
                                        </p:tav>
                                        <p:tav tm="100000">
                                          <p:val>
                                            <p:strVal val="#ppt_w"/>
                                          </p:val>
                                        </p:tav>
                                      </p:tavLst>
                                    </p:anim>
                                    <p:anim calcmode="lin" valueType="num">
                                      <p:cBhvr>
                                        <p:cTn id="54" dur="500" fill="hold"/>
                                        <p:tgtEl>
                                          <p:spTgt spid="32"/>
                                        </p:tgtEl>
                                        <p:attrNameLst>
                                          <p:attrName>ppt_h</p:attrName>
                                        </p:attrNameLst>
                                      </p:cBhvr>
                                      <p:tavLst>
                                        <p:tav tm="0">
                                          <p:val>
                                            <p:fltVal val="0"/>
                                          </p:val>
                                        </p:tav>
                                        <p:tav tm="100000">
                                          <p:val>
                                            <p:strVal val="#ppt_h"/>
                                          </p:val>
                                        </p:tav>
                                      </p:tavLst>
                                    </p:anim>
                                    <p:animEffect transition="in" filter="fade">
                                      <p:cBhvr>
                                        <p:cTn id="55" dur="500"/>
                                        <p:tgtEl>
                                          <p:spTgt spid="32"/>
                                        </p:tgtEl>
                                      </p:cBhvr>
                                    </p:animEffect>
                                  </p:childTnLst>
                                </p:cTn>
                              </p:par>
                            </p:childTnLst>
                          </p:cTn>
                        </p:par>
                        <p:par>
                          <p:cTn id="56" fill="hold">
                            <p:stCondLst>
                              <p:cond delay="4500"/>
                            </p:stCondLst>
                            <p:childTnLst>
                              <p:par>
                                <p:cTn id="57" presetID="53" presetClass="entr" presetSubtype="16" fill="hold" grpId="0" nodeType="afterEffect">
                                  <p:stCondLst>
                                    <p:cond delay="0"/>
                                  </p:stCondLst>
                                  <p:childTnLst>
                                    <p:set>
                                      <p:cBhvr>
                                        <p:cTn id="58" dur="1" fill="hold">
                                          <p:stCondLst>
                                            <p:cond delay="0"/>
                                          </p:stCondLst>
                                        </p:cTn>
                                        <p:tgtEl>
                                          <p:spTgt spid="55"/>
                                        </p:tgtEl>
                                        <p:attrNameLst>
                                          <p:attrName>style.visibility</p:attrName>
                                        </p:attrNameLst>
                                      </p:cBhvr>
                                      <p:to>
                                        <p:strVal val="visible"/>
                                      </p:to>
                                    </p:set>
                                    <p:anim calcmode="lin" valueType="num">
                                      <p:cBhvr>
                                        <p:cTn id="59" dur="500" fill="hold"/>
                                        <p:tgtEl>
                                          <p:spTgt spid="55"/>
                                        </p:tgtEl>
                                        <p:attrNameLst>
                                          <p:attrName>ppt_w</p:attrName>
                                        </p:attrNameLst>
                                      </p:cBhvr>
                                      <p:tavLst>
                                        <p:tav tm="0">
                                          <p:val>
                                            <p:fltVal val="0"/>
                                          </p:val>
                                        </p:tav>
                                        <p:tav tm="100000">
                                          <p:val>
                                            <p:strVal val="#ppt_w"/>
                                          </p:val>
                                        </p:tav>
                                      </p:tavLst>
                                    </p:anim>
                                    <p:anim calcmode="lin" valueType="num">
                                      <p:cBhvr>
                                        <p:cTn id="60" dur="500" fill="hold"/>
                                        <p:tgtEl>
                                          <p:spTgt spid="55"/>
                                        </p:tgtEl>
                                        <p:attrNameLst>
                                          <p:attrName>ppt_h</p:attrName>
                                        </p:attrNameLst>
                                      </p:cBhvr>
                                      <p:tavLst>
                                        <p:tav tm="0">
                                          <p:val>
                                            <p:fltVal val="0"/>
                                          </p:val>
                                        </p:tav>
                                        <p:tav tm="100000">
                                          <p:val>
                                            <p:strVal val="#ppt_h"/>
                                          </p:val>
                                        </p:tav>
                                      </p:tavLst>
                                    </p:anim>
                                    <p:animEffect transition="in" filter="fade">
                                      <p:cBhvr>
                                        <p:cTn id="61" dur="500"/>
                                        <p:tgtEl>
                                          <p:spTgt spid="55"/>
                                        </p:tgtEl>
                                      </p:cBhvr>
                                    </p:animEffect>
                                  </p:childTnLst>
                                </p:cTn>
                              </p:par>
                            </p:childTnLst>
                          </p:cTn>
                        </p:par>
                        <p:par>
                          <p:cTn id="62" fill="hold">
                            <p:stCondLst>
                              <p:cond delay="5000"/>
                            </p:stCondLst>
                            <p:childTnLst>
                              <p:par>
                                <p:cTn id="63" presetID="53" presetClass="entr" presetSubtype="16" fill="hold" grpId="0" nodeType="afterEffect">
                                  <p:stCondLst>
                                    <p:cond delay="0"/>
                                  </p:stCondLst>
                                  <p:childTnLst>
                                    <p:set>
                                      <p:cBhvr>
                                        <p:cTn id="64" dur="1" fill="hold">
                                          <p:stCondLst>
                                            <p:cond delay="0"/>
                                          </p:stCondLst>
                                        </p:cTn>
                                        <p:tgtEl>
                                          <p:spTgt spid="33"/>
                                        </p:tgtEl>
                                        <p:attrNameLst>
                                          <p:attrName>style.visibility</p:attrName>
                                        </p:attrNameLst>
                                      </p:cBhvr>
                                      <p:to>
                                        <p:strVal val="visible"/>
                                      </p:to>
                                    </p:set>
                                    <p:anim calcmode="lin" valueType="num">
                                      <p:cBhvr>
                                        <p:cTn id="65" dur="500" fill="hold"/>
                                        <p:tgtEl>
                                          <p:spTgt spid="33"/>
                                        </p:tgtEl>
                                        <p:attrNameLst>
                                          <p:attrName>ppt_w</p:attrName>
                                        </p:attrNameLst>
                                      </p:cBhvr>
                                      <p:tavLst>
                                        <p:tav tm="0">
                                          <p:val>
                                            <p:fltVal val="0"/>
                                          </p:val>
                                        </p:tav>
                                        <p:tav tm="100000">
                                          <p:val>
                                            <p:strVal val="#ppt_w"/>
                                          </p:val>
                                        </p:tav>
                                      </p:tavLst>
                                    </p:anim>
                                    <p:anim calcmode="lin" valueType="num">
                                      <p:cBhvr>
                                        <p:cTn id="66" dur="500" fill="hold"/>
                                        <p:tgtEl>
                                          <p:spTgt spid="33"/>
                                        </p:tgtEl>
                                        <p:attrNameLst>
                                          <p:attrName>ppt_h</p:attrName>
                                        </p:attrNameLst>
                                      </p:cBhvr>
                                      <p:tavLst>
                                        <p:tav tm="0">
                                          <p:val>
                                            <p:fltVal val="0"/>
                                          </p:val>
                                        </p:tav>
                                        <p:tav tm="100000">
                                          <p:val>
                                            <p:strVal val="#ppt_h"/>
                                          </p:val>
                                        </p:tav>
                                      </p:tavLst>
                                    </p:anim>
                                    <p:animEffect transition="in" filter="fade">
                                      <p:cBhvr>
                                        <p:cTn id="67" dur="500"/>
                                        <p:tgtEl>
                                          <p:spTgt spid="33"/>
                                        </p:tgtEl>
                                      </p:cBhvr>
                                    </p:animEffect>
                                  </p:childTnLst>
                                </p:cTn>
                              </p:par>
                            </p:childTnLst>
                          </p:cTn>
                        </p:par>
                        <p:par>
                          <p:cTn id="68" fill="hold">
                            <p:stCondLst>
                              <p:cond delay="5500"/>
                            </p:stCondLst>
                            <p:childTnLst>
                              <p:par>
                                <p:cTn id="69" presetID="53" presetClass="entr" presetSubtype="16" fill="hold" grpId="0" nodeType="afterEffect">
                                  <p:stCondLst>
                                    <p:cond delay="0"/>
                                  </p:stCondLst>
                                  <p:childTnLst>
                                    <p:set>
                                      <p:cBhvr>
                                        <p:cTn id="70" dur="1" fill="hold">
                                          <p:stCondLst>
                                            <p:cond delay="0"/>
                                          </p:stCondLst>
                                        </p:cTn>
                                        <p:tgtEl>
                                          <p:spTgt spid="46"/>
                                        </p:tgtEl>
                                        <p:attrNameLst>
                                          <p:attrName>style.visibility</p:attrName>
                                        </p:attrNameLst>
                                      </p:cBhvr>
                                      <p:to>
                                        <p:strVal val="visible"/>
                                      </p:to>
                                    </p:set>
                                    <p:anim calcmode="lin" valueType="num">
                                      <p:cBhvr>
                                        <p:cTn id="71" dur="500" fill="hold"/>
                                        <p:tgtEl>
                                          <p:spTgt spid="46"/>
                                        </p:tgtEl>
                                        <p:attrNameLst>
                                          <p:attrName>ppt_w</p:attrName>
                                        </p:attrNameLst>
                                      </p:cBhvr>
                                      <p:tavLst>
                                        <p:tav tm="0">
                                          <p:val>
                                            <p:fltVal val="0"/>
                                          </p:val>
                                        </p:tav>
                                        <p:tav tm="100000">
                                          <p:val>
                                            <p:strVal val="#ppt_w"/>
                                          </p:val>
                                        </p:tav>
                                      </p:tavLst>
                                    </p:anim>
                                    <p:anim calcmode="lin" valueType="num">
                                      <p:cBhvr>
                                        <p:cTn id="72" dur="500" fill="hold"/>
                                        <p:tgtEl>
                                          <p:spTgt spid="46"/>
                                        </p:tgtEl>
                                        <p:attrNameLst>
                                          <p:attrName>ppt_h</p:attrName>
                                        </p:attrNameLst>
                                      </p:cBhvr>
                                      <p:tavLst>
                                        <p:tav tm="0">
                                          <p:val>
                                            <p:fltVal val="0"/>
                                          </p:val>
                                        </p:tav>
                                        <p:tav tm="100000">
                                          <p:val>
                                            <p:strVal val="#ppt_h"/>
                                          </p:val>
                                        </p:tav>
                                      </p:tavLst>
                                    </p:anim>
                                    <p:animEffect transition="in" filter="fade">
                                      <p:cBhvr>
                                        <p:cTn id="73" dur="500"/>
                                        <p:tgtEl>
                                          <p:spTgt spid="46"/>
                                        </p:tgtEl>
                                      </p:cBhvr>
                                    </p:animEffect>
                                  </p:childTnLst>
                                </p:cTn>
                              </p:par>
                            </p:childTnLst>
                          </p:cTn>
                        </p:par>
                        <p:par>
                          <p:cTn id="74" fill="hold">
                            <p:stCondLst>
                              <p:cond delay="6000"/>
                            </p:stCondLst>
                            <p:childTnLst>
                              <p:par>
                                <p:cTn id="75" presetID="53" presetClass="entr" presetSubtype="16" fill="hold" grpId="0" nodeType="afterEffect">
                                  <p:stCondLst>
                                    <p:cond delay="0"/>
                                  </p:stCondLst>
                                  <p:childTnLst>
                                    <p:set>
                                      <p:cBhvr>
                                        <p:cTn id="76" dur="1" fill="hold">
                                          <p:stCondLst>
                                            <p:cond delay="0"/>
                                          </p:stCondLst>
                                        </p:cTn>
                                        <p:tgtEl>
                                          <p:spTgt spid="34"/>
                                        </p:tgtEl>
                                        <p:attrNameLst>
                                          <p:attrName>style.visibility</p:attrName>
                                        </p:attrNameLst>
                                      </p:cBhvr>
                                      <p:to>
                                        <p:strVal val="visible"/>
                                      </p:to>
                                    </p:set>
                                    <p:anim calcmode="lin" valueType="num">
                                      <p:cBhvr>
                                        <p:cTn id="77" dur="500" fill="hold"/>
                                        <p:tgtEl>
                                          <p:spTgt spid="34"/>
                                        </p:tgtEl>
                                        <p:attrNameLst>
                                          <p:attrName>ppt_w</p:attrName>
                                        </p:attrNameLst>
                                      </p:cBhvr>
                                      <p:tavLst>
                                        <p:tav tm="0">
                                          <p:val>
                                            <p:fltVal val="0"/>
                                          </p:val>
                                        </p:tav>
                                        <p:tav tm="100000">
                                          <p:val>
                                            <p:strVal val="#ppt_w"/>
                                          </p:val>
                                        </p:tav>
                                      </p:tavLst>
                                    </p:anim>
                                    <p:anim calcmode="lin" valueType="num">
                                      <p:cBhvr>
                                        <p:cTn id="78" dur="500" fill="hold"/>
                                        <p:tgtEl>
                                          <p:spTgt spid="34"/>
                                        </p:tgtEl>
                                        <p:attrNameLst>
                                          <p:attrName>ppt_h</p:attrName>
                                        </p:attrNameLst>
                                      </p:cBhvr>
                                      <p:tavLst>
                                        <p:tav tm="0">
                                          <p:val>
                                            <p:fltVal val="0"/>
                                          </p:val>
                                        </p:tav>
                                        <p:tav tm="100000">
                                          <p:val>
                                            <p:strVal val="#ppt_h"/>
                                          </p:val>
                                        </p:tav>
                                      </p:tavLst>
                                    </p:anim>
                                    <p:animEffect transition="in" filter="fade">
                                      <p:cBhvr>
                                        <p:cTn id="79" dur="500"/>
                                        <p:tgtEl>
                                          <p:spTgt spid="34"/>
                                        </p:tgtEl>
                                      </p:cBhvr>
                                    </p:animEffect>
                                  </p:childTnLst>
                                </p:cTn>
                              </p:par>
                            </p:childTnLst>
                          </p:cTn>
                        </p:par>
                        <p:par>
                          <p:cTn id="80" fill="hold">
                            <p:stCondLst>
                              <p:cond delay="6500"/>
                            </p:stCondLst>
                            <p:childTnLst>
                              <p:par>
                                <p:cTn id="81" presetID="53" presetClass="entr" presetSubtype="16" fill="hold" grpId="0" nodeType="afterEffect">
                                  <p:stCondLst>
                                    <p:cond delay="0"/>
                                  </p:stCondLst>
                                  <p:childTnLst>
                                    <p:set>
                                      <p:cBhvr>
                                        <p:cTn id="82" dur="1" fill="hold">
                                          <p:stCondLst>
                                            <p:cond delay="0"/>
                                          </p:stCondLst>
                                        </p:cTn>
                                        <p:tgtEl>
                                          <p:spTgt spid="57"/>
                                        </p:tgtEl>
                                        <p:attrNameLst>
                                          <p:attrName>style.visibility</p:attrName>
                                        </p:attrNameLst>
                                      </p:cBhvr>
                                      <p:to>
                                        <p:strVal val="visible"/>
                                      </p:to>
                                    </p:set>
                                    <p:anim calcmode="lin" valueType="num">
                                      <p:cBhvr>
                                        <p:cTn id="83" dur="500" fill="hold"/>
                                        <p:tgtEl>
                                          <p:spTgt spid="57"/>
                                        </p:tgtEl>
                                        <p:attrNameLst>
                                          <p:attrName>ppt_w</p:attrName>
                                        </p:attrNameLst>
                                      </p:cBhvr>
                                      <p:tavLst>
                                        <p:tav tm="0">
                                          <p:val>
                                            <p:fltVal val="0"/>
                                          </p:val>
                                        </p:tav>
                                        <p:tav tm="100000">
                                          <p:val>
                                            <p:strVal val="#ppt_w"/>
                                          </p:val>
                                        </p:tav>
                                      </p:tavLst>
                                    </p:anim>
                                    <p:anim calcmode="lin" valueType="num">
                                      <p:cBhvr>
                                        <p:cTn id="84" dur="500" fill="hold"/>
                                        <p:tgtEl>
                                          <p:spTgt spid="57"/>
                                        </p:tgtEl>
                                        <p:attrNameLst>
                                          <p:attrName>ppt_h</p:attrName>
                                        </p:attrNameLst>
                                      </p:cBhvr>
                                      <p:tavLst>
                                        <p:tav tm="0">
                                          <p:val>
                                            <p:fltVal val="0"/>
                                          </p:val>
                                        </p:tav>
                                        <p:tav tm="100000">
                                          <p:val>
                                            <p:strVal val="#ppt_h"/>
                                          </p:val>
                                        </p:tav>
                                      </p:tavLst>
                                    </p:anim>
                                    <p:animEffect transition="in" filter="fade">
                                      <p:cBhvr>
                                        <p:cTn id="85" dur="500"/>
                                        <p:tgtEl>
                                          <p:spTgt spid="57"/>
                                        </p:tgtEl>
                                      </p:cBhvr>
                                    </p:animEffect>
                                  </p:childTnLst>
                                </p:cTn>
                              </p:par>
                            </p:childTnLst>
                          </p:cTn>
                        </p:par>
                        <p:par>
                          <p:cTn id="86" fill="hold">
                            <p:stCondLst>
                              <p:cond delay="7000"/>
                            </p:stCondLst>
                            <p:childTnLst>
                              <p:par>
                                <p:cTn id="87" presetID="53" presetClass="entr" presetSubtype="16" fill="hold" grpId="0" nodeType="afterEffect">
                                  <p:stCondLst>
                                    <p:cond delay="0"/>
                                  </p:stCondLst>
                                  <p:childTnLst>
                                    <p:set>
                                      <p:cBhvr>
                                        <p:cTn id="88" dur="1" fill="hold">
                                          <p:stCondLst>
                                            <p:cond delay="0"/>
                                          </p:stCondLst>
                                        </p:cTn>
                                        <p:tgtEl>
                                          <p:spTgt spid="35"/>
                                        </p:tgtEl>
                                        <p:attrNameLst>
                                          <p:attrName>style.visibility</p:attrName>
                                        </p:attrNameLst>
                                      </p:cBhvr>
                                      <p:to>
                                        <p:strVal val="visible"/>
                                      </p:to>
                                    </p:set>
                                    <p:anim calcmode="lin" valueType="num">
                                      <p:cBhvr>
                                        <p:cTn id="89" dur="500" fill="hold"/>
                                        <p:tgtEl>
                                          <p:spTgt spid="35"/>
                                        </p:tgtEl>
                                        <p:attrNameLst>
                                          <p:attrName>ppt_w</p:attrName>
                                        </p:attrNameLst>
                                      </p:cBhvr>
                                      <p:tavLst>
                                        <p:tav tm="0">
                                          <p:val>
                                            <p:fltVal val="0"/>
                                          </p:val>
                                        </p:tav>
                                        <p:tav tm="100000">
                                          <p:val>
                                            <p:strVal val="#ppt_w"/>
                                          </p:val>
                                        </p:tav>
                                      </p:tavLst>
                                    </p:anim>
                                    <p:anim calcmode="lin" valueType="num">
                                      <p:cBhvr>
                                        <p:cTn id="90" dur="500" fill="hold"/>
                                        <p:tgtEl>
                                          <p:spTgt spid="35"/>
                                        </p:tgtEl>
                                        <p:attrNameLst>
                                          <p:attrName>ppt_h</p:attrName>
                                        </p:attrNameLst>
                                      </p:cBhvr>
                                      <p:tavLst>
                                        <p:tav tm="0">
                                          <p:val>
                                            <p:fltVal val="0"/>
                                          </p:val>
                                        </p:tav>
                                        <p:tav tm="100000">
                                          <p:val>
                                            <p:strVal val="#ppt_h"/>
                                          </p:val>
                                        </p:tav>
                                      </p:tavLst>
                                    </p:anim>
                                    <p:animEffect transition="in" filter="fade">
                                      <p:cBhvr>
                                        <p:cTn id="91" dur="500"/>
                                        <p:tgtEl>
                                          <p:spTgt spid="35"/>
                                        </p:tgtEl>
                                      </p:cBhvr>
                                    </p:animEffect>
                                  </p:childTnLst>
                                </p:cTn>
                              </p:par>
                            </p:childTnLst>
                          </p:cTn>
                        </p:par>
                        <p:par>
                          <p:cTn id="92" fill="hold">
                            <p:stCondLst>
                              <p:cond delay="7500"/>
                            </p:stCondLst>
                            <p:childTnLst>
                              <p:par>
                                <p:cTn id="93" presetID="53" presetClass="entr" presetSubtype="16" fill="hold" grpId="0" nodeType="afterEffect">
                                  <p:stCondLst>
                                    <p:cond delay="0"/>
                                  </p:stCondLst>
                                  <p:childTnLst>
                                    <p:set>
                                      <p:cBhvr>
                                        <p:cTn id="94" dur="1" fill="hold">
                                          <p:stCondLst>
                                            <p:cond delay="0"/>
                                          </p:stCondLst>
                                        </p:cTn>
                                        <p:tgtEl>
                                          <p:spTgt spid="60"/>
                                        </p:tgtEl>
                                        <p:attrNameLst>
                                          <p:attrName>style.visibility</p:attrName>
                                        </p:attrNameLst>
                                      </p:cBhvr>
                                      <p:to>
                                        <p:strVal val="visible"/>
                                      </p:to>
                                    </p:set>
                                    <p:anim calcmode="lin" valueType="num">
                                      <p:cBhvr>
                                        <p:cTn id="95" dur="500" fill="hold"/>
                                        <p:tgtEl>
                                          <p:spTgt spid="60"/>
                                        </p:tgtEl>
                                        <p:attrNameLst>
                                          <p:attrName>ppt_w</p:attrName>
                                        </p:attrNameLst>
                                      </p:cBhvr>
                                      <p:tavLst>
                                        <p:tav tm="0">
                                          <p:val>
                                            <p:fltVal val="0"/>
                                          </p:val>
                                        </p:tav>
                                        <p:tav tm="100000">
                                          <p:val>
                                            <p:strVal val="#ppt_w"/>
                                          </p:val>
                                        </p:tav>
                                      </p:tavLst>
                                    </p:anim>
                                    <p:anim calcmode="lin" valueType="num">
                                      <p:cBhvr>
                                        <p:cTn id="96" dur="500" fill="hold"/>
                                        <p:tgtEl>
                                          <p:spTgt spid="60"/>
                                        </p:tgtEl>
                                        <p:attrNameLst>
                                          <p:attrName>ppt_h</p:attrName>
                                        </p:attrNameLst>
                                      </p:cBhvr>
                                      <p:tavLst>
                                        <p:tav tm="0">
                                          <p:val>
                                            <p:fltVal val="0"/>
                                          </p:val>
                                        </p:tav>
                                        <p:tav tm="100000">
                                          <p:val>
                                            <p:strVal val="#ppt_h"/>
                                          </p:val>
                                        </p:tav>
                                      </p:tavLst>
                                    </p:anim>
                                    <p:animEffect transition="in" filter="fade">
                                      <p:cBhvr>
                                        <p:cTn id="97" dur="500"/>
                                        <p:tgtEl>
                                          <p:spTgt spid="60"/>
                                        </p:tgtEl>
                                      </p:cBhvr>
                                    </p:animEffect>
                                  </p:childTnLst>
                                </p:cTn>
                              </p:par>
                            </p:childTnLst>
                          </p:cTn>
                        </p:par>
                        <p:par>
                          <p:cTn id="98" fill="hold">
                            <p:stCondLst>
                              <p:cond delay="8000"/>
                            </p:stCondLst>
                            <p:childTnLst>
                              <p:par>
                                <p:cTn id="99" presetID="53" presetClass="entr" presetSubtype="16" fill="hold" grpId="0" nodeType="afterEffect">
                                  <p:stCondLst>
                                    <p:cond delay="0"/>
                                  </p:stCondLst>
                                  <p:childTnLst>
                                    <p:set>
                                      <p:cBhvr>
                                        <p:cTn id="100" dur="1" fill="hold">
                                          <p:stCondLst>
                                            <p:cond delay="0"/>
                                          </p:stCondLst>
                                        </p:cTn>
                                        <p:tgtEl>
                                          <p:spTgt spid="36"/>
                                        </p:tgtEl>
                                        <p:attrNameLst>
                                          <p:attrName>style.visibility</p:attrName>
                                        </p:attrNameLst>
                                      </p:cBhvr>
                                      <p:to>
                                        <p:strVal val="visible"/>
                                      </p:to>
                                    </p:set>
                                    <p:anim calcmode="lin" valueType="num">
                                      <p:cBhvr>
                                        <p:cTn id="101" dur="500" fill="hold"/>
                                        <p:tgtEl>
                                          <p:spTgt spid="36"/>
                                        </p:tgtEl>
                                        <p:attrNameLst>
                                          <p:attrName>ppt_w</p:attrName>
                                        </p:attrNameLst>
                                      </p:cBhvr>
                                      <p:tavLst>
                                        <p:tav tm="0">
                                          <p:val>
                                            <p:fltVal val="0"/>
                                          </p:val>
                                        </p:tav>
                                        <p:tav tm="100000">
                                          <p:val>
                                            <p:strVal val="#ppt_w"/>
                                          </p:val>
                                        </p:tav>
                                      </p:tavLst>
                                    </p:anim>
                                    <p:anim calcmode="lin" valueType="num">
                                      <p:cBhvr>
                                        <p:cTn id="102" dur="500" fill="hold"/>
                                        <p:tgtEl>
                                          <p:spTgt spid="36"/>
                                        </p:tgtEl>
                                        <p:attrNameLst>
                                          <p:attrName>ppt_h</p:attrName>
                                        </p:attrNameLst>
                                      </p:cBhvr>
                                      <p:tavLst>
                                        <p:tav tm="0">
                                          <p:val>
                                            <p:fltVal val="0"/>
                                          </p:val>
                                        </p:tav>
                                        <p:tav tm="100000">
                                          <p:val>
                                            <p:strVal val="#ppt_h"/>
                                          </p:val>
                                        </p:tav>
                                      </p:tavLst>
                                    </p:anim>
                                    <p:animEffect transition="in" filter="fade">
                                      <p:cBhvr>
                                        <p:cTn id="103" dur="500"/>
                                        <p:tgtEl>
                                          <p:spTgt spid="36"/>
                                        </p:tgtEl>
                                      </p:cBhvr>
                                    </p:animEffect>
                                  </p:childTnLst>
                                </p:cTn>
                              </p:par>
                            </p:childTnLst>
                          </p:cTn>
                        </p:par>
                        <p:par>
                          <p:cTn id="104" fill="hold">
                            <p:stCondLst>
                              <p:cond delay="8500"/>
                            </p:stCondLst>
                            <p:childTnLst>
                              <p:par>
                                <p:cTn id="105" presetID="53" presetClass="entr" presetSubtype="16" fill="hold" grpId="0" nodeType="afterEffect">
                                  <p:stCondLst>
                                    <p:cond delay="0"/>
                                  </p:stCondLst>
                                  <p:childTnLst>
                                    <p:set>
                                      <p:cBhvr>
                                        <p:cTn id="106" dur="1" fill="hold">
                                          <p:stCondLst>
                                            <p:cond delay="0"/>
                                          </p:stCondLst>
                                        </p:cTn>
                                        <p:tgtEl>
                                          <p:spTgt spid="63"/>
                                        </p:tgtEl>
                                        <p:attrNameLst>
                                          <p:attrName>style.visibility</p:attrName>
                                        </p:attrNameLst>
                                      </p:cBhvr>
                                      <p:to>
                                        <p:strVal val="visible"/>
                                      </p:to>
                                    </p:set>
                                    <p:anim calcmode="lin" valueType="num">
                                      <p:cBhvr>
                                        <p:cTn id="107" dur="500" fill="hold"/>
                                        <p:tgtEl>
                                          <p:spTgt spid="63"/>
                                        </p:tgtEl>
                                        <p:attrNameLst>
                                          <p:attrName>ppt_w</p:attrName>
                                        </p:attrNameLst>
                                      </p:cBhvr>
                                      <p:tavLst>
                                        <p:tav tm="0">
                                          <p:val>
                                            <p:fltVal val="0"/>
                                          </p:val>
                                        </p:tav>
                                        <p:tav tm="100000">
                                          <p:val>
                                            <p:strVal val="#ppt_w"/>
                                          </p:val>
                                        </p:tav>
                                      </p:tavLst>
                                    </p:anim>
                                    <p:anim calcmode="lin" valueType="num">
                                      <p:cBhvr>
                                        <p:cTn id="108" dur="500" fill="hold"/>
                                        <p:tgtEl>
                                          <p:spTgt spid="63"/>
                                        </p:tgtEl>
                                        <p:attrNameLst>
                                          <p:attrName>ppt_h</p:attrName>
                                        </p:attrNameLst>
                                      </p:cBhvr>
                                      <p:tavLst>
                                        <p:tav tm="0">
                                          <p:val>
                                            <p:fltVal val="0"/>
                                          </p:val>
                                        </p:tav>
                                        <p:tav tm="100000">
                                          <p:val>
                                            <p:strVal val="#ppt_h"/>
                                          </p:val>
                                        </p:tav>
                                      </p:tavLst>
                                    </p:anim>
                                    <p:animEffect transition="in" filter="fade">
                                      <p:cBhvr>
                                        <p:cTn id="109" dur="500"/>
                                        <p:tgtEl>
                                          <p:spTgt spid="63"/>
                                        </p:tgtEl>
                                      </p:cBhvr>
                                    </p:animEffect>
                                  </p:childTnLst>
                                </p:cTn>
                              </p:par>
                            </p:childTnLst>
                          </p:cTn>
                        </p:par>
                        <p:par>
                          <p:cTn id="110" fill="hold">
                            <p:stCondLst>
                              <p:cond delay="9000"/>
                            </p:stCondLst>
                            <p:childTnLst>
                              <p:par>
                                <p:cTn id="111" presetID="2" presetClass="entr" presetSubtype="2" decel="100000" fill="hold" grpId="0" nodeType="afterEffect">
                                  <p:stCondLst>
                                    <p:cond delay="0"/>
                                  </p:stCondLst>
                                  <p:childTnLst>
                                    <p:set>
                                      <p:cBhvr>
                                        <p:cTn id="112" dur="1" fill="hold">
                                          <p:stCondLst>
                                            <p:cond delay="0"/>
                                          </p:stCondLst>
                                        </p:cTn>
                                        <p:tgtEl>
                                          <p:spTgt spid="25"/>
                                        </p:tgtEl>
                                        <p:attrNameLst>
                                          <p:attrName>style.visibility</p:attrName>
                                        </p:attrNameLst>
                                      </p:cBhvr>
                                      <p:to>
                                        <p:strVal val="visible"/>
                                      </p:to>
                                    </p:set>
                                    <p:anim calcmode="lin" valueType="num">
                                      <p:cBhvr additive="base">
                                        <p:cTn id="113" dur="500" fill="hold"/>
                                        <p:tgtEl>
                                          <p:spTgt spid="25"/>
                                        </p:tgtEl>
                                        <p:attrNameLst>
                                          <p:attrName>ppt_x</p:attrName>
                                        </p:attrNameLst>
                                      </p:cBhvr>
                                      <p:tavLst>
                                        <p:tav tm="0">
                                          <p:val>
                                            <p:strVal val="1+#ppt_w/2"/>
                                          </p:val>
                                        </p:tav>
                                        <p:tav tm="100000">
                                          <p:val>
                                            <p:strVal val="#ppt_x"/>
                                          </p:val>
                                        </p:tav>
                                      </p:tavLst>
                                    </p:anim>
                                    <p:anim calcmode="lin" valueType="num">
                                      <p:cBhvr additive="base">
                                        <p:cTn id="114" dur="500" fill="hold"/>
                                        <p:tgtEl>
                                          <p:spTgt spid="25"/>
                                        </p:tgtEl>
                                        <p:attrNameLst>
                                          <p:attrName>ppt_y</p:attrName>
                                        </p:attrNameLst>
                                      </p:cBhvr>
                                      <p:tavLst>
                                        <p:tav tm="0">
                                          <p:val>
                                            <p:strVal val="#ppt_y"/>
                                          </p:val>
                                        </p:tav>
                                        <p:tav tm="100000">
                                          <p:val>
                                            <p:strVal val="#ppt_y"/>
                                          </p:val>
                                        </p:tav>
                                      </p:tavLst>
                                    </p:anim>
                                  </p:childTnLst>
                                </p:cTn>
                              </p:par>
                            </p:childTnLst>
                          </p:cTn>
                        </p:par>
                        <p:par>
                          <p:cTn id="115" fill="hold">
                            <p:stCondLst>
                              <p:cond delay="9500"/>
                            </p:stCondLst>
                            <p:childTnLst>
                              <p:par>
                                <p:cTn id="116" presetID="2" presetClass="entr" presetSubtype="2" decel="100000" fill="hold" grpId="0" nodeType="afterEffect">
                                  <p:stCondLst>
                                    <p:cond delay="0"/>
                                  </p:stCondLst>
                                  <p:childTnLst>
                                    <p:set>
                                      <p:cBhvr>
                                        <p:cTn id="117" dur="1" fill="hold">
                                          <p:stCondLst>
                                            <p:cond delay="0"/>
                                          </p:stCondLst>
                                        </p:cTn>
                                        <p:tgtEl>
                                          <p:spTgt spid="26"/>
                                        </p:tgtEl>
                                        <p:attrNameLst>
                                          <p:attrName>style.visibility</p:attrName>
                                        </p:attrNameLst>
                                      </p:cBhvr>
                                      <p:to>
                                        <p:strVal val="visible"/>
                                      </p:to>
                                    </p:set>
                                    <p:anim calcmode="lin" valueType="num">
                                      <p:cBhvr additive="base">
                                        <p:cTn id="118" dur="500" fill="hold"/>
                                        <p:tgtEl>
                                          <p:spTgt spid="26"/>
                                        </p:tgtEl>
                                        <p:attrNameLst>
                                          <p:attrName>ppt_x</p:attrName>
                                        </p:attrNameLst>
                                      </p:cBhvr>
                                      <p:tavLst>
                                        <p:tav tm="0">
                                          <p:val>
                                            <p:strVal val="1+#ppt_w/2"/>
                                          </p:val>
                                        </p:tav>
                                        <p:tav tm="100000">
                                          <p:val>
                                            <p:strVal val="#ppt_x"/>
                                          </p:val>
                                        </p:tav>
                                      </p:tavLst>
                                    </p:anim>
                                    <p:anim calcmode="lin" valueType="num">
                                      <p:cBhvr additive="base">
                                        <p:cTn id="119" dur="500" fill="hold"/>
                                        <p:tgtEl>
                                          <p:spTgt spid="26"/>
                                        </p:tgtEl>
                                        <p:attrNameLst>
                                          <p:attrName>ppt_y</p:attrName>
                                        </p:attrNameLst>
                                      </p:cBhvr>
                                      <p:tavLst>
                                        <p:tav tm="0">
                                          <p:val>
                                            <p:strVal val="#ppt_y"/>
                                          </p:val>
                                        </p:tav>
                                        <p:tav tm="100000">
                                          <p:val>
                                            <p:strVal val="#ppt_y"/>
                                          </p:val>
                                        </p:tav>
                                      </p:tavLst>
                                    </p:anim>
                                  </p:childTnLst>
                                </p:cTn>
                              </p:par>
                            </p:childTnLst>
                          </p:cTn>
                        </p:par>
                        <p:par>
                          <p:cTn id="120" fill="hold">
                            <p:stCondLst>
                              <p:cond delay="10000"/>
                            </p:stCondLst>
                            <p:childTnLst>
                              <p:par>
                                <p:cTn id="121" presetID="2" presetClass="entr" presetSubtype="2" decel="100000" fill="hold" grpId="0" nodeType="afterEffect">
                                  <p:stCondLst>
                                    <p:cond delay="0"/>
                                  </p:stCondLst>
                                  <p:childTnLst>
                                    <p:set>
                                      <p:cBhvr>
                                        <p:cTn id="122" dur="1" fill="hold">
                                          <p:stCondLst>
                                            <p:cond delay="0"/>
                                          </p:stCondLst>
                                        </p:cTn>
                                        <p:tgtEl>
                                          <p:spTgt spid="27"/>
                                        </p:tgtEl>
                                        <p:attrNameLst>
                                          <p:attrName>style.visibility</p:attrName>
                                        </p:attrNameLst>
                                      </p:cBhvr>
                                      <p:to>
                                        <p:strVal val="visible"/>
                                      </p:to>
                                    </p:set>
                                    <p:anim calcmode="lin" valueType="num">
                                      <p:cBhvr additive="base">
                                        <p:cTn id="123" dur="500" fill="hold"/>
                                        <p:tgtEl>
                                          <p:spTgt spid="27"/>
                                        </p:tgtEl>
                                        <p:attrNameLst>
                                          <p:attrName>ppt_x</p:attrName>
                                        </p:attrNameLst>
                                      </p:cBhvr>
                                      <p:tavLst>
                                        <p:tav tm="0">
                                          <p:val>
                                            <p:strVal val="1+#ppt_w/2"/>
                                          </p:val>
                                        </p:tav>
                                        <p:tav tm="100000">
                                          <p:val>
                                            <p:strVal val="#ppt_x"/>
                                          </p:val>
                                        </p:tav>
                                      </p:tavLst>
                                    </p:anim>
                                    <p:anim calcmode="lin" valueType="num">
                                      <p:cBhvr additive="base">
                                        <p:cTn id="124" dur="500" fill="hold"/>
                                        <p:tgtEl>
                                          <p:spTgt spid="27"/>
                                        </p:tgtEl>
                                        <p:attrNameLst>
                                          <p:attrName>ppt_y</p:attrName>
                                        </p:attrNameLst>
                                      </p:cBhvr>
                                      <p:tavLst>
                                        <p:tav tm="0">
                                          <p:val>
                                            <p:strVal val="#ppt_y"/>
                                          </p:val>
                                        </p:tav>
                                        <p:tav tm="100000">
                                          <p:val>
                                            <p:strVal val="#ppt_y"/>
                                          </p:val>
                                        </p:tav>
                                      </p:tavLst>
                                    </p:anim>
                                  </p:childTnLst>
                                </p:cTn>
                              </p:par>
                            </p:childTnLst>
                          </p:cTn>
                        </p:par>
                        <p:par>
                          <p:cTn id="125" fill="hold">
                            <p:stCondLst>
                              <p:cond delay="10500"/>
                            </p:stCondLst>
                            <p:childTnLst>
                              <p:par>
                                <p:cTn id="126" presetID="2" presetClass="entr" presetSubtype="2" decel="100000" fill="hold" grpId="0" nodeType="afterEffect">
                                  <p:stCondLst>
                                    <p:cond delay="0"/>
                                  </p:stCondLst>
                                  <p:childTnLst>
                                    <p:set>
                                      <p:cBhvr>
                                        <p:cTn id="127" dur="1" fill="hold">
                                          <p:stCondLst>
                                            <p:cond delay="0"/>
                                          </p:stCondLst>
                                        </p:cTn>
                                        <p:tgtEl>
                                          <p:spTgt spid="28"/>
                                        </p:tgtEl>
                                        <p:attrNameLst>
                                          <p:attrName>style.visibility</p:attrName>
                                        </p:attrNameLst>
                                      </p:cBhvr>
                                      <p:to>
                                        <p:strVal val="visible"/>
                                      </p:to>
                                    </p:set>
                                    <p:anim calcmode="lin" valueType="num">
                                      <p:cBhvr additive="base">
                                        <p:cTn id="128" dur="500" fill="hold"/>
                                        <p:tgtEl>
                                          <p:spTgt spid="28"/>
                                        </p:tgtEl>
                                        <p:attrNameLst>
                                          <p:attrName>ppt_x</p:attrName>
                                        </p:attrNameLst>
                                      </p:cBhvr>
                                      <p:tavLst>
                                        <p:tav tm="0">
                                          <p:val>
                                            <p:strVal val="1+#ppt_w/2"/>
                                          </p:val>
                                        </p:tav>
                                        <p:tav tm="100000">
                                          <p:val>
                                            <p:strVal val="#ppt_x"/>
                                          </p:val>
                                        </p:tav>
                                      </p:tavLst>
                                    </p:anim>
                                    <p:anim calcmode="lin" valueType="num">
                                      <p:cBhvr additive="base">
                                        <p:cTn id="129" dur="500" fill="hold"/>
                                        <p:tgtEl>
                                          <p:spTgt spid="28"/>
                                        </p:tgtEl>
                                        <p:attrNameLst>
                                          <p:attrName>ppt_y</p:attrName>
                                        </p:attrNameLst>
                                      </p:cBhvr>
                                      <p:tavLst>
                                        <p:tav tm="0">
                                          <p:val>
                                            <p:strVal val="#ppt_y"/>
                                          </p:val>
                                        </p:tav>
                                        <p:tav tm="100000">
                                          <p:val>
                                            <p:strVal val="#ppt_y"/>
                                          </p:val>
                                        </p:tav>
                                      </p:tavLst>
                                    </p:anim>
                                  </p:childTnLst>
                                </p:cTn>
                              </p:par>
                            </p:childTnLst>
                          </p:cTn>
                        </p:par>
                        <p:par>
                          <p:cTn id="130" fill="hold">
                            <p:stCondLst>
                              <p:cond delay="11000"/>
                            </p:stCondLst>
                            <p:childTnLst>
                              <p:par>
                                <p:cTn id="131" presetID="2" presetClass="entr" presetSubtype="2" decel="100000" fill="hold" grpId="0" nodeType="afterEffect">
                                  <p:stCondLst>
                                    <p:cond delay="0"/>
                                  </p:stCondLst>
                                  <p:childTnLst>
                                    <p:set>
                                      <p:cBhvr>
                                        <p:cTn id="132" dur="1" fill="hold">
                                          <p:stCondLst>
                                            <p:cond delay="0"/>
                                          </p:stCondLst>
                                        </p:cTn>
                                        <p:tgtEl>
                                          <p:spTgt spid="40"/>
                                        </p:tgtEl>
                                        <p:attrNameLst>
                                          <p:attrName>style.visibility</p:attrName>
                                        </p:attrNameLst>
                                      </p:cBhvr>
                                      <p:to>
                                        <p:strVal val="visible"/>
                                      </p:to>
                                    </p:set>
                                    <p:anim calcmode="lin" valueType="num">
                                      <p:cBhvr additive="base">
                                        <p:cTn id="133" dur="500" fill="hold"/>
                                        <p:tgtEl>
                                          <p:spTgt spid="40"/>
                                        </p:tgtEl>
                                        <p:attrNameLst>
                                          <p:attrName>ppt_x</p:attrName>
                                        </p:attrNameLst>
                                      </p:cBhvr>
                                      <p:tavLst>
                                        <p:tav tm="0">
                                          <p:val>
                                            <p:strVal val="1+#ppt_w/2"/>
                                          </p:val>
                                        </p:tav>
                                        <p:tav tm="100000">
                                          <p:val>
                                            <p:strVal val="#ppt_x"/>
                                          </p:val>
                                        </p:tav>
                                      </p:tavLst>
                                    </p:anim>
                                    <p:anim calcmode="lin" valueType="num">
                                      <p:cBhvr additive="base">
                                        <p:cTn id="134" dur="500" fill="hold"/>
                                        <p:tgtEl>
                                          <p:spTgt spid="40"/>
                                        </p:tgtEl>
                                        <p:attrNameLst>
                                          <p:attrName>ppt_y</p:attrName>
                                        </p:attrNameLst>
                                      </p:cBhvr>
                                      <p:tavLst>
                                        <p:tav tm="0">
                                          <p:val>
                                            <p:strVal val="#ppt_y"/>
                                          </p:val>
                                        </p:tav>
                                        <p:tav tm="100000">
                                          <p:val>
                                            <p:strVal val="#ppt_y"/>
                                          </p:val>
                                        </p:tav>
                                      </p:tavLst>
                                    </p:anim>
                                  </p:childTnLst>
                                </p:cTn>
                              </p:par>
                            </p:childTnLst>
                          </p:cTn>
                        </p:par>
                        <p:par>
                          <p:cTn id="135" fill="hold">
                            <p:stCondLst>
                              <p:cond delay="11500"/>
                            </p:stCondLst>
                            <p:childTnLst>
                              <p:par>
                                <p:cTn id="136" presetID="2" presetClass="entr" presetSubtype="2" decel="100000" fill="hold" grpId="0" nodeType="afterEffect">
                                  <p:stCondLst>
                                    <p:cond delay="0"/>
                                  </p:stCondLst>
                                  <p:childTnLst>
                                    <p:set>
                                      <p:cBhvr>
                                        <p:cTn id="137" dur="1" fill="hold">
                                          <p:stCondLst>
                                            <p:cond delay="0"/>
                                          </p:stCondLst>
                                        </p:cTn>
                                        <p:tgtEl>
                                          <p:spTgt spid="41"/>
                                        </p:tgtEl>
                                        <p:attrNameLst>
                                          <p:attrName>style.visibility</p:attrName>
                                        </p:attrNameLst>
                                      </p:cBhvr>
                                      <p:to>
                                        <p:strVal val="visible"/>
                                      </p:to>
                                    </p:set>
                                    <p:anim calcmode="lin" valueType="num">
                                      <p:cBhvr additive="base">
                                        <p:cTn id="138" dur="500" fill="hold"/>
                                        <p:tgtEl>
                                          <p:spTgt spid="41"/>
                                        </p:tgtEl>
                                        <p:attrNameLst>
                                          <p:attrName>ppt_x</p:attrName>
                                        </p:attrNameLst>
                                      </p:cBhvr>
                                      <p:tavLst>
                                        <p:tav tm="0">
                                          <p:val>
                                            <p:strVal val="1+#ppt_w/2"/>
                                          </p:val>
                                        </p:tav>
                                        <p:tav tm="100000">
                                          <p:val>
                                            <p:strVal val="#ppt_x"/>
                                          </p:val>
                                        </p:tav>
                                      </p:tavLst>
                                    </p:anim>
                                    <p:anim calcmode="lin" valueType="num">
                                      <p:cBhvr additive="base">
                                        <p:cTn id="139" dur="500" fill="hold"/>
                                        <p:tgtEl>
                                          <p:spTgt spid="41"/>
                                        </p:tgtEl>
                                        <p:attrNameLst>
                                          <p:attrName>ppt_y</p:attrName>
                                        </p:attrNameLst>
                                      </p:cBhvr>
                                      <p:tavLst>
                                        <p:tav tm="0">
                                          <p:val>
                                            <p:strVal val="#ppt_y"/>
                                          </p:val>
                                        </p:tav>
                                        <p:tav tm="100000">
                                          <p:val>
                                            <p:strVal val="#ppt_y"/>
                                          </p:val>
                                        </p:tav>
                                      </p:tavLst>
                                    </p:anim>
                                  </p:childTnLst>
                                </p:cTn>
                              </p:par>
                            </p:childTnLst>
                          </p:cTn>
                        </p:par>
                        <p:par>
                          <p:cTn id="140" fill="hold">
                            <p:stCondLst>
                              <p:cond delay="12000"/>
                            </p:stCondLst>
                            <p:childTnLst>
                              <p:par>
                                <p:cTn id="141" presetID="2" presetClass="entr" presetSubtype="2" decel="100000" fill="hold" grpId="0" nodeType="afterEffect">
                                  <p:stCondLst>
                                    <p:cond delay="0"/>
                                  </p:stCondLst>
                                  <p:childTnLst>
                                    <p:set>
                                      <p:cBhvr>
                                        <p:cTn id="142" dur="1" fill="hold">
                                          <p:stCondLst>
                                            <p:cond delay="0"/>
                                          </p:stCondLst>
                                        </p:cTn>
                                        <p:tgtEl>
                                          <p:spTgt spid="42"/>
                                        </p:tgtEl>
                                        <p:attrNameLst>
                                          <p:attrName>style.visibility</p:attrName>
                                        </p:attrNameLst>
                                      </p:cBhvr>
                                      <p:to>
                                        <p:strVal val="visible"/>
                                      </p:to>
                                    </p:set>
                                    <p:anim calcmode="lin" valueType="num">
                                      <p:cBhvr additive="base">
                                        <p:cTn id="143" dur="500" fill="hold"/>
                                        <p:tgtEl>
                                          <p:spTgt spid="42"/>
                                        </p:tgtEl>
                                        <p:attrNameLst>
                                          <p:attrName>ppt_x</p:attrName>
                                        </p:attrNameLst>
                                      </p:cBhvr>
                                      <p:tavLst>
                                        <p:tav tm="0">
                                          <p:val>
                                            <p:strVal val="1+#ppt_w/2"/>
                                          </p:val>
                                        </p:tav>
                                        <p:tav tm="100000">
                                          <p:val>
                                            <p:strVal val="#ppt_x"/>
                                          </p:val>
                                        </p:tav>
                                      </p:tavLst>
                                    </p:anim>
                                    <p:anim calcmode="lin" valueType="num">
                                      <p:cBhvr additive="base">
                                        <p:cTn id="144" dur="500" fill="hold"/>
                                        <p:tgtEl>
                                          <p:spTgt spid="42"/>
                                        </p:tgtEl>
                                        <p:attrNameLst>
                                          <p:attrName>ppt_y</p:attrName>
                                        </p:attrNameLst>
                                      </p:cBhvr>
                                      <p:tavLst>
                                        <p:tav tm="0">
                                          <p:val>
                                            <p:strVal val="#ppt_y"/>
                                          </p:val>
                                        </p:tav>
                                        <p:tav tm="100000">
                                          <p:val>
                                            <p:strVal val="#ppt_y"/>
                                          </p:val>
                                        </p:tav>
                                      </p:tavLst>
                                    </p:anim>
                                  </p:childTnLst>
                                </p:cTn>
                              </p:par>
                            </p:childTnLst>
                          </p:cTn>
                        </p:par>
                        <p:par>
                          <p:cTn id="145" fill="hold">
                            <p:stCondLst>
                              <p:cond delay="12500"/>
                            </p:stCondLst>
                            <p:childTnLst>
                              <p:par>
                                <p:cTn id="146" presetID="2" presetClass="entr" presetSubtype="2" decel="100000" fill="hold" grpId="0" nodeType="afterEffect">
                                  <p:stCondLst>
                                    <p:cond delay="0"/>
                                  </p:stCondLst>
                                  <p:childTnLst>
                                    <p:set>
                                      <p:cBhvr>
                                        <p:cTn id="147" dur="1" fill="hold">
                                          <p:stCondLst>
                                            <p:cond delay="0"/>
                                          </p:stCondLst>
                                        </p:cTn>
                                        <p:tgtEl>
                                          <p:spTgt spid="43"/>
                                        </p:tgtEl>
                                        <p:attrNameLst>
                                          <p:attrName>style.visibility</p:attrName>
                                        </p:attrNameLst>
                                      </p:cBhvr>
                                      <p:to>
                                        <p:strVal val="visible"/>
                                      </p:to>
                                    </p:set>
                                    <p:anim calcmode="lin" valueType="num">
                                      <p:cBhvr additive="base">
                                        <p:cTn id="148" dur="500" fill="hold"/>
                                        <p:tgtEl>
                                          <p:spTgt spid="43"/>
                                        </p:tgtEl>
                                        <p:attrNameLst>
                                          <p:attrName>ppt_x</p:attrName>
                                        </p:attrNameLst>
                                      </p:cBhvr>
                                      <p:tavLst>
                                        <p:tav tm="0">
                                          <p:val>
                                            <p:strVal val="1+#ppt_w/2"/>
                                          </p:val>
                                        </p:tav>
                                        <p:tav tm="100000">
                                          <p:val>
                                            <p:strVal val="#ppt_x"/>
                                          </p:val>
                                        </p:tav>
                                      </p:tavLst>
                                    </p:anim>
                                    <p:anim calcmode="lin" valueType="num">
                                      <p:cBhvr additive="base">
                                        <p:cTn id="149" dur="500" fill="hold"/>
                                        <p:tgtEl>
                                          <p:spTgt spid="43"/>
                                        </p:tgtEl>
                                        <p:attrNameLst>
                                          <p:attrName>ppt_y</p:attrName>
                                        </p:attrNameLst>
                                      </p:cBhvr>
                                      <p:tavLst>
                                        <p:tav tm="0">
                                          <p:val>
                                            <p:strVal val="#ppt_y"/>
                                          </p:val>
                                        </p:tav>
                                        <p:tav tm="100000">
                                          <p:val>
                                            <p:strVal val="#ppt_y"/>
                                          </p:val>
                                        </p:tav>
                                      </p:tavLst>
                                    </p:anim>
                                  </p:childTnLst>
                                </p:cTn>
                              </p:par>
                            </p:childTnLst>
                          </p:cTn>
                        </p:par>
                        <p:par>
                          <p:cTn id="150" fill="hold">
                            <p:stCondLst>
                              <p:cond delay="13000"/>
                            </p:stCondLst>
                            <p:childTnLst>
                              <p:par>
                                <p:cTn id="151" presetID="2" presetClass="entr" presetSubtype="2" decel="100000" fill="hold" grpId="0" nodeType="afterEffect">
                                  <p:stCondLst>
                                    <p:cond delay="0"/>
                                  </p:stCondLst>
                                  <p:childTnLst>
                                    <p:set>
                                      <p:cBhvr>
                                        <p:cTn id="152" dur="1" fill="hold">
                                          <p:stCondLst>
                                            <p:cond delay="0"/>
                                          </p:stCondLst>
                                        </p:cTn>
                                        <p:tgtEl>
                                          <p:spTgt spid="4"/>
                                        </p:tgtEl>
                                        <p:attrNameLst>
                                          <p:attrName>style.visibility</p:attrName>
                                        </p:attrNameLst>
                                      </p:cBhvr>
                                      <p:to>
                                        <p:strVal val="visible"/>
                                      </p:to>
                                    </p:set>
                                    <p:anim calcmode="lin" valueType="num">
                                      <p:cBhvr additive="base">
                                        <p:cTn id="153" dur="500" fill="hold"/>
                                        <p:tgtEl>
                                          <p:spTgt spid="4"/>
                                        </p:tgtEl>
                                        <p:attrNameLst>
                                          <p:attrName>ppt_x</p:attrName>
                                        </p:attrNameLst>
                                      </p:cBhvr>
                                      <p:tavLst>
                                        <p:tav tm="0">
                                          <p:val>
                                            <p:strVal val="1+#ppt_w/2"/>
                                          </p:val>
                                        </p:tav>
                                        <p:tav tm="100000">
                                          <p:val>
                                            <p:strVal val="#ppt_x"/>
                                          </p:val>
                                        </p:tav>
                                      </p:tavLst>
                                    </p:anim>
                                    <p:anim calcmode="lin" valueType="num">
                                      <p:cBhvr additive="base">
                                        <p:cTn id="154"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P spid="34" grpId="0" animBg="1"/>
      <p:bldP spid="35" grpId="0" animBg="1"/>
      <p:bldP spid="36" grpId="0" animBg="1"/>
      <p:bldP spid="4" grpId="0"/>
      <p:bldP spid="25" grpId="0"/>
      <p:bldP spid="26" grpId="0"/>
      <p:bldP spid="27" grpId="0"/>
      <p:bldP spid="28" grpId="0"/>
      <p:bldP spid="47" grpId="0" animBg="1"/>
      <p:bldP spid="53" grpId="0" animBg="1"/>
      <p:bldP spid="54" grpId="0" animBg="1"/>
      <p:bldP spid="55" grpId="0" animBg="1"/>
      <p:bldP spid="40" grpId="0"/>
      <p:bldP spid="41" grpId="0"/>
      <p:bldP spid="42" grpId="0"/>
      <p:bldP spid="43" grpId="0"/>
      <p:bldP spid="46" grpId="0" animBg="1"/>
      <p:bldP spid="57" grpId="0" animBg="1"/>
      <p:bldP spid="60" grpId="0" animBg="1"/>
      <p:bldP spid="63" grpId="0" animBg="1"/>
      <p:bldP spid="39" grpId="0" animBg="1"/>
      <p:bldP spid="4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7</a:t>
            </a:fld>
            <a:endParaRPr lang="en-US" dirty="0">
              <a:solidFill>
                <a:schemeClr val="tx2">
                  <a:lumMod val="60000"/>
                  <a:lumOff val="40000"/>
                </a:schemeClr>
              </a:solidFill>
            </a:endParaRPr>
          </a:p>
        </p:txBody>
      </p:sp>
      <p:sp>
        <p:nvSpPr>
          <p:cNvPr id="25" name="Textfeld 38"/>
          <p:cNvSpPr txBox="1"/>
          <p:nvPr/>
        </p:nvSpPr>
        <p:spPr>
          <a:xfrm>
            <a:off x="791891" y="4283272"/>
            <a:ext cx="2030164" cy="1241045"/>
          </a:xfrm>
          <a:prstGeom prst="rect">
            <a:avLst/>
          </a:prstGeom>
        </p:spPr>
        <p:txBody>
          <a:bodyPr vert="horz" wrap="square" rtlCol="0">
            <a:spAutoFit/>
          </a:bodyPr>
          <a:lstStyle/>
          <a:p>
            <a:pPr algn="ctr"/>
            <a:r>
              <a:rPr lang="en-US" sz="2133" b="1" kern="900" dirty="0">
                <a:solidFill>
                  <a:schemeClr val="tx2">
                    <a:lumMod val="60000"/>
                    <a:lumOff val="40000"/>
                  </a:schemeClr>
                </a:solidFill>
                <a:latin typeface="Raleway"/>
                <a:cs typeface="Raleway"/>
              </a:rPr>
              <a:t>JOSH DOE</a:t>
            </a:r>
          </a:p>
          <a:p>
            <a:pPr algn="ctr"/>
            <a:endParaRPr lang="en-US" sz="1333"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a:t>
            </a: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a:t>
            </a: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bear claw cake.</a:t>
            </a:r>
            <a:endParaRPr lang="en-US" sz="1333" kern="900" dirty="0">
              <a:solidFill>
                <a:schemeClr val="tx2">
                  <a:lumMod val="60000"/>
                  <a:lumOff val="40000"/>
                </a:schemeClr>
              </a:solidFill>
              <a:latin typeface="Calibri Light" panose="020F0302020204030204" pitchFamily="34" charset="0"/>
              <a:cs typeface="Raleway"/>
            </a:endParaRPr>
          </a:p>
        </p:txBody>
      </p:sp>
      <p:sp>
        <p:nvSpPr>
          <p:cNvPr id="26" name="Textfeld 39"/>
          <p:cNvSpPr txBox="1"/>
          <p:nvPr/>
        </p:nvSpPr>
        <p:spPr>
          <a:xfrm>
            <a:off x="3762660" y="4273013"/>
            <a:ext cx="1881989" cy="1251368"/>
          </a:xfrm>
          <a:prstGeom prst="rect">
            <a:avLst/>
          </a:prstGeom>
        </p:spPr>
        <p:txBody>
          <a:bodyPr vert="horz" wrap="none" rtlCol="0">
            <a:spAutoFit/>
          </a:bodyPr>
          <a:lstStyle/>
          <a:p>
            <a:pPr algn="ctr"/>
            <a:r>
              <a:rPr lang="de-DE" sz="2133" b="1" kern="900" dirty="0">
                <a:solidFill>
                  <a:schemeClr val="tx2">
                    <a:lumMod val="60000"/>
                    <a:lumOff val="40000"/>
                  </a:schemeClr>
                </a:solidFill>
                <a:latin typeface="Raleway"/>
                <a:cs typeface="Raleway"/>
              </a:rPr>
              <a:t>SARAH HER</a:t>
            </a:r>
          </a:p>
          <a:p>
            <a:pPr algn="ctr"/>
            <a:endParaRPr lang="de-DE" sz="1400"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a:t>
            </a: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a:t>
            </a: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bear claw cake.</a:t>
            </a:r>
            <a:endParaRPr lang="en-US" sz="1333" kern="900" dirty="0">
              <a:solidFill>
                <a:schemeClr val="tx2">
                  <a:lumMod val="60000"/>
                  <a:lumOff val="40000"/>
                </a:schemeClr>
              </a:solidFill>
              <a:latin typeface="Calibri Light" panose="020F0302020204030204" pitchFamily="34" charset="0"/>
              <a:cs typeface="Raleway"/>
            </a:endParaRPr>
          </a:p>
        </p:txBody>
      </p:sp>
      <p:sp>
        <p:nvSpPr>
          <p:cNvPr id="27" name="Textfeld 40"/>
          <p:cNvSpPr txBox="1"/>
          <p:nvPr/>
        </p:nvSpPr>
        <p:spPr>
          <a:xfrm>
            <a:off x="6578229" y="4283272"/>
            <a:ext cx="1881989" cy="1241045"/>
          </a:xfrm>
          <a:prstGeom prst="rect">
            <a:avLst/>
          </a:prstGeom>
        </p:spPr>
        <p:txBody>
          <a:bodyPr vert="horz" wrap="none" rtlCol="0">
            <a:spAutoFit/>
          </a:bodyPr>
          <a:lstStyle/>
          <a:p>
            <a:pPr algn="ctr"/>
            <a:r>
              <a:rPr lang="en-US" sz="2133" b="1" kern="900" dirty="0">
                <a:solidFill>
                  <a:schemeClr val="tx2">
                    <a:lumMod val="60000"/>
                    <a:lumOff val="40000"/>
                  </a:schemeClr>
                </a:solidFill>
                <a:latin typeface="Raleway"/>
                <a:cs typeface="Raleway"/>
              </a:rPr>
              <a:t>SIMON KONK</a:t>
            </a:r>
          </a:p>
          <a:p>
            <a:pPr algn="ctr"/>
            <a:endParaRPr lang="en-US" sz="1333"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a:t>
            </a: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a:t>
            </a: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bear claw cake.</a:t>
            </a:r>
            <a:endParaRPr lang="en-US" sz="1333" kern="900" dirty="0">
              <a:solidFill>
                <a:schemeClr val="tx2">
                  <a:lumMod val="60000"/>
                  <a:lumOff val="40000"/>
                </a:schemeClr>
              </a:solidFill>
              <a:latin typeface="Calibri Light" panose="020F0302020204030204" pitchFamily="34" charset="0"/>
              <a:cs typeface="Raleway"/>
            </a:endParaRPr>
          </a:p>
        </p:txBody>
      </p:sp>
      <p:sp>
        <p:nvSpPr>
          <p:cNvPr id="28" name="Textfeld 44"/>
          <p:cNvSpPr txBox="1"/>
          <p:nvPr/>
        </p:nvSpPr>
        <p:spPr>
          <a:xfrm>
            <a:off x="9429769" y="4283272"/>
            <a:ext cx="1881989" cy="1241045"/>
          </a:xfrm>
          <a:prstGeom prst="rect">
            <a:avLst/>
          </a:prstGeom>
        </p:spPr>
        <p:txBody>
          <a:bodyPr vert="horz" wrap="none" rtlCol="0">
            <a:spAutoFit/>
          </a:bodyPr>
          <a:lstStyle/>
          <a:p>
            <a:pPr algn="ctr"/>
            <a:r>
              <a:rPr lang="en-US" sz="2133" b="1" kern="900" dirty="0">
                <a:solidFill>
                  <a:schemeClr val="tx2">
                    <a:lumMod val="60000"/>
                    <a:lumOff val="40000"/>
                  </a:schemeClr>
                </a:solidFill>
                <a:latin typeface="Raleway"/>
                <a:cs typeface="Raleway"/>
              </a:rPr>
              <a:t>EMILY WILL</a:t>
            </a:r>
            <a:endParaRPr lang="en-US" sz="2133" kern="900" dirty="0">
              <a:solidFill>
                <a:schemeClr val="tx2">
                  <a:lumMod val="60000"/>
                  <a:lumOff val="40000"/>
                </a:schemeClr>
              </a:solidFill>
              <a:latin typeface="Raleway"/>
              <a:cs typeface="Raleway"/>
            </a:endParaRPr>
          </a:p>
          <a:p>
            <a:pPr algn="ctr"/>
            <a:endParaRPr lang="en-US" sz="1333"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a:t>
            </a: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candy canes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danish</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cake</a:t>
            </a: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bear claw cake.</a:t>
            </a:r>
            <a:endParaRPr lang="en-US" sz="1333" kern="900" dirty="0">
              <a:solidFill>
                <a:schemeClr val="tx2">
                  <a:lumMod val="60000"/>
                  <a:lumOff val="40000"/>
                </a:schemeClr>
              </a:solidFill>
              <a:latin typeface="Calibri Light" panose="020F0302020204030204" pitchFamily="34" charset="0"/>
              <a:cs typeface="Raleway"/>
            </a:endParaRPr>
          </a:p>
        </p:txBody>
      </p:sp>
      <p:sp>
        <p:nvSpPr>
          <p:cNvPr id="2" name="Rectangle 1"/>
          <p:cNvSpPr/>
          <p:nvPr/>
        </p:nvSpPr>
        <p:spPr>
          <a:xfrm>
            <a:off x="1915865" y="1432741"/>
            <a:ext cx="906191" cy="41173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67" b="1" dirty="0">
                <a:solidFill>
                  <a:schemeClr val="bg1"/>
                </a:solidFill>
                <a:latin typeface="Raleway" panose="020B0503030101060003" pitchFamily="34" charset="0"/>
              </a:rPr>
              <a:t>CEO</a:t>
            </a:r>
          </a:p>
        </p:txBody>
      </p:sp>
      <p:sp>
        <p:nvSpPr>
          <p:cNvPr id="17" name="Rectangle 16"/>
          <p:cNvSpPr/>
          <p:nvPr/>
        </p:nvSpPr>
        <p:spPr>
          <a:xfrm>
            <a:off x="4789331" y="1430071"/>
            <a:ext cx="906191" cy="41173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67" b="1" dirty="0">
                <a:solidFill>
                  <a:schemeClr val="bg1"/>
                </a:solidFill>
                <a:latin typeface="Raleway" panose="020B0503030101060003" pitchFamily="34" charset="0"/>
              </a:rPr>
              <a:t>PR</a:t>
            </a:r>
          </a:p>
        </p:txBody>
      </p:sp>
      <p:sp>
        <p:nvSpPr>
          <p:cNvPr id="18" name="Rectangle 17"/>
          <p:cNvSpPr/>
          <p:nvPr/>
        </p:nvSpPr>
        <p:spPr>
          <a:xfrm>
            <a:off x="7579773" y="1432741"/>
            <a:ext cx="906191" cy="41173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67" b="1" dirty="0">
                <a:solidFill>
                  <a:schemeClr val="bg1"/>
                </a:solidFill>
                <a:latin typeface="Raleway" panose="020B0503030101060003" pitchFamily="34" charset="0"/>
              </a:rPr>
              <a:t>IT</a:t>
            </a:r>
          </a:p>
        </p:txBody>
      </p:sp>
      <p:sp>
        <p:nvSpPr>
          <p:cNvPr id="19" name="Rectangle 18"/>
          <p:cNvSpPr/>
          <p:nvPr/>
        </p:nvSpPr>
        <p:spPr>
          <a:xfrm>
            <a:off x="10438714" y="1432741"/>
            <a:ext cx="906191" cy="41173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67" b="1" dirty="0">
                <a:solidFill>
                  <a:schemeClr val="bg1"/>
                </a:solidFill>
                <a:latin typeface="Raleway" panose="020B0503030101060003" pitchFamily="34" charset="0"/>
              </a:rPr>
              <a:t>GD</a:t>
            </a:r>
          </a:p>
        </p:txBody>
      </p:sp>
      <p:grpSp>
        <p:nvGrpSpPr>
          <p:cNvPr id="20" name="Group 19"/>
          <p:cNvGrpSpPr/>
          <p:nvPr/>
        </p:nvGrpSpPr>
        <p:grpSpPr>
          <a:xfrm>
            <a:off x="4053604" y="5702837"/>
            <a:ext cx="1281496" cy="379075"/>
            <a:chOff x="3040203" y="4020683"/>
            <a:chExt cx="961122" cy="284306"/>
          </a:xfrm>
          <a:solidFill>
            <a:schemeClr val="tx2">
              <a:lumMod val="60000"/>
              <a:lumOff val="40000"/>
            </a:schemeClr>
          </a:solidFill>
        </p:grpSpPr>
        <p:sp>
          <p:nvSpPr>
            <p:cNvPr id="21" name="Freeform 312"/>
            <p:cNvSpPr>
              <a:spLocks noEditPoints="1"/>
            </p:cNvSpPr>
            <p:nvPr/>
          </p:nvSpPr>
          <p:spPr bwMode="auto">
            <a:xfrm>
              <a:off x="3040203" y="4022363"/>
              <a:ext cx="282626" cy="282626"/>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22" name="Freeform 316"/>
            <p:cNvSpPr>
              <a:spLocks noEditPoints="1"/>
            </p:cNvSpPr>
            <p:nvPr/>
          </p:nvSpPr>
          <p:spPr bwMode="auto">
            <a:xfrm>
              <a:off x="3379454" y="4020684"/>
              <a:ext cx="284303" cy="284303"/>
            </a:xfrm>
            <a:custGeom>
              <a:avLst/>
              <a:gdLst>
                <a:gd name="T0" fmla="*/ 93 w 186"/>
                <a:gd name="T1" fmla="*/ 0 h 186"/>
                <a:gd name="T2" fmla="*/ 0 w 186"/>
                <a:gd name="T3" fmla="*/ 93 h 186"/>
                <a:gd name="T4" fmla="*/ 93 w 186"/>
                <a:gd name="T5" fmla="*/ 186 h 186"/>
                <a:gd name="T6" fmla="*/ 186 w 186"/>
                <a:gd name="T7" fmla="*/ 93 h 186"/>
                <a:gd name="T8" fmla="*/ 93 w 186"/>
                <a:gd name="T9" fmla="*/ 0 h 186"/>
                <a:gd name="T10" fmla="*/ 93 w 186"/>
                <a:gd name="T11" fmla="*/ 177 h 186"/>
                <a:gd name="T12" fmla="*/ 9 w 186"/>
                <a:gd name="T13" fmla="*/ 93 h 186"/>
                <a:gd name="T14" fmla="*/ 93 w 186"/>
                <a:gd name="T15" fmla="*/ 8 h 186"/>
                <a:gd name="T16" fmla="*/ 177 w 186"/>
                <a:gd name="T17" fmla="*/ 93 h 186"/>
                <a:gd name="T18" fmla="*/ 93 w 186"/>
                <a:gd name="T19" fmla="*/ 177 h 186"/>
                <a:gd name="T20" fmla="*/ 127 w 186"/>
                <a:gd name="T21" fmla="*/ 63 h 186"/>
                <a:gd name="T22" fmla="*/ 118 w 186"/>
                <a:gd name="T23" fmla="*/ 63 h 186"/>
                <a:gd name="T24" fmla="*/ 118 w 186"/>
                <a:gd name="T25" fmla="*/ 76 h 186"/>
                <a:gd name="T26" fmla="*/ 106 w 186"/>
                <a:gd name="T27" fmla="*/ 76 h 186"/>
                <a:gd name="T28" fmla="*/ 106 w 186"/>
                <a:gd name="T29" fmla="*/ 84 h 186"/>
                <a:gd name="T30" fmla="*/ 118 w 186"/>
                <a:gd name="T31" fmla="*/ 84 h 186"/>
                <a:gd name="T32" fmla="*/ 118 w 186"/>
                <a:gd name="T33" fmla="*/ 97 h 186"/>
                <a:gd name="T34" fmla="*/ 127 w 186"/>
                <a:gd name="T35" fmla="*/ 97 h 186"/>
                <a:gd name="T36" fmla="*/ 127 w 186"/>
                <a:gd name="T37" fmla="*/ 84 h 186"/>
                <a:gd name="T38" fmla="*/ 140 w 186"/>
                <a:gd name="T39" fmla="*/ 84 h 186"/>
                <a:gd name="T40" fmla="*/ 140 w 186"/>
                <a:gd name="T41" fmla="*/ 76 h 186"/>
                <a:gd name="T42" fmla="*/ 127 w 186"/>
                <a:gd name="T43" fmla="*/ 76 h 186"/>
                <a:gd name="T44" fmla="*/ 127 w 186"/>
                <a:gd name="T45" fmla="*/ 63 h 186"/>
                <a:gd name="T46" fmla="*/ 93 w 186"/>
                <a:gd name="T47" fmla="*/ 96 h 186"/>
                <a:gd name="T48" fmla="*/ 89 w 186"/>
                <a:gd name="T49" fmla="*/ 91 h 186"/>
                <a:gd name="T50" fmla="*/ 92 w 186"/>
                <a:gd name="T51" fmla="*/ 87 h 186"/>
                <a:gd name="T52" fmla="*/ 98 w 186"/>
                <a:gd name="T53" fmla="*/ 75 h 186"/>
                <a:gd name="T54" fmla="*/ 95 w 186"/>
                <a:gd name="T55" fmla="*/ 66 h 186"/>
                <a:gd name="T56" fmla="*/ 97 w 186"/>
                <a:gd name="T57" fmla="*/ 66 h 186"/>
                <a:gd name="T58" fmla="*/ 106 w 186"/>
                <a:gd name="T59" fmla="*/ 59 h 186"/>
                <a:gd name="T60" fmla="*/ 82 w 186"/>
                <a:gd name="T61" fmla="*/ 59 h 186"/>
                <a:gd name="T62" fmla="*/ 63 w 186"/>
                <a:gd name="T63" fmla="*/ 75 h 186"/>
                <a:gd name="T64" fmla="*/ 79 w 186"/>
                <a:gd name="T65" fmla="*/ 91 h 186"/>
                <a:gd name="T66" fmla="*/ 79 w 186"/>
                <a:gd name="T67" fmla="*/ 93 h 186"/>
                <a:gd name="T68" fmla="*/ 80 w 186"/>
                <a:gd name="T69" fmla="*/ 97 h 186"/>
                <a:gd name="T70" fmla="*/ 59 w 186"/>
                <a:gd name="T71" fmla="*/ 113 h 186"/>
                <a:gd name="T72" fmla="*/ 80 w 186"/>
                <a:gd name="T73" fmla="*/ 126 h 186"/>
                <a:gd name="T74" fmla="*/ 101 w 186"/>
                <a:gd name="T75" fmla="*/ 110 h 186"/>
                <a:gd name="T76" fmla="*/ 93 w 186"/>
                <a:gd name="T77" fmla="*/ 96 h 186"/>
                <a:gd name="T78" fmla="*/ 74 w 186"/>
                <a:gd name="T79" fmla="*/ 75 h 186"/>
                <a:gd name="T80" fmla="*/ 76 w 186"/>
                <a:gd name="T81" fmla="*/ 67 h 186"/>
                <a:gd name="T82" fmla="*/ 79 w 186"/>
                <a:gd name="T83" fmla="*/ 65 h 186"/>
                <a:gd name="T84" fmla="*/ 79 w 186"/>
                <a:gd name="T85" fmla="*/ 64 h 186"/>
                <a:gd name="T86" fmla="*/ 79 w 186"/>
                <a:gd name="T87" fmla="*/ 64 h 186"/>
                <a:gd name="T88" fmla="*/ 79 w 186"/>
                <a:gd name="T89" fmla="*/ 65 h 186"/>
                <a:gd name="T90" fmla="*/ 88 w 186"/>
                <a:gd name="T91" fmla="*/ 76 h 186"/>
                <a:gd name="T92" fmla="*/ 86 w 186"/>
                <a:gd name="T93" fmla="*/ 84 h 186"/>
                <a:gd name="T94" fmla="*/ 82 w 186"/>
                <a:gd name="T95" fmla="*/ 86 h 186"/>
                <a:gd name="T96" fmla="*/ 82 w 186"/>
                <a:gd name="T97" fmla="*/ 86 h 186"/>
                <a:gd name="T98" fmla="*/ 74 w 186"/>
                <a:gd name="T99" fmla="*/ 75 h 186"/>
                <a:gd name="T100" fmla="*/ 80 w 186"/>
                <a:gd name="T101" fmla="*/ 120 h 186"/>
                <a:gd name="T102" fmla="*/ 70 w 186"/>
                <a:gd name="T103" fmla="*/ 111 h 186"/>
                <a:gd name="T104" fmla="*/ 81 w 186"/>
                <a:gd name="T105" fmla="*/ 102 h 186"/>
                <a:gd name="T106" fmla="*/ 81 w 186"/>
                <a:gd name="T107" fmla="*/ 101 h 186"/>
                <a:gd name="T108" fmla="*/ 81 w 186"/>
                <a:gd name="T109" fmla="*/ 101 h 186"/>
                <a:gd name="T110" fmla="*/ 82 w 186"/>
                <a:gd name="T111" fmla="*/ 102 h 186"/>
                <a:gd name="T112" fmla="*/ 86 w 186"/>
                <a:gd name="T113" fmla="*/ 103 h 186"/>
                <a:gd name="T114" fmla="*/ 87 w 186"/>
                <a:gd name="T115" fmla="*/ 104 h 186"/>
                <a:gd name="T116" fmla="*/ 92 w 186"/>
                <a:gd name="T117" fmla="*/ 110 h 186"/>
                <a:gd name="T118" fmla="*/ 92 w 186"/>
                <a:gd name="T119" fmla="*/ 111 h 186"/>
                <a:gd name="T120" fmla="*/ 80 w 186"/>
                <a:gd name="T121" fmla="*/ 12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6" h="186">
                  <a:moveTo>
                    <a:pt x="93" y="0"/>
                  </a:moveTo>
                  <a:cubicBezTo>
                    <a:pt x="42" y="0"/>
                    <a:pt x="0" y="41"/>
                    <a:pt x="0" y="93"/>
                  </a:cubicBezTo>
                  <a:cubicBezTo>
                    <a:pt x="0" y="144"/>
                    <a:pt x="42" y="186"/>
                    <a:pt x="93" y="186"/>
                  </a:cubicBezTo>
                  <a:cubicBezTo>
                    <a:pt x="144" y="186"/>
                    <a:pt x="186" y="144"/>
                    <a:pt x="186" y="93"/>
                  </a:cubicBezTo>
                  <a:cubicBezTo>
                    <a:pt x="186" y="41"/>
                    <a:pt x="144" y="0"/>
                    <a:pt x="93" y="0"/>
                  </a:cubicBezTo>
                  <a:close/>
                  <a:moveTo>
                    <a:pt x="93" y="177"/>
                  </a:moveTo>
                  <a:cubicBezTo>
                    <a:pt x="47" y="177"/>
                    <a:pt x="9" y="139"/>
                    <a:pt x="9" y="93"/>
                  </a:cubicBezTo>
                  <a:cubicBezTo>
                    <a:pt x="9" y="46"/>
                    <a:pt x="47" y="8"/>
                    <a:pt x="93" y="8"/>
                  </a:cubicBezTo>
                  <a:cubicBezTo>
                    <a:pt x="140" y="8"/>
                    <a:pt x="177" y="46"/>
                    <a:pt x="177" y="93"/>
                  </a:cubicBezTo>
                  <a:cubicBezTo>
                    <a:pt x="177" y="139"/>
                    <a:pt x="140" y="177"/>
                    <a:pt x="93" y="177"/>
                  </a:cubicBezTo>
                  <a:close/>
                  <a:moveTo>
                    <a:pt x="127" y="63"/>
                  </a:moveTo>
                  <a:cubicBezTo>
                    <a:pt x="118" y="63"/>
                    <a:pt x="118" y="63"/>
                    <a:pt x="118" y="63"/>
                  </a:cubicBezTo>
                  <a:cubicBezTo>
                    <a:pt x="118" y="76"/>
                    <a:pt x="118" y="76"/>
                    <a:pt x="118" y="76"/>
                  </a:cubicBezTo>
                  <a:cubicBezTo>
                    <a:pt x="106" y="76"/>
                    <a:pt x="106" y="76"/>
                    <a:pt x="106" y="76"/>
                  </a:cubicBezTo>
                  <a:cubicBezTo>
                    <a:pt x="106" y="84"/>
                    <a:pt x="106" y="84"/>
                    <a:pt x="106" y="84"/>
                  </a:cubicBezTo>
                  <a:cubicBezTo>
                    <a:pt x="118" y="84"/>
                    <a:pt x="118" y="84"/>
                    <a:pt x="118" y="84"/>
                  </a:cubicBezTo>
                  <a:cubicBezTo>
                    <a:pt x="118" y="97"/>
                    <a:pt x="118" y="97"/>
                    <a:pt x="118" y="97"/>
                  </a:cubicBezTo>
                  <a:cubicBezTo>
                    <a:pt x="127" y="97"/>
                    <a:pt x="127" y="97"/>
                    <a:pt x="127" y="97"/>
                  </a:cubicBezTo>
                  <a:cubicBezTo>
                    <a:pt x="127" y="84"/>
                    <a:pt x="127" y="84"/>
                    <a:pt x="127" y="84"/>
                  </a:cubicBezTo>
                  <a:cubicBezTo>
                    <a:pt x="140" y="84"/>
                    <a:pt x="140" y="84"/>
                    <a:pt x="140" y="84"/>
                  </a:cubicBezTo>
                  <a:cubicBezTo>
                    <a:pt x="140" y="76"/>
                    <a:pt x="140" y="76"/>
                    <a:pt x="140" y="76"/>
                  </a:cubicBezTo>
                  <a:cubicBezTo>
                    <a:pt x="127" y="76"/>
                    <a:pt x="127" y="76"/>
                    <a:pt x="127" y="76"/>
                  </a:cubicBezTo>
                  <a:lnTo>
                    <a:pt x="127" y="63"/>
                  </a:lnTo>
                  <a:close/>
                  <a:moveTo>
                    <a:pt x="93" y="96"/>
                  </a:moveTo>
                  <a:cubicBezTo>
                    <a:pt x="91" y="95"/>
                    <a:pt x="89" y="92"/>
                    <a:pt x="89" y="91"/>
                  </a:cubicBezTo>
                  <a:cubicBezTo>
                    <a:pt x="89" y="90"/>
                    <a:pt x="89" y="90"/>
                    <a:pt x="92" y="87"/>
                  </a:cubicBezTo>
                  <a:cubicBezTo>
                    <a:pt x="96" y="84"/>
                    <a:pt x="98" y="80"/>
                    <a:pt x="98" y="75"/>
                  </a:cubicBezTo>
                  <a:cubicBezTo>
                    <a:pt x="98" y="72"/>
                    <a:pt x="97" y="68"/>
                    <a:pt x="95" y="66"/>
                  </a:cubicBezTo>
                  <a:cubicBezTo>
                    <a:pt x="97" y="66"/>
                    <a:pt x="97" y="66"/>
                    <a:pt x="97" y="66"/>
                  </a:cubicBezTo>
                  <a:cubicBezTo>
                    <a:pt x="106" y="59"/>
                    <a:pt x="106" y="59"/>
                    <a:pt x="106" y="59"/>
                  </a:cubicBezTo>
                  <a:cubicBezTo>
                    <a:pt x="82" y="59"/>
                    <a:pt x="82" y="59"/>
                    <a:pt x="82" y="59"/>
                  </a:cubicBezTo>
                  <a:cubicBezTo>
                    <a:pt x="72" y="59"/>
                    <a:pt x="63" y="67"/>
                    <a:pt x="63" y="75"/>
                  </a:cubicBezTo>
                  <a:cubicBezTo>
                    <a:pt x="63" y="84"/>
                    <a:pt x="70" y="91"/>
                    <a:pt x="79" y="91"/>
                  </a:cubicBezTo>
                  <a:cubicBezTo>
                    <a:pt x="79" y="92"/>
                    <a:pt x="79" y="93"/>
                    <a:pt x="79" y="93"/>
                  </a:cubicBezTo>
                  <a:cubicBezTo>
                    <a:pt x="79" y="95"/>
                    <a:pt x="79" y="96"/>
                    <a:pt x="80" y="97"/>
                  </a:cubicBezTo>
                  <a:cubicBezTo>
                    <a:pt x="69" y="97"/>
                    <a:pt x="59" y="104"/>
                    <a:pt x="59" y="113"/>
                  </a:cubicBezTo>
                  <a:cubicBezTo>
                    <a:pt x="59" y="121"/>
                    <a:pt x="68" y="126"/>
                    <a:pt x="80" y="126"/>
                  </a:cubicBezTo>
                  <a:cubicBezTo>
                    <a:pt x="94" y="126"/>
                    <a:pt x="101" y="118"/>
                    <a:pt x="101" y="110"/>
                  </a:cubicBezTo>
                  <a:cubicBezTo>
                    <a:pt x="101" y="104"/>
                    <a:pt x="99" y="100"/>
                    <a:pt x="93" y="96"/>
                  </a:cubicBezTo>
                  <a:close/>
                  <a:moveTo>
                    <a:pt x="74" y="75"/>
                  </a:moveTo>
                  <a:cubicBezTo>
                    <a:pt x="73" y="72"/>
                    <a:pt x="74" y="69"/>
                    <a:pt x="76" y="67"/>
                  </a:cubicBezTo>
                  <a:cubicBezTo>
                    <a:pt x="76" y="66"/>
                    <a:pt x="78" y="65"/>
                    <a:pt x="79" y="65"/>
                  </a:cubicBezTo>
                  <a:cubicBezTo>
                    <a:pt x="79" y="64"/>
                    <a:pt x="79" y="64"/>
                    <a:pt x="79" y="64"/>
                  </a:cubicBezTo>
                  <a:cubicBezTo>
                    <a:pt x="79" y="64"/>
                    <a:pt x="79" y="64"/>
                    <a:pt x="79" y="64"/>
                  </a:cubicBezTo>
                  <a:cubicBezTo>
                    <a:pt x="79" y="65"/>
                    <a:pt x="79" y="65"/>
                    <a:pt x="79" y="65"/>
                  </a:cubicBezTo>
                  <a:cubicBezTo>
                    <a:pt x="83" y="65"/>
                    <a:pt x="87" y="70"/>
                    <a:pt x="88" y="76"/>
                  </a:cubicBezTo>
                  <a:cubicBezTo>
                    <a:pt x="88" y="79"/>
                    <a:pt x="88" y="82"/>
                    <a:pt x="86" y="84"/>
                  </a:cubicBezTo>
                  <a:cubicBezTo>
                    <a:pt x="85" y="85"/>
                    <a:pt x="84" y="86"/>
                    <a:pt x="82" y="86"/>
                  </a:cubicBezTo>
                  <a:cubicBezTo>
                    <a:pt x="82" y="86"/>
                    <a:pt x="82" y="86"/>
                    <a:pt x="82" y="86"/>
                  </a:cubicBezTo>
                  <a:cubicBezTo>
                    <a:pt x="78" y="86"/>
                    <a:pt x="74" y="81"/>
                    <a:pt x="74" y="75"/>
                  </a:cubicBezTo>
                  <a:close/>
                  <a:moveTo>
                    <a:pt x="80" y="120"/>
                  </a:moveTo>
                  <a:cubicBezTo>
                    <a:pt x="74" y="120"/>
                    <a:pt x="70" y="116"/>
                    <a:pt x="70" y="111"/>
                  </a:cubicBezTo>
                  <a:cubicBezTo>
                    <a:pt x="70" y="106"/>
                    <a:pt x="75" y="102"/>
                    <a:pt x="81" y="102"/>
                  </a:cubicBezTo>
                  <a:cubicBezTo>
                    <a:pt x="81" y="101"/>
                    <a:pt x="81" y="101"/>
                    <a:pt x="81" y="101"/>
                  </a:cubicBezTo>
                  <a:cubicBezTo>
                    <a:pt x="81" y="101"/>
                    <a:pt x="81" y="101"/>
                    <a:pt x="81" y="101"/>
                  </a:cubicBezTo>
                  <a:cubicBezTo>
                    <a:pt x="82" y="102"/>
                    <a:pt x="82" y="102"/>
                    <a:pt x="82" y="102"/>
                  </a:cubicBezTo>
                  <a:cubicBezTo>
                    <a:pt x="83" y="102"/>
                    <a:pt x="84" y="103"/>
                    <a:pt x="86" y="103"/>
                  </a:cubicBezTo>
                  <a:cubicBezTo>
                    <a:pt x="87" y="104"/>
                    <a:pt x="87" y="104"/>
                    <a:pt x="87" y="104"/>
                  </a:cubicBezTo>
                  <a:cubicBezTo>
                    <a:pt x="90" y="106"/>
                    <a:pt x="92" y="108"/>
                    <a:pt x="92" y="110"/>
                  </a:cubicBezTo>
                  <a:cubicBezTo>
                    <a:pt x="92" y="110"/>
                    <a:pt x="92" y="111"/>
                    <a:pt x="92" y="111"/>
                  </a:cubicBezTo>
                  <a:cubicBezTo>
                    <a:pt x="92" y="117"/>
                    <a:pt x="88" y="120"/>
                    <a:pt x="80" y="12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23" name="Freeform 317"/>
            <p:cNvSpPr>
              <a:spLocks noEditPoints="1"/>
            </p:cNvSpPr>
            <p:nvPr/>
          </p:nvSpPr>
          <p:spPr bwMode="auto">
            <a:xfrm>
              <a:off x="3718699" y="4020683"/>
              <a:ext cx="282626" cy="284303"/>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24" name="Group 23"/>
          <p:cNvGrpSpPr/>
          <p:nvPr/>
        </p:nvGrpSpPr>
        <p:grpSpPr>
          <a:xfrm>
            <a:off x="1158045" y="5702833"/>
            <a:ext cx="1281496" cy="379075"/>
            <a:chOff x="3040203" y="4020683"/>
            <a:chExt cx="961122" cy="284306"/>
          </a:xfrm>
          <a:solidFill>
            <a:schemeClr val="tx2">
              <a:lumMod val="60000"/>
              <a:lumOff val="40000"/>
            </a:schemeClr>
          </a:solidFill>
        </p:grpSpPr>
        <p:sp>
          <p:nvSpPr>
            <p:cNvPr id="29" name="Freeform 312"/>
            <p:cNvSpPr>
              <a:spLocks noEditPoints="1"/>
            </p:cNvSpPr>
            <p:nvPr/>
          </p:nvSpPr>
          <p:spPr bwMode="auto">
            <a:xfrm>
              <a:off x="3040203" y="4022363"/>
              <a:ext cx="282626" cy="282626"/>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30" name="Freeform 316"/>
            <p:cNvSpPr>
              <a:spLocks noEditPoints="1"/>
            </p:cNvSpPr>
            <p:nvPr/>
          </p:nvSpPr>
          <p:spPr bwMode="auto">
            <a:xfrm>
              <a:off x="3379454" y="4020684"/>
              <a:ext cx="284303" cy="284303"/>
            </a:xfrm>
            <a:custGeom>
              <a:avLst/>
              <a:gdLst>
                <a:gd name="T0" fmla="*/ 93 w 186"/>
                <a:gd name="T1" fmla="*/ 0 h 186"/>
                <a:gd name="T2" fmla="*/ 0 w 186"/>
                <a:gd name="T3" fmla="*/ 93 h 186"/>
                <a:gd name="T4" fmla="*/ 93 w 186"/>
                <a:gd name="T5" fmla="*/ 186 h 186"/>
                <a:gd name="T6" fmla="*/ 186 w 186"/>
                <a:gd name="T7" fmla="*/ 93 h 186"/>
                <a:gd name="T8" fmla="*/ 93 w 186"/>
                <a:gd name="T9" fmla="*/ 0 h 186"/>
                <a:gd name="T10" fmla="*/ 93 w 186"/>
                <a:gd name="T11" fmla="*/ 177 h 186"/>
                <a:gd name="T12" fmla="*/ 9 w 186"/>
                <a:gd name="T13" fmla="*/ 93 h 186"/>
                <a:gd name="T14" fmla="*/ 93 w 186"/>
                <a:gd name="T15" fmla="*/ 8 h 186"/>
                <a:gd name="T16" fmla="*/ 177 w 186"/>
                <a:gd name="T17" fmla="*/ 93 h 186"/>
                <a:gd name="T18" fmla="*/ 93 w 186"/>
                <a:gd name="T19" fmla="*/ 177 h 186"/>
                <a:gd name="T20" fmla="*/ 127 w 186"/>
                <a:gd name="T21" fmla="*/ 63 h 186"/>
                <a:gd name="T22" fmla="*/ 118 w 186"/>
                <a:gd name="T23" fmla="*/ 63 h 186"/>
                <a:gd name="T24" fmla="*/ 118 w 186"/>
                <a:gd name="T25" fmla="*/ 76 h 186"/>
                <a:gd name="T26" fmla="*/ 106 w 186"/>
                <a:gd name="T27" fmla="*/ 76 h 186"/>
                <a:gd name="T28" fmla="*/ 106 w 186"/>
                <a:gd name="T29" fmla="*/ 84 h 186"/>
                <a:gd name="T30" fmla="*/ 118 w 186"/>
                <a:gd name="T31" fmla="*/ 84 h 186"/>
                <a:gd name="T32" fmla="*/ 118 w 186"/>
                <a:gd name="T33" fmla="*/ 97 h 186"/>
                <a:gd name="T34" fmla="*/ 127 w 186"/>
                <a:gd name="T35" fmla="*/ 97 h 186"/>
                <a:gd name="T36" fmla="*/ 127 w 186"/>
                <a:gd name="T37" fmla="*/ 84 h 186"/>
                <a:gd name="T38" fmla="*/ 140 w 186"/>
                <a:gd name="T39" fmla="*/ 84 h 186"/>
                <a:gd name="T40" fmla="*/ 140 w 186"/>
                <a:gd name="T41" fmla="*/ 76 h 186"/>
                <a:gd name="T42" fmla="*/ 127 w 186"/>
                <a:gd name="T43" fmla="*/ 76 h 186"/>
                <a:gd name="T44" fmla="*/ 127 w 186"/>
                <a:gd name="T45" fmla="*/ 63 h 186"/>
                <a:gd name="T46" fmla="*/ 93 w 186"/>
                <a:gd name="T47" fmla="*/ 96 h 186"/>
                <a:gd name="T48" fmla="*/ 89 w 186"/>
                <a:gd name="T49" fmla="*/ 91 h 186"/>
                <a:gd name="T50" fmla="*/ 92 w 186"/>
                <a:gd name="T51" fmla="*/ 87 h 186"/>
                <a:gd name="T52" fmla="*/ 98 w 186"/>
                <a:gd name="T53" fmla="*/ 75 h 186"/>
                <a:gd name="T54" fmla="*/ 95 w 186"/>
                <a:gd name="T55" fmla="*/ 66 h 186"/>
                <a:gd name="T56" fmla="*/ 97 w 186"/>
                <a:gd name="T57" fmla="*/ 66 h 186"/>
                <a:gd name="T58" fmla="*/ 106 w 186"/>
                <a:gd name="T59" fmla="*/ 59 h 186"/>
                <a:gd name="T60" fmla="*/ 82 w 186"/>
                <a:gd name="T61" fmla="*/ 59 h 186"/>
                <a:gd name="T62" fmla="*/ 63 w 186"/>
                <a:gd name="T63" fmla="*/ 75 h 186"/>
                <a:gd name="T64" fmla="*/ 79 w 186"/>
                <a:gd name="T65" fmla="*/ 91 h 186"/>
                <a:gd name="T66" fmla="*/ 79 w 186"/>
                <a:gd name="T67" fmla="*/ 93 h 186"/>
                <a:gd name="T68" fmla="*/ 80 w 186"/>
                <a:gd name="T69" fmla="*/ 97 h 186"/>
                <a:gd name="T70" fmla="*/ 59 w 186"/>
                <a:gd name="T71" fmla="*/ 113 h 186"/>
                <a:gd name="T72" fmla="*/ 80 w 186"/>
                <a:gd name="T73" fmla="*/ 126 h 186"/>
                <a:gd name="T74" fmla="*/ 101 w 186"/>
                <a:gd name="T75" fmla="*/ 110 h 186"/>
                <a:gd name="T76" fmla="*/ 93 w 186"/>
                <a:gd name="T77" fmla="*/ 96 h 186"/>
                <a:gd name="T78" fmla="*/ 74 w 186"/>
                <a:gd name="T79" fmla="*/ 75 h 186"/>
                <a:gd name="T80" fmla="*/ 76 w 186"/>
                <a:gd name="T81" fmla="*/ 67 h 186"/>
                <a:gd name="T82" fmla="*/ 79 w 186"/>
                <a:gd name="T83" fmla="*/ 65 h 186"/>
                <a:gd name="T84" fmla="*/ 79 w 186"/>
                <a:gd name="T85" fmla="*/ 64 h 186"/>
                <a:gd name="T86" fmla="*/ 79 w 186"/>
                <a:gd name="T87" fmla="*/ 64 h 186"/>
                <a:gd name="T88" fmla="*/ 79 w 186"/>
                <a:gd name="T89" fmla="*/ 65 h 186"/>
                <a:gd name="T90" fmla="*/ 88 w 186"/>
                <a:gd name="T91" fmla="*/ 76 h 186"/>
                <a:gd name="T92" fmla="*/ 86 w 186"/>
                <a:gd name="T93" fmla="*/ 84 h 186"/>
                <a:gd name="T94" fmla="*/ 82 w 186"/>
                <a:gd name="T95" fmla="*/ 86 h 186"/>
                <a:gd name="T96" fmla="*/ 82 w 186"/>
                <a:gd name="T97" fmla="*/ 86 h 186"/>
                <a:gd name="T98" fmla="*/ 74 w 186"/>
                <a:gd name="T99" fmla="*/ 75 h 186"/>
                <a:gd name="T100" fmla="*/ 80 w 186"/>
                <a:gd name="T101" fmla="*/ 120 h 186"/>
                <a:gd name="T102" fmla="*/ 70 w 186"/>
                <a:gd name="T103" fmla="*/ 111 h 186"/>
                <a:gd name="T104" fmla="*/ 81 w 186"/>
                <a:gd name="T105" fmla="*/ 102 h 186"/>
                <a:gd name="T106" fmla="*/ 81 w 186"/>
                <a:gd name="T107" fmla="*/ 101 h 186"/>
                <a:gd name="T108" fmla="*/ 81 w 186"/>
                <a:gd name="T109" fmla="*/ 101 h 186"/>
                <a:gd name="T110" fmla="*/ 82 w 186"/>
                <a:gd name="T111" fmla="*/ 102 h 186"/>
                <a:gd name="T112" fmla="*/ 86 w 186"/>
                <a:gd name="T113" fmla="*/ 103 h 186"/>
                <a:gd name="T114" fmla="*/ 87 w 186"/>
                <a:gd name="T115" fmla="*/ 104 h 186"/>
                <a:gd name="T116" fmla="*/ 92 w 186"/>
                <a:gd name="T117" fmla="*/ 110 h 186"/>
                <a:gd name="T118" fmla="*/ 92 w 186"/>
                <a:gd name="T119" fmla="*/ 111 h 186"/>
                <a:gd name="T120" fmla="*/ 80 w 186"/>
                <a:gd name="T121" fmla="*/ 12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6" h="186">
                  <a:moveTo>
                    <a:pt x="93" y="0"/>
                  </a:moveTo>
                  <a:cubicBezTo>
                    <a:pt x="42" y="0"/>
                    <a:pt x="0" y="41"/>
                    <a:pt x="0" y="93"/>
                  </a:cubicBezTo>
                  <a:cubicBezTo>
                    <a:pt x="0" y="144"/>
                    <a:pt x="42" y="186"/>
                    <a:pt x="93" y="186"/>
                  </a:cubicBezTo>
                  <a:cubicBezTo>
                    <a:pt x="144" y="186"/>
                    <a:pt x="186" y="144"/>
                    <a:pt x="186" y="93"/>
                  </a:cubicBezTo>
                  <a:cubicBezTo>
                    <a:pt x="186" y="41"/>
                    <a:pt x="144" y="0"/>
                    <a:pt x="93" y="0"/>
                  </a:cubicBezTo>
                  <a:close/>
                  <a:moveTo>
                    <a:pt x="93" y="177"/>
                  </a:moveTo>
                  <a:cubicBezTo>
                    <a:pt x="47" y="177"/>
                    <a:pt x="9" y="139"/>
                    <a:pt x="9" y="93"/>
                  </a:cubicBezTo>
                  <a:cubicBezTo>
                    <a:pt x="9" y="46"/>
                    <a:pt x="47" y="8"/>
                    <a:pt x="93" y="8"/>
                  </a:cubicBezTo>
                  <a:cubicBezTo>
                    <a:pt x="140" y="8"/>
                    <a:pt x="177" y="46"/>
                    <a:pt x="177" y="93"/>
                  </a:cubicBezTo>
                  <a:cubicBezTo>
                    <a:pt x="177" y="139"/>
                    <a:pt x="140" y="177"/>
                    <a:pt x="93" y="177"/>
                  </a:cubicBezTo>
                  <a:close/>
                  <a:moveTo>
                    <a:pt x="127" y="63"/>
                  </a:moveTo>
                  <a:cubicBezTo>
                    <a:pt x="118" y="63"/>
                    <a:pt x="118" y="63"/>
                    <a:pt x="118" y="63"/>
                  </a:cubicBezTo>
                  <a:cubicBezTo>
                    <a:pt x="118" y="76"/>
                    <a:pt x="118" y="76"/>
                    <a:pt x="118" y="76"/>
                  </a:cubicBezTo>
                  <a:cubicBezTo>
                    <a:pt x="106" y="76"/>
                    <a:pt x="106" y="76"/>
                    <a:pt x="106" y="76"/>
                  </a:cubicBezTo>
                  <a:cubicBezTo>
                    <a:pt x="106" y="84"/>
                    <a:pt x="106" y="84"/>
                    <a:pt x="106" y="84"/>
                  </a:cubicBezTo>
                  <a:cubicBezTo>
                    <a:pt x="118" y="84"/>
                    <a:pt x="118" y="84"/>
                    <a:pt x="118" y="84"/>
                  </a:cubicBezTo>
                  <a:cubicBezTo>
                    <a:pt x="118" y="97"/>
                    <a:pt x="118" y="97"/>
                    <a:pt x="118" y="97"/>
                  </a:cubicBezTo>
                  <a:cubicBezTo>
                    <a:pt x="127" y="97"/>
                    <a:pt x="127" y="97"/>
                    <a:pt x="127" y="97"/>
                  </a:cubicBezTo>
                  <a:cubicBezTo>
                    <a:pt x="127" y="84"/>
                    <a:pt x="127" y="84"/>
                    <a:pt x="127" y="84"/>
                  </a:cubicBezTo>
                  <a:cubicBezTo>
                    <a:pt x="140" y="84"/>
                    <a:pt x="140" y="84"/>
                    <a:pt x="140" y="84"/>
                  </a:cubicBezTo>
                  <a:cubicBezTo>
                    <a:pt x="140" y="76"/>
                    <a:pt x="140" y="76"/>
                    <a:pt x="140" y="76"/>
                  </a:cubicBezTo>
                  <a:cubicBezTo>
                    <a:pt x="127" y="76"/>
                    <a:pt x="127" y="76"/>
                    <a:pt x="127" y="76"/>
                  </a:cubicBezTo>
                  <a:lnTo>
                    <a:pt x="127" y="63"/>
                  </a:lnTo>
                  <a:close/>
                  <a:moveTo>
                    <a:pt x="93" y="96"/>
                  </a:moveTo>
                  <a:cubicBezTo>
                    <a:pt x="91" y="95"/>
                    <a:pt x="89" y="92"/>
                    <a:pt x="89" y="91"/>
                  </a:cubicBezTo>
                  <a:cubicBezTo>
                    <a:pt x="89" y="90"/>
                    <a:pt x="89" y="90"/>
                    <a:pt x="92" y="87"/>
                  </a:cubicBezTo>
                  <a:cubicBezTo>
                    <a:pt x="96" y="84"/>
                    <a:pt x="98" y="80"/>
                    <a:pt x="98" y="75"/>
                  </a:cubicBezTo>
                  <a:cubicBezTo>
                    <a:pt x="98" y="72"/>
                    <a:pt x="97" y="68"/>
                    <a:pt x="95" y="66"/>
                  </a:cubicBezTo>
                  <a:cubicBezTo>
                    <a:pt x="97" y="66"/>
                    <a:pt x="97" y="66"/>
                    <a:pt x="97" y="66"/>
                  </a:cubicBezTo>
                  <a:cubicBezTo>
                    <a:pt x="106" y="59"/>
                    <a:pt x="106" y="59"/>
                    <a:pt x="106" y="59"/>
                  </a:cubicBezTo>
                  <a:cubicBezTo>
                    <a:pt x="82" y="59"/>
                    <a:pt x="82" y="59"/>
                    <a:pt x="82" y="59"/>
                  </a:cubicBezTo>
                  <a:cubicBezTo>
                    <a:pt x="72" y="59"/>
                    <a:pt x="63" y="67"/>
                    <a:pt x="63" y="75"/>
                  </a:cubicBezTo>
                  <a:cubicBezTo>
                    <a:pt x="63" y="84"/>
                    <a:pt x="70" y="91"/>
                    <a:pt x="79" y="91"/>
                  </a:cubicBezTo>
                  <a:cubicBezTo>
                    <a:pt x="79" y="92"/>
                    <a:pt x="79" y="93"/>
                    <a:pt x="79" y="93"/>
                  </a:cubicBezTo>
                  <a:cubicBezTo>
                    <a:pt x="79" y="95"/>
                    <a:pt x="79" y="96"/>
                    <a:pt x="80" y="97"/>
                  </a:cubicBezTo>
                  <a:cubicBezTo>
                    <a:pt x="69" y="97"/>
                    <a:pt x="59" y="104"/>
                    <a:pt x="59" y="113"/>
                  </a:cubicBezTo>
                  <a:cubicBezTo>
                    <a:pt x="59" y="121"/>
                    <a:pt x="68" y="126"/>
                    <a:pt x="80" y="126"/>
                  </a:cubicBezTo>
                  <a:cubicBezTo>
                    <a:pt x="94" y="126"/>
                    <a:pt x="101" y="118"/>
                    <a:pt x="101" y="110"/>
                  </a:cubicBezTo>
                  <a:cubicBezTo>
                    <a:pt x="101" y="104"/>
                    <a:pt x="99" y="100"/>
                    <a:pt x="93" y="96"/>
                  </a:cubicBezTo>
                  <a:close/>
                  <a:moveTo>
                    <a:pt x="74" y="75"/>
                  </a:moveTo>
                  <a:cubicBezTo>
                    <a:pt x="73" y="72"/>
                    <a:pt x="74" y="69"/>
                    <a:pt x="76" y="67"/>
                  </a:cubicBezTo>
                  <a:cubicBezTo>
                    <a:pt x="76" y="66"/>
                    <a:pt x="78" y="65"/>
                    <a:pt x="79" y="65"/>
                  </a:cubicBezTo>
                  <a:cubicBezTo>
                    <a:pt x="79" y="64"/>
                    <a:pt x="79" y="64"/>
                    <a:pt x="79" y="64"/>
                  </a:cubicBezTo>
                  <a:cubicBezTo>
                    <a:pt x="79" y="64"/>
                    <a:pt x="79" y="64"/>
                    <a:pt x="79" y="64"/>
                  </a:cubicBezTo>
                  <a:cubicBezTo>
                    <a:pt x="79" y="65"/>
                    <a:pt x="79" y="65"/>
                    <a:pt x="79" y="65"/>
                  </a:cubicBezTo>
                  <a:cubicBezTo>
                    <a:pt x="83" y="65"/>
                    <a:pt x="87" y="70"/>
                    <a:pt x="88" y="76"/>
                  </a:cubicBezTo>
                  <a:cubicBezTo>
                    <a:pt x="88" y="79"/>
                    <a:pt x="88" y="82"/>
                    <a:pt x="86" y="84"/>
                  </a:cubicBezTo>
                  <a:cubicBezTo>
                    <a:pt x="85" y="85"/>
                    <a:pt x="84" y="86"/>
                    <a:pt x="82" y="86"/>
                  </a:cubicBezTo>
                  <a:cubicBezTo>
                    <a:pt x="82" y="86"/>
                    <a:pt x="82" y="86"/>
                    <a:pt x="82" y="86"/>
                  </a:cubicBezTo>
                  <a:cubicBezTo>
                    <a:pt x="78" y="86"/>
                    <a:pt x="74" y="81"/>
                    <a:pt x="74" y="75"/>
                  </a:cubicBezTo>
                  <a:close/>
                  <a:moveTo>
                    <a:pt x="80" y="120"/>
                  </a:moveTo>
                  <a:cubicBezTo>
                    <a:pt x="74" y="120"/>
                    <a:pt x="70" y="116"/>
                    <a:pt x="70" y="111"/>
                  </a:cubicBezTo>
                  <a:cubicBezTo>
                    <a:pt x="70" y="106"/>
                    <a:pt x="75" y="102"/>
                    <a:pt x="81" y="102"/>
                  </a:cubicBezTo>
                  <a:cubicBezTo>
                    <a:pt x="81" y="101"/>
                    <a:pt x="81" y="101"/>
                    <a:pt x="81" y="101"/>
                  </a:cubicBezTo>
                  <a:cubicBezTo>
                    <a:pt x="81" y="101"/>
                    <a:pt x="81" y="101"/>
                    <a:pt x="81" y="101"/>
                  </a:cubicBezTo>
                  <a:cubicBezTo>
                    <a:pt x="82" y="102"/>
                    <a:pt x="82" y="102"/>
                    <a:pt x="82" y="102"/>
                  </a:cubicBezTo>
                  <a:cubicBezTo>
                    <a:pt x="83" y="102"/>
                    <a:pt x="84" y="103"/>
                    <a:pt x="86" y="103"/>
                  </a:cubicBezTo>
                  <a:cubicBezTo>
                    <a:pt x="87" y="104"/>
                    <a:pt x="87" y="104"/>
                    <a:pt x="87" y="104"/>
                  </a:cubicBezTo>
                  <a:cubicBezTo>
                    <a:pt x="90" y="106"/>
                    <a:pt x="92" y="108"/>
                    <a:pt x="92" y="110"/>
                  </a:cubicBezTo>
                  <a:cubicBezTo>
                    <a:pt x="92" y="110"/>
                    <a:pt x="92" y="111"/>
                    <a:pt x="92" y="111"/>
                  </a:cubicBezTo>
                  <a:cubicBezTo>
                    <a:pt x="92" y="117"/>
                    <a:pt x="88" y="120"/>
                    <a:pt x="80" y="12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31" name="Freeform 317"/>
            <p:cNvSpPr>
              <a:spLocks noEditPoints="1"/>
            </p:cNvSpPr>
            <p:nvPr/>
          </p:nvSpPr>
          <p:spPr bwMode="auto">
            <a:xfrm>
              <a:off x="3718699" y="4020683"/>
              <a:ext cx="282626" cy="284303"/>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32" name="Group 31"/>
          <p:cNvGrpSpPr/>
          <p:nvPr/>
        </p:nvGrpSpPr>
        <p:grpSpPr>
          <a:xfrm>
            <a:off x="6830131" y="5702829"/>
            <a:ext cx="1281496" cy="379075"/>
            <a:chOff x="3040203" y="4020683"/>
            <a:chExt cx="961122" cy="284306"/>
          </a:xfrm>
          <a:solidFill>
            <a:schemeClr val="tx2">
              <a:lumMod val="40000"/>
              <a:lumOff val="60000"/>
            </a:schemeClr>
          </a:solidFill>
        </p:grpSpPr>
        <p:sp>
          <p:nvSpPr>
            <p:cNvPr id="33" name="Freeform 312"/>
            <p:cNvSpPr>
              <a:spLocks noEditPoints="1"/>
            </p:cNvSpPr>
            <p:nvPr/>
          </p:nvSpPr>
          <p:spPr bwMode="auto">
            <a:xfrm>
              <a:off x="3040203" y="4022363"/>
              <a:ext cx="282626" cy="282626"/>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34" name="Freeform 316"/>
            <p:cNvSpPr>
              <a:spLocks noEditPoints="1"/>
            </p:cNvSpPr>
            <p:nvPr/>
          </p:nvSpPr>
          <p:spPr bwMode="auto">
            <a:xfrm>
              <a:off x="3379454" y="4020684"/>
              <a:ext cx="284303" cy="284303"/>
            </a:xfrm>
            <a:custGeom>
              <a:avLst/>
              <a:gdLst>
                <a:gd name="T0" fmla="*/ 93 w 186"/>
                <a:gd name="T1" fmla="*/ 0 h 186"/>
                <a:gd name="T2" fmla="*/ 0 w 186"/>
                <a:gd name="T3" fmla="*/ 93 h 186"/>
                <a:gd name="T4" fmla="*/ 93 w 186"/>
                <a:gd name="T5" fmla="*/ 186 h 186"/>
                <a:gd name="T6" fmla="*/ 186 w 186"/>
                <a:gd name="T7" fmla="*/ 93 h 186"/>
                <a:gd name="T8" fmla="*/ 93 w 186"/>
                <a:gd name="T9" fmla="*/ 0 h 186"/>
                <a:gd name="T10" fmla="*/ 93 w 186"/>
                <a:gd name="T11" fmla="*/ 177 h 186"/>
                <a:gd name="T12" fmla="*/ 9 w 186"/>
                <a:gd name="T13" fmla="*/ 93 h 186"/>
                <a:gd name="T14" fmla="*/ 93 w 186"/>
                <a:gd name="T15" fmla="*/ 8 h 186"/>
                <a:gd name="T16" fmla="*/ 177 w 186"/>
                <a:gd name="T17" fmla="*/ 93 h 186"/>
                <a:gd name="T18" fmla="*/ 93 w 186"/>
                <a:gd name="T19" fmla="*/ 177 h 186"/>
                <a:gd name="T20" fmla="*/ 127 w 186"/>
                <a:gd name="T21" fmla="*/ 63 h 186"/>
                <a:gd name="T22" fmla="*/ 118 w 186"/>
                <a:gd name="T23" fmla="*/ 63 h 186"/>
                <a:gd name="T24" fmla="*/ 118 w 186"/>
                <a:gd name="T25" fmla="*/ 76 h 186"/>
                <a:gd name="T26" fmla="*/ 106 w 186"/>
                <a:gd name="T27" fmla="*/ 76 h 186"/>
                <a:gd name="T28" fmla="*/ 106 w 186"/>
                <a:gd name="T29" fmla="*/ 84 h 186"/>
                <a:gd name="T30" fmla="*/ 118 w 186"/>
                <a:gd name="T31" fmla="*/ 84 h 186"/>
                <a:gd name="T32" fmla="*/ 118 w 186"/>
                <a:gd name="T33" fmla="*/ 97 h 186"/>
                <a:gd name="T34" fmla="*/ 127 w 186"/>
                <a:gd name="T35" fmla="*/ 97 h 186"/>
                <a:gd name="T36" fmla="*/ 127 w 186"/>
                <a:gd name="T37" fmla="*/ 84 h 186"/>
                <a:gd name="T38" fmla="*/ 140 w 186"/>
                <a:gd name="T39" fmla="*/ 84 h 186"/>
                <a:gd name="T40" fmla="*/ 140 w 186"/>
                <a:gd name="T41" fmla="*/ 76 h 186"/>
                <a:gd name="T42" fmla="*/ 127 w 186"/>
                <a:gd name="T43" fmla="*/ 76 h 186"/>
                <a:gd name="T44" fmla="*/ 127 w 186"/>
                <a:gd name="T45" fmla="*/ 63 h 186"/>
                <a:gd name="T46" fmla="*/ 93 w 186"/>
                <a:gd name="T47" fmla="*/ 96 h 186"/>
                <a:gd name="T48" fmla="*/ 89 w 186"/>
                <a:gd name="T49" fmla="*/ 91 h 186"/>
                <a:gd name="T50" fmla="*/ 92 w 186"/>
                <a:gd name="T51" fmla="*/ 87 h 186"/>
                <a:gd name="T52" fmla="*/ 98 w 186"/>
                <a:gd name="T53" fmla="*/ 75 h 186"/>
                <a:gd name="T54" fmla="*/ 95 w 186"/>
                <a:gd name="T55" fmla="*/ 66 h 186"/>
                <a:gd name="T56" fmla="*/ 97 w 186"/>
                <a:gd name="T57" fmla="*/ 66 h 186"/>
                <a:gd name="T58" fmla="*/ 106 w 186"/>
                <a:gd name="T59" fmla="*/ 59 h 186"/>
                <a:gd name="T60" fmla="*/ 82 w 186"/>
                <a:gd name="T61" fmla="*/ 59 h 186"/>
                <a:gd name="T62" fmla="*/ 63 w 186"/>
                <a:gd name="T63" fmla="*/ 75 h 186"/>
                <a:gd name="T64" fmla="*/ 79 w 186"/>
                <a:gd name="T65" fmla="*/ 91 h 186"/>
                <a:gd name="T66" fmla="*/ 79 w 186"/>
                <a:gd name="T67" fmla="*/ 93 h 186"/>
                <a:gd name="T68" fmla="*/ 80 w 186"/>
                <a:gd name="T69" fmla="*/ 97 h 186"/>
                <a:gd name="T70" fmla="*/ 59 w 186"/>
                <a:gd name="T71" fmla="*/ 113 h 186"/>
                <a:gd name="T72" fmla="*/ 80 w 186"/>
                <a:gd name="T73" fmla="*/ 126 h 186"/>
                <a:gd name="T74" fmla="*/ 101 w 186"/>
                <a:gd name="T75" fmla="*/ 110 h 186"/>
                <a:gd name="T76" fmla="*/ 93 w 186"/>
                <a:gd name="T77" fmla="*/ 96 h 186"/>
                <a:gd name="T78" fmla="*/ 74 w 186"/>
                <a:gd name="T79" fmla="*/ 75 h 186"/>
                <a:gd name="T80" fmla="*/ 76 w 186"/>
                <a:gd name="T81" fmla="*/ 67 h 186"/>
                <a:gd name="T82" fmla="*/ 79 w 186"/>
                <a:gd name="T83" fmla="*/ 65 h 186"/>
                <a:gd name="T84" fmla="*/ 79 w 186"/>
                <a:gd name="T85" fmla="*/ 64 h 186"/>
                <a:gd name="T86" fmla="*/ 79 w 186"/>
                <a:gd name="T87" fmla="*/ 64 h 186"/>
                <a:gd name="T88" fmla="*/ 79 w 186"/>
                <a:gd name="T89" fmla="*/ 65 h 186"/>
                <a:gd name="T90" fmla="*/ 88 w 186"/>
                <a:gd name="T91" fmla="*/ 76 h 186"/>
                <a:gd name="T92" fmla="*/ 86 w 186"/>
                <a:gd name="T93" fmla="*/ 84 h 186"/>
                <a:gd name="T94" fmla="*/ 82 w 186"/>
                <a:gd name="T95" fmla="*/ 86 h 186"/>
                <a:gd name="T96" fmla="*/ 82 w 186"/>
                <a:gd name="T97" fmla="*/ 86 h 186"/>
                <a:gd name="T98" fmla="*/ 74 w 186"/>
                <a:gd name="T99" fmla="*/ 75 h 186"/>
                <a:gd name="T100" fmla="*/ 80 w 186"/>
                <a:gd name="T101" fmla="*/ 120 h 186"/>
                <a:gd name="T102" fmla="*/ 70 w 186"/>
                <a:gd name="T103" fmla="*/ 111 h 186"/>
                <a:gd name="T104" fmla="*/ 81 w 186"/>
                <a:gd name="T105" fmla="*/ 102 h 186"/>
                <a:gd name="T106" fmla="*/ 81 w 186"/>
                <a:gd name="T107" fmla="*/ 101 h 186"/>
                <a:gd name="T108" fmla="*/ 81 w 186"/>
                <a:gd name="T109" fmla="*/ 101 h 186"/>
                <a:gd name="T110" fmla="*/ 82 w 186"/>
                <a:gd name="T111" fmla="*/ 102 h 186"/>
                <a:gd name="T112" fmla="*/ 86 w 186"/>
                <a:gd name="T113" fmla="*/ 103 h 186"/>
                <a:gd name="T114" fmla="*/ 87 w 186"/>
                <a:gd name="T115" fmla="*/ 104 h 186"/>
                <a:gd name="T116" fmla="*/ 92 w 186"/>
                <a:gd name="T117" fmla="*/ 110 h 186"/>
                <a:gd name="T118" fmla="*/ 92 w 186"/>
                <a:gd name="T119" fmla="*/ 111 h 186"/>
                <a:gd name="T120" fmla="*/ 80 w 186"/>
                <a:gd name="T121" fmla="*/ 12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6" h="186">
                  <a:moveTo>
                    <a:pt x="93" y="0"/>
                  </a:moveTo>
                  <a:cubicBezTo>
                    <a:pt x="42" y="0"/>
                    <a:pt x="0" y="41"/>
                    <a:pt x="0" y="93"/>
                  </a:cubicBezTo>
                  <a:cubicBezTo>
                    <a:pt x="0" y="144"/>
                    <a:pt x="42" y="186"/>
                    <a:pt x="93" y="186"/>
                  </a:cubicBezTo>
                  <a:cubicBezTo>
                    <a:pt x="144" y="186"/>
                    <a:pt x="186" y="144"/>
                    <a:pt x="186" y="93"/>
                  </a:cubicBezTo>
                  <a:cubicBezTo>
                    <a:pt x="186" y="41"/>
                    <a:pt x="144" y="0"/>
                    <a:pt x="93" y="0"/>
                  </a:cubicBezTo>
                  <a:close/>
                  <a:moveTo>
                    <a:pt x="93" y="177"/>
                  </a:moveTo>
                  <a:cubicBezTo>
                    <a:pt x="47" y="177"/>
                    <a:pt x="9" y="139"/>
                    <a:pt x="9" y="93"/>
                  </a:cubicBezTo>
                  <a:cubicBezTo>
                    <a:pt x="9" y="46"/>
                    <a:pt x="47" y="8"/>
                    <a:pt x="93" y="8"/>
                  </a:cubicBezTo>
                  <a:cubicBezTo>
                    <a:pt x="140" y="8"/>
                    <a:pt x="177" y="46"/>
                    <a:pt x="177" y="93"/>
                  </a:cubicBezTo>
                  <a:cubicBezTo>
                    <a:pt x="177" y="139"/>
                    <a:pt x="140" y="177"/>
                    <a:pt x="93" y="177"/>
                  </a:cubicBezTo>
                  <a:close/>
                  <a:moveTo>
                    <a:pt x="127" y="63"/>
                  </a:moveTo>
                  <a:cubicBezTo>
                    <a:pt x="118" y="63"/>
                    <a:pt x="118" y="63"/>
                    <a:pt x="118" y="63"/>
                  </a:cubicBezTo>
                  <a:cubicBezTo>
                    <a:pt x="118" y="76"/>
                    <a:pt x="118" y="76"/>
                    <a:pt x="118" y="76"/>
                  </a:cubicBezTo>
                  <a:cubicBezTo>
                    <a:pt x="106" y="76"/>
                    <a:pt x="106" y="76"/>
                    <a:pt x="106" y="76"/>
                  </a:cubicBezTo>
                  <a:cubicBezTo>
                    <a:pt x="106" y="84"/>
                    <a:pt x="106" y="84"/>
                    <a:pt x="106" y="84"/>
                  </a:cubicBezTo>
                  <a:cubicBezTo>
                    <a:pt x="118" y="84"/>
                    <a:pt x="118" y="84"/>
                    <a:pt x="118" y="84"/>
                  </a:cubicBezTo>
                  <a:cubicBezTo>
                    <a:pt x="118" y="97"/>
                    <a:pt x="118" y="97"/>
                    <a:pt x="118" y="97"/>
                  </a:cubicBezTo>
                  <a:cubicBezTo>
                    <a:pt x="127" y="97"/>
                    <a:pt x="127" y="97"/>
                    <a:pt x="127" y="97"/>
                  </a:cubicBezTo>
                  <a:cubicBezTo>
                    <a:pt x="127" y="84"/>
                    <a:pt x="127" y="84"/>
                    <a:pt x="127" y="84"/>
                  </a:cubicBezTo>
                  <a:cubicBezTo>
                    <a:pt x="140" y="84"/>
                    <a:pt x="140" y="84"/>
                    <a:pt x="140" y="84"/>
                  </a:cubicBezTo>
                  <a:cubicBezTo>
                    <a:pt x="140" y="76"/>
                    <a:pt x="140" y="76"/>
                    <a:pt x="140" y="76"/>
                  </a:cubicBezTo>
                  <a:cubicBezTo>
                    <a:pt x="127" y="76"/>
                    <a:pt x="127" y="76"/>
                    <a:pt x="127" y="76"/>
                  </a:cubicBezTo>
                  <a:lnTo>
                    <a:pt x="127" y="63"/>
                  </a:lnTo>
                  <a:close/>
                  <a:moveTo>
                    <a:pt x="93" y="96"/>
                  </a:moveTo>
                  <a:cubicBezTo>
                    <a:pt x="91" y="95"/>
                    <a:pt x="89" y="92"/>
                    <a:pt x="89" y="91"/>
                  </a:cubicBezTo>
                  <a:cubicBezTo>
                    <a:pt x="89" y="90"/>
                    <a:pt x="89" y="90"/>
                    <a:pt x="92" y="87"/>
                  </a:cubicBezTo>
                  <a:cubicBezTo>
                    <a:pt x="96" y="84"/>
                    <a:pt x="98" y="80"/>
                    <a:pt x="98" y="75"/>
                  </a:cubicBezTo>
                  <a:cubicBezTo>
                    <a:pt x="98" y="72"/>
                    <a:pt x="97" y="68"/>
                    <a:pt x="95" y="66"/>
                  </a:cubicBezTo>
                  <a:cubicBezTo>
                    <a:pt x="97" y="66"/>
                    <a:pt x="97" y="66"/>
                    <a:pt x="97" y="66"/>
                  </a:cubicBezTo>
                  <a:cubicBezTo>
                    <a:pt x="106" y="59"/>
                    <a:pt x="106" y="59"/>
                    <a:pt x="106" y="59"/>
                  </a:cubicBezTo>
                  <a:cubicBezTo>
                    <a:pt x="82" y="59"/>
                    <a:pt x="82" y="59"/>
                    <a:pt x="82" y="59"/>
                  </a:cubicBezTo>
                  <a:cubicBezTo>
                    <a:pt x="72" y="59"/>
                    <a:pt x="63" y="67"/>
                    <a:pt x="63" y="75"/>
                  </a:cubicBezTo>
                  <a:cubicBezTo>
                    <a:pt x="63" y="84"/>
                    <a:pt x="70" y="91"/>
                    <a:pt x="79" y="91"/>
                  </a:cubicBezTo>
                  <a:cubicBezTo>
                    <a:pt x="79" y="92"/>
                    <a:pt x="79" y="93"/>
                    <a:pt x="79" y="93"/>
                  </a:cubicBezTo>
                  <a:cubicBezTo>
                    <a:pt x="79" y="95"/>
                    <a:pt x="79" y="96"/>
                    <a:pt x="80" y="97"/>
                  </a:cubicBezTo>
                  <a:cubicBezTo>
                    <a:pt x="69" y="97"/>
                    <a:pt x="59" y="104"/>
                    <a:pt x="59" y="113"/>
                  </a:cubicBezTo>
                  <a:cubicBezTo>
                    <a:pt x="59" y="121"/>
                    <a:pt x="68" y="126"/>
                    <a:pt x="80" y="126"/>
                  </a:cubicBezTo>
                  <a:cubicBezTo>
                    <a:pt x="94" y="126"/>
                    <a:pt x="101" y="118"/>
                    <a:pt x="101" y="110"/>
                  </a:cubicBezTo>
                  <a:cubicBezTo>
                    <a:pt x="101" y="104"/>
                    <a:pt x="99" y="100"/>
                    <a:pt x="93" y="96"/>
                  </a:cubicBezTo>
                  <a:close/>
                  <a:moveTo>
                    <a:pt x="74" y="75"/>
                  </a:moveTo>
                  <a:cubicBezTo>
                    <a:pt x="73" y="72"/>
                    <a:pt x="74" y="69"/>
                    <a:pt x="76" y="67"/>
                  </a:cubicBezTo>
                  <a:cubicBezTo>
                    <a:pt x="76" y="66"/>
                    <a:pt x="78" y="65"/>
                    <a:pt x="79" y="65"/>
                  </a:cubicBezTo>
                  <a:cubicBezTo>
                    <a:pt x="79" y="64"/>
                    <a:pt x="79" y="64"/>
                    <a:pt x="79" y="64"/>
                  </a:cubicBezTo>
                  <a:cubicBezTo>
                    <a:pt x="79" y="64"/>
                    <a:pt x="79" y="64"/>
                    <a:pt x="79" y="64"/>
                  </a:cubicBezTo>
                  <a:cubicBezTo>
                    <a:pt x="79" y="65"/>
                    <a:pt x="79" y="65"/>
                    <a:pt x="79" y="65"/>
                  </a:cubicBezTo>
                  <a:cubicBezTo>
                    <a:pt x="83" y="65"/>
                    <a:pt x="87" y="70"/>
                    <a:pt x="88" y="76"/>
                  </a:cubicBezTo>
                  <a:cubicBezTo>
                    <a:pt x="88" y="79"/>
                    <a:pt x="88" y="82"/>
                    <a:pt x="86" y="84"/>
                  </a:cubicBezTo>
                  <a:cubicBezTo>
                    <a:pt x="85" y="85"/>
                    <a:pt x="84" y="86"/>
                    <a:pt x="82" y="86"/>
                  </a:cubicBezTo>
                  <a:cubicBezTo>
                    <a:pt x="82" y="86"/>
                    <a:pt x="82" y="86"/>
                    <a:pt x="82" y="86"/>
                  </a:cubicBezTo>
                  <a:cubicBezTo>
                    <a:pt x="78" y="86"/>
                    <a:pt x="74" y="81"/>
                    <a:pt x="74" y="75"/>
                  </a:cubicBezTo>
                  <a:close/>
                  <a:moveTo>
                    <a:pt x="80" y="120"/>
                  </a:moveTo>
                  <a:cubicBezTo>
                    <a:pt x="74" y="120"/>
                    <a:pt x="70" y="116"/>
                    <a:pt x="70" y="111"/>
                  </a:cubicBezTo>
                  <a:cubicBezTo>
                    <a:pt x="70" y="106"/>
                    <a:pt x="75" y="102"/>
                    <a:pt x="81" y="102"/>
                  </a:cubicBezTo>
                  <a:cubicBezTo>
                    <a:pt x="81" y="101"/>
                    <a:pt x="81" y="101"/>
                    <a:pt x="81" y="101"/>
                  </a:cubicBezTo>
                  <a:cubicBezTo>
                    <a:pt x="81" y="101"/>
                    <a:pt x="81" y="101"/>
                    <a:pt x="81" y="101"/>
                  </a:cubicBezTo>
                  <a:cubicBezTo>
                    <a:pt x="82" y="102"/>
                    <a:pt x="82" y="102"/>
                    <a:pt x="82" y="102"/>
                  </a:cubicBezTo>
                  <a:cubicBezTo>
                    <a:pt x="83" y="102"/>
                    <a:pt x="84" y="103"/>
                    <a:pt x="86" y="103"/>
                  </a:cubicBezTo>
                  <a:cubicBezTo>
                    <a:pt x="87" y="104"/>
                    <a:pt x="87" y="104"/>
                    <a:pt x="87" y="104"/>
                  </a:cubicBezTo>
                  <a:cubicBezTo>
                    <a:pt x="90" y="106"/>
                    <a:pt x="92" y="108"/>
                    <a:pt x="92" y="110"/>
                  </a:cubicBezTo>
                  <a:cubicBezTo>
                    <a:pt x="92" y="110"/>
                    <a:pt x="92" y="111"/>
                    <a:pt x="92" y="111"/>
                  </a:cubicBezTo>
                  <a:cubicBezTo>
                    <a:pt x="92" y="117"/>
                    <a:pt x="88" y="120"/>
                    <a:pt x="80" y="12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35" name="Freeform 317"/>
            <p:cNvSpPr>
              <a:spLocks noEditPoints="1"/>
            </p:cNvSpPr>
            <p:nvPr/>
          </p:nvSpPr>
          <p:spPr bwMode="auto">
            <a:xfrm>
              <a:off x="3718699" y="4020683"/>
              <a:ext cx="282626" cy="284303"/>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grpSp>
        <p:nvGrpSpPr>
          <p:cNvPr id="36" name="Group 35"/>
          <p:cNvGrpSpPr/>
          <p:nvPr/>
        </p:nvGrpSpPr>
        <p:grpSpPr>
          <a:xfrm>
            <a:off x="9721836" y="5702825"/>
            <a:ext cx="1281496" cy="379075"/>
            <a:chOff x="3040203" y="4020683"/>
            <a:chExt cx="961122" cy="284306"/>
          </a:xfrm>
          <a:solidFill>
            <a:schemeClr val="tx2">
              <a:lumMod val="40000"/>
              <a:lumOff val="60000"/>
            </a:schemeClr>
          </a:solidFill>
        </p:grpSpPr>
        <p:sp>
          <p:nvSpPr>
            <p:cNvPr id="37" name="Freeform 312"/>
            <p:cNvSpPr>
              <a:spLocks noEditPoints="1"/>
            </p:cNvSpPr>
            <p:nvPr/>
          </p:nvSpPr>
          <p:spPr bwMode="auto">
            <a:xfrm>
              <a:off x="3040203" y="4022363"/>
              <a:ext cx="282626" cy="282626"/>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38" name="Freeform 316"/>
            <p:cNvSpPr>
              <a:spLocks noEditPoints="1"/>
            </p:cNvSpPr>
            <p:nvPr/>
          </p:nvSpPr>
          <p:spPr bwMode="auto">
            <a:xfrm>
              <a:off x="3379454" y="4020684"/>
              <a:ext cx="284303" cy="284303"/>
            </a:xfrm>
            <a:custGeom>
              <a:avLst/>
              <a:gdLst>
                <a:gd name="T0" fmla="*/ 93 w 186"/>
                <a:gd name="T1" fmla="*/ 0 h 186"/>
                <a:gd name="T2" fmla="*/ 0 w 186"/>
                <a:gd name="T3" fmla="*/ 93 h 186"/>
                <a:gd name="T4" fmla="*/ 93 w 186"/>
                <a:gd name="T5" fmla="*/ 186 h 186"/>
                <a:gd name="T6" fmla="*/ 186 w 186"/>
                <a:gd name="T7" fmla="*/ 93 h 186"/>
                <a:gd name="T8" fmla="*/ 93 w 186"/>
                <a:gd name="T9" fmla="*/ 0 h 186"/>
                <a:gd name="T10" fmla="*/ 93 w 186"/>
                <a:gd name="T11" fmla="*/ 177 h 186"/>
                <a:gd name="T12" fmla="*/ 9 w 186"/>
                <a:gd name="T13" fmla="*/ 93 h 186"/>
                <a:gd name="T14" fmla="*/ 93 w 186"/>
                <a:gd name="T15" fmla="*/ 8 h 186"/>
                <a:gd name="T16" fmla="*/ 177 w 186"/>
                <a:gd name="T17" fmla="*/ 93 h 186"/>
                <a:gd name="T18" fmla="*/ 93 w 186"/>
                <a:gd name="T19" fmla="*/ 177 h 186"/>
                <a:gd name="T20" fmla="*/ 127 w 186"/>
                <a:gd name="T21" fmla="*/ 63 h 186"/>
                <a:gd name="T22" fmla="*/ 118 w 186"/>
                <a:gd name="T23" fmla="*/ 63 h 186"/>
                <a:gd name="T24" fmla="*/ 118 w 186"/>
                <a:gd name="T25" fmla="*/ 76 h 186"/>
                <a:gd name="T26" fmla="*/ 106 w 186"/>
                <a:gd name="T27" fmla="*/ 76 h 186"/>
                <a:gd name="T28" fmla="*/ 106 w 186"/>
                <a:gd name="T29" fmla="*/ 84 h 186"/>
                <a:gd name="T30" fmla="*/ 118 w 186"/>
                <a:gd name="T31" fmla="*/ 84 h 186"/>
                <a:gd name="T32" fmla="*/ 118 w 186"/>
                <a:gd name="T33" fmla="*/ 97 h 186"/>
                <a:gd name="T34" fmla="*/ 127 w 186"/>
                <a:gd name="T35" fmla="*/ 97 h 186"/>
                <a:gd name="T36" fmla="*/ 127 w 186"/>
                <a:gd name="T37" fmla="*/ 84 h 186"/>
                <a:gd name="T38" fmla="*/ 140 w 186"/>
                <a:gd name="T39" fmla="*/ 84 h 186"/>
                <a:gd name="T40" fmla="*/ 140 w 186"/>
                <a:gd name="T41" fmla="*/ 76 h 186"/>
                <a:gd name="T42" fmla="*/ 127 w 186"/>
                <a:gd name="T43" fmla="*/ 76 h 186"/>
                <a:gd name="T44" fmla="*/ 127 w 186"/>
                <a:gd name="T45" fmla="*/ 63 h 186"/>
                <a:gd name="T46" fmla="*/ 93 w 186"/>
                <a:gd name="T47" fmla="*/ 96 h 186"/>
                <a:gd name="T48" fmla="*/ 89 w 186"/>
                <a:gd name="T49" fmla="*/ 91 h 186"/>
                <a:gd name="T50" fmla="*/ 92 w 186"/>
                <a:gd name="T51" fmla="*/ 87 h 186"/>
                <a:gd name="T52" fmla="*/ 98 w 186"/>
                <a:gd name="T53" fmla="*/ 75 h 186"/>
                <a:gd name="T54" fmla="*/ 95 w 186"/>
                <a:gd name="T55" fmla="*/ 66 h 186"/>
                <a:gd name="T56" fmla="*/ 97 w 186"/>
                <a:gd name="T57" fmla="*/ 66 h 186"/>
                <a:gd name="T58" fmla="*/ 106 w 186"/>
                <a:gd name="T59" fmla="*/ 59 h 186"/>
                <a:gd name="T60" fmla="*/ 82 w 186"/>
                <a:gd name="T61" fmla="*/ 59 h 186"/>
                <a:gd name="T62" fmla="*/ 63 w 186"/>
                <a:gd name="T63" fmla="*/ 75 h 186"/>
                <a:gd name="T64" fmla="*/ 79 w 186"/>
                <a:gd name="T65" fmla="*/ 91 h 186"/>
                <a:gd name="T66" fmla="*/ 79 w 186"/>
                <a:gd name="T67" fmla="*/ 93 h 186"/>
                <a:gd name="T68" fmla="*/ 80 w 186"/>
                <a:gd name="T69" fmla="*/ 97 h 186"/>
                <a:gd name="T70" fmla="*/ 59 w 186"/>
                <a:gd name="T71" fmla="*/ 113 h 186"/>
                <a:gd name="T72" fmla="*/ 80 w 186"/>
                <a:gd name="T73" fmla="*/ 126 h 186"/>
                <a:gd name="T74" fmla="*/ 101 w 186"/>
                <a:gd name="T75" fmla="*/ 110 h 186"/>
                <a:gd name="T76" fmla="*/ 93 w 186"/>
                <a:gd name="T77" fmla="*/ 96 h 186"/>
                <a:gd name="T78" fmla="*/ 74 w 186"/>
                <a:gd name="T79" fmla="*/ 75 h 186"/>
                <a:gd name="T80" fmla="*/ 76 w 186"/>
                <a:gd name="T81" fmla="*/ 67 h 186"/>
                <a:gd name="T82" fmla="*/ 79 w 186"/>
                <a:gd name="T83" fmla="*/ 65 h 186"/>
                <a:gd name="T84" fmla="*/ 79 w 186"/>
                <a:gd name="T85" fmla="*/ 64 h 186"/>
                <a:gd name="T86" fmla="*/ 79 w 186"/>
                <a:gd name="T87" fmla="*/ 64 h 186"/>
                <a:gd name="T88" fmla="*/ 79 w 186"/>
                <a:gd name="T89" fmla="*/ 65 h 186"/>
                <a:gd name="T90" fmla="*/ 88 w 186"/>
                <a:gd name="T91" fmla="*/ 76 h 186"/>
                <a:gd name="T92" fmla="*/ 86 w 186"/>
                <a:gd name="T93" fmla="*/ 84 h 186"/>
                <a:gd name="T94" fmla="*/ 82 w 186"/>
                <a:gd name="T95" fmla="*/ 86 h 186"/>
                <a:gd name="T96" fmla="*/ 82 w 186"/>
                <a:gd name="T97" fmla="*/ 86 h 186"/>
                <a:gd name="T98" fmla="*/ 74 w 186"/>
                <a:gd name="T99" fmla="*/ 75 h 186"/>
                <a:gd name="T100" fmla="*/ 80 w 186"/>
                <a:gd name="T101" fmla="*/ 120 h 186"/>
                <a:gd name="T102" fmla="*/ 70 w 186"/>
                <a:gd name="T103" fmla="*/ 111 h 186"/>
                <a:gd name="T104" fmla="*/ 81 w 186"/>
                <a:gd name="T105" fmla="*/ 102 h 186"/>
                <a:gd name="T106" fmla="*/ 81 w 186"/>
                <a:gd name="T107" fmla="*/ 101 h 186"/>
                <a:gd name="T108" fmla="*/ 81 w 186"/>
                <a:gd name="T109" fmla="*/ 101 h 186"/>
                <a:gd name="T110" fmla="*/ 82 w 186"/>
                <a:gd name="T111" fmla="*/ 102 h 186"/>
                <a:gd name="T112" fmla="*/ 86 w 186"/>
                <a:gd name="T113" fmla="*/ 103 h 186"/>
                <a:gd name="T114" fmla="*/ 87 w 186"/>
                <a:gd name="T115" fmla="*/ 104 h 186"/>
                <a:gd name="T116" fmla="*/ 92 w 186"/>
                <a:gd name="T117" fmla="*/ 110 h 186"/>
                <a:gd name="T118" fmla="*/ 92 w 186"/>
                <a:gd name="T119" fmla="*/ 111 h 186"/>
                <a:gd name="T120" fmla="*/ 80 w 186"/>
                <a:gd name="T121" fmla="*/ 12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6" h="186">
                  <a:moveTo>
                    <a:pt x="93" y="0"/>
                  </a:moveTo>
                  <a:cubicBezTo>
                    <a:pt x="42" y="0"/>
                    <a:pt x="0" y="41"/>
                    <a:pt x="0" y="93"/>
                  </a:cubicBezTo>
                  <a:cubicBezTo>
                    <a:pt x="0" y="144"/>
                    <a:pt x="42" y="186"/>
                    <a:pt x="93" y="186"/>
                  </a:cubicBezTo>
                  <a:cubicBezTo>
                    <a:pt x="144" y="186"/>
                    <a:pt x="186" y="144"/>
                    <a:pt x="186" y="93"/>
                  </a:cubicBezTo>
                  <a:cubicBezTo>
                    <a:pt x="186" y="41"/>
                    <a:pt x="144" y="0"/>
                    <a:pt x="93" y="0"/>
                  </a:cubicBezTo>
                  <a:close/>
                  <a:moveTo>
                    <a:pt x="93" y="177"/>
                  </a:moveTo>
                  <a:cubicBezTo>
                    <a:pt x="47" y="177"/>
                    <a:pt x="9" y="139"/>
                    <a:pt x="9" y="93"/>
                  </a:cubicBezTo>
                  <a:cubicBezTo>
                    <a:pt x="9" y="46"/>
                    <a:pt x="47" y="8"/>
                    <a:pt x="93" y="8"/>
                  </a:cubicBezTo>
                  <a:cubicBezTo>
                    <a:pt x="140" y="8"/>
                    <a:pt x="177" y="46"/>
                    <a:pt x="177" y="93"/>
                  </a:cubicBezTo>
                  <a:cubicBezTo>
                    <a:pt x="177" y="139"/>
                    <a:pt x="140" y="177"/>
                    <a:pt x="93" y="177"/>
                  </a:cubicBezTo>
                  <a:close/>
                  <a:moveTo>
                    <a:pt x="127" y="63"/>
                  </a:moveTo>
                  <a:cubicBezTo>
                    <a:pt x="118" y="63"/>
                    <a:pt x="118" y="63"/>
                    <a:pt x="118" y="63"/>
                  </a:cubicBezTo>
                  <a:cubicBezTo>
                    <a:pt x="118" y="76"/>
                    <a:pt x="118" y="76"/>
                    <a:pt x="118" y="76"/>
                  </a:cubicBezTo>
                  <a:cubicBezTo>
                    <a:pt x="106" y="76"/>
                    <a:pt x="106" y="76"/>
                    <a:pt x="106" y="76"/>
                  </a:cubicBezTo>
                  <a:cubicBezTo>
                    <a:pt x="106" y="84"/>
                    <a:pt x="106" y="84"/>
                    <a:pt x="106" y="84"/>
                  </a:cubicBezTo>
                  <a:cubicBezTo>
                    <a:pt x="118" y="84"/>
                    <a:pt x="118" y="84"/>
                    <a:pt x="118" y="84"/>
                  </a:cubicBezTo>
                  <a:cubicBezTo>
                    <a:pt x="118" y="97"/>
                    <a:pt x="118" y="97"/>
                    <a:pt x="118" y="97"/>
                  </a:cubicBezTo>
                  <a:cubicBezTo>
                    <a:pt x="127" y="97"/>
                    <a:pt x="127" y="97"/>
                    <a:pt x="127" y="97"/>
                  </a:cubicBezTo>
                  <a:cubicBezTo>
                    <a:pt x="127" y="84"/>
                    <a:pt x="127" y="84"/>
                    <a:pt x="127" y="84"/>
                  </a:cubicBezTo>
                  <a:cubicBezTo>
                    <a:pt x="140" y="84"/>
                    <a:pt x="140" y="84"/>
                    <a:pt x="140" y="84"/>
                  </a:cubicBezTo>
                  <a:cubicBezTo>
                    <a:pt x="140" y="76"/>
                    <a:pt x="140" y="76"/>
                    <a:pt x="140" y="76"/>
                  </a:cubicBezTo>
                  <a:cubicBezTo>
                    <a:pt x="127" y="76"/>
                    <a:pt x="127" y="76"/>
                    <a:pt x="127" y="76"/>
                  </a:cubicBezTo>
                  <a:lnTo>
                    <a:pt x="127" y="63"/>
                  </a:lnTo>
                  <a:close/>
                  <a:moveTo>
                    <a:pt x="93" y="96"/>
                  </a:moveTo>
                  <a:cubicBezTo>
                    <a:pt x="91" y="95"/>
                    <a:pt x="89" y="92"/>
                    <a:pt x="89" y="91"/>
                  </a:cubicBezTo>
                  <a:cubicBezTo>
                    <a:pt x="89" y="90"/>
                    <a:pt x="89" y="90"/>
                    <a:pt x="92" y="87"/>
                  </a:cubicBezTo>
                  <a:cubicBezTo>
                    <a:pt x="96" y="84"/>
                    <a:pt x="98" y="80"/>
                    <a:pt x="98" y="75"/>
                  </a:cubicBezTo>
                  <a:cubicBezTo>
                    <a:pt x="98" y="72"/>
                    <a:pt x="97" y="68"/>
                    <a:pt x="95" y="66"/>
                  </a:cubicBezTo>
                  <a:cubicBezTo>
                    <a:pt x="97" y="66"/>
                    <a:pt x="97" y="66"/>
                    <a:pt x="97" y="66"/>
                  </a:cubicBezTo>
                  <a:cubicBezTo>
                    <a:pt x="106" y="59"/>
                    <a:pt x="106" y="59"/>
                    <a:pt x="106" y="59"/>
                  </a:cubicBezTo>
                  <a:cubicBezTo>
                    <a:pt x="82" y="59"/>
                    <a:pt x="82" y="59"/>
                    <a:pt x="82" y="59"/>
                  </a:cubicBezTo>
                  <a:cubicBezTo>
                    <a:pt x="72" y="59"/>
                    <a:pt x="63" y="67"/>
                    <a:pt x="63" y="75"/>
                  </a:cubicBezTo>
                  <a:cubicBezTo>
                    <a:pt x="63" y="84"/>
                    <a:pt x="70" y="91"/>
                    <a:pt x="79" y="91"/>
                  </a:cubicBezTo>
                  <a:cubicBezTo>
                    <a:pt x="79" y="92"/>
                    <a:pt x="79" y="93"/>
                    <a:pt x="79" y="93"/>
                  </a:cubicBezTo>
                  <a:cubicBezTo>
                    <a:pt x="79" y="95"/>
                    <a:pt x="79" y="96"/>
                    <a:pt x="80" y="97"/>
                  </a:cubicBezTo>
                  <a:cubicBezTo>
                    <a:pt x="69" y="97"/>
                    <a:pt x="59" y="104"/>
                    <a:pt x="59" y="113"/>
                  </a:cubicBezTo>
                  <a:cubicBezTo>
                    <a:pt x="59" y="121"/>
                    <a:pt x="68" y="126"/>
                    <a:pt x="80" y="126"/>
                  </a:cubicBezTo>
                  <a:cubicBezTo>
                    <a:pt x="94" y="126"/>
                    <a:pt x="101" y="118"/>
                    <a:pt x="101" y="110"/>
                  </a:cubicBezTo>
                  <a:cubicBezTo>
                    <a:pt x="101" y="104"/>
                    <a:pt x="99" y="100"/>
                    <a:pt x="93" y="96"/>
                  </a:cubicBezTo>
                  <a:close/>
                  <a:moveTo>
                    <a:pt x="74" y="75"/>
                  </a:moveTo>
                  <a:cubicBezTo>
                    <a:pt x="73" y="72"/>
                    <a:pt x="74" y="69"/>
                    <a:pt x="76" y="67"/>
                  </a:cubicBezTo>
                  <a:cubicBezTo>
                    <a:pt x="76" y="66"/>
                    <a:pt x="78" y="65"/>
                    <a:pt x="79" y="65"/>
                  </a:cubicBezTo>
                  <a:cubicBezTo>
                    <a:pt x="79" y="64"/>
                    <a:pt x="79" y="64"/>
                    <a:pt x="79" y="64"/>
                  </a:cubicBezTo>
                  <a:cubicBezTo>
                    <a:pt x="79" y="64"/>
                    <a:pt x="79" y="64"/>
                    <a:pt x="79" y="64"/>
                  </a:cubicBezTo>
                  <a:cubicBezTo>
                    <a:pt x="79" y="65"/>
                    <a:pt x="79" y="65"/>
                    <a:pt x="79" y="65"/>
                  </a:cubicBezTo>
                  <a:cubicBezTo>
                    <a:pt x="83" y="65"/>
                    <a:pt x="87" y="70"/>
                    <a:pt x="88" y="76"/>
                  </a:cubicBezTo>
                  <a:cubicBezTo>
                    <a:pt x="88" y="79"/>
                    <a:pt x="88" y="82"/>
                    <a:pt x="86" y="84"/>
                  </a:cubicBezTo>
                  <a:cubicBezTo>
                    <a:pt x="85" y="85"/>
                    <a:pt x="84" y="86"/>
                    <a:pt x="82" y="86"/>
                  </a:cubicBezTo>
                  <a:cubicBezTo>
                    <a:pt x="82" y="86"/>
                    <a:pt x="82" y="86"/>
                    <a:pt x="82" y="86"/>
                  </a:cubicBezTo>
                  <a:cubicBezTo>
                    <a:pt x="78" y="86"/>
                    <a:pt x="74" y="81"/>
                    <a:pt x="74" y="75"/>
                  </a:cubicBezTo>
                  <a:close/>
                  <a:moveTo>
                    <a:pt x="80" y="120"/>
                  </a:moveTo>
                  <a:cubicBezTo>
                    <a:pt x="74" y="120"/>
                    <a:pt x="70" y="116"/>
                    <a:pt x="70" y="111"/>
                  </a:cubicBezTo>
                  <a:cubicBezTo>
                    <a:pt x="70" y="106"/>
                    <a:pt x="75" y="102"/>
                    <a:pt x="81" y="102"/>
                  </a:cubicBezTo>
                  <a:cubicBezTo>
                    <a:pt x="81" y="101"/>
                    <a:pt x="81" y="101"/>
                    <a:pt x="81" y="101"/>
                  </a:cubicBezTo>
                  <a:cubicBezTo>
                    <a:pt x="81" y="101"/>
                    <a:pt x="81" y="101"/>
                    <a:pt x="81" y="101"/>
                  </a:cubicBezTo>
                  <a:cubicBezTo>
                    <a:pt x="82" y="102"/>
                    <a:pt x="82" y="102"/>
                    <a:pt x="82" y="102"/>
                  </a:cubicBezTo>
                  <a:cubicBezTo>
                    <a:pt x="83" y="102"/>
                    <a:pt x="84" y="103"/>
                    <a:pt x="86" y="103"/>
                  </a:cubicBezTo>
                  <a:cubicBezTo>
                    <a:pt x="87" y="104"/>
                    <a:pt x="87" y="104"/>
                    <a:pt x="87" y="104"/>
                  </a:cubicBezTo>
                  <a:cubicBezTo>
                    <a:pt x="90" y="106"/>
                    <a:pt x="92" y="108"/>
                    <a:pt x="92" y="110"/>
                  </a:cubicBezTo>
                  <a:cubicBezTo>
                    <a:pt x="92" y="110"/>
                    <a:pt x="92" y="111"/>
                    <a:pt x="92" y="111"/>
                  </a:cubicBezTo>
                  <a:cubicBezTo>
                    <a:pt x="92" y="117"/>
                    <a:pt x="88" y="120"/>
                    <a:pt x="80" y="12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39" name="Freeform 317"/>
            <p:cNvSpPr>
              <a:spLocks noEditPoints="1"/>
            </p:cNvSpPr>
            <p:nvPr/>
          </p:nvSpPr>
          <p:spPr bwMode="auto">
            <a:xfrm>
              <a:off x="3718699" y="4020683"/>
              <a:ext cx="282626" cy="284303"/>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sp>
        <p:nvSpPr>
          <p:cNvPr id="40" name="Rectangle 39"/>
          <p:cNvSpPr/>
          <p:nvPr/>
        </p:nvSpPr>
        <p:spPr>
          <a:xfrm>
            <a:off x="791891" y="1936600"/>
            <a:ext cx="2030164" cy="2036064"/>
          </a:xfrm>
          <a:prstGeom prst="rect">
            <a:avLst/>
          </a:prstGeom>
          <a:blipFill dpi="0" rotWithShape="1">
            <a:blip r:embed="rId2" cstate="hqprint">
              <a:extLst>
                <a:ext uri="{28A0092B-C50C-407E-A947-70E740481C1C}">
                  <a14:useLocalDpi xmlns:a14="http://schemas.microsoft.com/office/drawing/2010/main"/>
                </a:ext>
              </a:extLst>
            </a:blip>
            <a:srcRect/>
            <a:stretch>
              <a:fillRect t="-17877" b="-17877"/>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41" name="Rectangle 40"/>
          <p:cNvSpPr/>
          <p:nvPr/>
        </p:nvSpPr>
        <p:spPr>
          <a:xfrm>
            <a:off x="3672778" y="1936600"/>
            <a:ext cx="2030164" cy="2036064"/>
          </a:xfrm>
          <a:prstGeom prst="rect">
            <a:avLst/>
          </a:prstGeom>
          <a:blipFill dpi="0" rotWithShape="1">
            <a:blip r:embed="rId3" cstate="hqprint">
              <a:extLst>
                <a:ext uri="{28A0092B-C50C-407E-A947-70E740481C1C}">
                  <a14:useLocalDpi xmlns:a14="http://schemas.microsoft.com/office/drawing/2010/main"/>
                </a:ext>
              </a:extLst>
            </a:blip>
            <a:srcRect/>
            <a:stretch>
              <a:fillRect t="-24933" b="-24933"/>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42" name="Rectangle 41"/>
          <p:cNvSpPr/>
          <p:nvPr/>
        </p:nvSpPr>
        <p:spPr>
          <a:xfrm>
            <a:off x="6456918" y="1936600"/>
            <a:ext cx="2030164" cy="2036064"/>
          </a:xfrm>
          <a:prstGeom prst="rect">
            <a:avLst/>
          </a:prstGeom>
          <a:blipFill>
            <a:blip r:embed="rId4" cstate="hqprint">
              <a:extLst>
                <a:ext uri="{28A0092B-C50C-407E-A947-70E740481C1C}">
                  <a14:useLocalDpi xmlns:a14="http://schemas.microsoft.com/office/drawing/2010/main"/>
                </a:ext>
              </a:extLst>
            </a:blip>
            <a:srcRect/>
            <a:stretch>
              <a:fillRect l="-25218" r="-25218"/>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43" name="Rectangle 42"/>
          <p:cNvSpPr/>
          <p:nvPr/>
        </p:nvSpPr>
        <p:spPr>
          <a:xfrm>
            <a:off x="9310002" y="1936600"/>
            <a:ext cx="2030164" cy="2036064"/>
          </a:xfrm>
          <a:prstGeom prst="rect">
            <a:avLst/>
          </a:prstGeom>
          <a:blipFill dpi="0" rotWithShape="1">
            <a:blip r:embed="rId5" cstate="hqprint">
              <a:extLst>
                <a:ext uri="{28A0092B-C50C-407E-A947-70E740481C1C}">
                  <a14:useLocalDpi xmlns:a14="http://schemas.microsoft.com/office/drawing/2010/main"/>
                </a:ext>
              </a:extLst>
            </a:blip>
            <a:srcRect/>
            <a:stretch>
              <a:fillRect t="-24933" b="-24933"/>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46" name="Rounded Rectangle 1">
            <a:extLst>
              <a:ext uri="{FF2B5EF4-FFF2-40B4-BE49-F238E27FC236}">
                <a16:creationId xmlns:a16="http://schemas.microsoft.com/office/drawing/2014/main" id="{6A578CFE-A3B8-415A-8029-A89B5AEAB290}"/>
              </a:ext>
            </a:extLst>
          </p:cNvPr>
          <p:cNvSpPr/>
          <p:nvPr/>
        </p:nvSpPr>
        <p:spPr>
          <a:xfrm>
            <a:off x="783711" y="438823"/>
            <a:ext cx="4551389" cy="55880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itle 2">
            <a:extLst>
              <a:ext uri="{FF2B5EF4-FFF2-40B4-BE49-F238E27FC236}">
                <a16:creationId xmlns:a16="http://schemas.microsoft.com/office/drawing/2014/main" id="{804C27E8-020A-451F-9909-F23F09AE9FE6}"/>
              </a:ext>
            </a:extLst>
          </p:cNvPr>
          <p:cNvSpPr>
            <a:spLocks noGrp="1"/>
          </p:cNvSpPr>
          <p:nvPr>
            <p:ph type="title"/>
          </p:nvPr>
        </p:nvSpPr>
        <p:spPr>
          <a:xfrm>
            <a:off x="1026762" y="528977"/>
            <a:ext cx="3931503" cy="378491"/>
          </a:xfrm>
        </p:spPr>
        <p:txBody>
          <a:bodyPr>
            <a:normAutofit/>
          </a:bodyPr>
          <a:lstStyle/>
          <a:p>
            <a:r>
              <a:rPr lang="en-US" sz="1800" b="1" dirty="0">
                <a:solidFill>
                  <a:schemeClr val="tx2">
                    <a:lumMod val="60000"/>
                    <a:lumOff val="40000"/>
                  </a:schemeClr>
                </a:solidFill>
                <a:latin typeface="Arial" panose="020B0604020202020204" pitchFamily="34" charset="0"/>
                <a:cs typeface="Arial" panose="020B0604020202020204" pitchFamily="34" charset="0"/>
              </a:rPr>
              <a:t>TEAM MEMBERS </a:t>
            </a:r>
            <a:r>
              <a:rPr lang="en-US" sz="1800" dirty="0">
                <a:solidFill>
                  <a:schemeClr val="tx2">
                    <a:lumMod val="60000"/>
                    <a:lumOff val="40000"/>
                  </a:schemeClr>
                </a:solidFill>
                <a:latin typeface="Arial" panose="020B0604020202020204" pitchFamily="34" charset="0"/>
                <a:cs typeface="Arial" panose="020B0604020202020204" pitchFamily="34" charset="0"/>
              </a:rPr>
              <a:t>CIRCULAR</a:t>
            </a:r>
          </a:p>
        </p:txBody>
      </p:sp>
    </p:spTree>
    <p:extLst>
      <p:ext uri="{BB962C8B-B14F-4D97-AF65-F5344CB8AC3E}">
        <p14:creationId xmlns:p14="http://schemas.microsoft.com/office/powerpoint/2010/main" val="11975249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500" fill="hold"/>
                                        <p:tgtEl>
                                          <p:spTgt spid="47"/>
                                        </p:tgtEl>
                                        <p:attrNameLst>
                                          <p:attrName>ppt_x</p:attrName>
                                        </p:attrNameLst>
                                      </p:cBhvr>
                                      <p:tavLst>
                                        <p:tav tm="0">
                                          <p:val>
                                            <p:strVal val="0-#ppt_w/2"/>
                                          </p:val>
                                        </p:tav>
                                        <p:tav tm="100000">
                                          <p:val>
                                            <p:strVal val="#ppt_x"/>
                                          </p:val>
                                        </p:tav>
                                      </p:tavLst>
                                    </p:anim>
                                    <p:anim calcmode="lin" valueType="num">
                                      <p:cBhvr additive="base">
                                        <p:cTn id="8" dur="500" fill="hold"/>
                                        <p:tgtEl>
                                          <p:spTgt spid="4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46"/>
                                        </p:tgtEl>
                                        <p:attrNameLst>
                                          <p:attrName>style.visibility</p:attrName>
                                        </p:attrNameLst>
                                      </p:cBhvr>
                                      <p:to>
                                        <p:strVal val="visible"/>
                                      </p:to>
                                    </p:set>
                                    <p:anim calcmode="lin" valueType="num">
                                      <p:cBhvr additive="base">
                                        <p:cTn id="12" dur="500" fill="hold"/>
                                        <p:tgtEl>
                                          <p:spTgt spid="46"/>
                                        </p:tgtEl>
                                        <p:attrNameLst>
                                          <p:attrName>ppt_x</p:attrName>
                                        </p:attrNameLst>
                                      </p:cBhvr>
                                      <p:tavLst>
                                        <p:tav tm="0">
                                          <p:val>
                                            <p:strVal val="0-#ppt_w/2"/>
                                          </p:val>
                                        </p:tav>
                                        <p:tav tm="100000">
                                          <p:val>
                                            <p:strVal val="#ppt_x"/>
                                          </p:val>
                                        </p:tav>
                                      </p:tavLst>
                                    </p:anim>
                                    <p:anim calcmode="lin" valueType="num">
                                      <p:cBhvr additive="base">
                                        <p:cTn id="13" dur="500" fill="hold"/>
                                        <p:tgtEl>
                                          <p:spTgt spid="4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decel="100000"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1+#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decel="100000" fill="hold" grpId="0" nodeType="after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500" fill="hold"/>
                                        <p:tgtEl>
                                          <p:spTgt spid="17"/>
                                        </p:tgtEl>
                                        <p:attrNameLst>
                                          <p:attrName>ppt_x</p:attrName>
                                        </p:attrNameLst>
                                      </p:cBhvr>
                                      <p:tavLst>
                                        <p:tav tm="0">
                                          <p:val>
                                            <p:strVal val="1+#ppt_w/2"/>
                                          </p:val>
                                        </p:tav>
                                        <p:tav tm="100000">
                                          <p:val>
                                            <p:strVal val="#ppt_x"/>
                                          </p:val>
                                        </p:tav>
                                      </p:tavLst>
                                    </p:anim>
                                    <p:anim calcmode="lin" valueType="num">
                                      <p:cBhvr additive="base">
                                        <p:cTn id="23" dur="500" fill="hold"/>
                                        <p:tgtEl>
                                          <p:spTgt spid="17"/>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decel="100000"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1+#ppt_w/2"/>
                                          </p:val>
                                        </p:tav>
                                        <p:tav tm="100000">
                                          <p:val>
                                            <p:strVal val="#ppt_x"/>
                                          </p:val>
                                        </p:tav>
                                      </p:tavLst>
                                    </p:anim>
                                    <p:anim calcmode="lin" valueType="num">
                                      <p:cBhvr additive="base">
                                        <p:cTn id="28" dur="500" fill="hold"/>
                                        <p:tgtEl>
                                          <p:spTgt spid="18"/>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2" decel="100000" fill="hold" grpId="0" nodeType="after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additive="base">
                                        <p:cTn id="32" dur="500" fill="hold"/>
                                        <p:tgtEl>
                                          <p:spTgt spid="19"/>
                                        </p:tgtEl>
                                        <p:attrNameLst>
                                          <p:attrName>ppt_x</p:attrName>
                                        </p:attrNameLst>
                                      </p:cBhvr>
                                      <p:tavLst>
                                        <p:tav tm="0">
                                          <p:val>
                                            <p:strVal val="1+#ppt_w/2"/>
                                          </p:val>
                                        </p:tav>
                                        <p:tav tm="100000">
                                          <p:val>
                                            <p:strVal val="#ppt_x"/>
                                          </p:val>
                                        </p:tav>
                                      </p:tavLst>
                                    </p:anim>
                                    <p:anim calcmode="lin" valueType="num">
                                      <p:cBhvr additive="base">
                                        <p:cTn id="33" dur="500" fill="hold"/>
                                        <p:tgtEl>
                                          <p:spTgt spid="19"/>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53" presetClass="entr" presetSubtype="16" fill="hold" grpId="0" nodeType="afterEffect">
                                  <p:stCondLst>
                                    <p:cond delay="0"/>
                                  </p:stCondLst>
                                  <p:childTnLst>
                                    <p:set>
                                      <p:cBhvr>
                                        <p:cTn id="36" dur="1" fill="hold">
                                          <p:stCondLst>
                                            <p:cond delay="0"/>
                                          </p:stCondLst>
                                        </p:cTn>
                                        <p:tgtEl>
                                          <p:spTgt spid="40"/>
                                        </p:tgtEl>
                                        <p:attrNameLst>
                                          <p:attrName>style.visibility</p:attrName>
                                        </p:attrNameLst>
                                      </p:cBhvr>
                                      <p:to>
                                        <p:strVal val="visible"/>
                                      </p:to>
                                    </p:set>
                                    <p:anim calcmode="lin" valueType="num">
                                      <p:cBhvr>
                                        <p:cTn id="37" dur="500" fill="hold"/>
                                        <p:tgtEl>
                                          <p:spTgt spid="40"/>
                                        </p:tgtEl>
                                        <p:attrNameLst>
                                          <p:attrName>ppt_w</p:attrName>
                                        </p:attrNameLst>
                                      </p:cBhvr>
                                      <p:tavLst>
                                        <p:tav tm="0">
                                          <p:val>
                                            <p:fltVal val="0"/>
                                          </p:val>
                                        </p:tav>
                                        <p:tav tm="100000">
                                          <p:val>
                                            <p:strVal val="#ppt_w"/>
                                          </p:val>
                                        </p:tav>
                                      </p:tavLst>
                                    </p:anim>
                                    <p:anim calcmode="lin" valueType="num">
                                      <p:cBhvr>
                                        <p:cTn id="38" dur="500" fill="hold"/>
                                        <p:tgtEl>
                                          <p:spTgt spid="40"/>
                                        </p:tgtEl>
                                        <p:attrNameLst>
                                          <p:attrName>ppt_h</p:attrName>
                                        </p:attrNameLst>
                                      </p:cBhvr>
                                      <p:tavLst>
                                        <p:tav tm="0">
                                          <p:val>
                                            <p:fltVal val="0"/>
                                          </p:val>
                                        </p:tav>
                                        <p:tav tm="100000">
                                          <p:val>
                                            <p:strVal val="#ppt_h"/>
                                          </p:val>
                                        </p:tav>
                                      </p:tavLst>
                                    </p:anim>
                                    <p:animEffect transition="in" filter="fade">
                                      <p:cBhvr>
                                        <p:cTn id="39" dur="500"/>
                                        <p:tgtEl>
                                          <p:spTgt spid="40"/>
                                        </p:tgtEl>
                                      </p:cBhvr>
                                    </p:animEffect>
                                  </p:childTnLst>
                                </p:cTn>
                              </p:par>
                            </p:childTnLst>
                          </p:cTn>
                        </p:par>
                        <p:par>
                          <p:cTn id="40" fill="hold">
                            <p:stCondLst>
                              <p:cond delay="3500"/>
                            </p:stCondLst>
                            <p:childTnLst>
                              <p:par>
                                <p:cTn id="41" presetID="53" presetClass="entr" presetSubtype="16" fill="hold" grpId="0" nodeType="afterEffect">
                                  <p:stCondLst>
                                    <p:cond delay="0"/>
                                  </p:stCondLst>
                                  <p:childTnLst>
                                    <p:set>
                                      <p:cBhvr>
                                        <p:cTn id="42" dur="1" fill="hold">
                                          <p:stCondLst>
                                            <p:cond delay="0"/>
                                          </p:stCondLst>
                                        </p:cTn>
                                        <p:tgtEl>
                                          <p:spTgt spid="41"/>
                                        </p:tgtEl>
                                        <p:attrNameLst>
                                          <p:attrName>style.visibility</p:attrName>
                                        </p:attrNameLst>
                                      </p:cBhvr>
                                      <p:to>
                                        <p:strVal val="visible"/>
                                      </p:to>
                                    </p:set>
                                    <p:anim calcmode="lin" valueType="num">
                                      <p:cBhvr>
                                        <p:cTn id="43" dur="500" fill="hold"/>
                                        <p:tgtEl>
                                          <p:spTgt spid="41"/>
                                        </p:tgtEl>
                                        <p:attrNameLst>
                                          <p:attrName>ppt_w</p:attrName>
                                        </p:attrNameLst>
                                      </p:cBhvr>
                                      <p:tavLst>
                                        <p:tav tm="0">
                                          <p:val>
                                            <p:fltVal val="0"/>
                                          </p:val>
                                        </p:tav>
                                        <p:tav tm="100000">
                                          <p:val>
                                            <p:strVal val="#ppt_w"/>
                                          </p:val>
                                        </p:tav>
                                      </p:tavLst>
                                    </p:anim>
                                    <p:anim calcmode="lin" valueType="num">
                                      <p:cBhvr>
                                        <p:cTn id="44" dur="500" fill="hold"/>
                                        <p:tgtEl>
                                          <p:spTgt spid="41"/>
                                        </p:tgtEl>
                                        <p:attrNameLst>
                                          <p:attrName>ppt_h</p:attrName>
                                        </p:attrNameLst>
                                      </p:cBhvr>
                                      <p:tavLst>
                                        <p:tav tm="0">
                                          <p:val>
                                            <p:fltVal val="0"/>
                                          </p:val>
                                        </p:tav>
                                        <p:tav tm="100000">
                                          <p:val>
                                            <p:strVal val="#ppt_h"/>
                                          </p:val>
                                        </p:tav>
                                      </p:tavLst>
                                    </p:anim>
                                    <p:animEffect transition="in" filter="fade">
                                      <p:cBhvr>
                                        <p:cTn id="45" dur="500"/>
                                        <p:tgtEl>
                                          <p:spTgt spid="41"/>
                                        </p:tgtEl>
                                      </p:cBhvr>
                                    </p:animEffect>
                                  </p:childTnLst>
                                </p:cTn>
                              </p:par>
                            </p:childTnLst>
                          </p:cTn>
                        </p:par>
                        <p:par>
                          <p:cTn id="46" fill="hold">
                            <p:stCondLst>
                              <p:cond delay="4000"/>
                            </p:stCondLst>
                            <p:childTnLst>
                              <p:par>
                                <p:cTn id="47" presetID="53" presetClass="entr" presetSubtype="16" fill="hold" grpId="0" nodeType="afterEffect">
                                  <p:stCondLst>
                                    <p:cond delay="0"/>
                                  </p:stCondLst>
                                  <p:childTnLst>
                                    <p:set>
                                      <p:cBhvr>
                                        <p:cTn id="48" dur="1" fill="hold">
                                          <p:stCondLst>
                                            <p:cond delay="0"/>
                                          </p:stCondLst>
                                        </p:cTn>
                                        <p:tgtEl>
                                          <p:spTgt spid="42"/>
                                        </p:tgtEl>
                                        <p:attrNameLst>
                                          <p:attrName>style.visibility</p:attrName>
                                        </p:attrNameLst>
                                      </p:cBhvr>
                                      <p:to>
                                        <p:strVal val="visible"/>
                                      </p:to>
                                    </p:set>
                                    <p:anim calcmode="lin" valueType="num">
                                      <p:cBhvr>
                                        <p:cTn id="49" dur="500" fill="hold"/>
                                        <p:tgtEl>
                                          <p:spTgt spid="42"/>
                                        </p:tgtEl>
                                        <p:attrNameLst>
                                          <p:attrName>ppt_w</p:attrName>
                                        </p:attrNameLst>
                                      </p:cBhvr>
                                      <p:tavLst>
                                        <p:tav tm="0">
                                          <p:val>
                                            <p:fltVal val="0"/>
                                          </p:val>
                                        </p:tav>
                                        <p:tav tm="100000">
                                          <p:val>
                                            <p:strVal val="#ppt_w"/>
                                          </p:val>
                                        </p:tav>
                                      </p:tavLst>
                                    </p:anim>
                                    <p:anim calcmode="lin" valueType="num">
                                      <p:cBhvr>
                                        <p:cTn id="50" dur="500" fill="hold"/>
                                        <p:tgtEl>
                                          <p:spTgt spid="42"/>
                                        </p:tgtEl>
                                        <p:attrNameLst>
                                          <p:attrName>ppt_h</p:attrName>
                                        </p:attrNameLst>
                                      </p:cBhvr>
                                      <p:tavLst>
                                        <p:tav tm="0">
                                          <p:val>
                                            <p:fltVal val="0"/>
                                          </p:val>
                                        </p:tav>
                                        <p:tav tm="100000">
                                          <p:val>
                                            <p:strVal val="#ppt_h"/>
                                          </p:val>
                                        </p:tav>
                                      </p:tavLst>
                                    </p:anim>
                                    <p:animEffect transition="in" filter="fade">
                                      <p:cBhvr>
                                        <p:cTn id="51" dur="500"/>
                                        <p:tgtEl>
                                          <p:spTgt spid="42"/>
                                        </p:tgtEl>
                                      </p:cBhvr>
                                    </p:animEffect>
                                  </p:childTnLst>
                                </p:cTn>
                              </p:par>
                            </p:childTnLst>
                          </p:cTn>
                        </p:par>
                        <p:par>
                          <p:cTn id="52" fill="hold">
                            <p:stCondLst>
                              <p:cond delay="4500"/>
                            </p:stCondLst>
                            <p:childTnLst>
                              <p:par>
                                <p:cTn id="53" presetID="53" presetClass="entr" presetSubtype="16" fill="hold" grpId="0" nodeType="afterEffect">
                                  <p:stCondLst>
                                    <p:cond delay="0"/>
                                  </p:stCondLst>
                                  <p:childTnLst>
                                    <p:set>
                                      <p:cBhvr>
                                        <p:cTn id="54" dur="1" fill="hold">
                                          <p:stCondLst>
                                            <p:cond delay="0"/>
                                          </p:stCondLst>
                                        </p:cTn>
                                        <p:tgtEl>
                                          <p:spTgt spid="43"/>
                                        </p:tgtEl>
                                        <p:attrNameLst>
                                          <p:attrName>style.visibility</p:attrName>
                                        </p:attrNameLst>
                                      </p:cBhvr>
                                      <p:to>
                                        <p:strVal val="visible"/>
                                      </p:to>
                                    </p:set>
                                    <p:anim calcmode="lin" valueType="num">
                                      <p:cBhvr>
                                        <p:cTn id="55" dur="500" fill="hold"/>
                                        <p:tgtEl>
                                          <p:spTgt spid="43"/>
                                        </p:tgtEl>
                                        <p:attrNameLst>
                                          <p:attrName>ppt_w</p:attrName>
                                        </p:attrNameLst>
                                      </p:cBhvr>
                                      <p:tavLst>
                                        <p:tav tm="0">
                                          <p:val>
                                            <p:fltVal val="0"/>
                                          </p:val>
                                        </p:tav>
                                        <p:tav tm="100000">
                                          <p:val>
                                            <p:strVal val="#ppt_w"/>
                                          </p:val>
                                        </p:tav>
                                      </p:tavLst>
                                    </p:anim>
                                    <p:anim calcmode="lin" valueType="num">
                                      <p:cBhvr>
                                        <p:cTn id="56" dur="500" fill="hold"/>
                                        <p:tgtEl>
                                          <p:spTgt spid="43"/>
                                        </p:tgtEl>
                                        <p:attrNameLst>
                                          <p:attrName>ppt_h</p:attrName>
                                        </p:attrNameLst>
                                      </p:cBhvr>
                                      <p:tavLst>
                                        <p:tav tm="0">
                                          <p:val>
                                            <p:fltVal val="0"/>
                                          </p:val>
                                        </p:tav>
                                        <p:tav tm="100000">
                                          <p:val>
                                            <p:strVal val="#ppt_h"/>
                                          </p:val>
                                        </p:tav>
                                      </p:tavLst>
                                    </p:anim>
                                    <p:animEffect transition="in" filter="fade">
                                      <p:cBhvr>
                                        <p:cTn id="57" dur="500"/>
                                        <p:tgtEl>
                                          <p:spTgt spid="43"/>
                                        </p:tgtEl>
                                      </p:cBhvr>
                                    </p:animEffect>
                                  </p:childTnLst>
                                </p:cTn>
                              </p:par>
                            </p:childTnLst>
                          </p:cTn>
                        </p:par>
                        <p:par>
                          <p:cTn id="58" fill="hold">
                            <p:stCondLst>
                              <p:cond delay="5000"/>
                            </p:stCondLst>
                            <p:childTnLst>
                              <p:par>
                                <p:cTn id="59" presetID="2" presetClass="entr" presetSubtype="4" decel="100000" fill="hold" grpId="0" nodeType="afterEffect">
                                  <p:stCondLst>
                                    <p:cond delay="0"/>
                                  </p:stCondLst>
                                  <p:childTnLst>
                                    <p:set>
                                      <p:cBhvr>
                                        <p:cTn id="60" dur="1" fill="hold">
                                          <p:stCondLst>
                                            <p:cond delay="0"/>
                                          </p:stCondLst>
                                        </p:cTn>
                                        <p:tgtEl>
                                          <p:spTgt spid="25"/>
                                        </p:tgtEl>
                                        <p:attrNameLst>
                                          <p:attrName>style.visibility</p:attrName>
                                        </p:attrNameLst>
                                      </p:cBhvr>
                                      <p:to>
                                        <p:strVal val="visible"/>
                                      </p:to>
                                    </p:set>
                                    <p:anim calcmode="lin" valueType="num">
                                      <p:cBhvr additive="base">
                                        <p:cTn id="61" dur="500" fill="hold"/>
                                        <p:tgtEl>
                                          <p:spTgt spid="25"/>
                                        </p:tgtEl>
                                        <p:attrNameLst>
                                          <p:attrName>ppt_x</p:attrName>
                                        </p:attrNameLst>
                                      </p:cBhvr>
                                      <p:tavLst>
                                        <p:tav tm="0">
                                          <p:val>
                                            <p:strVal val="#ppt_x"/>
                                          </p:val>
                                        </p:tav>
                                        <p:tav tm="100000">
                                          <p:val>
                                            <p:strVal val="#ppt_x"/>
                                          </p:val>
                                        </p:tav>
                                      </p:tavLst>
                                    </p:anim>
                                    <p:anim calcmode="lin" valueType="num">
                                      <p:cBhvr additive="base">
                                        <p:cTn id="62" dur="500" fill="hold"/>
                                        <p:tgtEl>
                                          <p:spTgt spid="25"/>
                                        </p:tgtEl>
                                        <p:attrNameLst>
                                          <p:attrName>ppt_y</p:attrName>
                                        </p:attrNameLst>
                                      </p:cBhvr>
                                      <p:tavLst>
                                        <p:tav tm="0">
                                          <p:val>
                                            <p:strVal val="1+#ppt_h/2"/>
                                          </p:val>
                                        </p:tav>
                                        <p:tav tm="100000">
                                          <p:val>
                                            <p:strVal val="#ppt_y"/>
                                          </p:val>
                                        </p:tav>
                                      </p:tavLst>
                                    </p:anim>
                                  </p:childTnLst>
                                </p:cTn>
                              </p:par>
                            </p:childTnLst>
                          </p:cTn>
                        </p:par>
                        <p:par>
                          <p:cTn id="63" fill="hold">
                            <p:stCondLst>
                              <p:cond delay="5500"/>
                            </p:stCondLst>
                            <p:childTnLst>
                              <p:par>
                                <p:cTn id="64" presetID="2" presetClass="entr" presetSubtype="4" decel="100000" fill="hold" grpId="0" nodeType="afterEffect">
                                  <p:stCondLst>
                                    <p:cond delay="0"/>
                                  </p:stCondLst>
                                  <p:childTnLst>
                                    <p:set>
                                      <p:cBhvr>
                                        <p:cTn id="65" dur="1" fill="hold">
                                          <p:stCondLst>
                                            <p:cond delay="0"/>
                                          </p:stCondLst>
                                        </p:cTn>
                                        <p:tgtEl>
                                          <p:spTgt spid="26"/>
                                        </p:tgtEl>
                                        <p:attrNameLst>
                                          <p:attrName>style.visibility</p:attrName>
                                        </p:attrNameLst>
                                      </p:cBhvr>
                                      <p:to>
                                        <p:strVal val="visible"/>
                                      </p:to>
                                    </p:set>
                                    <p:anim calcmode="lin" valueType="num">
                                      <p:cBhvr additive="base">
                                        <p:cTn id="66" dur="500" fill="hold"/>
                                        <p:tgtEl>
                                          <p:spTgt spid="26"/>
                                        </p:tgtEl>
                                        <p:attrNameLst>
                                          <p:attrName>ppt_x</p:attrName>
                                        </p:attrNameLst>
                                      </p:cBhvr>
                                      <p:tavLst>
                                        <p:tav tm="0">
                                          <p:val>
                                            <p:strVal val="#ppt_x"/>
                                          </p:val>
                                        </p:tav>
                                        <p:tav tm="100000">
                                          <p:val>
                                            <p:strVal val="#ppt_x"/>
                                          </p:val>
                                        </p:tav>
                                      </p:tavLst>
                                    </p:anim>
                                    <p:anim calcmode="lin" valueType="num">
                                      <p:cBhvr additive="base">
                                        <p:cTn id="67" dur="500" fill="hold"/>
                                        <p:tgtEl>
                                          <p:spTgt spid="26"/>
                                        </p:tgtEl>
                                        <p:attrNameLst>
                                          <p:attrName>ppt_y</p:attrName>
                                        </p:attrNameLst>
                                      </p:cBhvr>
                                      <p:tavLst>
                                        <p:tav tm="0">
                                          <p:val>
                                            <p:strVal val="1+#ppt_h/2"/>
                                          </p:val>
                                        </p:tav>
                                        <p:tav tm="100000">
                                          <p:val>
                                            <p:strVal val="#ppt_y"/>
                                          </p:val>
                                        </p:tav>
                                      </p:tavLst>
                                    </p:anim>
                                  </p:childTnLst>
                                </p:cTn>
                              </p:par>
                            </p:childTnLst>
                          </p:cTn>
                        </p:par>
                        <p:par>
                          <p:cTn id="68" fill="hold">
                            <p:stCondLst>
                              <p:cond delay="6000"/>
                            </p:stCondLst>
                            <p:childTnLst>
                              <p:par>
                                <p:cTn id="69" presetID="2" presetClass="entr" presetSubtype="4" decel="100000" fill="hold" grpId="0" nodeType="afterEffect">
                                  <p:stCondLst>
                                    <p:cond delay="0"/>
                                  </p:stCondLst>
                                  <p:childTnLst>
                                    <p:set>
                                      <p:cBhvr>
                                        <p:cTn id="70" dur="1" fill="hold">
                                          <p:stCondLst>
                                            <p:cond delay="0"/>
                                          </p:stCondLst>
                                        </p:cTn>
                                        <p:tgtEl>
                                          <p:spTgt spid="27"/>
                                        </p:tgtEl>
                                        <p:attrNameLst>
                                          <p:attrName>style.visibility</p:attrName>
                                        </p:attrNameLst>
                                      </p:cBhvr>
                                      <p:to>
                                        <p:strVal val="visible"/>
                                      </p:to>
                                    </p:set>
                                    <p:anim calcmode="lin" valueType="num">
                                      <p:cBhvr additive="base">
                                        <p:cTn id="71" dur="500" fill="hold"/>
                                        <p:tgtEl>
                                          <p:spTgt spid="27"/>
                                        </p:tgtEl>
                                        <p:attrNameLst>
                                          <p:attrName>ppt_x</p:attrName>
                                        </p:attrNameLst>
                                      </p:cBhvr>
                                      <p:tavLst>
                                        <p:tav tm="0">
                                          <p:val>
                                            <p:strVal val="#ppt_x"/>
                                          </p:val>
                                        </p:tav>
                                        <p:tav tm="100000">
                                          <p:val>
                                            <p:strVal val="#ppt_x"/>
                                          </p:val>
                                        </p:tav>
                                      </p:tavLst>
                                    </p:anim>
                                    <p:anim calcmode="lin" valueType="num">
                                      <p:cBhvr additive="base">
                                        <p:cTn id="72" dur="500" fill="hold"/>
                                        <p:tgtEl>
                                          <p:spTgt spid="27"/>
                                        </p:tgtEl>
                                        <p:attrNameLst>
                                          <p:attrName>ppt_y</p:attrName>
                                        </p:attrNameLst>
                                      </p:cBhvr>
                                      <p:tavLst>
                                        <p:tav tm="0">
                                          <p:val>
                                            <p:strVal val="1+#ppt_h/2"/>
                                          </p:val>
                                        </p:tav>
                                        <p:tav tm="100000">
                                          <p:val>
                                            <p:strVal val="#ppt_y"/>
                                          </p:val>
                                        </p:tav>
                                      </p:tavLst>
                                    </p:anim>
                                  </p:childTnLst>
                                </p:cTn>
                              </p:par>
                            </p:childTnLst>
                          </p:cTn>
                        </p:par>
                        <p:par>
                          <p:cTn id="73" fill="hold">
                            <p:stCondLst>
                              <p:cond delay="6500"/>
                            </p:stCondLst>
                            <p:childTnLst>
                              <p:par>
                                <p:cTn id="74" presetID="2" presetClass="entr" presetSubtype="4" decel="100000" fill="hold" grpId="0" nodeType="afterEffect">
                                  <p:stCondLst>
                                    <p:cond delay="0"/>
                                  </p:stCondLst>
                                  <p:childTnLst>
                                    <p:set>
                                      <p:cBhvr>
                                        <p:cTn id="75" dur="1" fill="hold">
                                          <p:stCondLst>
                                            <p:cond delay="0"/>
                                          </p:stCondLst>
                                        </p:cTn>
                                        <p:tgtEl>
                                          <p:spTgt spid="28"/>
                                        </p:tgtEl>
                                        <p:attrNameLst>
                                          <p:attrName>style.visibility</p:attrName>
                                        </p:attrNameLst>
                                      </p:cBhvr>
                                      <p:to>
                                        <p:strVal val="visible"/>
                                      </p:to>
                                    </p:set>
                                    <p:anim calcmode="lin" valueType="num">
                                      <p:cBhvr additive="base">
                                        <p:cTn id="76" dur="500" fill="hold"/>
                                        <p:tgtEl>
                                          <p:spTgt spid="28"/>
                                        </p:tgtEl>
                                        <p:attrNameLst>
                                          <p:attrName>ppt_x</p:attrName>
                                        </p:attrNameLst>
                                      </p:cBhvr>
                                      <p:tavLst>
                                        <p:tav tm="0">
                                          <p:val>
                                            <p:strVal val="#ppt_x"/>
                                          </p:val>
                                        </p:tav>
                                        <p:tav tm="100000">
                                          <p:val>
                                            <p:strVal val="#ppt_x"/>
                                          </p:val>
                                        </p:tav>
                                      </p:tavLst>
                                    </p:anim>
                                    <p:anim calcmode="lin" valueType="num">
                                      <p:cBhvr additive="base">
                                        <p:cTn id="77" dur="500" fill="hold"/>
                                        <p:tgtEl>
                                          <p:spTgt spid="28"/>
                                        </p:tgtEl>
                                        <p:attrNameLst>
                                          <p:attrName>ppt_y</p:attrName>
                                        </p:attrNameLst>
                                      </p:cBhvr>
                                      <p:tavLst>
                                        <p:tav tm="0">
                                          <p:val>
                                            <p:strVal val="1+#ppt_h/2"/>
                                          </p:val>
                                        </p:tav>
                                        <p:tav tm="100000">
                                          <p:val>
                                            <p:strVal val="#ppt_y"/>
                                          </p:val>
                                        </p:tav>
                                      </p:tavLst>
                                    </p:anim>
                                  </p:childTnLst>
                                </p:cTn>
                              </p:par>
                            </p:childTnLst>
                          </p:cTn>
                        </p:par>
                        <p:par>
                          <p:cTn id="78" fill="hold">
                            <p:stCondLst>
                              <p:cond delay="7000"/>
                            </p:stCondLst>
                            <p:childTnLst>
                              <p:par>
                                <p:cTn id="79" presetID="2" presetClass="entr" presetSubtype="4" decel="100000" fill="hold" nodeType="afterEffect">
                                  <p:stCondLst>
                                    <p:cond delay="0"/>
                                  </p:stCondLst>
                                  <p:childTnLst>
                                    <p:set>
                                      <p:cBhvr>
                                        <p:cTn id="80" dur="1" fill="hold">
                                          <p:stCondLst>
                                            <p:cond delay="0"/>
                                          </p:stCondLst>
                                        </p:cTn>
                                        <p:tgtEl>
                                          <p:spTgt spid="24"/>
                                        </p:tgtEl>
                                        <p:attrNameLst>
                                          <p:attrName>style.visibility</p:attrName>
                                        </p:attrNameLst>
                                      </p:cBhvr>
                                      <p:to>
                                        <p:strVal val="visible"/>
                                      </p:to>
                                    </p:set>
                                    <p:anim calcmode="lin" valueType="num">
                                      <p:cBhvr additive="base">
                                        <p:cTn id="81" dur="500" fill="hold"/>
                                        <p:tgtEl>
                                          <p:spTgt spid="24"/>
                                        </p:tgtEl>
                                        <p:attrNameLst>
                                          <p:attrName>ppt_x</p:attrName>
                                        </p:attrNameLst>
                                      </p:cBhvr>
                                      <p:tavLst>
                                        <p:tav tm="0">
                                          <p:val>
                                            <p:strVal val="#ppt_x"/>
                                          </p:val>
                                        </p:tav>
                                        <p:tav tm="100000">
                                          <p:val>
                                            <p:strVal val="#ppt_x"/>
                                          </p:val>
                                        </p:tav>
                                      </p:tavLst>
                                    </p:anim>
                                    <p:anim calcmode="lin" valueType="num">
                                      <p:cBhvr additive="base">
                                        <p:cTn id="82" dur="500" fill="hold"/>
                                        <p:tgtEl>
                                          <p:spTgt spid="24"/>
                                        </p:tgtEl>
                                        <p:attrNameLst>
                                          <p:attrName>ppt_y</p:attrName>
                                        </p:attrNameLst>
                                      </p:cBhvr>
                                      <p:tavLst>
                                        <p:tav tm="0">
                                          <p:val>
                                            <p:strVal val="1+#ppt_h/2"/>
                                          </p:val>
                                        </p:tav>
                                        <p:tav tm="100000">
                                          <p:val>
                                            <p:strVal val="#ppt_y"/>
                                          </p:val>
                                        </p:tav>
                                      </p:tavLst>
                                    </p:anim>
                                  </p:childTnLst>
                                </p:cTn>
                              </p:par>
                            </p:childTnLst>
                          </p:cTn>
                        </p:par>
                        <p:par>
                          <p:cTn id="83" fill="hold">
                            <p:stCondLst>
                              <p:cond delay="7500"/>
                            </p:stCondLst>
                            <p:childTnLst>
                              <p:par>
                                <p:cTn id="84" presetID="2" presetClass="entr" presetSubtype="4" decel="100000" fill="hold" nodeType="afterEffect">
                                  <p:stCondLst>
                                    <p:cond delay="0"/>
                                  </p:stCondLst>
                                  <p:childTnLst>
                                    <p:set>
                                      <p:cBhvr>
                                        <p:cTn id="85" dur="1" fill="hold">
                                          <p:stCondLst>
                                            <p:cond delay="0"/>
                                          </p:stCondLst>
                                        </p:cTn>
                                        <p:tgtEl>
                                          <p:spTgt spid="20"/>
                                        </p:tgtEl>
                                        <p:attrNameLst>
                                          <p:attrName>style.visibility</p:attrName>
                                        </p:attrNameLst>
                                      </p:cBhvr>
                                      <p:to>
                                        <p:strVal val="visible"/>
                                      </p:to>
                                    </p:set>
                                    <p:anim calcmode="lin" valueType="num">
                                      <p:cBhvr additive="base">
                                        <p:cTn id="86" dur="500" fill="hold"/>
                                        <p:tgtEl>
                                          <p:spTgt spid="20"/>
                                        </p:tgtEl>
                                        <p:attrNameLst>
                                          <p:attrName>ppt_x</p:attrName>
                                        </p:attrNameLst>
                                      </p:cBhvr>
                                      <p:tavLst>
                                        <p:tav tm="0">
                                          <p:val>
                                            <p:strVal val="#ppt_x"/>
                                          </p:val>
                                        </p:tav>
                                        <p:tav tm="100000">
                                          <p:val>
                                            <p:strVal val="#ppt_x"/>
                                          </p:val>
                                        </p:tav>
                                      </p:tavLst>
                                    </p:anim>
                                    <p:anim calcmode="lin" valueType="num">
                                      <p:cBhvr additive="base">
                                        <p:cTn id="87" dur="500" fill="hold"/>
                                        <p:tgtEl>
                                          <p:spTgt spid="20"/>
                                        </p:tgtEl>
                                        <p:attrNameLst>
                                          <p:attrName>ppt_y</p:attrName>
                                        </p:attrNameLst>
                                      </p:cBhvr>
                                      <p:tavLst>
                                        <p:tav tm="0">
                                          <p:val>
                                            <p:strVal val="1+#ppt_h/2"/>
                                          </p:val>
                                        </p:tav>
                                        <p:tav tm="100000">
                                          <p:val>
                                            <p:strVal val="#ppt_y"/>
                                          </p:val>
                                        </p:tav>
                                      </p:tavLst>
                                    </p:anim>
                                  </p:childTnLst>
                                </p:cTn>
                              </p:par>
                            </p:childTnLst>
                          </p:cTn>
                        </p:par>
                        <p:par>
                          <p:cTn id="88" fill="hold">
                            <p:stCondLst>
                              <p:cond delay="8000"/>
                            </p:stCondLst>
                            <p:childTnLst>
                              <p:par>
                                <p:cTn id="89" presetID="2" presetClass="entr" presetSubtype="4" decel="100000" fill="hold" nodeType="afterEffect">
                                  <p:stCondLst>
                                    <p:cond delay="0"/>
                                  </p:stCondLst>
                                  <p:childTnLst>
                                    <p:set>
                                      <p:cBhvr>
                                        <p:cTn id="90" dur="1" fill="hold">
                                          <p:stCondLst>
                                            <p:cond delay="0"/>
                                          </p:stCondLst>
                                        </p:cTn>
                                        <p:tgtEl>
                                          <p:spTgt spid="32"/>
                                        </p:tgtEl>
                                        <p:attrNameLst>
                                          <p:attrName>style.visibility</p:attrName>
                                        </p:attrNameLst>
                                      </p:cBhvr>
                                      <p:to>
                                        <p:strVal val="visible"/>
                                      </p:to>
                                    </p:set>
                                    <p:anim calcmode="lin" valueType="num">
                                      <p:cBhvr additive="base">
                                        <p:cTn id="91" dur="500" fill="hold"/>
                                        <p:tgtEl>
                                          <p:spTgt spid="32"/>
                                        </p:tgtEl>
                                        <p:attrNameLst>
                                          <p:attrName>ppt_x</p:attrName>
                                        </p:attrNameLst>
                                      </p:cBhvr>
                                      <p:tavLst>
                                        <p:tav tm="0">
                                          <p:val>
                                            <p:strVal val="#ppt_x"/>
                                          </p:val>
                                        </p:tav>
                                        <p:tav tm="100000">
                                          <p:val>
                                            <p:strVal val="#ppt_x"/>
                                          </p:val>
                                        </p:tav>
                                      </p:tavLst>
                                    </p:anim>
                                    <p:anim calcmode="lin" valueType="num">
                                      <p:cBhvr additive="base">
                                        <p:cTn id="92" dur="500" fill="hold"/>
                                        <p:tgtEl>
                                          <p:spTgt spid="32"/>
                                        </p:tgtEl>
                                        <p:attrNameLst>
                                          <p:attrName>ppt_y</p:attrName>
                                        </p:attrNameLst>
                                      </p:cBhvr>
                                      <p:tavLst>
                                        <p:tav tm="0">
                                          <p:val>
                                            <p:strVal val="1+#ppt_h/2"/>
                                          </p:val>
                                        </p:tav>
                                        <p:tav tm="100000">
                                          <p:val>
                                            <p:strVal val="#ppt_y"/>
                                          </p:val>
                                        </p:tav>
                                      </p:tavLst>
                                    </p:anim>
                                  </p:childTnLst>
                                </p:cTn>
                              </p:par>
                            </p:childTnLst>
                          </p:cTn>
                        </p:par>
                        <p:par>
                          <p:cTn id="93" fill="hold">
                            <p:stCondLst>
                              <p:cond delay="8500"/>
                            </p:stCondLst>
                            <p:childTnLst>
                              <p:par>
                                <p:cTn id="94" presetID="2" presetClass="entr" presetSubtype="4" decel="100000" fill="hold" nodeType="afterEffect">
                                  <p:stCondLst>
                                    <p:cond delay="0"/>
                                  </p:stCondLst>
                                  <p:childTnLst>
                                    <p:set>
                                      <p:cBhvr>
                                        <p:cTn id="95" dur="1" fill="hold">
                                          <p:stCondLst>
                                            <p:cond delay="0"/>
                                          </p:stCondLst>
                                        </p:cTn>
                                        <p:tgtEl>
                                          <p:spTgt spid="36"/>
                                        </p:tgtEl>
                                        <p:attrNameLst>
                                          <p:attrName>style.visibility</p:attrName>
                                        </p:attrNameLst>
                                      </p:cBhvr>
                                      <p:to>
                                        <p:strVal val="visible"/>
                                      </p:to>
                                    </p:set>
                                    <p:anim calcmode="lin" valueType="num">
                                      <p:cBhvr additive="base">
                                        <p:cTn id="96" dur="500" fill="hold"/>
                                        <p:tgtEl>
                                          <p:spTgt spid="36"/>
                                        </p:tgtEl>
                                        <p:attrNameLst>
                                          <p:attrName>ppt_x</p:attrName>
                                        </p:attrNameLst>
                                      </p:cBhvr>
                                      <p:tavLst>
                                        <p:tav tm="0">
                                          <p:val>
                                            <p:strVal val="#ppt_x"/>
                                          </p:val>
                                        </p:tav>
                                        <p:tav tm="100000">
                                          <p:val>
                                            <p:strVal val="#ppt_x"/>
                                          </p:val>
                                        </p:tav>
                                      </p:tavLst>
                                    </p:anim>
                                    <p:anim calcmode="lin" valueType="num">
                                      <p:cBhvr additive="base">
                                        <p:cTn id="97" dur="500" fill="hold"/>
                                        <p:tgtEl>
                                          <p:spTgt spid="36"/>
                                        </p:tgtEl>
                                        <p:attrNameLst>
                                          <p:attrName>ppt_y</p:attrName>
                                        </p:attrNameLst>
                                      </p:cBhvr>
                                      <p:tavLst>
                                        <p:tav tm="0">
                                          <p:val>
                                            <p:strVal val="1+#ppt_h/2"/>
                                          </p:val>
                                        </p:tav>
                                        <p:tav tm="100000">
                                          <p:val>
                                            <p:strVal val="#ppt_y"/>
                                          </p:val>
                                        </p:tav>
                                      </p:tavLst>
                                    </p:anim>
                                  </p:childTnLst>
                                </p:cTn>
                              </p:par>
                            </p:childTnLst>
                          </p:cTn>
                        </p:par>
                        <p:par>
                          <p:cTn id="98" fill="hold">
                            <p:stCondLst>
                              <p:cond delay="9000"/>
                            </p:stCondLst>
                            <p:childTnLst>
                              <p:par>
                                <p:cTn id="99" presetID="2" presetClass="entr" presetSubtype="2" decel="100000" fill="hold" grpId="0" nodeType="afterEffect">
                                  <p:stCondLst>
                                    <p:cond delay="0"/>
                                  </p:stCondLst>
                                  <p:childTnLst>
                                    <p:set>
                                      <p:cBhvr>
                                        <p:cTn id="100" dur="1" fill="hold">
                                          <p:stCondLst>
                                            <p:cond delay="0"/>
                                          </p:stCondLst>
                                        </p:cTn>
                                        <p:tgtEl>
                                          <p:spTgt spid="4"/>
                                        </p:tgtEl>
                                        <p:attrNameLst>
                                          <p:attrName>style.visibility</p:attrName>
                                        </p:attrNameLst>
                                      </p:cBhvr>
                                      <p:to>
                                        <p:strVal val="visible"/>
                                      </p:to>
                                    </p:set>
                                    <p:anim calcmode="lin" valueType="num">
                                      <p:cBhvr additive="base">
                                        <p:cTn id="101" dur="500" fill="hold"/>
                                        <p:tgtEl>
                                          <p:spTgt spid="4"/>
                                        </p:tgtEl>
                                        <p:attrNameLst>
                                          <p:attrName>ppt_x</p:attrName>
                                        </p:attrNameLst>
                                      </p:cBhvr>
                                      <p:tavLst>
                                        <p:tav tm="0">
                                          <p:val>
                                            <p:strVal val="1+#ppt_w/2"/>
                                          </p:val>
                                        </p:tav>
                                        <p:tav tm="100000">
                                          <p:val>
                                            <p:strVal val="#ppt_x"/>
                                          </p:val>
                                        </p:tav>
                                      </p:tavLst>
                                    </p:anim>
                                    <p:anim calcmode="lin" valueType="num">
                                      <p:cBhvr additive="base">
                                        <p:cTn id="10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5" grpId="0"/>
      <p:bldP spid="26" grpId="0"/>
      <p:bldP spid="27" grpId="0"/>
      <p:bldP spid="28" grpId="0"/>
      <p:bldP spid="2" grpId="0" animBg="1"/>
      <p:bldP spid="17" grpId="0" animBg="1"/>
      <p:bldP spid="18" grpId="0" animBg="1"/>
      <p:bldP spid="19" grpId="0" animBg="1"/>
      <p:bldP spid="40" grpId="0" animBg="1"/>
      <p:bldP spid="41" grpId="0" animBg="1"/>
      <p:bldP spid="42" grpId="0" animBg="1"/>
      <p:bldP spid="43" grpId="0" animBg="1"/>
      <p:bldP spid="46" grpId="0" animBg="1"/>
      <p:bldP spid="4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41605"/>
            <a:ext cx="10515600" cy="1325563"/>
          </a:xfrm>
        </p:spPr>
        <p:txBody>
          <a:bodyPr>
            <a:normAutofit/>
          </a:bodyPr>
          <a:lstStyle/>
          <a:p>
            <a:pPr algn="ctr"/>
            <a:r>
              <a:rPr lang="en-US" sz="3200" b="1" dirty="0">
                <a:solidFill>
                  <a:schemeClr val="tx2">
                    <a:lumMod val="60000"/>
                    <a:lumOff val="40000"/>
                  </a:schemeClr>
                </a:solidFill>
                <a:latin typeface="Arial" panose="020B0604020202020204" pitchFamily="34" charset="0"/>
                <a:cs typeface="Arial" panose="020B0604020202020204" pitchFamily="34" charset="0"/>
              </a:rPr>
              <a:t>TEAM MEMBERS</a:t>
            </a:r>
            <a:r>
              <a:rPr lang="en-US" sz="3200" dirty="0">
                <a:solidFill>
                  <a:schemeClr val="tx2">
                    <a:lumMod val="60000"/>
                    <a:lumOff val="40000"/>
                  </a:schemeClr>
                </a:solidFill>
                <a:latin typeface="Arial" panose="020B0604020202020204" pitchFamily="34" charset="0"/>
                <a:cs typeface="Arial" panose="020B0604020202020204" pitchFamily="34" charset="0"/>
              </a:rPr>
              <a:t> – RECTANGULAR</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8</a:t>
            </a:fld>
            <a:endParaRPr lang="en-US" dirty="0">
              <a:solidFill>
                <a:schemeClr val="tx2">
                  <a:lumMod val="60000"/>
                  <a:lumOff val="40000"/>
                </a:schemeClr>
              </a:solidFill>
            </a:endParaRPr>
          </a:p>
        </p:txBody>
      </p:sp>
      <p:sp>
        <p:nvSpPr>
          <p:cNvPr id="25" name="Textfeld 38"/>
          <p:cNvSpPr txBox="1"/>
          <p:nvPr/>
        </p:nvSpPr>
        <p:spPr>
          <a:xfrm>
            <a:off x="791891" y="2839387"/>
            <a:ext cx="2030164" cy="625684"/>
          </a:xfrm>
          <a:prstGeom prst="rect">
            <a:avLst/>
          </a:prstGeom>
        </p:spPr>
        <p:txBody>
          <a:bodyPr vert="horz" wrap="square" rtlCol="0">
            <a:spAutoFit/>
          </a:bodyPr>
          <a:lstStyle/>
          <a:p>
            <a:pPr algn="ctr"/>
            <a:r>
              <a:rPr lang="en-US" sz="2133" b="1" kern="900" dirty="0">
                <a:solidFill>
                  <a:schemeClr val="tx2">
                    <a:lumMod val="60000"/>
                    <a:lumOff val="40000"/>
                  </a:schemeClr>
                </a:solidFill>
                <a:latin typeface="Raleway"/>
                <a:cs typeface="Raleway"/>
              </a:rPr>
              <a:t>JOSH DOE</a:t>
            </a:r>
            <a:endParaRPr lang="en-US" sz="1333"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a:t>
            </a:r>
          </a:p>
        </p:txBody>
      </p:sp>
      <p:sp>
        <p:nvSpPr>
          <p:cNvPr id="26" name="Textfeld 39"/>
          <p:cNvSpPr txBox="1"/>
          <p:nvPr/>
        </p:nvSpPr>
        <p:spPr>
          <a:xfrm>
            <a:off x="3895579" y="2829128"/>
            <a:ext cx="1616148" cy="625684"/>
          </a:xfrm>
          <a:prstGeom prst="rect">
            <a:avLst/>
          </a:prstGeom>
        </p:spPr>
        <p:txBody>
          <a:bodyPr vert="horz" wrap="none" rtlCol="0">
            <a:spAutoFit/>
          </a:bodyPr>
          <a:lstStyle/>
          <a:p>
            <a:pPr algn="ctr"/>
            <a:r>
              <a:rPr lang="de-DE" sz="2133" b="1" kern="900" dirty="0">
                <a:solidFill>
                  <a:schemeClr val="tx2">
                    <a:lumMod val="60000"/>
                    <a:lumOff val="40000"/>
                  </a:schemeClr>
                </a:solidFill>
                <a:latin typeface="Raleway"/>
                <a:cs typeface="Raleway"/>
              </a:rPr>
              <a:t>SARAH HER</a:t>
            </a:r>
            <a:endParaRPr lang="de-DE" sz="1400"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a:t>
            </a:r>
            <a:endParaRPr lang="en-US" sz="1333" kern="900" dirty="0">
              <a:solidFill>
                <a:schemeClr val="tx2">
                  <a:lumMod val="60000"/>
                  <a:lumOff val="40000"/>
                </a:schemeClr>
              </a:solidFill>
              <a:latin typeface="Calibri Light" panose="020F0302020204030204" pitchFamily="34" charset="0"/>
              <a:cs typeface="Raleway"/>
            </a:endParaRPr>
          </a:p>
        </p:txBody>
      </p:sp>
      <p:sp>
        <p:nvSpPr>
          <p:cNvPr id="27" name="Textfeld 40"/>
          <p:cNvSpPr txBox="1"/>
          <p:nvPr/>
        </p:nvSpPr>
        <p:spPr>
          <a:xfrm>
            <a:off x="6633406" y="2839387"/>
            <a:ext cx="1771639" cy="625684"/>
          </a:xfrm>
          <a:prstGeom prst="rect">
            <a:avLst/>
          </a:prstGeom>
        </p:spPr>
        <p:txBody>
          <a:bodyPr vert="horz" wrap="none" rtlCol="0">
            <a:spAutoFit/>
          </a:bodyPr>
          <a:lstStyle/>
          <a:p>
            <a:pPr algn="ctr"/>
            <a:r>
              <a:rPr lang="en-US" sz="2133" b="1" kern="900" dirty="0">
                <a:solidFill>
                  <a:schemeClr val="tx2">
                    <a:lumMod val="60000"/>
                    <a:lumOff val="40000"/>
                  </a:schemeClr>
                </a:solidFill>
                <a:latin typeface="Raleway"/>
                <a:cs typeface="Raleway"/>
              </a:rPr>
              <a:t>SIMON KONK</a:t>
            </a:r>
            <a:endParaRPr lang="en-US" sz="1333"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a:t>
            </a:r>
            <a:endParaRPr lang="en-US" sz="1333" kern="900" dirty="0">
              <a:solidFill>
                <a:schemeClr val="tx2">
                  <a:lumMod val="60000"/>
                  <a:lumOff val="40000"/>
                </a:schemeClr>
              </a:solidFill>
              <a:latin typeface="Calibri Light" panose="020F0302020204030204" pitchFamily="34" charset="0"/>
              <a:cs typeface="Raleway"/>
            </a:endParaRPr>
          </a:p>
        </p:txBody>
      </p:sp>
      <p:sp>
        <p:nvSpPr>
          <p:cNvPr id="28" name="Textfeld 44"/>
          <p:cNvSpPr txBox="1"/>
          <p:nvPr/>
        </p:nvSpPr>
        <p:spPr>
          <a:xfrm>
            <a:off x="9429768" y="2839387"/>
            <a:ext cx="1881989" cy="625684"/>
          </a:xfrm>
          <a:prstGeom prst="rect">
            <a:avLst/>
          </a:prstGeom>
        </p:spPr>
        <p:txBody>
          <a:bodyPr vert="horz" wrap="none" rtlCol="0">
            <a:spAutoFit/>
          </a:bodyPr>
          <a:lstStyle/>
          <a:p>
            <a:pPr algn="ctr"/>
            <a:r>
              <a:rPr lang="en-US" sz="2133" b="1" kern="900" dirty="0">
                <a:solidFill>
                  <a:schemeClr val="tx2">
                    <a:lumMod val="60000"/>
                    <a:lumOff val="40000"/>
                  </a:schemeClr>
                </a:solidFill>
                <a:latin typeface="Raleway"/>
                <a:cs typeface="Raleway"/>
              </a:rPr>
              <a:t>EMILY WILL</a:t>
            </a:r>
            <a:endParaRPr lang="en-US" sz="1333"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a:t>
            </a:r>
          </a:p>
        </p:txBody>
      </p:sp>
      <p:sp>
        <p:nvSpPr>
          <p:cNvPr id="40" name="Textfeld 38"/>
          <p:cNvSpPr txBox="1"/>
          <p:nvPr/>
        </p:nvSpPr>
        <p:spPr>
          <a:xfrm>
            <a:off x="791891" y="5353519"/>
            <a:ext cx="2030164" cy="625684"/>
          </a:xfrm>
          <a:prstGeom prst="rect">
            <a:avLst/>
          </a:prstGeom>
        </p:spPr>
        <p:txBody>
          <a:bodyPr vert="horz" wrap="square" rtlCol="0">
            <a:spAutoFit/>
          </a:bodyPr>
          <a:lstStyle/>
          <a:p>
            <a:pPr algn="ctr"/>
            <a:r>
              <a:rPr lang="en-US" sz="2133" b="1" kern="900" dirty="0">
                <a:solidFill>
                  <a:schemeClr val="tx2">
                    <a:lumMod val="60000"/>
                    <a:lumOff val="40000"/>
                  </a:schemeClr>
                </a:solidFill>
                <a:latin typeface="Raleway"/>
                <a:cs typeface="Raleway"/>
              </a:rPr>
              <a:t>JOSH DOE</a:t>
            </a:r>
            <a:endParaRPr lang="en-US" sz="1333"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a:t>
            </a:r>
          </a:p>
        </p:txBody>
      </p:sp>
      <p:sp>
        <p:nvSpPr>
          <p:cNvPr id="41" name="Textfeld 39"/>
          <p:cNvSpPr txBox="1"/>
          <p:nvPr/>
        </p:nvSpPr>
        <p:spPr>
          <a:xfrm>
            <a:off x="3895579" y="5343260"/>
            <a:ext cx="1616148" cy="625684"/>
          </a:xfrm>
          <a:prstGeom prst="rect">
            <a:avLst/>
          </a:prstGeom>
        </p:spPr>
        <p:txBody>
          <a:bodyPr vert="horz" wrap="none" rtlCol="0">
            <a:spAutoFit/>
          </a:bodyPr>
          <a:lstStyle/>
          <a:p>
            <a:pPr algn="ctr"/>
            <a:r>
              <a:rPr lang="de-DE" sz="2133" b="1" kern="900" dirty="0">
                <a:solidFill>
                  <a:schemeClr val="tx2">
                    <a:lumMod val="60000"/>
                    <a:lumOff val="40000"/>
                  </a:schemeClr>
                </a:solidFill>
                <a:latin typeface="Raleway"/>
                <a:cs typeface="Raleway"/>
              </a:rPr>
              <a:t>SARAH HER</a:t>
            </a:r>
            <a:endParaRPr lang="de-DE" sz="1400"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a:t>
            </a:r>
            <a:endParaRPr lang="en-US" sz="1333" kern="900" dirty="0">
              <a:solidFill>
                <a:schemeClr val="tx2">
                  <a:lumMod val="60000"/>
                  <a:lumOff val="40000"/>
                </a:schemeClr>
              </a:solidFill>
              <a:latin typeface="Calibri Light" panose="020F0302020204030204" pitchFamily="34" charset="0"/>
              <a:cs typeface="Raleway"/>
            </a:endParaRPr>
          </a:p>
        </p:txBody>
      </p:sp>
      <p:sp>
        <p:nvSpPr>
          <p:cNvPr id="42" name="Textfeld 40"/>
          <p:cNvSpPr txBox="1"/>
          <p:nvPr/>
        </p:nvSpPr>
        <p:spPr>
          <a:xfrm>
            <a:off x="6633406" y="5353519"/>
            <a:ext cx="1771639" cy="625684"/>
          </a:xfrm>
          <a:prstGeom prst="rect">
            <a:avLst/>
          </a:prstGeom>
        </p:spPr>
        <p:txBody>
          <a:bodyPr vert="horz" wrap="none" rtlCol="0">
            <a:spAutoFit/>
          </a:bodyPr>
          <a:lstStyle/>
          <a:p>
            <a:pPr algn="ctr"/>
            <a:r>
              <a:rPr lang="en-US" sz="2133" b="1" kern="900" dirty="0">
                <a:solidFill>
                  <a:schemeClr val="tx2">
                    <a:lumMod val="60000"/>
                    <a:lumOff val="40000"/>
                  </a:schemeClr>
                </a:solidFill>
                <a:latin typeface="Raleway"/>
                <a:cs typeface="Raleway"/>
              </a:rPr>
              <a:t>SIMON KONK</a:t>
            </a:r>
            <a:endParaRPr lang="en-US" sz="1333"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a:t>
            </a:r>
            <a:endParaRPr lang="en-US" sz="1333" kern="900" dirty="0">
              <a:solidFill>
                <a:schemeClr val="tx2">
                  <a:lumMod val="60000"/>
                  <a:lumOff val="40000"/>
                </a:schemeClr>
              </a:solidFill>
              <a:latin typeface="Calibri Light" panose="020F0302020204030204" pitchFamily="34" charset="0"/>
              <a:cs typeface="Raleway"/>
            </a:endParaRPr>
          </a:p>
        </p:txBody>
      </p:sp>
      <p:sp>
        <p:nvSpPr>
          <p:cNvPr id="43" name="Textfeld 44"/>
          <p:cNvSpPr txBox="1"/>
          <p:nvPr/>
        </p:nvSpPr>
        <p:spPr>
          <a:xfrm>
            <a:off x="9429768" y="5353519"/>
            <a:ext cx="1881989" cy="625684"/>
          </a:xfrm>
          <a:prstGeom prst="rect">
            <a:avLst/>
          </a:prstGeom>
        </p:spPr>
        <p:txBody>
          <a:bodyPr vert="horz" wrap="none" rtlCol="0">
            <a:spAutoFit/>
          </a:bodyPr>
          <a:lstStyle/>
          <a:p>
            <a:pPr algn="ctr"/>
            <a:r>
              <a:rPr lang="en-US" sz="2133" b="1" kern="900" dirty="0">
                <a:solidFill>
                  <a:schemeClr val="tx2">
                    <a:lumMod val="60000"/>
                    <a:lumOff val="40000"/>
                  </a:schemeClr>
                </a:solidFill>
                <a:latin typeface="Raleway"/>
                <a:cs typeface="Raleway"/>
              </a:rPr>
              <a:t>EMILY WILL</a:t>
            </a:r>
            <a:endParaRPr lang="en-US" sz="1333" kern="900" dirty="0">
              <a:solidFill>
                <a:schemeClr val="tx2">
                  <a:lumMod val="60000"/>
                  <a:lumOff val="40000"/>
                </a:schemeClr>
              </a:solidFill>
              <a:latin typeface="Raleway"/>
              <a:cs typeface="Raleway"/>
            </a:endParaRPr>
          </a:p>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a:t>
            </a:r>
          </a:p>
        </p:txBody>
      </p:sp>
      <p:grpSp>
        <p:nvGrpSpPr>
          <p:cNvPr id="2" name="Group 1">
            <a:extLst>
              <a:ext uri="{FF2B5EF4-FFF2-40B4-BE49-F238E27FC236}">
                <a16:creationId xmlns:a16="http://schemas.microsoft.com/office/drawing/2014/main" id="{21F94703-E195-481B-82C8-FBC704185B91}"/>
              </a:ext>
            </a:extLst>
          </p:cNvPr>
          <p:cNvGrpSpPr/>
          <p:nvPr/>
        </p:nvGrpSpPr>
        <p:grpSpPr>
          <a:xfrm>
            <a:off x="1145640" y="1348424"/>
            <a:ext cx="1320318" cy="1341120"/>
            <a:chOff x="1145640" y="1348424"/>
            <a:chExt cx="1320318" cy="1341120"/>
          </a:xfrm>
        </p:grpSpPr>
        <p:sp>
          <p:nvSpPr>
            <p:cNvPr id="38" name="Rectangle 37"/>
            <p:cNvSpPr/>
            <p:nvPr/>
          </p:nvSpPr>
          <p:spPr>
            <a:xfrm>
              <a:off x="1145640" y="1348424"/>
              <a:ext cx="1320317" cy="1341120"/>
            </a:xfrm>
            <a:prstGeom prst="rect">
              <a:avLst/>
            </a:prstGeom>
            <a:blipFill dpi="0" rotWithShape="1">
              <a:blip r:embed="rId2" cstate="hqprint">
                <a:extLst>
                  <a:ext uri="{28A0092B-C50C-407E-A947-70E740481C1C}">
                    <a14:useLocalDpi xmlns:a14="http://schemas.microsoft.com/office/drawing/2010/main"/>
                  </a:ext>
                </a:extLst>
              </a:blip>
              <a:srcRect/>
              <a:stretch>
                <a:fillRect l="-26022" r="-26022"/>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29" name="Rectangle 28"/>
            <p:cNvSpPr/>
            <p:nvPr/>
          </p:nvSpPr>
          <p:spPr>
            <a:xfrm>
              <a:off x="1912621" y="1353229"/>
              <a:ext cx="553337" cy="25141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67" b="1" dirty="0">
                  <a:solidFill>
                    <a:schemeClr val="bg1"/>
                  </a:solidFill>
                  <a:latin typeface="Raleway" panose="020B0503030101060003" pitchFamily="34" charset="0"/>
                </a:rPr>
                <a:t>CEO</a:t>
              </a:r>
            </a:p>
          </p:txBody>
        </p:sp>
      </p:grpSp>
      <p:grpSp>
        <p:nvGrpSpPr>
          <p:cNvPr id="5" name="Group 4">
            <a:extLst>
              <a:ext uri="{FF2B5EF4-FFF2-40B4-BE49-F238E27FC236}">
                <a16:creationId xmlns:a16="http://schemas.microsoft.com/office/drawing/2014/main" id="{294D27CD-4056-4C8B-90B5-2CCF00B2F7BF}"/>
              </a:ext>
            </a:extLst>
          </p:cNvPr>
          <p:cNvGrpSpPr/>
          <p:nvPr/>
        </p:nvGrpSpPr>
        <p:grpSpPr>
          <a:xfrm>
            <a:off x="4042320" y="1348424"/>
            <a:ext cx="1322666" cy="1341120"/>
            <a:chOff x="4042320" y="1348424"/>
            <a:chExt cx="1322666" cy="1341120"/>
          </a:xfrm>
        </p:grpSpPr>
        <p:sp>
          <p:nvSpPr>
            <p:cNvPr id="39" name="Rectangle 38"/>
            <p:cNvSpPr/>
            <p:nvPr/>
          </p:nvSpPr>
          <p:spPr>
            <a:xfrm>
              <a:off x="4042320" y="1348424"/>
              <a:ext cx="1320317" cy="1341120"/>
            </a:xfrm>
            <a:prstGeom prst="rect">
              <a:avLst/>
            </a:prstGeom>
            <a:blipFill>
              <a:blip r:embed="rId3" cstate="hqprint">
                <a:extLst>
                  <a:ext uri="{28A0092B-C50C-407E-A947-70E740481C1C}">
                    <a14:useLocalDpi xmlns:a14="http://schemas.microsoft.com/office/drawing/2010/main"/>
                  </a:ext>
                </a:extLst>
              </a:blip>
              <a:srcRect/>
              <a:stretch>
                <a:fillRect l="-26186" r="-26186"/>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0" name="Rectangle 29"/>
            <p:cNvSpPr/>
            <p:nvPr/>
          </p:nvSpPr>
          <p:spPr>
            <a:xfrm>
              <a:off x="4811649" y="1351442"/>
              <a:ext cx="553337" cy="25141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67" b="1" dirty="0">
                  <a:solidFill>
                    <a:schemeClr val="bg1"/>
                  </a:solidFill>
                  <a:latin typeface="Raleway" panose="020B0503030101060003" pitchFamily="34" charset="0"/>
                </a:rPr>
                <a:t>CEO</a:t>
              </a:r>
            </a:p>
          </p:txBody>
        </p:sp>
      </p:grpSp>
      <p:grpSp>
        <p:nvGrpSpPr>
          <p:cNvPr id="6" name="Group 5">
            <a:extLst>
              <a:ext uri="{FF2B5EF4-FFF2-40B4-BE49-F238E27FC236}">
                <a16:creationId xmlns:a16="http://schemas.microsoft.com/office/drawing/2014/main" id="{B9C0AEA0-2193-4BD1-9DCE-B6E728F8AB1F}"/>
              </a:ext>
            </a:extLst>
          </p:cNvPr>
          <p:cNvGrpSpPr/>
          <p:nvPr/>
        </p:nvGrpSpPr>
        <p:grpSpPr>
          <a:xfrm>
            <a:off x="6857892" y="1348424"/>
            <a:ext cx="1320318" cy="1341120"/>
            <a:chOff x="6857892" y="1348424"/>
            <a:chExt cx="1320318" cy="1341120"/>
          </a:xfrm>
        </p:grpSpPr>
        <p:sp>
          <p:nvSpPr>
            <p:cNvPr id="37" name="Rectangle 36"/>
            <p:cNvSpPr/>
            <p:nvPr/>
          </p:nvSpPr>
          <p:spPr>
            <a:xfrm>
              <a:off x="6857892" y="1348424"/>
              <a:ext cx="1320317" cy="1341120"/>
            </a:xfrm>
            <a:prstGeom prst="rect">
              <a:avLst/>
            </a:prstGeom>
            <a:blipFill>
              <a:blip r:embed="rId4" cstate="hqprint">
                <a:extLst>
                  <a:ext uri="{28A0092B-C50C-407E-A947-70E740481C1C}">
                    <a14:useLocalDpi xmlns:a14="http://schemas.microsoft.com/office/drawing/2010/main"/>
                  </a:ext>
                </a:extLst>
              </a:blip>
              <a:srcRect/>
              <a:stretch>
                <a:fillRect t="-23986" b="-23986"/>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1" name="Rectangle 30"/>
            <p:cNvSpPr/>
            <p:nvPr/>
          </p:nvSpPr>
          <p:spPr>
            <a:xfrm>
              <a:off x="7624873" y="1348425"/>
              <a:ext cx="553337" cy="25141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67" b="1" dirty="0">
                  <a:solidFill>
                    <a:schemeClr val="bg1"/>
                  </a:solidFill>
                  <a:latin typeface="Raleway" panose="020B0503030101060003" pitchFamily="34" charset="0"/>
                </a:rPr>
                <a:t>CEO</a:t>
              </a:r>
            </a:p>
          </p:txBody>
        </p:sp>
      </p:grpSp>
      <p:grpSp>
        <p:nvGrpSpPr>
          <p:cNvPr id="7" name="Group 6">
            <a:extLst>
              <a:ext uri="{FF2B5EF4-FFF2-40B4-BE49-F238E27FC236}">
                <a16:creationId xmlns:a16="http://schemas.microsoft.com/office/drawing/2014/main" id="{EE16C45C-6949-479A-9825-7C7BB93DE5AD}"/>
              </a:ext>
            </a:extLst>
          </p:cNvPr>
          <p:cNvGrpSpPr/>
          <p:nvPr/>
        </p:nvGrpSpPr>
        <p:grpSpPr>
          <a:xfrm>
            <a:off x="9711779" y="1348424"/>
            <a:ext cx="1320317" cy="1341120"/>
            <a:chOff x="9711779" y="1348424"/>
            <a:chExt cx="1320317" cy="1341120"/>
          </a:xfrm>
        </p:grpSpPr>
        <p:sp>
          <p:nvSpPr>
            <p:cNvPr id="44" name="Rectangle 43"/>
            <p:cNvSpPr/>
            <p:nvPr/>
          </p:nvSpPr>
          <p:spPr>
            <a:xfrm>
              <a:off x="9711779" y="1348424"/>
              <a:ext cx="1320317" cy="1341120"/>
            </a:xfrm>
            <a:prstGeom prst="rect">
              <a:avLst/>
            </a:prstGeom>
            <a:blipFill dpi="0" rotWithShape="1">
              <a:blip r:embed="rId5" cstate="hqprint">
                <a:extLst>
                  <a:ext uri="{28A0092B-C50C-407E-A947-70E740481C1C}">
                    <a14:useLocalDpi xmlns:a14="http://schemas.microsoft.com/office/drawing/2010/main"/>
                  </a:ext>
                </a:extLst>
              </a:blip>
              <a:srcRect/>
              <a:stretch>
                <a:fillRect l="-26081" r="-26081"/>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2" name="Rectangle 31"/>
            <p:cNvSpPr/>
            <p:nvPr/>
          </p:nvSpPr>
          <p:spPr>
            <a:xfrm>
              <a:off x="10476412" y="1353229"/>
              <a:ext cx="553337" cy="251415"/>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67" b="1" dirty="0">
                  <a:solidFill>
                    <a:schemeClr val="bg1"/>
                  </a:solidFill>
                  <a:latin typeface="Raleway" panose="020B0503030101060003" pitchFamily="34" charset="0"/>
                </a:rPr>
                <a:t>CEO</a:t>
              </a:r>
            </a:p>
          </p:txBody>
        </p:sp>
      </p:grpSp>
      <p:grpSp>
        <p:nvGrpSpPr>
          <p:cNvPr id="8" name="Group 7">
            <a:extLst>
              <a:ext uri="{FF2B5EF4-FFF2-40B4-BE49-F238E27FC236}">
                <a16:creationId xmlns:a16="http://schemas.microsoft.com/office/drawing/2014/main" id="{68CE0209-0E43-4CFA-8B1E-57F6AD3B7BC7}"/>
              </a:ext>
            </a:extLst>
          </p:cNvPr>
          <p:cNvGrpSpPr/>
          <p:nvPr/>
        </p:nvGrpSpPr>
        <p:grpSpPr>
          <a:xfrm>
            <a:off x="1147988" y="3865793"/>
            <a:ext cx="1320317" cy="1341120"/>
            <a:chOff x="1147988" y="3865793"/>
            <a:chExt cx="1320317" cy="1341120"/>
          </a:xfrm>
        </p:grpSpPr>
        <p:sp>
          <p:nvSpPr>
            <p:cNvPr id="46" name="Rectangle 45"/>
            <p:cNvSpPr/>
            <p:nvPr/>
          </p:nvSpPr>
          <p:spPr>
            <a:xfrm>
              <a:off x="1147988" y="3865793"/>
              <a:ext cx="1320317" cy="1341120"/>
            </a:xfrm>
            <a:prstGeom prst="rect">
              <a:avLst/>
            </a:prstGeom>
            <a:blipFill dpi="0" rotWithShape="1">
              <a:blip r:embed="rId6" cstate="hqprint">
                <a:extLst>
                  <a:ext uri="{28A0092B-C50C-407E-A947-70E740481C1C}">
                    <a14:useLocalDpi xmlns:a14="http://schemas.microsoft.com/office/drawing/2010/main"/>
                  </a:ext>
                </a:extLst>
              </a:blip>
              <a:srcRect/>
              <a:stretch>
                <a:fillRect l="-26182" r="-26182"/>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3" name="Rectangle 32"/>
            <p:cNvSpPr/>
            <p:nvPr/>
          </p:nvSpPr>
          <p:spPr>
            <a:xfrm>
              <a:off x="1912621" y="3870598"/>
              <a:ext cx="553337" cy="25141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67" b="1" dirty="0">
                  <a:solidFill>
                    <a:schemeClr val="bg1"/>
                  </a:solidFill>
                  <a:latin typeface="Raleway" panose="020B0503030101060003" pitchFamily="34" charset="0"/>
                </a:rPr>
                <a:t>CEO</a:t>
              </a:r>
            </a:p>
          </p:txBody>
        </p:sp>
      </p:grpSp>
      <p:grpSp>
        <p:nvGrpSpPr>
          <p:cNvPr id="9" name="Group 8">
            <a:extLst>
              <a:ext uri="{FF2B5EF4-FFF2-40B4-BE49-F238E27FC236}">
                <a16:creationId xmlns:a16="http://schemas.microsoft.com/office/drawing/2014/main" id="{E09DFB26-DE88-4524-8C2F-0BE3A30D077E}"/>
              </a:ext>
            </a:extLst>
          </p:cNvPr>
          <p:cNvGrpSpPr/>
          <p:nvPr/>
        </p:nvGrpSpPr>
        <p:grpSpPr>
          <a:xfrm>
            <a:off x="4044668" y="3865793"/>
            <a:ext cx="1320318" cy="1341120"/>
            <a:chOff x="4044668" y="3865793"/>
            <a:chExt cx="1320318" cy="1341120"/>
          </a:xfrm>
        </p:grpSpPr>
        <p:sp>
          <p:nvSpPr>
            <p:cNvPr id="47" name="Rectangle 46"/>
            <p:cNvSpPr/>
            <p:nvPr/>
          </p:nvSpPr>
          <p:spPr>
            <a:xfrm>
              <a:off x="4044668" y="3865793"/>
              <a:ext cx="1320317" cy="1341120"/>
            </a:xfrm>
            <a:prstGeom prst="rect">
              <a:avLst/>
            </a:prstGeom>
            <a:blipFill dpi="0" rotWithShape="1">
              <a:blip r:embed="rId7" cstate="hqprint">
                <a:extLst>
                  <a:ext uri="{28A0092B-C50C-407E-A947-70E740481C1C}">
                    <a14:useLocalDpi xmlns:a14="http://schemas.microsoft.com/office/drawing/2010/main"/>
                  </a:ext>
                </a:extLst>
              </a:blip>
              <a:srcRect/>
              <a:stretch>
                <a:fillRect l="-26182" r="-26182"/>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4" name="Rectangle 33"/>
            <p:cNvSpPr/>
            <p:nvPr/>
          </p:nvSpPr>
          <p:spPr>
            <a:xfrm>
              <a:off x="4811649" y="3868811"/>
              <a:ext cx="553337" cy="251415"/>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67" b="1" dirty="0">
                  <a:solidFill>
                    <a:schemeClr val="bg1"/>
                  </a:solidFill>
                  <a:latin typeface="Raleway" panose="020B0503030101060003" pitchFamily="34" charset="0"/>
                </a:rPr>
                <a:t>CEO</a:t>
              </a:r>
            </a:p>
          </p:txBody>
        </p:sp>
      </p:grpSp>
      <p:grpSp>
        <p:nvGrpSpPr>
          <p:cNvPr id="10" name="Group 9">
            <a:extLst>
              <a:ext uri="{FF2B5EF4-FFF2-40B4-BE49-F238E27FC236}">
                <a16:creationId xmlns:a16="http://schemas.microsoft.com/office/drawing/2014/main" id="{A35B3BB8-E973-4DC2-939E-CC43E0429983}"/>
              </a:ext>
            </a:extLst>
          </p:cNvPr>
          <p:cNvGrpSpPr/>
          <p:nvPr/>
        </p:nvGrpSpPr>
        <p:grpSpPr>
          <a:xfrm>
            <a:off x="6860240" y="3865793"/>
            <a:ext cx="1320317" cy="1341120"/>
            <a:chOff x="6860240" y="3865793"/>
            <a:chExt cx="1320317" cy="1341120"/>
          </a:xfrm>
        </p:grpSpPr>
        <p:sp>
          <p:nvSpPr>
            <p:cNvPr id="52" name="Rectangle 51"/>
            <p:cNvSpPr/>
            <p:nvPr/>
          </p:nvSpPr>
          <p:spPr>
            <a:xfrm>
              <a:off x="6860240" y="3865793"/>
              <a:ext cx="1320317" cy="1341120"/>
            </a:xfrm>
            <a:prstGeom prst="rect">
              <a:avLst/>
            </a:prstGeom>
            <a:blipFill dpi="0" rotWithShape="1">
              <a:blip r:embed="rId8" cstate="hqprint">
                <a:extLst>
                  <a:ext uri="{28A0092B-C50C-407E-A947-70E740481C1C}">
                    <a14:useLocalDpi xmlns:a14="http://schemas.microsoft.com/office/drawing/2010/main"/>
                  </a:ext>
                </a:extLst>
              </a:blip>
              <a:srcRect/>
              <a:stretch>
                <a:fillRect l="-41692" r="-10672"/>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5" name="Rectangle 34"/>
            <p:cNvSpPr/>
            <p:nvPr/>
          </p:nvSpPr>
          <p:spPr>
            <a:xfrm>
              <a:off x="7624873" y="3865794"/>
              <a:ext cx="553337" cy="251415"/>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67" b="1" dirty="0">
                  <a:solidFill>
                    <a:schemeClr val="tx2">
                      <a:lumMod val="60000"/>
                      <a:lumOff val="40000"/>
                    </a:schemeClr>
                  </a:solidFill>
                  <a:latin typeface="Raleway" panose="020B0503030101060003" pitchFamily="34" charset="0"/>
                </a:rPr>
                <a:t>CEO</a:t>
              </a:r>
            </a:p>
          </p:txBody>
        </p:sp>
      </p:grpSp>
      <p:grpSp>
        <p:nvGrpSpPr>
          <p:cNvPr id="11" name="Group 10">
            <a:extLst>
              <a:ext uri="{FF2B5EF4-FFF2-40B4-BE49-F238E27FC236}">
                <a16:creationId xmlns:a16="http://schemas.microsoft.com/office/drawing/2014/main" id="{B81020E5-E33E-4969-ACFE-77C8CDB785E0}"/>
              </a:ext>
            </a:extLst>
          </p:cNvPr>
          <p:cNvGrpSpPr/>
          <p:nvPr/>
        </p:nvGrpSpPr>
        <p:grpSpPr>
          <a:xfrm>
            <a:off x="9714127" y="3865574"/>
            <a:ext cx="1320317" cy="1341339"/>
            <a:chOff x="9714127" y="3865574"/>
            <a:chExt cx="1320317" cy="1341339"/>
          </a:xfrm>
        </p:grpSpPr>
        <p:sp>
          <p:nvSpPr>
            <p:cNvPr id="53" name="Rectangle 52"/>
            <p:cNvSpPr/>
            <p:nvPr/>
          </p:nvSpPr>
          <p:spPr>
            <a:xfrm>
              <a:off x="9714127" y="3865793"/>
              <a:ext cx="1320317" cy="1341120"/>
            </a:xfrm>
            <a:prstGeom prst="rect">
              <a:avLst/>
            </a:prstGeom>
            <a:blipFill>
              <a:blip r:embed="rId9" cstate="hqprint">
                <a:extLst>
                  <a:ext uri="{28A0092B-C50C-407E-A947-70E740481C1C}">
                    <a14:useLocalDpi xmlns:a14="http://schemas.microsoft.com/office/drawing/2010/main"/>
                  </a:ext>
                </a:extLst>
              </a:blip>
              <a:stretch>
                <a:fillRect l="-26182" r="-26182"/>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2">
                    <a:lumMod val="60000"/>
                    <a:lumOff val="40000"/>
                  </a:schemeClr>
                </a:solidFill>
              </a:endParaRPr>
            </a:p>
          </p:txBody>
        </p:sp>
        <p:sp>
          <p:nvSpPr>
            <p:cNvPr id="36" name="Rectangle 35"/>
            <p:cNvSpPr/>
            <p:nvPr/>
          </p:nvSpPr>
          <p:spPr>
            <a:xfrm>
              <a:off x="10476412" y="3865574"/>
              <a:ext cx="553337" cy="251415"/>
            </a:xfrm>
            <a:prstGeom prst="rect">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67" b="1" dirty="0">
                  <a:solidFill>
                    <a:schemeClr val="bg1"/>
                  </a:solidFill>
                  <a:latin typeface="Raleway" panose="020B0503030101060003" pitchFamily="34" charset="0"/>
                </a:rPr>
                <a:t>CEO</a:t>
              </a:r>
            </a:p>
          </p:txBody>
        </p:sp>
      </p:grpSp>
    </p:spTree>
    <p:extLst>
      <p:ext uri="{BB962C8B-B14F-4D97-AF65-F5344CB8AC3E}">
        <p14:creationId xmlns:p14="http://schemas.microsoft.com/office/powerpoint/2010/main" val="18111342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par>
                          <p:cTn id="21" fill="hold">
                            <p:stCondLst>
                              <p:cond delay="1500"/>
                            </p:stCondLst>
                            <p:childTnLst>
                              <p:par>
                                <p:cTn id="22" presetID="53" presetClass="entr" presetSubtype="16"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childTnLst>
                          </p:cTn>
                        </p:par>
                        <p:par>
                          <p:cTn id="27" fill="hold">
                            <p:stCondLst>
                              <p:cond delay="2000"/>
                            </p:stCondLst>
                            <p:childTnLst>
                              <p:par>
                                <p:cTn id="28" presetID="53" presetClass="entr" presetSubtype="16" fill="hold" nodeType="after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fltVal val="0"/>
                                          </p:val>
                                        </p:tav>
                                        <p:tav tm="100000">
                                          <p:val>
                                            <p:strVal val="#ppt_h"/>
                                          </p:val>
                                        </p:tav>
                                      </p:tavLst>
                                    </p:anim>
                                    <p:animEffect transition="in" filter="fade">
                                      <p:cBhvr>
                                        <p:cTn id="32" dur="500"/>
                                        <p:tgtEl>
                                          <p:spTgt spid="7"/>
                                        </p:tgtEl>
                                      </p:cBhvr>
                                    </p:animEffect>
                                  </p:childTnLst>
                                </p:cTn>
                              </p:par>
                            </p:childTnLst>
                          </p:cTn>
                        </p:par>
                        <p:par>
                          <p:cTn id="33" fill="hold">
                            <p:stCondLst>
                              <p:cond delay="2500"/>
                            </p:stCondLst>
                            <p:childTnLst>
                              <p:par>
                                <p:cTn id="34" presetID="53" presetClass="entr" presetSubtype="16" fill="hold" nodeType="after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p:cTn id="36" dur="500" fill="hold"/>
                                        <p:tgtEl>
                                          <p:spTgt spid="8"/>
                                        </p:tgtEl>
                                        <p:attrNameLst>
                                          <p:attrName>ppt_w</p:attrName>
                                        </p:attrNameLst>
                                      </p:cBhvr>
                                      <p:tavLst>
                                        <p:tav tm="0">
                                          <p:val>
                                            <p:fltVal val="0"/>
                                          </p:val>
                                        </p:tav>
                                        <p:tav tm="100000">
                                          <p:val>
                                            <p:strVal val="#ppt_w"/>
                                          </p:val>
                                        </p:tav>
                                      </p:tavLst>
                                    </p:anim>
                                    <p:anim calcmode="lin" valueType="num">
                                      <p:cBhvr>
                                        <p:cTn id="37" dur="500" fill="hold"/>
                                        <p:tgtEl>
                                          <p:spTgt spid="8"/>
                                        </p:tgtEl>
                                        <p:attrNameLst>
                                          <p:attrName>ppt_h</p:attrName>
                                        </p:attrNameLst>
                                      </p:cBhvr>
                                      <p:tavLst>
                                        <p:tav tm="0">
                                          <p:val>
                                            <p:fltVal val="0"/>
                                          </p:val>
                                        </p:tav>
                                        <p:tav tm="100000">
                                          <p:val>
                                            <p:strVal val="#ppt_h"/>
                                          </p:val>
                                        </p:tav>
                                      </p:tavLst>
                                    </p:anim>
                                    <p:animEffect transition="in" filter="fade">
                                      <p:cBhvr>
                                        <p:cTn id="38" dur="500"/>
                                        <p:tgtEl>
                                          <p:spTgt spid="8"/>
                                        </p:tgtEl>
                                      </p:cBhvr>
                                    </p:animEffect>
                                  </p:childTnLst>
                                </p:cTn>
                              </p:par>
                            </p:childTnLst>
                          </p:cTn>
                        </p:par>
                        <p:par>
                          <p:cTn id="39" fill="hold">
                            <p:stCondLst>
                              <p:cond delay="3000"/>
                            </p:stCondLst>
                            <p:childTnLst>
                              <p:par>
                                <p:cTn id="40" presetID="53" presetClass="entr" presetSubtype="16" fill="hold" nodeType="after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500" fill="hold"/>
                                        <p:tgtEl>
                                          <p:spTgt spid="9"/>
                                        </p:tgtEl>
                                        <p:attrNameLst>
                                          <p:attrName>ppt_w</p:attrName>
                                        </p:attrNameLst>
                                      </p:cBhvr>
                                      <p:tavLst>
                                        <p:tav tm="0">
                                          <p:val>
                                            <p:fltVal val="0"/>
                                          </p:val>
                                        </p:tav>
                                        <p:tav tm="100000">
                                          <p:val>
                                            <p:strVal val="#ppt_w"/>
                                          </p:val>
                                        </p:tav>
                                      </p:tavLst>
                                    </p:anim>
                                    <p:anim calcmode="lin" valueType="num">
                                      <p:cBhvr>
                                        <p:cTn id="43" dur="500" fill="hold"/>
                                        <p:tgtEl>
                                          <p:spTgt spid="9"/>
                                        </p:tgtEl>
                                        <p:attrNameLst>
                                          <p:attrName>ppt_h</p:attrName>
                                        </p:attrNameLst>
                                      </p:cBhvr>
                                      <p:tavLst>
                                        <p:tav tm="0">
                                          <p:val>
                                            <p:fltVal val="0"/>
                                          </p:val>
                                        </p:tav>
                                        <p:tav tm="100000">
                                          <p:val>
                                            <p:strVal val="#ppt_h"/>
                                          </p:val>
                                        </p:tav>
                                      </p:tavLst>
                                    </p:anim>
                                    <p:animEffect transition="in" filter="fade">
                                      <p:cBhvr>
                                        <p:cTn id="44" dur="500"/>
                                        <p:tgtEl>
                                          <p:spTgt spid="9"/>
                                        </p:tgtEl>
                                      </p:cBhvr>
                                    </p:animEffect>
                                  </p:childTnLst>
                                </p:cTn>
                              </p:par>
                            </p:childTnLst>
                          </p:cTn>
                        </p:par>
                        <p:par>
                          <p:cTn id="45" fill="hold">
                            <p:stCondLst>
                              <p:cond delay="3500"/>
                            </p:stCondLst>
                            <p:childTnLst>
                              <p:par>
                                <p:cTn id="46" presetID="53" presetClass="entr" presetSubtype="16" fill="hold" nodeType="after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p:cTn id="48" dur="500" fill="hold"/>
                                        <p:tgtEl>
                                          <p:spTgt spid="10"/>
                                        </p:tgtEl>
                                        <p:attrNameLst>
                                          <p:attrName>ppt_w</p:attrName>
                                        </p:attrNameLst>
                                      </p:cBhvr>
                                      <p:tavLst>
                                        <p:tav tm="0">
                                          <p:val>
                                            <p:fltVal val="0"/>
                                          </p:val>
                                        </p:tav>
                                        <p:tav tm="100000">
                                          <p:val>
                                            <p:strVal val="#ppt_w"/>
                                          </p:val>
                                        </p:tav>
                                      </p:tavLst>
                                    </p:anim>
                                    <p:anim calcmode="lin" valueType="num">
                                      <p:cBhvr>
                                        <p:cTn id="49" dur="500" fill="hold"/>
                                        <p:tgtEl>
                                          <p:spTgt spid="10"/>
                                        </p:tgtEl>
                                        <p:attrNameLst>
                                          <p:attrName>ppt_h</p:attrName>
                                        </p:attrNameLst>
                                      </p:cBhvr>
                                      <p:tavLst>
                                        <p:tav tm="0">
                                          <p:val>
                                            <p:fltVal val="0"/>
                                          </p:val>
                                        </p:tav>
                                        <p:tav tm="100000">
                                          <p:val>
                                            <p:strVal val="#ppt_h"/>
                                          </p:val>
                                        </p:tav>
                                      </p:tavLst>
                                    </p:anim>
                                    <p:animEffect transition="in" filter="fade">
                                      <p:cBhvr>
                                        <p:cTn id="50" dur="500"/>
                                        <p:tgtEl>
                                          <p:spTgt spid="10"/>
                                        </p:tgtEl>
                                      </p:cBhvr>
                                    </p:animEffect>
                                  </p:childTnLst>
                                </p:cTn>
                              </p:par>
                            </p:childTnLst>
                          </p:cTn>
                        </p:par>
                        <p:par>
                          <p:cTn id="51" fill="hold">
                            <p:stCondLst>
                              <p:cond delay="4000"/>
                            </p:stCondLst>
                            <p:childTnLst>
                              <p:par>
                                <p:cTn id="52" presetID="53" presetClass="entr" presetSubtype="16" fill="hold" nodeType="afterEffect">
                                  <p:stCondLst>
                                    <p:cond delay="0"/>
                                  </p:stCondLst>
                                  <p:childTnLst>
                                    <p:set>
                                      <p:cBhvr>
                                        <p:cTn id="53" dur="1" fill="hold">
                                          <p:stCondLst>
                                            <p:cond delay="0"/>
                                          </p:stCondLst>
                                        </p:cTn>
                                        <p:tgtEl>
                                          <p:spTgt spid="11"/>
                                        </p:tgtEl>
                                        <p:attrNameLst>
                                          <p:attrName>style.visibility</p:attrName>
                                        </p:attrNameLst>
                                      </p:cBhvr>
                                      <p:to>
                                        <p:strVal val="visible"/>
                                      </p:to>
                                    </p:set>
                                    <p:anim calcmode="lin" valueType="num">
                                      <p:cBhvr>
                                        <p:cTn id="54" dur="500" fill="hold"/>
                                        <p:tgtEl>
                                          <p:spTgt spid="11"/>
                                        </p:tgtEl>
                                        <p:attrNameLst>
                                          <p:attrName>ppt_w</p:attrName>
                                        </p:attrNameLst>
                                      </p:cBhvr>
                                      <p:tavLst>
                                        <p:tav tm="0">
                                          <p:val>
                                            <p:fltVal val="0"/>
                                          </p:val>
                                        </p:tav>
                                        <p:tav tm="100000">
                                          <p:val>
                                            <p:strVal val="#ppt_w"/>
                                          </p:val>
                                        </p:tav>
                                      </p:tavLst>
                                    </p:anim>
                                    <p:anim calcmode="lin" valueType="num">
                                      <p:cBhvr>
                                        <p:cTn id="55" dur="500" fill="hold"/>
                                        <p:tgtEl>
                                          <p:spTgt spid="11"/>
                                        </p:tgtEl>
                                        <p:attrNameLst>
                                          <p:attrName>ppt_h</p:attrName>
                                        </p:attrNameLst>
                                      </p:cBhvr>
                                      <p:tavLst>
                                        <p:tav tm="0">
                                          <p:val>
                                            <p:fltVal val="0"/>
                                          </p:val>
                                        </p:tav>
                                        <p:tav tm="100000">
                                          <p:val>
                                            <p:strVal val="#ppt_h"/>
                                          </p:val>
                                        </p:tav>
                                      </p:tavLst>
                                    </p:anim>
                                    <p:animEffect transition="in" filter="fade">
                                      <p:cBhvr>
                                        <p:cTn id="56" dur="500"/>
                                        <p:tgtEl>
                                          <p:spTgt spid="11"/>
                                        </p:tgtEl>
                                      </p:cBhvr>
                                    </p:animEffect>
                                  </p:childTnLst>
                                </p:cTn>
                              </p:par>
                            </p:childTnLst>
                          </p:cTn>
                        </p:par>
                        <p:par>
                          <p:cTn id="57" fill="hold">
                            <p:stCondLst>
                              <p:cond delay="4500"/>
                            </p:stCondLst>
                            <p:childTnLst>
                              <p:par>
                                <p:cTn id="58" presetID="2" presetClass="entr" presetSubtype="2" decel="100000" fill="hold" grpId="0" nodeType="afterEffect">
                                  <p:stCondLst>
                                    <p:cond delay="0"/>
                                  </p:stCondLst>
                                  <p:childTnLst>
                                    <p:set>
                                      <p:cBhvr>
                                        <p:cTn id="59" dur="1" fill="hold">
                                          <p:stCondLst>
                                            <p:cond delay="0"/>
                                          </p:stCondLst>
                                        </p:cTn>
                                        <p:tgtEl>
                                          <p:spTgt spid="25"/>
                                        </p:tgtEl>
                                        <p:attrNameLst>
                                          <p:attrName>style.visibility</p:attrName>
                                        </p:attrNameLst>
                                      </p:cBhvr>
                                      <p:to>
                                        <p:strVal val="visible"/>
                                      </p:to>
                                    </p:set>
                                    <p:anim calcmode="lin" valueType="num">
                                      <p:cBhvr additive="base">
                                        <p:cTn id="60" dur="500" fill="hold"/>
                                        <p:tgtEl>
                                          <p:spTgt spid="25"/>
                                        </p:tgtEl>
                                        <p:attrNameLst>
                                          <p:attrName>ppt_x</p:attrName>
                                        </p:attrNameLst>
                                      </p:cBhvr>
                                      <p:tavLst>
                                        <p:tav tm="0">
                                          <p:val>
                                            <p:strVal val="1+#ppt_w/2"/>
                                          </p:val>
                                        </p:tav>
                                        <p:tav tm="100000">
                                          <p:val>
                                            <p:strVal val="#ppt_x"/>
                                          </p:val>
                                        </p:tav>
                                      </p:tavLst>
                                    </p:anim>
                                    <p:anim calcmode="lin" valueType="num">
                                      <p:cBhvr additive="base">
                                        <p:cTn id="61" dur="500" fill="hold"/>
                                        <p:tgtEl>
                                          <p:spTgt spid="25"/>
                                        </p:tgtEl>
                                        <p:attrNameLst>
                                          <p:attrName>ppt_y</p:attrName>
                                        </p:attrNameLst>
                                      </p:cBhvr>
                                      <p:tavLst>
                                        <p:tav tm="0">
                                          <p:val>
                                            <p:strVal val="#ppt_y"/>
                                          </p:val>
                                        </p:tav>
                                        <p:tav tm="100000">
                                          <p:val>
                                            <p:strVal val="#ppt_y"/>
                                          </p:val>
                                        </p:tav>
                                      </p:tavLst>
                                    </p:anim>
                                  </p:childTnLst>
                                </p:cTn>
                              </p:par>
                            </p:childTnLst>
                          </p:cTn>
                        </p:par>
                        <p:par>
                          <p:cTn id="62" fill="hold">
                            <p:stCondLst>
                              <p:cond delay="5000"/>
                            </p:stCondLst>
                            <p:childTnLst>
                              <p:par>
                                <p:cTn id="63" presetID="2" presetClass="entr" presetSubtype="2" decel="100000" fill="hold" grpId="0" nodeType="afterEffect">
                                  <p:stCondLst>
                                    <p:cond delay="0"/>
                                  </p:stCondLst>
                                  <p:childTnLst>
                                    <p:set>
                                      <p:cBhvr>
                                        <p:cTn id="64" dur="1" fill="hold">
                                          <p:stCondLst>
                                            <p:cond delay="0"/>
                                          </p:stCondLst>
                                        </p:cTn>
                                        <p:tgtEl>
                                          <p:spTgt spid="26"/>
                                        </p:tgtEl>
                                        <p:attrNameLst>
                                          <p:attrName>style.visibility</p:attrName>
                                        </p:attrNameLst>
                                      </p:cBhvr>
                                      <p:to>
                                        <p:strVal val="visible"/>
                                      </p:to>
                                    </p:set>
                                    <p:anim calcmode="lin" valueType="num">
                                      <p:cBhvr additive="base">
                                        <p:cTn id="65" dur="500" fill="hold"/>
                                        <p:tgtEl>
                                          <p:spTgt spid="26"/>
                                        </p:tgtEl>
                                        <p:attrNameLst>
                                          <p:attrName>ppt_x</p:attrName>
                                        </p:attrNameLst>
                                      </p:cBhvr>
                                      <p:tavLst>
                                        <p:tav tm="0">
                                          <p:val>
                                            <p:strVal val="1+#ppt_w/2"/>
                                          </p:val>
                                        </p:tav>
                                        <p:tav tm="100000">
                                          <p:val>
                                            <p:strVal val="#ppt_x"/>
                                          </p:val>
                                        </p:tav>
                                      </p:tavLst>
                                    </p:anim>
                                    <p:anim calcmode="lin" valueType="num">
                                      <p:cBhvr additive="base">
                                        <p:cTn id="66" dur="500" fill="hold"/>
                                        <p:tgtEl>
                                          <p:spTgt spid="26"/>
                                        </p:tgtEl>
                                        <p:attrNameLst>
                                          <p:attrName>ppt_y</p:attrName>
                                        </p:attrNameLst>
                                      </p:cBhvr>
                                      <p:tavLst>
                                        <p:tav tm="0">
                                          <p:val>
                                            <p:strVal val="#ppt_y"/>
                                          </p:val>
                                        </p:tav>
                                        <p:tav tm="100000">
                                          <p:val>
                                            <p:strVal val="#ppt_y"/>
                                          </p:val>
                                        </p:tav>
                                      </p:tavLst>
                                    </p:anim>
                                  </p:childTnLst>
                                </p:cTn>
                              </p:par>
                            </p:childTnLst>
                          </p:cTn>
                        </p:par>
                        <p:par>
                          <p:cTn id="67" fill="hold">
                            <p:stCondLst>
                              <p:cond delay="5500"/>
                            </p:stCondLst>
                            <p:childTnLst>
                              <p:par>
                                <p:cTn id="68" presetID="2" presetClass="entr" presetSubtype="2" decel="100000" fill="hold" grpId="0" nodeType="afterEffect">
                                  <p:stCondLst>
                                    <p:cond delay="0"/>
                                  </p:stCondLst>
                                  <p:childTnLst>
                                    <p:set>
                                      <p:cBhvr>
                                        <p:cTn id="69" dur="1" fill="hold">
                                          <p:stCondLst>
                                            <p:cond delay="0"/>
                                          </p:stCondLst>
                                        </p:cTn>
                                        <p:tgtEl>
                                          <p:spTgt spid="27"/>
                                        </p:tgtEl>
                                        <p:attrNameLst>
                                          <p:attrName>style.visibility</p:attrName>
                                        </p:attrNameLst>
                                      </p:cBhvr>
                                      <p:to>
                                        <p:strVal val="visible"/>
                                      </p:to>
                                    </p:set>
                                    <p:anim calcmode="lin" valueType="num">
                                      <p:cBhvr additive="base">
                                        <p:cTn id="70" dur="500" fill="hold"/>
                                        <p:tgtEl>
                                          <p:spTgt spid="27"/>
                                        </p:tgtEl>
                                        <p:attrNameLst>
                                          <p:attrName>ppt_x</p:attrName>
                                        </p:attrNameLst>
                                      </p:cBhvr>
                                      <p:tavLst>
                                        <p:tav tm="0">
                                          <p:val>
                                            <p:strVal val="1+#ppt_w/2"/>
                                          </p:val>
                                        </p:tav>
                                        <p:tav tm="100000">
                                          <p:val>
                                            <p:strVal val="#ppt_x"/>
                                          </p:val>
                                        </p:tav>
                                      </p:tavLst>
                                    </p:anim>
                                    <p:anim calcmode="lin" valueType="num">
                                      <p:cBhvr additive="base">
                                        <p:cTn id="71" dur="500" fill="hold"/>
                                        <p:tgtEl>
                                          <p:spTgt spid="27"/>
                                        </p:tgtEl>
                                        <p:attrNameLst>
                                          <p:attrName>ppt_y</p:attrName>
                                        </p:attrNameLst>
                                      </p:cBhvr>
                                      <p:tavLst>
                                        <p:tav tm="0">
                                          <p:val>
                                            <p:strVal val="#ppt_y"/>
                                          </p:val>
                                        </p:tav>
                                        <p:tav tm="100000">
                                          <p:val>
                                            <p:strVal val="#ppt_y"/>
                                          </p:val>
                                        </p:tav>
                                      </p:tavLst>
                                    </p:anim>
                                  </p:childTnLst>
                                </p:cTn>
                              </p:par>
                            </p:childTnLst>
                          </p:cTn>
                        </p:par>
                        <p:par>
                          <p:cTn id="72" fill="hold">
                            <p:stCondLst>
                              <p:cond delay="6000"/>
                            </p:stCondLst>
                            <p:childTnLst>
                              <p:par>
                                <p:cTn id="73" presetID="2" presetClass="entr" presetSubtype="2" decel="100000" fill="hold" grpId="0" nodeType="afterEffect">
                                  <p:stCondLst>
                                    <p:cond delay="0"/>
                                  </p:stCondLst>
                                  <p:childTnLst>
                                    <p:set>
                                      <p:cBhvr>
                                        <p:cTn id="74" dur="1" fill="hold">
                                          <p:stCondLst>
                                            <p:cond delay="0"/>
                                          </p:stCondLst>
                                        </p:cTn>
                                        <p:tgtEl>
                                          <p:spTgt spid="28"/>
                                        </p:tgtEl>
                                        <p:attrNameLst>
                                          <p:attrName>style.visibility</p:attrName>
                                        </p:attrNameLst>
                                      </p:cBhvr>
                                      <p:to>
                                        <p:strVal val="visible"/>
                                      </p:to>
                                    </p:set>
                                    <p:anim calcmode="lin" valueType="num">
                                      <p:cBhvr additive="base">
                                        <p:cTn id="75" dur="500" fill="hold"/>
                                        <p:tgtEl>
                                          <p:spTgt spid="28"/>
                                        </p:tgtEl>
                                        <p:attrNameLst>
                                          <p:attrName>ppt_x</p:attrName>
                                        </p:attrNameLst>
                                      </p:cBhvr>
                                      <p:tavLst>
                                        <p:tav tm="0">
                                          <p:val>
                                            <p:strVal val="1+#ppt_w/2"/>
                                          </p:val>
                                        </p:tav>
                                        <p:tav tm="100000">
                                          <p:val>
                                            <p:strVal val="#ppt_x"/>
                                          </p:val>
                                        </p:tav>
                                      </p:tavLst>
                                    </p:anim>
                                    <p:anim calcmode="lin" valueType="num">
                                      <p:cBhvr additive="base">
                                        <p:cTn id="76" dur="500" fill="hold"/>
                                        <p:tgtEl>
                                          <p:spTgt spid="28"/>
                                        </p:tgtEl>
                                        <p:attrNameLst>
                                          <p:attrName>ppt_y</p:attrName>
                                        </p:attrNameLst>
                                      </p:cBhvr>
                                      <p:tavLst>
                                        <p:tav tm="0">
                                          <p:val>
                                            <p:strVal val="#ppt_y"/>
                                          </p:val>
                                        </p:tav>
                                        <p:tav tm="100000">
                                          <p:val>
                                            <p:strVal val="#ppt_y"/>
                                          </p:val>
                                        </p:tav>
                                      </p:tavLst>
                                    </p:anim>
                                  </p:childTnLst>
                                </p:cTn>
                              </p:par>
                            </p:childTnLst>
                          </p:cTn>
                        </p:par>
                        <p:par>
                          <p:cTn id="77" fill="hold">
                            <p:stCondLst>
                              <p:cond delay="6500"/>
                            </p:stCondLst>
                            <p:childTnLst>
                              <p:par>
                                <p:cTn id="78" presetID="2" presetClass="entr" presetSubtype="2" decel="100000" fill="hold" grpId="0" nodeType="afterEffect">
                                  <p:stCondLst>
                                    <p:cond delay="0"/>
                                  </p:stCondLst>
                                  <p:childTnLst>
                                    <p:set>
                                      <p:cBhvr>
                                        <p:cTn id="79" dur="1" fill="hold">
                                          <p:stCondLst>
                                            <p:cond delay="0"/>
                                          </p:stCondLst>
                                        </p:cTn>
                                        <p:tgtEl>
                                          <p:spTgt spid="40"/>
                                        </p:tgtEl>
                                        <p:attrNameLst>
                                          <p:attrName>style.visibility</p:attrName>
                                        </p:attrNameLst>
                                      </p:cBhvr>
                                      <p:to>
                                        <p:strVal val="visible"/>
                                      </p:to>
                                    </p:set>
                                    <p:anim calcmode="lin" valueType="num">
                                      <p:cBhvr additive="base">
                                        <p:cTn id="80" dur="500" fill="hold"/>
                                        <p:tgtEl>
                                          <p:spTgt spid="40"/>
                                        </p:tgtEl>
                                        <p:attrNameLst>
                                          <p:attrName>ppt_x</p:attrName>
                                        </p:attrNameLst>
                                      </p:cBhvr>
                                      <p:tavLst>
                                        <p:tav tm="0">
                                          <p:val>
                                            <p:strVal val="1+#ppt_w/2"/>
                                          </p:val>
                                        </p:tav>
                                        <p:tav tm="100000">
                                          <p:val>
                                            <p:strVal val="#ppt_x"/>
                                          </p:val>
                                        </p:tav>
                                      </p:tavLst>
                                    </p:anim>
                                    <p:anim calcmode="lin" valueType="num">
                                      <p:cBhvr additive="base">
                                        <p:cTn id="81" dur="500" fill="hold"/>
                                        <p:tgtEl>
                                          <p:spTgt spid="40"/>
                                        </p:tgtEl>
                                        <p:attrNameLst>
                                          <p:attrName>ppt_y</p:attrName>
                                        </p:attrNameLst>
                                      </p:cBhvr>
                                      <p:tavLst>
                                        <p:tav tm="0">
                                          <p:val>
                                            <p:strVal val="#ppt_y"/>
                                          </p:val>
                                        </p:tav>
                                        <p:tav tm="100000">
                                          <p:val>
                                            <p:strVal val="#ppt_y"/>
                                          </p:val>
                                        </p:tav>
                                      </p:tavLst>
                                    </p:anim>
                                  </p:childTnLst>
                                </p:cTn>
                              </p:par>
                            </p:childTnLst>
                          </p:cTn>
                        </p:par>
                        <p:par>
                          <p:cTn id="82" fill="hold">
                            <p:stCondLst>
                              <p:cond delay="7000"/>
                            </p:stCondLst>
                            <p:childTnLst>
                              <p:par>
                                <p:cTn id="83" presetID="2" presetClass="entr" presetSubtype="2" decel="100000" fill="hold" grpId="0" nodeType="afterEffect">
                                  <p:stCondLst>
                                    <p:cond delay="0"/>
                                  </p:stCondLst>
                                  <p:childTnLst>
                                    <p:set>
                                      <p:cBhvr>
                                        <p:cTn id="84" dur="1" fill="hold">
                                          <p:stCondLst>
                                            <p:cond delay="0"/>
                                          </p:stCondLst>
                                        </p:cTn>
                                        <p:tgtEl>
                                          <p:spTgt spid="41"/>
                                        </p:tgtEl>
                                        <p:attrNameLst>
                                          <p:attrName>style.visibility</p:attrName>
                                        </p:attrNameLst>
                                      </p:cBhvr>
                                      <p:to>
                                        <p:strVal val="visible"/>
                                      </p:to>
                                    </p:set>
                                    <p:anim calcmode="lin" valueType="num">
                                      <p:cBhvr additive="base">
                                        <p:cTn id="85" dur="500" fill="hold"/>
                                        <p:tgtEl>
                                          <p:spTgt spid="41"/>
                                        </p:tgtEl>
                                        <p:attrNameLst>
                                          <p:attrName>ppt_x</p:attrName>
                                        </p:attrNameLst>
                                      </p:cBhvr>
                                      <p:tavLst>
                                        <p:tav tm="0">
                                          <p:val>
                                            <p:strVal val="1+#ppt_w/2"/>
                                          </p:val>
                                        </p:tav>
                                        <p:tav tm="100000">
                                          <p:val>
                                            <p:strVal val="#ppt_x"/>
                                          </p:val>
                                        </p:tav>
                                      </p:tavLst>
                                    </p:anim>
                                    <p:anim calcmode="lin" valueType="num">
                                      <p:cBhvr additive="base">
                                        <p:cTn id="86" dur="500" fill="hold"/>
                                        <p:tgtEl>
                                          <p:spTgt spid="41"/>
                                        </p:tgtEl>
                                        <p:attrNameLst>
                                          <p:attrName>ppt_y</p:attrName>
                                        </p:attrNameLst>
                                      </p:cBhvr>
                                      <p:tavLst>
                                        <p:tav tm="0">
                                          <p:val>
                                            <p:strVal val="#ppt_y"/>
                                          </p:val>
                                        </p:tav>
                                        <p:tav tm="100000">
                                          <p:val>
                                            <p:strVal val="#ppt_y"/>
                                          </p:val>
                                        </p:tav>
                                      </p:tavLst>
                                    </p:anim>
                                  </p:childTnLst>
                                </p:cTn>
                              </p:par>
                            </p:childTnLst>
                          </p:cTn>
                        </p:par>
                        <p:par>
                          <p:cTn id="87" fill="hold">
                            <p:stCondLst>
                              <p:cond delay="7500"/>
                            </p:stCondLst>
                            <p:childTnLst>
                              <p:par>
                                <p:cTn id="88" presetID="2" presetClass="entr" presetSubtype="2" decel="100000" fill="hold" grpId="0" nodeType="afterEffect">
                                  <p:stCondLst>
                                    <p:cond delay="0"/>
                                  </p:stCondLst>
                                  <p:childTnLst>
                                    <p:set>
                                      <p:cBhvr>
                                        <p:cTn id="89" dur="1" fill="hold">
                                          <p:stCondLst>
                                            <p:cond delay="0"/>
                                          </p:stCondLst>
                                        </p:cTn>
                                        <p:tgtEl>
                                          <p:spTgt spid="42"/>
                                        </p:tgtEl>
                                        <p:attrNameLst>
                                          <p:attrName>style.visibility</p:attrName>
                                        </p:attrNameLst>
                                      </p:cBhvr>
                                      <p:to>
                                        <p:strVal val="visible"/>
                                      </p:to>
                                    </p:set>
                                    <p:anim calcmode="lin" valueType="num">
                                      <p:cBhvr additive="base">
                                        <p:cTn id="90" dur="500" fill="hold"/>
                                        <p:tgtEl>
                                          <p:spTgt spid="42"/>
                                        </p:tgtEl>
                                        <p:attrNameLst>
                                          <p:attrName>ppt_x</p:attrName>
                                        </p:attrNameLst>
                                      </p:cBhvr>
                                      <p:tavLst>
                                        <p:tav tm="0">
                                          <p:val>
                                            <p:strVal val="1+#ppt_w/2"/>
                                          </p:val>
                                        </p:tav>
                                        <p:tav tm="100000">
                                          <p:val>
                                            <p:strVal val="#ppt_x"/>
                                          </p:val>
                                        </p:tav>
                                      </p:tavLst>
                                    </p:anim>
                                    <p:anim calcmode="lin" valueType="num">
                                      <p:cBhvr additive="base">
                                        <p:cTn id="91" dur="500" fill="hold"/>
                                        <p:tgtEl>
                                          <p:spTgt spid="42"/>
                                        </p:tgtEl>
                                        <p:attrNameLst>
                                          <p:attrName>ppt_y</p:attrName>
                                        </p:attrNameLst>
                                      </p:cBhvr>
                                      <p:tavLst>
                                        <p:tav tm="0">
                                          <p:val>
                                            <p:strVal val="#ppt_y"/>
                                          </p:val>
                                        </p:tav>
                                        <p:tav tm="100000">
                                          <p:val>
                                            <p:strVal val="#ppt_y"/>
                                          </p:val>
                                        </p:tav>
                                      </p:tavLst>
                                    </p:anim>
                                  </p:childTnLst>
                                </p:cTn>
                              </p:par>
                            </p:childTnLst>
                          </p:cTn>
                        </p:par>
                        <p:par>
                          <p:cTn id="92" fill="hold">
                            <p:stCondLst>
                              <p:cond delay="8000"/>
                            </p:stCondLst>
                            <p:childTnLst>
                              <p:par>
                                <p:cTn id="93" presetID="2" presetClass="entr" presetSubtype="2" decel="100000" fill="hold" grpId="0" nodeType="afterEffect">
                                  <p:stCondLst>
                                    <p:cond delay="0"/>
                                  </p:stCondLst>
                                  <p:childTnLst>
                                    <p:set>
                                      <p:cBhvr>
                                        <p:cTn id="94" dur="1" fill="hold">
                                          <p:stCondLst>
                                            <p:cond delay="0"/>
                                          </p:stCondLst>
                                        </p:cTn>
                                        <p:tgtEl>
                                          <p:spTgt spid="43"/>
                                        </p:tgtEl>
                                        <p:attrNameLst>
                                          <p:attrName>style.visibility</p:attrName>
                                        </p:attrNameLst>
                                      </p:cBhvr>
                                      <p:to>
                                        <p:strVal val="visible"/>
                                      </p:to>
                                    </p:set>
                                    <p:anim calcmode="lin" valueType="num">
                                      <p:cBhvr additive="base">
                                        <p:cTn id="95" dur="500" fill="hold"/>
                                        <p:tgtEl>
                                          <p:spTgt spid="43"/>
                                        </p:tgtEl>
                                        <p:attrNameLst>
                                          <p:attrName>ppt_x</p:attrName>
                                        </p:attrNameLst>
                                      </p:cBhvr>
                                      <p:tavLst>
                                        <p:tav tm="0">
                                          <p:val>
                                            <p:strVal val="1+#ppt_w/2"/>
                                          </p:val>
                                        </p:tav>
                                        <p:tav tm="100000">
                                          <p:val>
                                            <p:strVal val="#ppt_x"/>
                                          </p:val>
                                        </p:tav>
                                      </p:tavLst>
                                    </p:anim>
                                    <p:anim calcmode="lin" valueType="num">
                                      <p:cBhvr additive="base">
                                        <p:cTn id="96" dur="500" fill="hold"/>
                                        <p:tgtEl>
                                          <p:spTgt spid="43"/>
                                        </p:tgtEl>
                                        <p:attrNameLst>
                                          <p:attrName>ppt_y</p:attrName>
                                        </p:attrNameLst>
                                      </p:cBhvr>
                                      <p:tavLst>
                                        <p:tav tm="0">
                                          <p:val>
                                            <p:strVal val="#ppt_y"/>
                                          </p:val>
                                        </p:tav>
                                        <p:tav tm="100000">
                                          <p:val>
                                            <p:strVal val="#ppt_y"/>
                                          </p:val>
                                        </p:tav>
                                      </p:tavLst>
                                    </p:anim>
                                  </p:childTnLst>
                                </p:cTn>
                              </p:par>
                            </p:childTnLst>
                          </p:cTn>
                        </p:par>
                        <p:par>
                          <p:cTn id="97" fill="hold">
                            <p:stCondLst>
                              <p:cond delay="8500"/>
                            </p:stCondLst>
                            <p:childTnLst>
                              <p:par>
                                <p:cTn id="98" presetID="2" presetClass="entr" presetSubtype="4" decel="100000" fill="hold" grpId="0" nodeType="afterEffect">
                                  <p:stCondLst>
                                    <p:cond delay="0"/>
                                  </p:stCondLst>
                                  <p:childTnLst>
                                    <p:set>
                                      <p:cBhvr>
                                        <p:cTn id="99" dur="1" fill="hold">
                                          <p:stCondLst>
                                            <p:cond delay="0"/>
                                          </p:stCondLst>
                                        </p:cTn>
                                        <p:tgtEl>
                                          <p:spTgt spid="4"/>
                                        </p:tgtEl>
                                        <p:attrNameLst>
                                          <p:attrName>style.visibility</p:attrName>
                                        </p:attrNameLst>
                                      </p:cBhvr>
                                      <p:to>
                                        <p:strVal val="visible"/>
                                      </p:to>
                                    </p:set>
                                    <p:anim calcmode="lin" valueType="num">
                                      <p:cBhvr additive="base">
                                        <p:cTn id="100" dur="500" fill="hold"/>
                                        <p:tgtEl>
                                          <p:spTgt spid="4"/>
                                        </p:tgtEl>
                                        <p:attrNameLst>
                                          <p:attrName>ppt_x</p:attrName>
                                        </p:attrNameLst>
                                      </p:cBhvr>
                                      <p:tavLst>
                                        <p:tav tm="0">
                                          <p:val>
                                            <p:strVal val="#ppt_x"/>
                                          </p:val>
                                        </p:tav>
                                        <p:tav tm="100000">
                                          <p:val>
                                            <p:strVal val="#ppt_x"/>
                                          </p:val>
                                        </p:tav>
                                      </p:tavLst>
                                    </p:anim>
                                    <p:anim calcmode="lin" valueType="num">
                                      <p:cBhvr additive="base">
                                        <p:cTn id="10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5" grpId="0"/>
      <p:bldP spid="26" grpId="0"/>
      <p:bldP spid="27" grpId="0"/>
      <p:bldP spid="28" grpId="0"/>
      <p:bldP spid="40" grpId="0"/>
      <p:bldP spid="41" grpId="0"/>
      <p:bldP spid="42" grpId="0"/>
      <p:bldP spid="4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3" name="Shape 1833"/>
          <p:cNvSpPr/>
          <p:nvPr/>
        </p:nvSpPr>
        <p:spPr>
          <a:xfrm>
            <a:off x="387" y="2051081"/>
            <a:ext cx="2439432" cy="2381024"/>
          </a:xfrm>
          <a:prstGeom prst="rect">
            <a:avLst/>
          </a:prstGeom>
          <a:blipFill dpi="0" rotWithShape="1">
            <a:blip r:embed="rId2" cstate="hqprint">
              <a:extLst>
                <a:ext uri="{28A0092B-C50C-407E-A947-70E740481C1C}">
                  <a14:useLocalDpi xmlns:a14="http://schemas.microsoft.com/office/drawing/2010/main"/>
                </a:ext>
              </a:extLst>
            </a:blip>
            <a:srcRect/>
            <a:stretch>
              <a:fillRect l="-25218" r="-25218"/>
            </a:stretch>
          </a:blipFill>
          <a:ln w="12700">
            <a:miter lim="400000"/>
          </a:ln>
        </p:spPr>
        <p:txBody>
          <a:bodyPr lIns="0" tIns="0" rIns="0" bIns="0" anchor="ctr"/>
          <a:lstStyle/>
          <a:p>
            <a:pPr lvl="0" algn="ctr">
              <a:defRPr sz="3200">
                <a:solidFill>
                  <a:srgbClr val="FFFFFF"/>
                </a:solidFill>
              </a:defRPr>
            </a:pPr>
            <a:endParaRPr sz="4267">
              <a:latin typeface="Raleway"/>
              <a:cs typeface="Raleway"/>
            </a:endParaRPr>
          </a:p>
        </p:txBody>
      </p:sp>
      <p:sp>
        <p:nvSpPr>
          <p:cNvPr id="1834" name="Shape 1834"/>
          <p:cNvSpPr/>
          <p:nvPr/>
        </p:nvSpPr>
        <p:spPr>
          <a:xfrm>
            <a:off x="4875653" y="2051081"/>
            <a:ext cx="2439432" cy="2381024"/>
          </a:xfrm>
          <a:prstGeom prst="rect">
            <a:avLst/>
          </a:prstGeom>
          <a:blipFill dpi="0" rotWithShape="1">
            <a:blip r:embed="rId3" cstate="hqprint">
              <a:extLst>
                <a:ext uri="{28A0092B-C50C-407E-A947-70E740481C1C}">
                  <a14:useLocalDpi xmlns:a14="http://schemas.microsoft.com/office/drawing/2010/main"/>
                </a:ext>
              </a:extLst>
            </a:blip>
            <a:srcRect/>
            <a:stretch>
              <a:fillRect t="-14033" b="-14033"/>
            </a:stretch>
          </a:blipFill>
          <a:ln w="12700">
            <a:miter lim="400000"/>
          </a:ln>
        </p:spPr>
        <p:txBody>
          <a:bodyPr lIns="0" tIns="0" rIns="0" bIns="0" anchor="ctr"/>
          <a:lstStyle/>
          <a:p>
            <a:pPr lvl="0" algn="ctr">
              <a:defRPr sz="3200">
                <a:solidFill>
                  <a:srgbClr val="FFFFFF"/>
                </a:solidFill>
              </a:defRPr>
            </a:pPr>
            <a:endParaRPr sz="4267">
              <a:latin typeface="Raleway"/>
              <a:cs typeface="Raleway"/>
            </a:endParaRPr>
          </a:p>
        </p:txBody>
      </p:sp>
      <p:sp>
        <p:nvSpPr>
          <p:cNvPr id="1835" name="Shape 1835"/>
          <p:cNvSpPr/>
          <p:nvPr/>
        </p:nvSpPr>
        <p:spPr>
          <a:xfrm>
            <a:off x="9745111" y="2051081"/>
            <a:ext cx="2439432" cy="2381024"/>
          </a:xfrm>
          <a:prstGeom prst="rect">
            <a:avLst/>
          </a:prstGeom>
          <a:blipFill dpi="0" rotWithShape="1">
            <a:blip r:embed="rId4" cstate="hqprint">
              <a:extLst>
                <a:ext uri="{28A0092B-C50C-407E-A947-70E740481C1C}">
                  <a14:useLocalDpi xmlns:a14="http://schemas.microsoft.com/office/drawing/2010/main"/>
                </a:ext>
              </a:extLst>
            </a:blip>
            <a:srcRect/>
            <a:stretch>
              <a:fillRect t="-1227" b="-1227"/>
            </a:stretch>
          </a:blipFill>
          <a:ln w="12700">
            <a:miter lim="400000"/>
          </a:ln>
        </p:spPr>
        <p:txBody>
          <a:bodyPr lIns="0" tIns="0" rIns="0" bIns="0" anchor="ctr"/>
          <a:lstStyle/>
          <a:p>
            <a:pPr lvl="0" algn="ctr">
              <a:defRPr sz="3200">
                <a:solidFill>
                  <a:srgbClr val="FFFFFF"/>
                </a:solidFill>
              </a:defRPr>
            </a:pPr>
            <a:endParaRPr sz="4267">
              <a:latin typeface="Raleway"/>
              <a:cs typeface="Raleway"/>
            </a:endParaRPr>
          </a:p>
        </p:txBody>
      </p:sp>
      <p:sp>
        <p:nvSpPr>
          <p:cNvPr id="1836" name="Shape 1836"/>
          <p:cNvSpPr/>
          <p:nvPr/>
        </p:nvSpPr>
        <p:spPr>
          <a:xfrm>
            <a:off x="2444187" y="4423994"/>
            <a:ext cx="2439432" cy="2434007"/>
          </a:xfrm>
          <a:prstGeom prst="rect">
            <a:avLst/>
          </a:prstGeom>
          <a:blipFill dpi="0" rotWithShape="1">
            <a:blip r:embed="rId5" cstate="hqprint">
              <a:extLst>
                <a:ext uri="{28A0092B-C50C-407E-A947-70E740481C1C}">
                  <a14:useLocalDpi xmlns:a14="http://schemas.microsoft.com/office/drawing/2010/main"/>
                </a:ext>
              </a:extLst>
            </a:blip>
            <a:srcRect/>
            <a:stretch>
              <a:fillRect t="-25058" b="-25058"/>
            </a:stretch>
          </a:blipFill>
          <a:ln w="12700">
            <a:miter lim="400000"/>
          </a:ln>
        </p:spPr>
        <p:txBody>
          <a:bodyPr lIns="0" tIns="0" rIns="0" bIns="0" anchor="ctr"/>
          <a:lstStyle/>
          <a:p>
            <a:pPr lvl="0" algn="ctr">
              <a:defRPr sz="3200">
                <a:solidFill>
                  <a:srgbClr val="FFFFFF"/>
                </a:solidFill>
              </a:defRPr>
            </a:pPr>
            <a:endParaRPr sz="4267">
              <a:latin typeface="Raleway"/>
              <a:cs typeface="Raleway"/>
            </a:endParaRPr>
          </a:p>
        </p:txBody>
      </p:sp>
      <p:sp>
        <p:nvSpPr>
          <p:cNvPr id="1837" name="Shape 1837"/>
          <p:cNvSpPr/>
          <p:nvPr/>
        </p:nvSpPr>
        <p:spPr>
          <a:xfrm>
            <a:off x="7313645" y="4430343"/>
            <a:ext cx="2439432" cy="2421308"/>
          </a:xfrm>
          <a:prstGeom prst="rect">
            <a:avLst/>
          </a:prstGeom>
          <a:blipFill dpi="0" rotWithShape="1">
            <a:blip r:embed="rId6" cstate="hqprint">
              <a:extLst>
                <a:ext uri="{28A0092B-C50C-407E-A947-70E740481C1C}">
                  <a14:useLocalDpi xmlns:a14="http://schemas.microsoft.com/office/drawing/2010/main"/>
                </a:ext>
              </a:extLst>
            </a:blip>
            <a:srcRect/>
            <a:stretch>
              <a:fillRect t="-25561" b="-25561"/>
            </a:stretch>
          </a:blipFill>
          <a:ln w="12700">
            <a:miter lim="400000"/>
          </a:ln>
        </p:spPr>
        <p:txBody>
          <a:bodyPr lIns="0" tIns="0" rIns="0" bIns="0" anchor="ctr"/>
          <a:lstStyle/>
          <a:p>
            <a:pPr lvl="0" algn="ctr">
              <a:defRPr sz="3200">
                <a:solidFill>
                  <a:srgbClr val="FFFFFF"/>
                </a:solidFill>
              </a:defRPr>
            </a:pPr>
            <a:endParaRPr sz="4267">
              <a:latin typeface="Raleway"/>
              <a:cs typeface="Raleway"/>
            </a:endParaRPr>
          </a:p>
        </p:txBody>
      </p:sp>
      <p:sp>
        <p:nvSpPr>
          <p:cNvPr id="29" name="Rectangle 28"/>
          <p:cNvSpPr/>
          <p:nvPr/>
        </p:nvSpPr>
        <p:spPr>
          <a:xfrm>
            <a:off x="1015707" y="570634"/>
            <a:ext cx="10094156" cy="872098"/>
          </a:xfrm>
          <a:prstGeom prst="rect">
            <a:avLst/>
          </a:prstGeom>
        </p:spPr>
        <p:txBody>
          <a:bodyPr wrap="square">
            <a:spAutoFit/>
          </a:bodyPr>
          <a:lstStyle/>
          <a:p>
            <a:r>
              <a:rPr lang="en-US" sz="2667" b="1" dirty="0">
                <a:solidFill>
                  <a:schemeClr val="tx2">
                    <a:lumMod val="60000"/>
                    <a:lumOff val="40000"/>
                  </a:schemeClr>
                </a:solidFill>
                <a:latin typeface="Arial" panose="020B0604020202020204" pitchFamily="34" charset="0"/>
                <a:cs typeface="Arial" panose="020B0604020202020204" pitchFamily="34" charset="0"/>
              </a:rPr>
              <a:t>OUR TEAM MEMBERS</a:t>
            </a:r>
            <a:endParaRPr lang="en-US" sz="267" b="1" dirty="0">
              <a:solidFill>
                <a:schemeClr val="tx2">
                  <a:lumMod val="60000"/>
                  <a:lumOff val="40000"/>
                </a:schemeClr>
              </a:solidFill>
              <a:latin typeface="Arial" panose="020B0604020202020204" pitchFamily="34" charset="0"/>
              <a:cs typeface="Arial" panose="020B0604020202020204" pitchFamily="34" charset="0"/>
            </a:endParaRPr>
          </a:p>
          <a:p>
            <a:r>
              <a:rPr lang="en-US" sz="2400" dirty="0">
                <a:solidFill>
                  <a:schemeClr val="tx2">
                    <a:lumMod val="60000"/>
                    <a:lumOff val="40000"/>
                  </a:schemeClr>
                </a:solidFill>
                <a:latin typeface="Calibri Light" panose="020F0302020204030204" pitchFamily="34" charset="0"/>
                <a:cs typeface="Raleway"/>
              </a:rPr>
              <a:t>Alternative Representation of the Team Members</a:t>
            </a:r>
          </a:p>
        </p:txBody>
      </p:sp>
      <p:grpSp>
        <p:nvGrpSpPr>
          <p:cNvPr id="2" name="Group 1">
            <a:extLst>
              <a:ext uri="{FF2B5EF4-FFF2-40B4-BE49-F238E27FC236}">
                <a16:creationId xmlns:a16="http://schemas.microsoft.com/office/drawing/2014/main" id="{1A5FB9DA-3925-45EA-BD03-530F8965FE56}"/>
              </a:ext>
            </a:extLst>
          </p:cNvPr>
          <p:cNvGrpSpPr/>
          <p:nvPr/>
        </p:nvGrpSpPr>
        <p:grpSpPr>
          <a:xfrm>
            <a:off x="2441976" y="2048856"/>
            <a:ext cx="2440205" cy="2369344"/>
            <a:chOff x="2441976" y="2048856"/>
            <a:chExt cx="2440205" cy="2369344"/>
          </a:xfrm>
        </p:grpSpPr>
        <p:sp>
          <p:nvSpPr>
            <p:cNvPr id="1819" name="Shape 1819"/>
            <p:cNvSpPr/>
            <p:nvPr/>
          </p:nvSpPr>
          <p:spPr>
            <a:xfrm>
              <a:off x="2441976" y="2048856"/>
              <a:ext cx="2440205" cy="2369344"/>
            </a:xfrm>
            <a:prstGeom prst="rect">
              <a:avLst/>
            </a:prstGeom>
            <a:solidFill>
              <a:schemeClr val="accent2"/>
            </a:solidFill>
            <a:ln w="12700" cap="flat">
              <a:noFill/>
              <a:miter lim="400000"/>
            </a:ln>
            <a:effectLst/>
          </p:spPr>
          <p:txBody>
            <a:bodyPr wrap="square" lIns="0" tIns="0" rIns="0" bIns="0" numCol="1" anchor="ctr">
              <a:noAutofit/>
            </a:bodyPr>
            <a:lstStyle/>
            <a:p>
              <a:pPr lvl="0" algn="ctr">
                <a:defRPr sz="3200">
                  <a:solidFill>
                    <a:srgbClr val="FFFFFF"/>
                  </a:solidFill>
                </a:defRPr>
              </a:pPr>
              <a:endParaRPr sz="4267">
                <a:solidFill>
                  <a:srgbClr val="FFFFFF"/>
                </a:solidFill>
                <a:latin typeface="Raleway"/>
                <a:cs typeface="Raleway"/>
              </a:endParaRPr>
            </a:p>
          </p:txBody>
        </p:sp>
        <p:sp>
          <p:nvSpPr>
            <p:cNvPr id="1820" name="Shape 1820"/>
            <p:cNvSpPr/>
            <p:nvPr/>
          </p:nvSpPr>
          <p:spPr>
            <a:xfrm>
              <a:off x="2516659" y="2522428"/>
              <a:ext cx="2284269" cy="142964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67733" tIns="67733" rIns="67733" bIns="67733" numCol="1" anchor="ctr">
              <a:spAutoFit/>
            </a:bodyPr>
            <a:lstStyle/>
            <a:p>
              <a:pPr lvl="0" algn="ctr">
                <a:defRPr sz="1800"/>
              </a:pPr>
              <a:r>
                <a:rPr lang="en-US" sz="2667" b="1" dirty="0">
                  <a:solidFill>
                    <a:srgbClr val="FFFFFF"/>
                  </a:solidFill>
                  <a:latin typeface="Raleway"/>
                  <a:ea typeface="Rajdhani"/>
                  <a:cs typeface="Raleway"/>
                  <a:sym typeface="Rajdhani"/>
                </a:rPr>
                <a:t>LEA SMIT</a:t>
              </a:r>
              <a:endParaRPr sz="2667" b="1" dirty="0">
                <a:solidFill>
                  <a:srgbClr val="FFFFFF"/>
                </a:solidFill>
                <a:latin typeface="Raleway"/>
                <a:ea typeface="Rajdhani"/>
                <a:cs typeface="Raleway"/>
                <a:sym typeface="Rajdhani"/>
              </a:endParaRPr>
            </a:p>
            <a:p>
              <a:pPr lvl="0" algn="ctr">
                <a:defRPr sz="1800"/>
              </a:pPr>
              <a:r>
                <a:rPr lang="en-US" sz="1600" b="1" dirty="0">
                  <a:solidFill>
                    <a:srgbClr val="FFFFFF"/>
                  </a:solidFill>
                  <a:latin typeface="Raleway" panose="020B0003030101060003" pitchFamily="34" charset="0"/>
                  <a:ea typeface="Rajdhani Semibold"/>
                  <a:cs typeface="Raleway"/>
                  <a:sym typeface="Rajdhani Semibold"/>
                </a:rPr>
                <a:t>DESIGN</a:t>
              </a:r>
            </a:p>
            <a:p>
              <a:pPr lvl="0" algn="ctr">
                <a:defRPr sz="1800"/>
              </a:pPr>
              <a:endParaRPr sz="1200" b="1" dirty="0">
                <a:solidFill>
                  <a:srgbClr val="FFFFFF"/>
                </a:solidFill>
                <a:latin typeface="Raleway"/>
                <a:ea typeface="Rajdhani Semibold"/>
                <a:cs typeface="Raleway"/>
                <a:sym typeface="Rajdhani Semibold"/>
              </a:endParaRPr>
            </a:p>
            <a:p>
              <a:pPr lvl="0" algn="ctr">
                <a:defRPr sz="1800"/>
              </a:pPr>
              <a:r>
                <a:rPr sz="1467" dirty="0">
                  <a:solidFill>
                    <a:srgbClr val="FFFFFF"/>
                  </a:solidFill>
                  <a:latin typeface="Calibri Light" panose="020F0302020204030204" pitchFamily="34" charset="0"/>
                  <a:ea typeface="Rajdhani"/>
                  <a:cs typeface="Raleway"/>
                  <a:sym typeface="Rajdhani"/>
                </a:rPr>
                <a:t>Powder apple pie candy. Candy canes wafer</a:t>
              </a:r>
            </a:p>
          </p:txBody>
        </p:sp>
      </p:grpSp>
      <p:grpSp>
        <p:nvGrpSpPr>
          <p:cNvPr id="4" name="Group 3">
            <a:extLst>
              <a:ext uri="{FF2B5EF4-FFF2-40B4-BE49-F238E27FC236}">
                <a16:creationId xmlns:a16="http://schemas.microsoft.com/office/drawing/2014/main" id="{9FE54CF2-C00E-4D88-8EA7-63AB28AD96AE}"/>
              </a:ext>
            </a:extLst>
          </p:cNvPr>
          <p:cNvGrpSpPr/>
          <p:nvPr/>
        </p:nvGrpSpPr>
        <p:grpSpPr>
          <a:xfrm>
            <a:off x="0" y="4416552"/>
            <a:ext cx="2440205" cy="2434008"/>
            <a:chOff x="0" y="4416552"/>
            <a:chExt cx="2440205" cy="2434008"/>
          </a:xfrm>
        </p:grpSpPr>
        <p:sp>
          <p:nvSpPr>
            <p:cNvPr id="1823" name="Shape 1823"/>
            <p:cNvSpPr/>
            <p:nvPr/>
          </p:nvSpPr>
          <p:spPr>
            <a:xfrm>
              <a:off x="0" y="4416552"/>
              <a:ext cx="2440205" cy="2434008"/>
            </a:xfrm>
            <a:prstGeom prst="rect">
              <a:avLst/>
            </a:prstGeom>
            <a:solidFill>
              <a:schemeClr val="accent1"/>
            </a:solidFill>
            <a:ln w="12700" cap="flat">
              <a:noFill/>
              <a:miter lim="400000"/>
            </a:ln>
            <a:effectLst/>
          </p:spPr>
          <p:txBody>
            <a:bodyPr wrap="square" lIns="0" tIns="0" rIns="0" bIns="0" numCol="1" anchor="ctr">
              <a:noAutofit/>
            </a:bodyPr>
            <a:lstStyle/>
            <a:p>
              <a:pPr lvl="0" algn="ctr">
                <a:defRPr sz="3200">
                  <a:solidFill>
                    <a:srgbClr val="FFFFFF"/>
                  </a:solidFill>
                </a:defRPr>
              </a:pPr>
              <a:endParaRPr sz="4267">
                <a:solidFill>
                  <a:srgbClr val="FFFFFF"/>
                </a:solidFill>
                <a:latin typeface="Raleway"/>
                <a:cs typeface="Raleway"/>
              </a:endParaRPr>
            </a:p>
          </p:txBody>
        </p:sp>
        <p:sp>
          <p:nvSpPr>
            <p:cNvPr id="32" name="Shape 1820"/>
            <p:cNvSpPr/>
            <p:nvPr/>
          </p:nvSpPr>
          <p:spPr>
            <a:xfrm>
              <a:off x="85455" y="4901499"/>
              <a:ext cx="2284269" cy="142964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67733" tIns="67733" rIns="67733" bIns="67733" numCol="1" anchor="ctr">
              <a:spAutoFit/>
            </a:bodyPr>
            <a:lstStyle/>
            <a:p>
              <a:pPr lvl="0" algn="ctr">
                <a:defRPr sz="1800"/>
              </a:pPr>
              <a:r>
                <a:rPr lang="en-US" sz="2667" b="1" dirty="0">
                  <a:solidFill>
                    <a:srgbClr val="FFFFFF"/>
                  </a:solidFill>
                  <a:latin typeface="Raleway"/>
                  <a:ea typeface="Rajdhani"/>
                  <a:cs typeface="Raleway"/>
                  <a:sym typeface="Rajdhani"/>
                </a:rPr>
                <a:t>TIM JOHN</a:t>
              </a:r>
              <a:endParaRPr sz="2667" b="1" dirty="0">
                <a:solidFill>
                  <a:srgbClr val="FFFFFF"/>
                </a:solidFill>
                <a:latin typeface="Raleway"/>
                <a:ea typeface="Rajdhani"/>
                <a:cs typeface="Raleway"/>
                <a:sym typeface="Rajdhani"/>
              </a:endParaRPr>
            </a:p>
            <a:p>
              <a:pPr lvl="0" algn="ctr">
                <a:defRPr sz="1800"/>
              </a:pPr>
              <a:r>
                <a:rPr lang="en-US" sz="1600" b="1" dirty="0">
                  <a:solidFill>
                    <a:srgbClr val="FFFFFF"/>
                  </a:solidFill>
                  <a:latin typeface="Raleway" panose="020B0003030101060003" pitchFamily="34" charset="0"/>
                  <a:ea typeface="Rajdhani Semibold"/>
                  <a:cs typeface="Raleway"/>
                  <a:sym typeface="Rajdhani Semibold"/>
                </a:rPr>
                <a:t>CEO</a:t>
              </a:r>
            </a:p>
            <a:p>
              <a:pPr lvl="0" algn="ctr">
                <a:defRPr sz="1800"/>
              </a:pPr>
              <a:endParaRPr sz="1200" b="1" dirty="0">
                <a:solidFill>
                  <a:srgbClr val="FFFFFF"/>
                </a:solidFill>
                <a:latin typeface="Raleway"/>
                <a:ea typeface="Rajdhani Semibold"/>
                <a:cs typeface="Raleway"/>
                <a:sym typeface="Rajdhani Semibold"/>
              </a:endParaRPr>
            </a:p>
            <a:p>
              <a:pPr lvl="0" algn="ctr">
                <a:defRPr sz="1800"/>
              </a:pPr>
              <a:r>
                <a:rPr sz="1467" dirty="0">
                  <a:solidFill>
                    <a:srgbClr val="FFFFFF"/>
                  </a:solidFill>
                  <a:latin typeface="Calibri Light" panose="020F0302020204030204" pitchFamily="34" charset="0"/>
                  <a:ea typeface="Rajdhani"/>
                  <a:cs typeface="Raleway"/>
                  <a:sym typeface="Rajdhani"/>
                </a:rPr>
                <a:t>Powder apple pie candy. Candy canes wafer</a:t>
              </a:r>
            </a:p>
          </p:txBody>
        </p:sp>
      </p:grpSp>
      <p:grpSp>
        <p:nvGrpSpPr>
          <p:cNvPr id="5" name="Group 4">
            <a:extLst>
              <a:ext uri="{FF2B5EF4-FFF2-40B4-BE49-F238E27FC236}">
                <a16:creationId xmlns:a16="http://schemas.microsoft.com/office/drawing/2014/main" id="{48F6FCCA-CE07-4219-8069-8691AE15D5E8}"/>
              </a:ext>
            </a:extLst>
          </p:cNvPr>
          <p:cNvGrpSpPr/>
          <p:nvPr/>
        </p:nvGrpSpPr>
        <p:grpSpPr>
          <a:xfrm>
            <a:off x="4877383" y="4416552"/>
            <a:ext cx="2440205" cy="2434008"/>
            <a:chOff x="4877383" y="4416552"/>
            <a:chExt cx="2440205" cy="2434008"/>
          </a:xfrm>
        </p:grpSpPr>
        <p:sp>
          <p:nvSpPr>
            <p:cNvPr id="1826" name="Shape 1826"/>
            <p:cNvSpPr/>
            <p:nvPr/>
          </p:nvSpPr>
          <p:spPr>
            <a:xfrm>
              <a:off x="4877383" y="4416552"/>
              <a:ext cx="2440205" cy="2434008"/>
            </a:xfrm>
            <a:prstGeom prst="rect">
              <a:avLst/>
            </a:prstGeom>
            <a:solidFill>
              <a:schemeClr val="accent3"/>
            </a:solidFill>
            <a:ln w="12700" cap="flat">
              <a:noFill/>
              <a:miter lim="400000"/>
            </a:ln>
            <a:effectLst/>
          </p:spPr>
          <p:txBody>
            <a:bodyPr wrap="square" lIns="0" tIns="0" rIns="0" bIns="0" numCol="1" anchor="ctr">
              <a:noAutofit/>
            </a:bodyPr>
            <a:lstStyle/>
            <a:p>
              <a:pPr lvl="0" algn="ctr">
                <a:defRPr sz="3200">
                  <a:solidFill>
                    <a:srgbClr val="FFFFFF"/>
                  </a:solidFill>
                </a:defRPr>
              </a:pPr>
              <a:endParaRPr sz="4267">
                <a:solidFill>
                  <a:srgbClr val="FFFFFF"/>
                </a:solidFill>
                <a:latin typeface="Raleway"/>
                <a:cs typeface="Raleway"/>
              </a:endParaRPr>
            </a:p>
          </p:txBody>
        </p:sp>
        <p:sp>
          <p:nvSpPr>
            <p:cNvPr id="33" name="Shape 1820"/>
            <p:cNvSpPr/>
            <p:nvPr/>
          </p:nvSpPr>
          <p:spPr>
            <a:xfrm>
              <a:off x="4948884" y="4897937"/>
              <a:ext cx="2284269" cy="142964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67733" tIns="67733" rIns="67733" bIns="67733" numCol="1" anchor="ctr">
              <a:spAutoFit/>
            </a:bodyPr>
            <a:lstStyle/>
            <a:p>
              <a:pPr lvl="0" algn="ctr">
                <a:defRPr sz="1800"/>
              </a:pPr>
              <a:r>
                <a:rPr lang="en-US" sz="2667" b="1" dirty="0">
                  <a:solidFill>
                    <a:srgbClr val="FFFFFF"/>
                  </a:solidFill>
                  <a:latin typeface="Raleway"/>
                  <a:ea typeface="Rajdhani"/>
                  <a:cs typeface="Raleway"/>
                  <a:sym typeface="Rajdhani"/>
                </a:rPr>
                <a:t>LEO TOM</a:t>
              </a:r>
              <a:endParaRPr sz="2667" b="1" dirty="0">
                <a:solidFill>
                  <a:srgbClr val="FFFFFF"/>
                </a:solidFill>
                <a:latin typeface="Raleway"/>
                <a:ea typeface="Rajdhani"/>
                <a:cs typeface="Raleway"/>
                <a:sym typeface="Rajdhani"/>
              </a:endParaRPr>
            </a:p>
            <a:p>
              <a:pPr lvl="0" algn="ctr">
                <a:defRPr sz="1800"/>
              </a:pPr>
              <a:r>
                <a:rPr lang="en-US" sz="1600" b="1" dirty="0">
                  <a:solidFill>
                    <a:srgbClr val="FFFFFF"/>
                  </a:solidFill>
                  <a:latin typeface="Raleway" panose="020B0003030101060003" pitchFamily="34" charset="0"/>
                  <a:ea typeface="Rajdhani Semibold"/>
                  <a:cs typeface="Raleway"/>
                  <a:sym typeface="Rajdhani Semibold"/>
                </a:rPr>
                <a:t>HR</a:t>
              </a:r>
            </a:p>
            <a:p>
              <a:pPr lvl="0" algn="ctr">
                <a:defRPr sz="1800"/>
              </a:pPr>
              <a:endParaRPr sz="1200" b="1" dirty="0">
                <a:solidFill>
                  <a:srgbClr val="FFFFFF"/>
                </a:solidFill>
                <a:latin typeface="Raleway"/>
                <a:ea typeface="Rajdhani Semibold"/>
                <a:cs typeface="Raleway"/>
                <a:sym typeface="Rajdhani Semibold"/>
              </a:endParaRPr>
            </a:p>
            <a:p>
              <a:pPr lvl="0" algn="ctr">
                <a:defRPr sz="1800"/>
              </a:pPr>
              <a:r>
                <a:rPr sz="1467" dirty="0">
                  <a:solidFill>
                    <a:srgbClr val="FFFFFF"/>
                  </a:solidFill>
                  <a:latin typeface="Calibri Light" panose="020F0302020204030204" pitchFamily="34" charset="0"/>
                  <a:ea typeface="Rajdhani"/>
                  <a:cs typeface="Raleway"/>
                  <a:sym typeface="Rajdhani"/>
                </a:rPr>
                <a:t>Powder apple pie candy. Candy canes wafer</a:t>
              </a:r>
            </a:p>
          </p:txBody>
        </p:sp>
      </p:grpSp>
      <p:grpSp>
        <p:nvGrpSpPr>
          <p:cNvPr id="3" name="Group 2">
            <a:extLst>
              <a:ext uri="{FF2B5EF4-FFF2-40B4-BE49-F238E27FC236}">
                <a16:creationId xmlns:a16="http://schemas.microsoft.com/office/drawing/2014/main" id="{79488F38-1074-4165-B58B-47F2F779B538}"/>
              </a:ext>
            </a:extLst>
          </p:cNvPr>
          <p:cNvGrpSpPr/>
          <p:nvPr/>
        </p:nvGrpSpPr>
        <p:grpSpPr>
          <a:xfrm>
            <a:off x="7315084" y="2048857"/>
            <a:ext cx="2440205" cy="2378033"/>
            <a:chOff x="7315084" y="2048857"/>
            <a:chExt cx="2440205" cy="2378033"/>
          </a:xfrm>
        </p:grpSpPr>
        <p:sp>
          <p:nvSpPr>
            <p:cNvPr id="1816" name="Shape 1816"/>
            <p:cNvSpPr/>
            <p:nvPr/>
          </p:nvSpPr>
          <p:spPr>
            <a:xfrm>
              <a:off x="7315084" y="2048857"/>
              <a:ext cx="2440205" cy="2378033"/>
            </a:xfrm>
            <a:prstGeom prst="rect">
              <a:avLst/>
            </a:prstGeom>
            <a:solidFill>
              <a:schemeClr val="accent4"/>
            </a:solidFill>
            <a:ln w="12700" cap="flat">
              <a:noFill/>
              <a:miter lim="400000"/>
            </a:ln>
            <a:effectLst/>
          </p:spPr>
          <p:txBody>
            <a:bodyPr wrap="square" lIns="0" tIns="0" rIns="0" bIns="0" numCol="1" anchor="ctr">
              <a:noAutofit/>
            </a:bodyPr>
            <a:lstStyle/>
            <a:p>
              <a:pPr lvl="0" algn="ctr">
                <a:defRPr sz="3200">
                  <a:solidFill>
                    <a:srgbClr val="FFFFFF"/>
                  </a:solidFill>
                </a:defRPr>
              </a:pPr>
              <a:endParaRPr sz="4267">
                <a:solidFill>
                  <a:srgbClr val="FFFFFF"/>
                </a:solidFill>
                <a:latin typeface="Raleway"/>
                <a:cs typeface="Raleway"/>
              </a:endParaRPr>
            </a:p>
          </p:txBody>
        </p:sp>
        <p:sp>
          <p:nvSpPr>
            <p:cNvPr id="34" name="Shape 1820"/>
            <p:cNvSpPr/>
            <p:nvPr/>
          </p:nvSpPr>
          <p:spPr>
            <a:xfrm>
              <a:off x="7385214" y="2558479"/>
              <a:ext cx="2284269" cy="142964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67733" tIns="67733" rIns="67733" bIns="67733" numCol="1" anchor="ctr">
              <a:spAutoFit/>
            </a:bodyPr>
            <a:lstStyle/>
            <a:p>
              <a:pPr lvl="0" algn="ctr">
                <a:defRPr sz="1800"/>
              </a:pPr>
              <a:r>
                <a:rPr lang="en-US" sz="2667" b="1" dirty="0">
                  <a:solidFill>
                    <a:srgbClr val="FFFFFF"/>
                  </a:solidFill>
                  <a:latin typeface="Raleway"/>
                  <a:ea typeface="Rajdhani"/>
                  <a:cs typeface="Raleway"/>
                  <a:sym typeface="Rajdhani"/>
                </a:rPr>
                <a:t>JAVAD MO</a:t>
              </a:r>
              <a:endParaRPr sz="2667" b="1" dirty="0">
                <a:solidFill>
                  <a:srgbClr val="FFFFFF"/>
                </a:solidFill>
                <a:latin typeface="Raleway"/>
                <a:ea typeface="Rajdhani"/>
                <a:cs typeface="Raleway"/>
                <a:sym typeface="Rajdhani"/>
              </a:endParaRPr>
            </a:p>
            <a:p>
              <a:pPr lvl="0" algn="ctr">
                <a:defRPr sz="1800"/>
              </a:pPr>
              <a:r>
                <a:rPr lang="en-US" sz="1600" b="1" dirty="0">
                  <a:solidFill>
                    <a:srgbClr val="FFFFFF"/>
                  </a:solidFill>
                  <a:latin typeface="Raleway" panose="020B0003030101060003" pitchFamily="34" charset="0"/>
                  <a:ea typeface="Rajdhani Semibold"/>
                  <a:cs typeface="Raleway"/>
                  <a:sym typeface="Rajdhani Semibold"/>
                </a:rPr>
                <a:t>SALES</a:t>
              </a:r>
            </a:p>
            <a:p>
              <a:pPr lvl="0" algn="ctr">
                <a:defRPr sz="1800"/>
              </a:pPr>
              <a:endParaRPr sz="1200" b="1" dirty="0">
                <a:solidFill>
                  <a:srgbClr val="FFFFFF"/>
                </a:solidFill>
                <a:latin typeface="Raleway"/>
                <a:ea typeface="Rajdhani Semibold"/>
                <a:cs typeface="Raleway"/>
                <a:sym typeface="Rajdhani Semibold"/>
              </a:endParaRPr>
            </a:p>
            <a:p>
              <a:pPr lvl="0" algn="ctr">
                <a:defRPr sz="1800"/>
              </a:pPr>
              <a:r>
                <a:rPr sz="1467" dirty="0">
                  <a:solidFill>
                    <a:srgbClr val="FFFFFF"/>
                  </a:solidFill>
                  <a:latin typeface="Calibri Light" panose="020F0302020204030204" pitchFamily="34" charset="0"/>
                  <a:ea typeface="Rajdhani"/>
                  <a:cs typeface="Raleway"/>
                  <a:sym typeface="Rajdhani"/>
                </a:rPr>
                <a:t>Powder apple pie candy. Candy canes wafer</a:t>
              </a:r>
            </a:p>
          </p:txBody>
        </p:sp>
      </p:grpSp>
      <p:grpSp>
        <p:nvGrpSpPr>
          <p:cNvPr id="6" name="Group 5">
            <a:extLst>
              <a:ext uri="{FF2B5EF4-FFF2-40B4-BE49-F238E27FC236}">
                <a16:creationId xmlns:a16="http://schemas.microsoft.com/office/drawing/2014/main" id="{7EE84118-260F-41F0-8090-59C8042180BF}"/>
              </a:ext>
            </a:extLst>
          </p:cNvPr>
          <p:cNvGrpSpPr/>
          <p:nvPr/>
        </p:nvGrpSpPr>
        <p:grpSpPr>
          <a:xfrm>
            <a:off x="9754767" y="4416552"/>
            <a:ext cx="2440205" cy="2434008"/>
            <a:chOff x="9754767" y="4416552"/>
            <a:chExt cx="2440205" cy="2434008"/>
          </a:xfrm>
        </p:grpSpPr>
        <p:sp>
          <p:nvSpPr>
            <p:cNvPr id="1829" name="Shape 1829"/>
            <p:cNvSpPr/>
            <p:nvPr/>
          </p:nvSpPr>
          <p:spPr>
            <a:xfrm>
              <a:off x="9754767" y="4416552"/>
              <a:ext cx="2440205" cy="2434008"/>
            </a:xfrm>
            <a:prstGeom prst="rect">
              <a:avLst/>
            </a:prstGeom>
            <a:solidFill>
              <a:schemeClr val="accent5"/>
            </a:solidFill>
            <a:ln w="12700" cap="flat">
              <a:noFill/>
              <a:miter lim="400000"/>
            </a:ln>
            <a:effectLst/>
          </p:spPr>
          <p:txBody>
            <a:bodyPr wrap="square" lIns="0" tIns="0" rIns="0" bIns="0" numCol="1" anchor="ctr">
              <a:noAutofit/>
            </a:bodyPr>
            <a:lstStyle/>
            <a:p>
              <a:pPr lvl="0" algn="ctr">
                <a:defRPr sz="3200">
                  <a:solidFill>
                    <a:srgbClr val="FFFFFF"/>
                  </a:solidFill>
                </a:defRPr>
              </a:pPr>
              <a:endParaRPr sz="4267">
                <a:solidFill>
                  <a:srgbClr val="FFFFFF"/>
                </a:solidFill>
                <a:latin typeface="Raleway"/>
                <a:cs typeface="Raleway"/>
              </a:endParaRPr>
            </a:p>
          </p:txBody>
        </p:sp>
        <p:sp>
          <p:nvSpPr>
            <p:cNvPr id="35" name="Shape 1820"/>
            <p:cNvSpPr/>
            <p:nvPr/>
          </p:nvSpPr>
          <p:spPr>
            <a:xfrm>
              <a:off x="9811688" y="4933708"/>
              <a:ext cx="2284269" cy="142964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67733" tIns="67733" rIns="67733" bIns="67733" numCol="1" anchor="ctr">
              <a:spAutoFit/>
            </a:bodyPr>
            <a:lstStyle/>
            <a:p>
              <a:pPr lvl="0" algn="ctr">
                <a:defRPr sz="1800"/>
              </a:pPr>
              <a:r>
                <a:rPr lang="en-US" sz="2667" b="1" dirty="0">
                  <a:solidFill>
                    <a:srgbClr val="FFFFFF"/>
                  </a:solidFill>
                  <a:latin typeface="Raleway"/>
                  <a:ea typeface="Rajdhani"/>
                  <a:cs typeface="Raleway"/>
                  <a:sym typeface="Rajdhani"/>
                </a:rPr>
                <a:t>LIN CHE</a:t>
              </a:r>
              <a:endParaRPr sz="2667" b="1" dirty="0">
                <a:solidFill>
                  <a:srgbClr val="FFFFFF"/>
                </a:solidFill>
                <a:latin typeface="Raleway"/>
                <a:ea typeface="Rajdhani"/>
                <a:cs typeface="Raleway"/>
                <a:sym typeface="Rajdhani"/>
              </a:endParaRPr>
            </a:p>
            <a:p>
              <a:pPr lvl="0" algn="ctr">
                <a:defRPr sz="1800"/>
              </a:pPr>
              <a:r>
                <a:rPr lang="en-US" sz="1600" b="1" dirty="0">
                  <a:solidFill>
                    <a:srgbClr val="FFFFFF"/>
                  </a:solidFill>
                  <a:latin typeface="Raleway" panose="020B0003030101060003" pitchFamily="34" charset="0"/>
                  <a:ea typeface="Rajdhani Semibold"/>
                  <a:cs typeface="Raleway"/>
                  <a:sym typeface="Rajdhani Semibold"/>
                </a:rPr>
                <a:t>CODING</a:t>
              </a:r>
            </a:p>
            <a:p>
              <a:pPr lvl="0" algn="ctr">
                <a:defRPr sz="1800"/>
              </a:pPr>
              <a:endParaRPr sz="1200" b="1" dirty="0">
                <a:solidFill>
                  <a:srgbClr val="FFFFFF"/>
                </a:solidFill>
                <a:latin typeface="Raleway"/>
                <a:ea typeface="Rajdhani Semibold"/>
                <a:cs typeface="Raleway"/>
                <a:sym typeface="Rajdhani Semibold"/>
              </a:endParaRPr>
            </a:p>
            <a:p>
              <a:pPr lvl="0" algn="ctr">
                <a:defRPr sz="1800"/>
              </a:pPr>
              <a:r>
                <a:rPr sz="1467" dirty="0">
                  <a:solidFill>
                    <a:srgbClr val="FFFFFF"/>
                  </a:solidFill>
                  <a:latin typeface="Calibri Light" panose="020F0302020204030204" pitchFamily="34" charset="0"/>
                  <a:ea typeface="Rajdhani"/>
                  <a:cs typeface="Raleway"/>
                  <a:sym typeface="Rajdhani"/>
                </a:rPr>
                <a:t>Powder apple pie candy. Candy canes wafer</a:t>
              </a:r>
            </a:p>
          </p:txBody>
        </p:sp>
      </p:grpSp>
    </p:spTree>
    <p:extLst>
      <p:ext uri="{BB962C8B-B14F-4D97-AF65-F5344CB8AC3E}">
        <p14:creationId xmlns:p14="http://schemas.microsoft.com/office/powerpoint/2010/main" val="32687625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strips(downRight)">
                                      <p:cBhvr>
                                        <p:cTn id="7" dur="500"/>
                                        <p:tgtEl>
                                          <p:spTgt spid="29"/>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833"/>
                                        </p:tgtEl>
                                        <p:attrNameLst>
                                          <p:attrName>style.visibility</p:attrName>
                                        </p:attrNameLst>
                                      </p:cBhvr>
                                      <p:to>
                                        <p:strVal val="visible"/>
                                      </p:to>
                                    </p:set>
                                    <p:anim calcmode="lin" valueType="num">
                                      <p:cBhvr>
                                        <p:cTn id="11" dur="500" fill="hold"/>
                                        <p:tgtEl>
                                          <p:spTgt spid="1833"/>
                                        </p:tgtEl>
                                        <p:attrNameLst>
                                          <p:attrName>ppt_w</p:attrName>
                                        </p:attrNameLst>
                                      </p:cBhvr>
                                      <p:tavLst>
                                        <p:tav tm="0">
                                          <p:val>
                                            <p:fltVal val="0"/>
                                          </p:val>
                                        </p:tav>
                                        <p:tav tm="100000">
                                          <p:val>
                                            <p:strVal val="#ppt_w"/>
                                          </p:val>
                                        </p:tav>
                                      </p:tavLst>
                                    </p:anim>
                                    <p:anim calcmode="lin" valueType="num">
                                      <p:cBhvr>
                                        <p:cTn id="12" dur="500" fill="hold"/>
                                        <p:tgtEl>
                                          <p:spTgt spid="1833"/>
                                        </p:tgtEl>
                                        <p:attrNameLst>
                                          <p:attrName>ppt_h</p:attrName>
                                        </p:attrNameLst>
                                      </p:cBhvr>
                                      <p:tavLst>
                                        <p:tav tm="0">
                                          <p:val>
                                            <p:fltVal val="0"/>
                                          </p:val>
                                        </p:tav>
                                        <p:tav tm="100000">
                                          <p:val>
                                            <p:strVal val="#ppt_h"/>
                                          </p:val>
                                        </p:tav>
                                      </p:tavLst>
                                    </p:anim>
                                    <p:animEffect transition="in" filter="fade">
                                      <p:cBhvr>
                                        <p:cTn id="13" dur="500"/>
                                        <p:tgtEl>
                                          <p:spTgt spid="1833"/>
                                        </p:tgtEl>
                                      </p:cBhvr>
                                    </p:animEffect>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53" presetClass="entr" presetSubtype="16" fill="hold" grpId="0" nodeType="afterEffect">
                                  <p:stCondLst>
                                    <p:cond delay="0"/>
                                  </p:stCondLst>
                                  <p:childTnLst>
                                    <p:set>
                                      <p:cBhvr>
                                        <p:cTn id="21" dur="1" fill="hold">
                                          <p:stCondLst>
                                            <p:cond delay="0"/>
                                          </p:stCondLst>
                                        </p:cTn>
                                        <p:tgtEl>
                                          <p:spTgt spid="1834"/>
                                        </p:tgtEl>
                                        <p:attrNameLst>
                                          <p:attrName>style.visibility</p:attrName>
                                        </p:attrNameLst>
                                      </p:cBhvr>
                                      <p:to>
                                        <p:strVal val="visible"/>
                                      </p:to>
                                    </p:set>
                                    <p:anim calcmode="lin" valueType="num">
                                      <p:cBhvr>
                                        <p:cTn id="22" dur="500" fill="hold"/>
                                        <p:tgtEl>
                                          <p:spTgt spid="1834"/>
                                        </p:tgtEl>
                                        <p:attrNameLst>
                                          <p:attrName>ppt_w</p:attrName>
                                        </p:attrNameLst>
                                      </p:cBhvr>
                                      <p:tavLst>
                                        <p:tav tm="0">
                                          <p:val>
                                            <p:fltVal val="0"/>
                                          </p:val>
                                        </p:tav>
                                        <p:tav tm="100000">
                                          <p:val>
                                            <p:strVal val="#ppt_w"/>
                                          </p:val>
                                        </p:tav>
                                      </p:tavLst>
                                    </p:anim>
                                    <p:anim calcmode="lin" valueType="num">
                                      <p:cBhvr>
                                        <p:cTn id="23" dur="500" fill="hold"/>
                                        <p:tgtEl>
                                          <p:spTgt spid="1834"/>
                                        </p:tgtEl>
                                        <p:attrNameLst>
                                          <p:attrName>ppt_h</p:attrName>
                                        </p:attrNameLst>
                                      </p:cBhvr>
                                      <p:tavLst>
                                        <p:tav tm="0">
                                          <p:val>
                                            <p:fltVal val="0"/>
                                          </p:val>
                                        </p:tav>
                                        <p:tav tm="100000">
                                          <p:val>
                                            <p:strVal val="#ppt_h"/>
                                          </p:val>
                                        </p:tav>
                                      </p:tavLst>
                                    </p:anim>
                                    <p:animEffect transition="in" filter="fade">
                                      <p:cBhvr>
                                        <p:cTn id="24" dur="500"/>
                                        <p:tgtEl>
                                          <p:spTgt spid="1834"/>
                                        </p:tgtEl>
                                      </p:cBhvr>
                                    </p:animEffect>
                                  </p:childTnLst>
                                </p:cTn>
                              </p:par>
                            </p:childTnLst>
                          </p:cTn>
                        </p:par>
                        <p:par>
                          <p:cTn id="25" fill="hold">
                            <p:stCondLst>
                              <p:cond delay="2000"/>
                            </p:stCondLst>
                            <p:childTnLst>
                              <p:par>
                                <p:cTn id="26" presetID="2" presetClass="entr" presetSubtype="4" decel="100000" fill="hold" nodeType="after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additive="base">
                                        <p:cTn id="28" dur="500" fill="hold"/>
                                        <p:tgtEl>
                                          <p:spTgt spid="3"/>
                                        </p:tgtEl>
                                        <p:attrNameLst>
                                          <p:attrName>ppt_x</p:attrName>
                                        </p:attrNameLst>
                                      </p:cBhvr>
                                      <p:tavLst>
                                        <p:tav tm="0">
                                          <p:val>
                                            <p:strVal val="#ppt_x"/>
                                          </p:val>
                                        </p:tav>
                                        <p:tav tm="100000">
                                          <p:val>
                                            <p:strVal val="#ppt_x"/>
                                          </p:val>
                                        </p:tav>
                                      </p:tavLst>
                                    </p:anim>
                                    <p:anim calcmode="lin" valueType="num">
                                      <p:cBhvr additive="base">
                                        <p:cTn id="29" dur="500" fill="hold"/>
                                        <p:tgtEl>
                                          <p:spTgt spid="3"/>
                                        </p:tgtEl>
                                        <p:attrNameLst>
                                          <p:attrName>ppt_y</p:attrName>
                                        </p:attrNameLst>
                                      </p:cBhvr>
                                      <p:tavLst>
                                        <p:tav tm="0">
                                          <p:val>
                                            <p:strVal val="1+#ppt_h/2"/>
                                          </p:val>
                                        </p:tav>
                                        <p:tav tm="100000">
                                          <p:val>
                                            <p:strVal val="#ppt_y"/>
                                          </p:val>
                                        </p:tav>
                                      </p:tavLst>
                                    </p:anim>
                                  </p:childTnLst>
                                </p:cTn>
                              </p:par>
                            </p:childTnLst>
                          </p:cTn>
                        </p:par>
                        <p:par>
                          <p:cTn id="30" fill="hold">
                            <p:stCondLst>
                              <p:cond delay="2500"/>
                            </p:stCondLst>
                            <p:childTnLst>
                              <p:par>
                                <p:cTn id="31" presetID="53" presetClass="entr" presetSubtype="16" fill="hold" grpId="0" nodeType="afterEffect">
                                  <p:stCondLst>
                                    <p:cond delay="0"/>
                                  </p:stCondLst>
                                  <p:childTnLst>
                                    <p:set>
                                      <p:cBhvr>
                                        <p:cTn id="32" dur="1" fill="hold">
                                          <p:stCondLst>
                                            <p:cond delay="0"/>
                                          </p:stCondLst>
                                        </p:cTn>
                                        <p:tgtEl>
                                          <p:spTgt spid="1835"/>
                                        </p:tgtEl>
                                        <p:attrNameLst>
                                          <p:attrName>style.visibility</p:attrName>
                                        </p:attrNameLst>
                                      </p:cBhvr>
                                      <p:to>
                                        <p:strVal val="visible"/>
                                      </p:to>
                                    </p:set>
                                    <p:anim calcmode="lin" valueType="num">
                                      <p:cBhvr>
                                        <p:cTn id="33" dur="500" fill="hold"/>
                                        <p:tgtEl>
                                          <p:spTgt spid="1835"/>
                                        </p:tgtEl>
                                        <p:attrNameLst>
                                          <p:attrName>ppt_w</p:attrName>
                                        </p:attrNameLst>
                                      </p:cBhvr>
                                      <p:tavLst>
                                        <p:tav tm="0">
                                          <p:val>
                                            <p:fltVal val="0"/>
                                          </p:val>
                                        </p:tav>
                                        <p:tav tm="100000">
                                          <p:val>
                                            <p:strVal val="#ppt_w"/>
                                          </p:val>
                                        </p:tav>
                                      </p:tavLst>
                                    </p:anim>
                                    <p:anim calcmode="lin" valueType="num">
                                      <p:cBhvr>
                                        <p:cTn id="34" dur="500" fill="hold"/>
                                        <p:tgtEl>
                                          <p:spTgt spid="1835"/>
                                        </p:tgtEl>
                                        <p:attrNameLst>
                                          <p:attrName>ppt_h</p:attrName>
                                        </p:attrNameLst>
                                      </p:cBhvr>
                                      <p:tavLst>
                                        <p:tav tm="0">
                                          <p:val>
                                            <p:fltVal val="0"/>
                                          </p:val>
                                        </p:tav>
                                        <p:tav tm="100000">
                                          <p:val>
                                            <p:strVal val="#ppt_h"/>
                                          </p:val>
                                        </p:tav>
                                      </p:tavLst>
                                    </p:anim>
                                    <p:animEffect transition="in" filter="fade">
                                      <p:cBhvr>
                                        <p:cTn id="35" dur="500"/>
                                        <p:tgtEl>
                                          <p:spTgt spid="1835"/>
                                        </p:tgtEl>
                                      </p:cBhvr>
                                    </p:animEffect>
                                  </p:childTnLst>
                                </p:cTn>
                              </p:par>
                            </p:childTnLst>
                          </p:cTn>
                        </p:par>
                        <p:par>
                          <p:cTn id="36" fill="hold">
                            <p:stCondLst>
                              <p:cond delay="3000"/>
                            </p:stCondLst>
                            <p:childTnLst>
                              <p:par>
                                <p:cTn id="37" presetID="2" presetClass="entr" presetSubtype="4" decel="100000" fill="hold" nodeType="after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ppt_x"/>
                                          </p:val>
                                        </p:tav>
                                        <p:tav tm="100000">
                                          <p:val>
                                            <p:strVal val="#ppt_x"/>
                                          </p:val>
                                        </p:tav>
                                      </p:tavLst>
                                    </p:anim>
                                    <p:anim calcmode="lin" valueType="num">
                                      <p:cBhvr additive="base">
                                        <p:cTn id="40" dur="500" fill="hold"/>
                                        <p:tgtEl>
                                          <p:spTgt spid="4"/>
                                        </p:tgtEl>
                                        <p:attrNameLst>
                                          <p:attrName>ppt_y</p:attrName>
                                        </p:attrNameLst>
                                      </p:cBhvr>
                                      <p:tavLst>
                                        <p:tav tm="0">
                                          <p:val>
                                            <p:strVal val="1+#ppt_h/2"/>
                                          </p:val>
                                        </p:tav>
                                        <p:tav tm="100000">
                                          <p:val>
                                            <p:strVal val="#ppt_y"/>
                                          </p:val>
                                        </p:tav>
                                      </p:tavLst>
                                    </p:anim>
                                  </p:childTnLst>
                                </p:cTn>
                              </p:par>
                            </p:childTnLst>
                          </p:cTn>
                        </p:par>
                        <p:par>
                          <p:cTn id="41" fill="hold">
                            <p:stCondLst>
                              <p:cond delay="3500"/>
                            </p:stCondLst>
                            <p:childTnLst>
                              <p:par>
                                <p:cTn id="42" presetID="53" presetClass="entr" presetSubtype="16" fill="hold" grpId="0" nodeType="afterEffect">
                                  <p:stCondLst>
                                    <p:cond delay="0"/>
                                  </p:stCondLst>
                                  <p:childTnLst>
                                    <p:set>
                                      <p:cBhvr>
                                        <p:cTn id="43" dur="1" fill="hold">
                                          <p:stCondLst>
                                            <p:cond delay="0"/>
                                          </p:stCondLst>
                                        </p:cTn>
                                        <p:tgtEl>
                                          <p:spTgt spid="1836"/>
                                        </p:tgtEl>
                                        <p:attrNameLst>
                                          <p:attrName>style.visibility</p:attrName>
                                        </p:attrNameLst>
                                      </p:cBhvr>
                                      <p:to>
                                        <p:strVal val="visible"/>
                                      </p:to>
                                    </p:set>
                                    <p:anim calcmode="lin" valueType="num">
                                      <p:cBhvr>
                                        <p:cTn id="44" dur="500" fill="hold"/>
                                        <p:tgtEl>
                                          <p:spTgt spid="1836"/>
                                        </p:tgtEl>
                                        <p:attrNameLst>
                                          <p:attrName>ppt_w</p:attrName>
                                        </p:attrNameLst>
                                      </p:cBhvr>
                                      <p:tavLst>
                                        <p:tav tm="0">
                                          <p:val>
                                            <p:fltVal val="0"/>
                                          </p:val>
                                        </p:tav>
                                        <p:tav tm="100000">
                                          <p:val>
                                            <p:strVal val="#ppt_w"/>
                                          </p:val>
                                        </p:tav>
                                      </p:tavLst>
                                    </p:anim>
                                    <p:anim calcmode="lin" valueType="num">
                                      <p:cBhvr>
                                        <p:cTn id="45" dur="500" fill="hold"/>
                                        <p:tgtEl>
                                          <p:spTgt spid="1836"/>
                                        </p:tgtEl>
                                        <p:attrNameLst>
                                          <p:attrName>ppt_h</p:attrName>
                                        </p:attrNameLst>
                                      </p:cBhvr>
                                      <p:tavLst>
                                        <p:tav tm="0">
                                          <p:val>
                                            <p:fltVal val="0"/>
                                          </p:val>
                                        </p:tav>
                                        <p:tav tm="100000">
                                          <p:val>
                                            <p:strVal val="#ppt_h"/>
                                          </p:val>
                                        </p:tav>
                                      </p:tavLst>
                                    </p:anim>
                                    <p:animEffect transition="in" filter="fade">
                                      <p:cBhvr>
                                        <p:cTn id="46" dur="500"/>
                                        <p:tgtEl>
                                          <p:spTgt spid="1836"/>
                                        </p:tgtEl>
                                      </p:cBhvr>
                                    </p:animEffect>
                                  </p:childTnLst>
                                </p:cTn>
                              </p:par>
                            </p:childTnLst>
                          </p:cTn>
                        </p:par>
                        <p:par>
                          <p:cTn id="47" fill="hold">
                            <p:stCondLst>
                              <p:cond delay="4000"/>
                            </p:stCondLst>
                            <p:childTnLst>
                              <p:par>
                                <p:cTn id="48" presetID="2" presetClass="entr" presetSubtype="4" decel="100000" fill="hold" nodeType="afterEffect">
                                  <p:stCondLst>
                                    <p:cond delay="0"/>
                                  </p:stCondLst>
                                  <p:childTnLst>
                                    <p:set>
                                      <p:cBhvr>
                                        <p:cTn id="49" dur="1" fill="hold">
                                          <p:stCondLst>
                                            <p:cond delay="0"/>
                                          </p:stCondLst>
                                        </p:cTn>
                                        <p:tgtEl>
                                          <p:spTgt spid="5"/>
                                        </p:tgtEl>
                                        <p:attrNameLst>
                                          <p:attrName>style.visibility</p:attrName>
                                        </p:attrNameLst>
                                      </p:cBhvr>
                                      <p:to>
                                        <p:strVal val="visible"/>
                                      </p:to>
                                    </p:set>
                                    <p:anim calcmode="lin" valueType="num">
                                      <p:cBhvr additive="base">
                                        <p:cTn id="50" dur="500" fill="hold"/>
                                        <p:tgtEl>
                                          <p:spTgt spid="5"/>
                                        </p:tgtEl>
                                        <p:attrNameLst>
                                          <p:attrName>ppt_x</p:attrName>
                                        </p:attrNameLst>
                                      </p:cBhvr>
                                      <p:tavLst>
                                        <p:tav tm="0">
                                          <p:val>
                                            <p:strVal val="#ppt_x"/>
                                          </p:val>
                                        </p:tav>
                                        <p:tav tm="100000">
                                          <p:val>
                                            <p:strVal val="#ppt_x"/>
                                          </p:val>
                                        </p:tav>
                                      </p:tavLst>
                                    </p:anim>
                                    <p:anim calcmode="lin" valueType="num">
                                      <p:cBhvr additive="base">
                                        <p:cTn id="51" dur="500" fill="hold"/>
                                        <p:tgtEl>
                                          <p:spTgt spid="5"/>
                                        </p:tgtEl>
                                        <p:attrNameLst>
                                          <p:attrName>ppt_y</p:attrName>
                                        </p:attrNameLst>
                                      </p:cBhvr>
                                      <p:tavLst>
                                        <p:tav tm="0">
                                          <p:val>
                                            <p:strVal val="1+#ppt_h/2"/>
                                          </p:val>
                                        </p:tav>
                                        <p:tav tm="100000">
                                          <p:val>
                                            <p:strVal val="#ppt_y"/>
                                          </p:val>
                                        </p:tav>
                                      </p:tavLst>
                                    </p:anim>
                                  </p:childTnLst>
                                </p:cTn>
                              </p:par>
                            </p:childTnLst>
                          </p:cTn>
                        </p:par>
                        <p:par>
                          <p:cTn id="52" fill="hold">
                            <p:stCondLst>
                              <p:cond delay="4500"/>
                            </p:stCondLst>
                            <p:childTnLst>
                              <p:par>
                                <p:cTn id="53" presetID="53" presetClass="entr" presetSubtype="16" fill="hold" grpId="0" nodeType="afterEffect">
                                  <p:stCondLst>
                                    <p:cond delay="0"/>
                                  </p:stCondLst>
                                  <p:childTnLst>
                                    <p:set>
                                      <p:cBhvr>
                                        <p:cTn id="54" dur="1" fill="hold">
                                          <p:stCondLst>
                                            <p:cond delay="0"/>
                                          </p:stCondLst>
                                        </p:cTn>
                                        <p:tgtEl>
                                          <p:spTgt spid="1837"/>
                                        </p:tgtEl>
                                        <p:attrNameLst>
                                          <p:attrName>style.visibility</p:attrName>
                                        </p:attrNameLst>
                                      </p:cBhvr>
                                      <p:to>
                                        <p:strVal val="visible"/>
                                      </p:to>
                                    </p:set>
                                    <p:anim calcmode="lin" valueType="num">
                                      <p:cBhvr>
                                        <p:cTn id="55" dur="500" fill="hold"/>
                                        <p:tgtEl>
                                          <p:spTgt spid="1837"/>
                                        </p:tgtEl>
                                        <p:attrNameLst>
                                          <p:attrName>ppt_w</p:attrName>
                                        </p:attrNameLst>
                                      </p:cBhvr>
                                      <p:tavLst>
                                        <p:tav tm="0">
                                          <p:val>
                                            <p:fltVal val="0"/>
                                          </p:val>
                                        </p:tav>
                                        <p:tav tm="100000">
                                          <p:val>
                                            <p:strVal val="#ppt_w"/>
                                          </p:val>
                                        </p:tav>
                                      </p:tavLst>
                                    </p:anim>
                                    <p:anim calcmode="lin" valueType="num">
                                      <p:cBhvr>
                                        <p:cTn id="56" dur="500" fill="hold"/>
                                        <p:tgtEl>
                                          <p:spTgt spid="1837"/>
                                        </p:tgtEl>
                                        <p:attrNameLst>
                                          <p:attrName>ppt_h</p:attrName>
                                        </p:attrNameLst>
                                      </p:cBhvr>
                                      <p:tavLst>
                                        <p:tav tm="0">
                                          <p:val>
                                            <p:fltVal val="0"/>
                                          </p:val>
                                        </p:tav>
                                        <p:tav tm="100000">
                                          <p:val>
                                            <p:strVal val="#ppt_h"/>
                                          </p:val>
                                        </p:tav>
                                      </p:tavLst>
                                    </p:anim>
                                    <p:animEffect transition="in" filter="fade">
                                      <p:cBhvr>
                                        <p:cTn id="57" dur="500"/>
                                        <p:tgtEl>
                                          <p:spTgt spid="1837"/>
                                        </p:tgtEl>
                                      </p:cBhvr>
                                    </p:animEffect>
                                  </p:childTnLst>
                                </p:cTn>
                              </p:par>
                            </p:childTnLst>
                          </p:cTn>
                        </p:par>
                        <p:par>
                          <p:cTn id="58" fill="hold">
                            <p:stCondLst>
                              <p:cond delay="5000"/>
                            </p:stCondLst>
                            <p:childTnLst>
                              <p:par>
                                <p:cTn id="59" presetID="2" presetClass="entr" presetSubtype="4" decel="100000" fill="hold" nodeType="afterEffect">
                                  <p:stCondLst>
                                    <p:cond delay="0"/>
                                  </p:stCondLst>
                                  <p:childTnLst>
                                    <p:set>
                                      <p:cBhvr>
                                        <p:cTn id="60" dur="1" fill="hold">
                                          <p:stCondLst>
                                            <p:cond delay="0"/>
                                          </p:stCondLst>
                                        </p:cTn>
                                        <p:tgtEl>
                                          <p:spTgt spid="6"/>
                                        </p:tgtEl>
                                        <p:attrNameLst>
                                          <p:attrName>style.visibility</p:attrName>
                                        </p:attrNameLst>
                                      </p:cBhvr>
                                      <p:to>
                                        <p:strVal val="visible"/>
                                      </p:to>
                                    </p:set>
                                    <p:anim calcmode="lin" valueType="num">
                                      <p:cBhvr additive="base">
                                        <p:cTn id="61" dur="500" fill="hold"/>
                                        <p:tgtEl>
                                          <p:spTgt spid="6"/>
                                        </p:tgtEl>
                                        <p:attrNameLst>
                                          <p:attrName>ppt_x</p:attrName>
                                        </p:attrNameLst>
                                      </p:cBhvr>
                                      <p:tavLst>
                                        <p:tav tm="0">
                                          <p:val>
                                            <p:strVal val="#ppt_x"/>
                                          </p:val>
                                        </p:tav>
                                        <p:tav tm="100000">
                                          <p:val>
                                            <p:strVal val="#ppt_x"/>
                                          </p:val>
                                        </p:tav>
                                      </p:tavLst>
                                    </p:anim>
                                    <p:anim calcmode="lin" valueType="num">
                                      <p:cBhvr additive="base">
                                        <p:cTn id="6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3" grpId="0" animBg="1"/>
      <p:bldP spid="1834" grpId="0" animBg="1"/>
      <p:bldP spid="1835" grpId="0" animBg="1"/>
      <p:bldP spid="1836" grpId="0" animBg="1"/>
      <p:bldP spid="1837" grpId="0" animBg="1"/>
      <p:bldP spid="29" grpId="0"/>
    </p:bldLst>
  </p:timing>
</p:sld>
</file>

<file path=ppt/theme/theme1.xml><?xml version="1.0" encoding="utf-8"?>
<a:theme xmlns:a="http://schemas.openxmlformats.org/drawingml/2006/main" name="Office Theme">
  <a:themeElements>
    <a:clrScheme name="Custom 3">
      <a:dk1>
        <a:srgbClr val="000000"/>
      </a:dk1>
      <a:lt1>
        <a:srgbClr val="FFFFFF"/>
      </a:lt1>
      <a:dk2>
        <a:srgbClr val="44546A"/>
      </a:dk2>
      <a:lt2>
        <a:srgbClr val="252C52"/>
      </a:lt2>
      <a:accent1>
        <a:srgbClr val="FFC96A"/>
      </a:accent1>
      <a:accent2>
        <a:srgbClr val="ED5E92"/>
      </a:accent2>
      <a:accent3>
        <a:srgbClr val="8D6FFF"/>
      </a:accent3>
      <a:accent4>
        <a:srgbClr val="71CCFF"/>
      </a:accent4>
      <a:accent5>
        <a:srgbClr val="1D73FF"/>
      </a:accent5>
      <a:accent6>
        <a:srgbClr val="A3FC66"/>
      </a:accent6>
      <a:hlink>
        <a:srgbClr val="272667"/>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ACED9D8-B92C-E84E-B0E8-B49CCB879A3C}" vid="{C9529DAB-E793-D041-B589-A1EC3B8A78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1682</TotalTime>
  <Words>2582</Words>
  <Application>Microsoft Office PowerPoint</Application>
  <PresentationFormat>Widescreen</PresentationFormat>
  <Paragraphs>622</Paragraphs>
  <Slides>38</Slides>
  <Notes>1</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38</vt:i4>
      </vt:variant>
    </vt:vector>
  </HeadingPairs>
  <TitlesOfParts>
    <vt:vector size="55" baseType="lpstr">
      <vt:lpstr>Arial</vt:lpstr>
      <vt:lpstr>Arial Black</vt:lpstr>
      <vt:lpstr>Arimo</vt:lpstr>
      <vt:lpstr>Arimo bold</vt:lpstr>
      <vt:lpstr>Calibri</vt:lpstr>
      <vt:lpstr>Calibri Light</vt:lpstr>
      <vt:lpstr>Days</vt:lpstr>
      <vt:lpstr>Gill Sans</vt:lpstr>
      <vt:lpstr>Hiragino Sans GB W3</vt:lpstr>
      <vt:lpstr>Hiragino Sans GB W6</vt:lpstr>
      <vt:lpstr>linea-basic-10</vt:lpstr>
      <vt:lpstr>Raleway</vt:lpstr>
      <vt:lpstr>SF UI Display Thin</vt:lpstr>
      <vt:lpstr>Source Sans Pro</vt:lpstr>
      <vt:lpstr>Source Sans Pro Black</vt:lpstr>
      <vt:lpstr>Source Sans Pro Semibold</vt:lpstr>
      <vt:lpstr>Office Theme</vt:lpstr>
      <vt:lpstr>OUR TEAM</vt:lpstr>
      <vt:lpstr>OUR TEAM</vt:lpstr>
      <vt:lpstr>SMART OUR TEAM</vt:lpstr>
      <vt:lpstr>PowerPoint Presentation</vt:lpstr>
      <vt:lpstr>TEAM MEMBERS CIRCULAR</vt:lpstr>
      <vt:lpstr>TEAM MEMBERS CIRCULAR</vt:lpstr>
      <vt:lpstr>TEAM MEMBERS CIRCULAR</vt:lpstr>
      <vt:lpstr>TEAM MEMBERS – RECTANGULAR</vt:lpstr>
      <vt:lpstr>PowerPoint Presentation</vt:lpstr>
      <vt:lpstr>PowerPoint Presentation</vt:lpstr>
      <vt:lpstr>TEAM MEMBERS CIRCULAR</vt:lpstr>
      <vt:lpstr>MEMBERS SKILLS</vt:lpstr>
      <vt:lpstr>OUR TEAM</vt:lpstr>
      <vt:lpstr>PowerPoint Presentation</vt:lpstr>
      <vt:lpstr>.OUR TEAM</vt:lpstr>
      <vt:lpstr>OUR TEAM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TEAM MEMBER - FOCUS</vt:lpstr>
      <vt:lpstr>TEAM MEMBER - FOCUS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 DESIGN</dc:title>
  <dc:creator>Microsoft Office User</dc:creator>
  <cp:lastModifiedBy>dhani uchiha</cp:lastModifiedBy>
  <cp:revision>50</cp:revision>
  <dcterms:created xsi:type="dcterms:W3CDTF">2021-01-20T17:19:36Z</dcterms:created>
  <dcterms:modified xsi:type="dcterms:W3CDTF">2021-02-19T06:21:34Z</dcterms:modified>
</cp:coreProperties>
</file>