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828" r:id="rId2"/>
    <p:sldId id="280" r:id="rId3"/>
    <p:sldId id="827" r:id="rId4"/>
    <p:sldId id="744" r:id="rId5"/>
    <p:sldId id="257" r:id="rId6"/>
    <p:sldId id="259" r:id="rId7"/>
    <p:sldId id="745" r:id="rId8"/>
    <p:sldId id="825" r:id="rId9"/>
    <p:sldId id="542" r:id="rId10"/>
    <p:sldId id="260" r:id="rId11"/>
    <p:sldId id="262" r:id="rId12"/>
    <p:sldId id="743" r:id="rId13"/>
    <p:sldId id="261" r:id="rId14"/>
    <p:sldId id="541" r:id="rId15"/>
    <p:sldId id="258" r:id="rId16"/>
    <p:sldId id="746" r:id="rId17"/>
    <p:sldId id="263" r:id="rId18"/>
    <p:sldId id="281" r:id="rId19"/>
    <p:sldId id="824" r:id="rId20"/>
    <p:sldId id="264" r:id="rId21"/>
    <p:sldId id="265" r:id="rId22"/>
    <p:sldId id="742" r:id="rId23"/>
    <p:sldId id="823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5994"/>
  </p:normalViewPr>
  <p:slideViewPr>
    <p:cSldViewPr snapToGrid="0" snapToObjects="1" showGuides="1">
      <p:cViewPr varScale="1">
        <p:scale>
          <a:sx n="75" d="100"/>
          <a:sy n="75" d="100"/>
        </p:scale>
        <p:origin x="294" y="54"/>
      </p:cViewPr>
      <p:guideLst>
        <p:guide orient="horz" pos="2183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6A23EC-E7F7-4DEB-8438-E7997BE2C11E}" type="doc">
      <dgm:prSet loTypeId="urn:microsoft.com/office/officeart/2005/8/layout/cycle1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60A0BF6-EBD1-4B24-A815-B3A0346907A2}">
      <dgm:prSet phldrT="[Text]" custT="1"/>
      <dgm:spPr/>
      <dgm:t>
        <a:bodyPr/>
        <a:lstStyle/>
        <a:p>
          <a:r>
            <a:rPr lang="en-US" sz="1200" b="1" dirty="0">
              <a:solidFill>
                <a:schemeClr val="tx2">
                  <a:lumMod val="60000"/>
                  <a:lumOff val="40000"/>
                </a:schemeClr>
              </a:solidFill>
              <a:latin typeface="Raleway" panose="020B0503030101060003" pitchFamily="34" charset="0"/>
            </a:rPr>
            <a:t>STEP 1</a:t>
          </a:r>
          <a:endParaRPr lang="en-US" sz="1800" b="1" dirty="0">
            <a:solidFill>
              <a:schemeClr val="tx2">
                <a:lumMod val="60000"/>
                <a:lumOff val="40000"/>
              </a:schemeClr>
            </a:solidFill>
            <a:latin typeface="Raleway" panose="020B0503030101060003" pitchFamily="34" charset="0"/>
          </a:endParaRPr>
        </a:p>
      </dgm:t>
    </dgm:pt>
    <dgm:pt modelId="{E70E0429-4144-4E43-91D3-0F342858F588}" type="parTrans" cxnId="{286736CA-8A47-4EC2-A29B-B1A3790655C1}">
      <dgm:prSet/>
      <dgm:spPr/>
      <dgm:t>
        <a:bodyPr/>
        <a:lstStyle/>
        <a:p>
          <a:endParaRPr lang="en-US" sz="2000" b="1"/>
        </a:p>
      </dgm:t>
    </dgm:pt>
    <dgm:pt modelId="{9E743E37-A093-4734-8885-A81E4316F2A7}" type="sibTrans" cxnId="{286736CA-8A47-4EC2-A29B-B1A3790655C1}">
      <dgm:prSet/>
      <dgm:spPr>
        <a:solidFill>
          <a:schemeClr val="accent1"/>
        </a:solidFill>
        <a:ln>
          <a:noFill/>
        </a:ln>
      </dgm:spPr>
      <dgm:t>
        <a:bodyPr/>
        <a:lstStyle/>
        <a:p>
          <a:endParaRPr lang="en-US" sz="2000" b="1"/>
        </a:p>
      </dgm:t>
    </dgm:pt>
    <dgm:pt modelId="{DC0350D5-364C-4D38-A4AD-71DFD0EE64C1}">
      <dgm:prSet phldrT="[Text]" custT="1"/>
      <dgm:spPr/>
      <dgm:t>
        <a:bodyPr/>
        <a:lstStyle/>
        <a:p>
          <a:r>
            <a:rPr lang="en-US" sz="1200" b="1" dirty="0">
              <a:solidFill>
                <a:schemeClr val="tx2">
                  <a:lumMod val="60000"/>
                  <a:lumOff val="40000"/>
                </a:schemeClr>
              </a:solidFill>
              <a:latin typeface="Raleway" panose="020B0503030101060003" pitchFamily="34" charset="0"/>
            </a:rPr>
            <a:t>STEP 2</a:t>
          </a:r>
        </a:p>
      </dgm:t>
    </dgm:pt>
    <dgm:pt modelId="{4068D446-4848-43A7-9D36-5FD8DF278F42}" type="parTrans" cxnId="{8121492C-55F0-4B3A-9CEC-210928C644A7}">
      <dgm:prSet/>
      <dgm:spPr/>
      <dgm:t>
        <a:bodyPr/>
        <a:lstStyle/>
        <a:p>
          <a:endParaRPr lang="en-US" sz="2000" b="1"/>
        </a:p>
      </dgm:t>
    </dgm:pt>
    <dgm:pt modelId="{D9E1B0E5-A8BF-4BBB-81E1-E24BB06559E4}" type="sibTrans" cxnId="{8121492C-55F0-4B3A-9CEC-210928C644A7}">
      <dgm:prSet/>
      <dgm:spPr>
        <a:ln>
          <a:noFill/>
        </a:ln>
      </dgm:spPr>
      <dgm:t>
        <a:bodyPr/>
        <a:lstStyle/>
        <a:p>
          <a:endParaRPr lang="en-US" sz="2000" b="1"/>
        </a:p>
      </dgm:t>
    </dgm:pt>
    <dgm:pt modelId="{8452D4E6-65E5-48F0-9835-29BDC83019C5}">
      <dgm:prSet phldrT="[Text]" custT="1"/>
      <dgm:spPr/>
      <dgm:t>
        <a:bodyPr/>
        <a:lstStyle/>
        <a:p>
          <a:r>
            <a:rPr lang="en-US" sz="1200" b="1" dirty="0">
              <a:solidFill>
                <a:schemeClr val="tx2">
                  <a:lumMod val="60000"/>
                  <a:lumOff val="40000"/>
                </a:schemeClr>
              </a:solidFill>
              <a:latin typeface="Raleway" panose="020B0503030101060003" pitchFamily="34" charset="0"/>
            </a:rPr>
            <a:t>STEP 3</a:t>
          </a:r>
        </a:p>
      </dgm:t>
    </dgm:pt>
    <dgm:pt modelId="{17DD284F-6242-4EAA-A581-18F3FD737DDB}" type="parTrans" cxnId="{124173CF-C47F-48E5-A1E6-B47180DD97E1}">
      <dgm:prSet/>
      <dgm:spPr/>
      <dgm:t>
        <a:bodyPr/>
        <a:lstStyle/>
        <a:p>
          <a:endParaRPr lang="en-US" sz="2000" b="1"/>
        </a:p>
      </dgm:t>
    </dgm:pt>
    <dgm:pt modelId="{684C9528-31CC-4593-BCC0-2C3712C70754}" type="sibTrans" cxnId="{124173CF-C47F-48E5-A1E6-B47180DD97E1}">
      <dgm:prSet/>
      <dgm:spPr>
        <a:ln>
          <a:noFill/>
        </a:ln>
      </dgm:spPr>
      <dgm:t>
        <a:bodyPr/>
        <a:lstStyle/>
        <a:p>
          <a:endParaRPr lang="en-US" sz="2000" b="1"/>
        </a:p>
      </dgm:t>
    </dgm:pt>
    <dgm:pt modelId="{C428F817-E67D-4E77-889A-C3F29854A30F}">
      <dgm:prSet phldrT="[Text]" custT="1"/>
      <dgm:spPr/>
      <dgm:t>
        <a:bodyPr/>
        <a:lstStyle/>
        <a:p>
          <a:r>
            <a:rPr lang="en-US" sz="1200" b="1" dirty="0">
              <a:solidFill>
                <a:schemeClr val="tx2">
                  <a:lumMod val="60000"/>
                  <a:lumOff val="40000"/>
                </a:schemeClr>
              </a:solidFill>
              <a:latin typeface="Raleway" panose="020B0503030101060003" pitchFamily="34" charset="0"/>
            </a:rPr>
            <a:t>STEP 4</a:t>
          </a:r>
        </a:p>
      </dgm:t>
    </dgm:pt>
    <dgm:pt modelId="{EA287F2E-27FA-447E-9ED9-50095BBE7ECC}" type="parTrans" cxnId="{68EF977D-A3F9-4F3B-B12D-4752810A5C30}">
      <dgm:prSet/>
      <dgm:spPr/>
      <dgm:t>
        <a:bodyPr/>
        <a:lstStyle/>
        <a:p>
          <a:endParaRPr lang="en-US" sz="2000" b="1"/>
        </a:p>
      </dgm:t>
    </dgm:pt>
    <dgm:pt modelId="{79198668-35E5-4350-B77C-05446D0AA80C}" type="sibTrans" cxnId="{68EF977D-A3F9-4F3B-B12D-4752810A5C30}">
      <dgm:prSet/>
      <dgm:spPr>
        <a:ln>
          <a:noFill/>
        </a:ln>
      </dgm:spPr>
      <dgm:t>
        <a:bodyPr/>
        <a:lstStyle/>
        <a:p>
          <a:endParaRPr lang="en-US" sz="2000" b="1"/>
        </a:p>
      </dgm:t>
    </dgm:pt>
    <dgm:pt modelId="{10E0F803-2749-4583-AB99-534AC46B49EE}">
      <dgm:prSet phldrT="[Text]" custT="1"/>
      <dgm:spPr/>
      <dgm:t>
        <a:bodyPr/>
        <a:lstStyle/>
        <a:p>
          <a:r>
            <a:rPr lang="en-US" sz="1200" b="1" dirty="0">
              <a:solidFill>
                <a:schemeClr val="tx2">
                  <a:lumMod val="60000"/>
                  <a:lumOff val="40000"/>
                </a:schemeClr>
              </a:solidFill>
              <a:latin typeface="Raleway" panose="020B0503030101060003" pitchFamily="34" charset="0"/>
            </a:rPr>
            <a:t>STEP 5</a:t>
          </a:r>
        </a:p>
      </dgm:t>
    </dgm:pt>
    <dgm:pt modelId="{4F6B1463-19F3-491E-9964-8D71C52DCB74}" type="parTrans" cxnId="{D8681720-4A72-40EC-8C09-F34168C1D1DF}">
      <dgm:prSet/>
      <dgm:spPr/>
      <dgm:t>
        <a:bodyPr/>
        <a:lstStyle/>
        <a:p>
          <a:endParaRPr lang="en-US" sz="2000" b="1"/>
        </a:p>
      </dgm:t>
    </dgm:pt>
    <dgm:pt modelId="{BFB6E61A-DD09-469C-9702-CB4DE59FA411}" type="sibTrans" cxnId="{D8681720-4A72-40EC-8C09-F34168C1D1DF}">
      <dgm:prSet/>
      <dgm:spPr>
        <a:ln>
          <a:noFill/>
        </a:ln>
      </dgm:spPr>
      <dgm:t>
        <a:bodyPr/>
        <a:lstStyle/>
        <a:p>
          <a:endParaRPr lang="en-US" sz="2000" b="1"/>
        </a:p>
      </dgm:t>
    </dgm:pt>
    <dgm:pt modelId="{4C745070-9DB7-4D0F-9B30-9A1AE8836BB5}">
      <dgm:prSet custT="1"/>
      <dgm:spPr/>
      <dgm:t>
        <a:bodyPr/>
        <a:lstStyle/>
        <a:p>
          <a:r>
            <a:rPr lang="en-US" sz="1200" b="1" dirty="0">
              <a:solidFill>
                <a:schemeClr val="tx2">
                  <a:lumMod val="60000"/>
                  <a:lumOff val="40000"/>
                </a:schemeClr>
              </a:solidFill>
              <a:latin typeface="Raleway"/>
              <a:cs typeface="Raleway"/>
            </a:rPr>
            <a:t>STEP 7</a:t>
          </a:r>
        </a:p>
      </dgm:t>
    </dgm:pt>
    <dgm:pt modelId="{953E7CDB-125E-49C6-929E-FAC3F063473A}" type="parTrans" cxnId="{439C03B1-F9FF-4060-9201-09EA68B3C250}">
      <dgm:prSet/>
      <dgm:spPr/>
      <dgm:t>
        <a:bodyPr/>
        <a:lstStyle/>
        <a:p>
          <a:endParaRPr lang="en-US" sz="2000"/>
        </a:p>
      </dgm:t>
    </dgm:pt>
    <dgm:pt modelId="{C215BDA3-049B-4E3F-9C74-3EB7AF7DABF5}" type="sibTrans" cxnId="{439C03B1-F9FF-4060-9201-09EA68B3C250}">
      <dgm:prSet/>
      <dgm:spPr>
        <a:ln>
          <a:noFill/>
        </a:ln>
      </dgm:spPr>
      <dgm:t>
        <a:bodyPr/>
        <a:lstStyle/>
        <a:p>
          <a:endParaRPr lang="en-US" sz="2000"/>
        </a:p>
      </dgm:t>
    </dgm:pt>
    <dgm:pt modelId="{B39292C2-FB2C-4AE8-90E5-4DECB08D2BC0}" type="pres">
      <dgm:prSet presAssocID="{256A23EC-E7F7-4DEB-8438-E7997BE2C11E}" presName="cycle" presStyleCnt="0">
        <dgm:presLayoutVars>
          <dgm:dir/>
          <dgm:resizeHandles val="exact"/>
        </dgm:presLayoutVars>
      </dgm:prSet>
      <dgm:spPr/>
    </dgm:pt>
    <dgm:pt modelId="{04683D26-AD71-4D55-A849-62637946CDF4}" type="pres">
      <dgm:prSet presAssocID="{B60A0BF6-EBD1-4B24-A815-B3A0346907A2}" presName="dummy" presStyleCnt="0"/>
      <dgm:spPr/>
    </dgm:pt>
    <dgm:pt modelId="{B1B6CCE3-EF38-4351-B02E-380E7444C1CF}" type="pres">
      <dgm:prSet presAssocID="{B60A0BF6-EBD1-4B24-A815-B3A0346907A2}" presName="node" presStyleLbl="revTx" presStyleIdx="0" presStyleCnt="6">
        <dgm:presLayoutVars>
          <dgm:bulletEnabled val="1"/>
        </dgm:presLayoutVars>
      </dgm:prSet>
      <dgm:spPr/>
    </dgm:pt>
    <dgm:pt modelId="{B88546AC-18D9-4158-8186-7C21170D9391}" type="pres">
      <dgm:prSet presAssocID="{9E743E37-A093-4734-8885-A81E4316F2A7}" presName="sibTrans" presStyleLbl="node1" presStyleIdx="0" presStyleCnt="6"/>
      <dgm:spPr/>
    </dgm:pt>
    <dgm:pt modelId="{1D275AF5-A67B-4615-B226-A0ADA50E71C9}" type="pres">
      <dgm:prSet presAssocID="{DC0350D5-364C-4D38-A4AD-71DFD0EE64C1}" presName="dummy" presStyleCnt="0"/>
      <dgm:spPr/>
    </dgm:pt>
    <dgm:pt modelId="{2327B509-D486-4F80-B695-97D6F6BBD059}" type="pres">
      <dgm:prSet presAssocID="{DC0350D5-364C-4D38-A4AD-71DFD0EE64C1}" presName="node" presStyleLbl="revTx" presStyleIdx="1" presStyleCnt="6">
        <dgm:presLayoutVars>
          <dgm:bulletEnabled val="1"/>
        </dgm:presLayoutVars>
      </dgm:prSet>
      <dgm:spPr/>
    </dgm:pt>
    <dgm:pt modelId="{D133D7F9-01F3-4EBA-8D84-9C79B76E476E}" type="pres">
      <dgm:prSet presAssocID="{D9E1B0E5-A8BF-4BBB-81E1-E24BB06559E4}" presName="sibTrans" presStyleLbl="node1" presStyleIdx="1" presStyleCnt="6"/>
      <dgm:spPr/>
    </dgm:pt>
    <dgm:pt modelId="{9100ADE6-8977-4D5D-84FD-7CCF50141570}" type="pres">
      <dgm:prSet presAssocID="{8452D4E6-65E5-48F0-9835-29BDC83019C5}" presName="dummy" presStyleCnt="0"/>
      <dgm:spPr/>
    </dgm:pt>
    <dgm:pt modelId="{1D8C8D3B-91E1-4BFC-9183-912E3C26B7FD}" type="pres">
      <dgm:prSet presAssocID="{8452D4E6-65E5-48F0-9835-29BDC83019C5}" presName="node" presStyleLbl="revTx" presStyleIdx="2" presStyleCnt="6">
        <dgm:presLayoutVars>
          <dgm:bulletEnabled val="1"/>
        </dgm:presLayoutVars>
      </dgm:prSet>
      <dgm:spPr/>
    </dgm:pt>
    <dgm:pt modelId="{10359131-8908-4829-B862-1E3107DB321E}" type="pres">
      <dgm:prSet presAssocID="{684C9528-31CC-4593-BCC0-2C3712C70754}" presName="sibTrans" presStyleLbl="node1" presStyleIdx="2" presStyleCnt="6"/>
      <dgm:spPr/>
    </dgm:pt>
    <dgm:pt modelId="{7DF9D1A4-EF91-4C66-8C38-6C1D3C6DA1A8}" type="pres">
      <dgm:prSet presAssocID="{C428F817-E67D-4E77-889A-C3F29854A30F}" presName="dummy" presStyleCnt="0"/>
      <dgm:spPr/>
    </dgm:pt>
    <dgm:pt modelId="{FBB81109-D512-4429-9729-A043B99EE0BE}" type="pres">
      <dgm:prSet presAssocID="{C428F817-E67D-4E77-889A-C3F29854A30F}" presName="node" presStyleLbl="revTx" presStyleIdx="3" presStyleCnt="6">
        <dgm:presLayoutVars>
          <dgm:bulletEnabled val="1"/>
        </dgm:presLayoutVars>
      </dgm:prSet>
      <dgm:spPr/>
    </dgm:pt>
    <dgm:pt modelId="{6FAA36E3-A1EF-4F0A-8D67-734E0CEE183F}" type="pres">
      <dgm:prSet presAssocID="{79198668-35E5-4350-B77C-05446D0AA80C}" presName="sibTrans" presStyleLbl="node1" presStyleIdx="3" presStyleCnt="6"/>
      <dgm:spPr/>
    </dgm:pt>
    <dgm:pt modelId="{44EA965A-96FA-400C-B839-C087F865CE36}" type="pres">
      <dgm:prSet presAssocID="{10E0F803-2749-4583-AB99-534AC46B49EE}" presName="dummy" presStyleCnt="0"/>
      <dgm:spPr/>
    </dgm:pt>
    <dgm:pt modelId="{271E9968-A420-4879-A923-24F6B8342818}" type="pres">
      <dgm:prSet presAssocID="{10E0F803-2749-4583-AB99-534AC46B49EE}" presName="node" presStyleLbl="revTx" presStyleIdx="4" presStyleCnt="6">
        <dgm:presLayoutVars>
          <dgm:bulletEnabled val="1"/>
        </dgm:presLayoutVars>
      </dgm:prSet>
      <dgm:spPr/>
    </dgm:pt>
    <dgm:pt modelId="{DFDFEC71-13C7-473A-855D-E569B42BFEF5}" type="pres">
      <dgm:prSet presAssocID="{BFB6E61A-DD09-469C-9702-CB4DE59FA411}" presName="sibTrans" presStyleLbl="node1" presStyleIdx="4" presStyleCnt="6"/>
      <dgm:spPr/>
    </dgm:pt>
    <dgm:pt modelId="{880F3D20-50E3-4F6F-9B03-2455C6A70192}" type="pres">
      <dgm:prSet presAssocID="{4C745070-9DB7-4D0F-9B30-9A1AE8836BB5}" presName="dummy" presStyleCnt="0"/>
      <dgm:spPr/>
    </dgm:pt>
    <dgm:pt modelId="{3CFDCDE5-C39D-421A-86AF-BD8A0A9B1C1B}" type="pres">
      <dgm:prSet presAssocID="{4C745070-9DB7-4D0F-9B30-9A1AE8836BB5}" presName="node" presStyleLbl="revTx" presStyleIdx="5" presStyleCnt="6">
        <dgm:presLayoutVars>
          <dgm:bulletEnabled val="1"/>
        </dgm:presLayoutVars>
      </dgm:prSet>
      <dgm:spPr/>
    </dgm:pt>
    <dgm:pt modelId="{F3F0E9EA-E2A7-4979-B647-95257EBBD1FF}" type="pres">
      <dgm:prSet presAssocID="{C215BDA3-049B-4E3F-9C74-3EB7AF7DABF5}" presName="sibTrans" presStyleLbl="node1" presStyleIdx="5" presStyleCnt="6"/>
      <dgm:spPr/>
    </dgm:pt>
  </dgm:ptLst>
  <dgm:cxnLst>
    <dgm:cxn modelId="{711B340F-2158-4DE4-BFA2-7799C8C4DE4E}" type="presOf" srcId="{256A23EC-E7F7-4DEB-8438-E7997BE2C11E}" destId="{B39292C2-FB2C-4AE8-90E5-4DECB08D2BC0}" srcOrd="0" destOrd="0" presId="urn:microsoft.com/office/officeart/2005/8/layout/cycle1"/>
    <dgm:cxn modelId="{8BF5B71E-7E87-4BF7-81B4-90ED44C99012}" type="presOf" srcId="{BFB6E61A-DD09-469C-9702-CB4DE59FA411}" destId="{DFDFEC71-13C7-473A-855D-E569B42BFEF5}" srcOrd="0" destOrd="0" presId="urn:microsoft.com/office/officeart/2005/8/layout/cycle1"/>
    <dgm:cxn modelId="{D8681720-4A72-40EC-8C09-F34168C1D1DF}" srcId="{256A23EC-E7F7-4DEB-8438-E7997BE2C11E}" destId="{10E0F803-2749-4583-AB99-534AC46B49EE}" srcOrd="4" destOrd="0" parTransId="{4F6B1463-19F3-491E-9964-8D71C52DCB74}" sibTransId="{BFB6E61A-DD09-469C-9702-CB4DE59FA411}"/>
    <dgm:cxn modelId="{8121492C-55F0-4B3A-9CEC-210928C644A7}" srcId="{256A23EC-E7F7-4DEB-8438-E7997BE2C11E}" destId="{DC0350D5-364C-4D38-A4AD-71DFD0EE64C1}" srcOrd="1" destOrd="0" parTransId="{4068D446-4848-43A7-9D36-5FD8DF278F42}" sibTransId="{D9E1B0E5-A8BF-4BBB-81E1-E24BB06559E4}"/>
    <dgm:cxn modelId="{23BC6534-EB19-4C5C-8589-D92AFF0E9D9D}" type="presOf" srcId="{DC0350D5-364C-4D38-A4AD-71DFD0EE64C1}" destId="{2327B509-D486-4F80-B695-97D6F6BBD059}" srcOrd="0" destOrd="0" presId="urn:microsoft.com/office/officeart/2005/8/layout/cycle1"/>
    <dgm:cxn modelId="{8AAF983F-6759-4B02-A161-E678159B41C6}" type="presOf" srcId="{79198668-35E5-4350-B77C-05446D0AA80C}" destId="{6FAA36E3-A1EF-4F0A-8D67-734E0CEE183F}" srcOrd="0" destOrd="0" presId="urn:microsoft.com/office/officeart/2005/8/layout/cycle1"/>
    <dgm:cxn modelId="{F482D05C-71E8-4A98-88C8-ADCCC47C5448}" type="presOf" srcId="{C215BDA3-049B-4E3F-9C74-3EB7AF7DABF5}" destId="{F3F0E9EA-E2A7-4979-B647-95257EBBD1FF}" srcOrd="0" destOrd="0" presId="urn:microsoft.com/office/officeart/2005/8/layout/cycle1"/>
    <dgm:cxn modelId="{1FBBBE62-0505-4DD9-A15E-98B4083D0ED2}" type="presOf" srcId="{4C745070-9DB7-4D0F-9B30-9A1AE8836BB5}" destId="{3CFDCDE5-C39D-421A-86AF-BD8A0A9B1C1B}" srcOrd="0" destOrd="0" presId="urn:microsoft.com/office/officeart/2005/8/layout/cycle1"/>
    <dgm:cxn modelId="{19CFA566-169D-40E5-BB64-82E79A35D0AE}" type="presOf" srcId="{B60A0BF6-EBD1-4B24-A815-B3A0346907A2}" destId="{B1B6CCE3-EF38-4351-B02E-380E7444C1CF}" srcOrd="0" destOrd="0" presId="urn:microsoft.com/office/officeart/2005/8/layout/cycle1"/>
    <dgm:cxn modelId="{C4009B4C-503A-479C-AFBF-5075B2378A3B}" type="presOf" srcId="{8452D4E6-65E5-48F0-9835-29BDC83019C5}" destId="{1D8C8D3B-91E1-4BFC-9183-912E3C26B7FD}" srcOrd="0" destOrd="0" presId="urn:microsoft.com/office/officeart/2005/8/layout/cycle1"/>
    <dgm:cxn modelId="{68EF977D-A3F9-4F3B-B12D-4752810A5C30}" srcId="{256A23EC-E7F7-4DEB-8438-E7997BE2C11E}" destId="{C428F817-E67D-4E77-889A-C3F29854A30F}" srcOrd="3" destOrd="0" parTransId="{EA287F2E-27FA-447E-9ED9-50095BBE7ECC}" sibTransId="{79198668-35E5-4350-B77C-05446D0AA80C}"/>
    <dgm:cxn modelId="{4B6D8F86-C14E-46EF-9C32-1EBA5E6CE145}" type="presOf" srcId="{C428F817-E67D-4E77-889A-C3F29854A30F}" destId="{FBB81109-D512-4429-9729-A043B99EE0BE}" srcOrd="0" destOrd="0" presId="urn:microsoft.com/office/officeart/2005/8/layout/cycle1"/>
    <dgm:cxn modelId="{7136208B-9074-4328-9F0C-82BF20950A37}" type="presOf" srcId="{684C9528-31CC-4593-BCC0-2C3712C70754}" destId="{10359131-8908-4829-B862-1E3107DB321E}" srcOrd="0" destOrd="0" presId="urn:microsoft.com/office/officeart/2005/8/layout/cycle1"/>
    <dgm:cxn modelId="{CD096AA0-9E24-4A75-AA11-C618DFE6108D}" type="presOf" srcId="{D9E1B0E5-A8BF-4BBB-81E1-E24BB06559E4}" destId="{D133D7F9-01F3-4EBA-8D84-9C79B76E476E}" srcOrd="0" destOrd="0" presId="urn:microsoft.com/office/officeart/2005/8/layout/cycle1"/>
    <dgm:cxn modelId="{439C03B1-F9FF-4060-9201-09EA68B3C250}" srcId="{256A23EC-E7F7-4DEB-8438-E7997BE2C11E}" destId="{4C745070-9DB7-4D0F-9B30-9A1AE8836BB5}" srcOrd="5" destOrd="0" parTransId="{953E7CDB-125E-49C6-929E-FAC3F063473A}" sibTransId="{C215BDA3-049B-4E3F-9C74-3EB7AF7DABF5}"/>
    <dgm:cxn modelId="{286736CA-8A47-4EC2-A29B-B1A3790655C1}" srcId="{256A23EC-E7F7-4DEB-8438-E7997BE2C11E}" destId="{B60A0BF6-EBD1-4B24-A815-B3A0346907A2}" srcOrd="0" destOrd="0" parTransId="{E70E0429-4144-4E43-91D3-0F342858F588}" sibTransId="{9E743E37-A093-4734-8885-A81E4316F2A7}"/>
    <dgm:cxn modelId="{124173CF-C47F-48E5-A1E6-B47180DD97E1}" srcId="{256A23EC-E7F7-4DEB-8438-E7997BE2C11E}" destId="{8452D4E6-65E5-48F0-9835-29BDC83019C5}" srcOrd="2" destOrd="0" parTransId="{17DD284F-6242-4EAA-A581-18F3FD737DDB}" sibTransId="{684C9528-31CC-4593-BCC0-2C3712C70754}"/>
    <dgm:cxn modelId="{170A2ADC-27E9-492E-B583-126347DF8FFB}" type="presOf" srcId="{9E743E37-A093-4734-8885-A81E4316F2A7}" destId="{B88546AC-18D9-4158-8186-7C21170D9391}" srcOrd="0" destOrd="0" presId="urn:microsoft.com/office/officeart/2005/8/layout/cycle1"/>
    <dgm:cxn modelId="{FD338CE1-BDDD-465A-84C9-9BEEA2C5AE38}" type="presOf" srcId="{10E0F803-2749-4583-AB99-534AC46B49EE}" destId="{271E9968-A420-4879-A923-24F6B8342818}" srcOrd="0" destOrd="0" presId="urn:microsoft.com/office/officeart/2005/8/layout/cycle1"/>
    <dgm:cxn modelId="{FE622698-C6EB-4638-B685-BCF7E3C804FD}" type="presParOf" srcId="{B39292C2-FB2C-4AE8-90E5-4DECB08D2BC0}" destId="{04683D26-AD71-4D55-A849-62637946CDF4}" srcOrd="0" destOrd="0" presId="urn:microsoft.com/office/officeart/2005/8/layout/cycle1"/>
    <dgm:cxn modelId="{FC900A06-64D5-4B9C-9C67-F335FCED7E51}" type="presParOf" srcId="{B39292C2-FB2C-4AE8-90E5-4DECB08D2BC0}" destId="{B1B6CCE3-EF38-4351-B02E-380E7444C1CF}" srcOrd="1" destOrd="0" presId="urn:microsoft.com/office/officeart/2005/8/layout/cycle1"/>
    <dgm:cxn modelId="{3FC21DB3-8F8C-4469-B4B2-5033BC2EBB98}" type="presParOf" srcId="{B39292C2-FB2C-4AE8-90E5-4DECB08D2BC0}" destId="{B88546AC-18D9-4158-8186-7C21170D9391}" srcOrd="2" destOrd="0" presId="urn:microsoft.com/office/officeart/2005/8/layout/cycle1"/>
    <dgm:cxn modelId="{02C24212-1818-44B1-95EF-2792CD1FA8E1}" type="presParOf" srcId="{B39292C2-FB2C-4AE8-90E5-4DECB08D2BC0}" destId="{1D275AF5-A67B-4615-B226-A0ADA50E71C9}" srcOrd="3" destOrd="0" presId="urn:microsoft.com/office/officeart/2005/8/layout/cycle1"/>
    <dgm:cxn modelId="{E372AEC6-2FF3-4CAC-AB84-7029F545C276}" type="presParOf" srcId="{B39292C2-FB2C-4AE8-90E5-4DECB08D2BC0}" destId="{2327B509-D486-4F80-B695-97D6F6BBD059}" srcOrd="4" destOrd="0" presId="urn:microsoft.com/office/officeart/2005/8/layout/cycle1"/>
    <dgm:cxn modelId="{BFFD896D-06A6-4722-8F5C-07AE0C9E113B}" type="presParOf" srcId="{B39292C2-FB2C-4AE8-90E5-4DECB08D2BC0}" destId="{D133D7F9-01F3-4EBA-8D84-9C79B76E476E}" srcOrd="5" destOrd="0" presId="urn:microsoft.com/office/officeart/2005/8/layout/cycle1"/>
    <dgm:cxn modelId="{3B70FD17-622C-43B9-9AAE-860E4C24F4D4}" type="presParOf" srcId="{B39292C2-FB2C-4AE8-90E5-4DECB08D2BC0}" destId="{9100ADE6-8977-4D5D-84FD-7CCF50141570}" srcOrd="6" destOrd="0" presId="urn:microsoft.com/office/officeart/2005/8/layout/cycle1"/>
    <dgm:cxn modelId="{0FC68640-7AE8-4B33-B99E-0038805FD1CB}" type="presParOf" srcId="{B39292C2-FB2C-4AE8-90E5-4DECB08D2BC0}" destId="{1D8C8D3B-91E1-4BFC-9183-912E3C26B7FD}" srcOrd="7" destOrd="0" presId="urn:microsoft.com/office/officeart/2005/8/layout/cycle1"/>
    <dgm:cxn modelId="{F38F8B1A-A700-476C-A7C9-0C51A05C5C2B}" type="presParOf" srcId="{B39292C2-FB2C-4AE8-90E5-4DECB08D2BC0}" destId="{10359131-8908-4829-B862-1E3107DB321E}" srcOrd="8" destOrd="0" presId="urn:microsoft.com/office/officeart/2005/8/layout/cycle1"/>
    <dgm:cxn modelId="{989F7B32-16B6-4CEE-8F09-BA07D2EC5739}" type="presParOf" srcId="{B39292C2-FB2C-4AE8-90E5-4DECB08D2BC0}" destId="{7DF9D1A4-EF91-4C66-8C38-6C1D3C6DA1A8}" srcOrd="9" destOrd="0" presId="urn:microsoft.com/office/officeart/2005/8/layout/cycle1"/>
    <dgm:cxn modelId="{0F295024-9AF7-4540-9217-901744C383DC}" type="presParOf" srcId="{B39292C2-FB2C-4AE8-90E5-4DECB08D2BC0}" destId="{FBB81109-D512-4429-9729-A043B99EE0BE}" srcOrd="10" destOrd="0" presId="urn:microsoft.com/office/officeart/2005/8/layout/cycle1"/>
    <dgm:cxn modelId="{86D6C4C5-76CD-448B-9BD4-999BB3E8864E}" type="presParOf" srcId="{B39292C2-FB2C-4AE8-90E5-4DECB08D2BC0}" destId="{6FAA36E3-A1EF-4F0A-8D67-734E0CEE183F}" srcOrd="11" destOrd="0" presId="urn:microsoft.com/office/officeart/2005/8/layout/cycle1"/>
    <dgm:cxn modelId="{E16258EA-8A41-45CD-B505-E27221A74B66}" type="presParOf" srcId="{B39292C2-FB2C-4AE8-90E5-4DECB08D2BC0}" destId="{44EA965A-96FA-400C-B839-C087F865CE36}" srcOrd="12" destOrd="0" presId="urn:microsoft.com/office/officeart/2005/8/layout/cycle1"/>
    <dgm:cxn modelId="{EE3F07C6-4657-47ED-BBCA-8F29F46AC48A}" type="presParOf" srcId="{B39292C2-FB2C-4AE8-90E5-4DECB08D2BC0}" destId="{271E9968-A420-4879-A923-24F6B8342818}" srcOrd="13" destOrd="0" presId="urn:microsoft.com/office/officeart/2005/8/layout/cycle1"/>
    <dgm:cxn modelId="{603C730E-E762-440C-8C79-F1ED6DC29568}" type="presParOf" srcId="{B39292C2-FB2C-4AE8-90E5-4DECB08D2BC0}" destId="{DFDFEC71-13C7-473A-855D-E569B42BFEF5}" srcOrd="14" destOrd="0" presId="urn:microsoft.com/office/officeart/2005/8/layout/cycle1"/>
    <dgm:cxn modelId="{E2D2374E-F76F-4455-9C4F-2EC17974676B}" type="presParOf" srcId="{B39292C2-FB2C-4AE8-90E5-4DECB08D2BC0}" destId="{880F3D20-50E3-4F6F-9B03-2455C6A70192}" srcOrd="15" destOrd="0" presId="urn:microsoft.com/office/officeart/2005/8/layout/cycle1"/>
    <dgm:cxn modelId="{2D6AE6EB-E21E-474E-929D-39F8D9A36A44}" type="presParOf" srcId="{B39292C2-FB2C-4AE8-90E5-4DECB08D2BC0}" destId="{3CFDCDE5-C39D-421A-86AF-BD8A0A9B1C1B}" srcOrd="16" destOrd="0" presId="urn:microsoft.com/office/officeart/2005/8/layout/cycle1"/>
    <dgm:cxn modelId="{50E2BBFB-9899-4CC2-AA05-093560F8832E}" type="presParOf" srcId="{B39292C2-FB2C-4AE8-90E5-4DECB08D2BC0}" destId="{F3F0E9EA-E2A7-4979-B647-95257EBBD1FF}" srcOrd="17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B6CCE3-EF38-4351-B02E-380E7444C1CF}">
      <dsp:nvSpPr>
        <dsp:cNvPr id="0" name=""/>
        <dsp:cNvSpPr/>
      </dsp:nvSpPr>
      <dsp:spPr>
        <a:xfrm>
          <a:off x="4050829" y="11852"/>
          <a:ext cx="944907" cy="9449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tx2">
                  <a:lumMod val="60000"/>
                  <a:lumOff val="40000"/>
                </a:schemeClr>
              </a:solidFill>
              <a:latin typeface="Raleway" panose="020B0503030101060003" pitchFamily="34" charset="0"/>
            </a:rPr>
            <a:t>STEP 1</a:t>
          </a:r>
          <a:endParaRPr lang="en-US" sz="1800" b="1" kern="1200" dirty="0">
            <a:solidFill>
              <a:schemeClr val="tx2">
                <a:lumMod val="60000"/>
                <a:lumOff val="40000"/>
              </a:schemeClr>
            </a:solidFill>
            <a:latin typeface="Raleway" panose="020B0503030101060003" pitchFamily="34" charset="0"/>
          </a:endParaRPr>
        </a:p>
      </dsp:txBody>
      <dsp:txXfrm>
        <a:off x="4050829" y="11852"/>
        <a:ext cx="944907" cy="944907"/>
      </dsp:txXfrm>
    </dsp:sp>
    <dsp:sp modelId="{B88546AC-18D9-4158-8186-7C21170D9391}">
      <dsp:nvSpPr>
        <dsp:cNvPr id="0" name=""/>
        <dsp:cNvSpPr/>
      </dsp:nvSpPr>
      <dsp:spPr>
        <a:xfrm>
          <a:off x="1157959" y="1944"/>
          <a:ext cx="4620172" cy="4620172"/>
        </a:xfrm>
        <a:prstGeom prst="circularArrow">
          <a:avLst>
            <a:gd name="adj1" fmla="val 3988"/>
            <a:gd name="adj2" fmla="val 250168"/>
            <a:gd name="adj3" fmla="val 20573676"/>
            <a:gd name="adj4" fmla="val 18982452"/>
            <a:gd name="adj5" fmla="val 4653"/>
          </a:avLst>
        </a:prstGeom>
        <a:solidFill>
          <a:schemeClr val="accen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27B509-D486-4F80-B695-97D6F6BBD059}">
      <dsp:nvSpPr>
        <dsp:cNvPr id="0" name=""/>
        <dsp:cNvSpPr/>
      </dsp:nvSpPr>
      <dsp:spPr>
        <a:xfrm>
          <a:off x="5106067" y="1839576"/>
          <a:ext cx="944907" cy="9449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tx2">
                  <a:lumMod val="60000"/>
                  <a:lumOff val="40000"/>
                </a:schemeClr>
              </a:solidFill>
              <a:latin typeface="Raleway" panose="020B0503030101060003" pitchFamily="34" charset="0"/>
            </a:rPr>
            <a:t>STEP 2</a:t>
          </a:r>
        </a:p>
      </dsp:txBody>
      <dsp:txXfrm>
        <a:off x="5106067" y="1839576"/>
        <a:ext cx="944907" cy="944907"/>
      </dsp:txXfrm>
    </dsp:sp>
    <dsp:sp modelId="{D133D7F9-01F3-4EBA-8D84-9C79B76E476E}">
      <dsp:nvSpPr>
        <dsp:cNvPr id="0" name=""/>
        <dsp:cNvSpPr/>
      </dsp:nvSpPr>
      <dsp:spPr>
        <a:xfrm>
          <a:off x="1157959" y="1944"/>
          <a:ext cx="4620172" cy="4620172"/>
        </a:xfrm>
        <a:prstGeom prst="circularArrow">
          <a:avLst>
            <a:gd name="adj1" fmla="val 3988"/>
            <a:gd name="adj2" fmla="val 250168"/>
            <a:gd name="adj3" fmla="val 2367380"/>
            <a:gd name="adj4" fmla="val 776156"/>
            <a:gd name="adj5" fmla="val 4653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8C8D3B-91E1-4BFC-9183-912E3C26B7FD}">
      <dsp:nvSpPr>
        <dsp:cNvPr id="0" name=""/>
        <dsp:cNvSpPr/>
      </dsp:nvSpPr>
      <dsp:spPr>
        <a:xfrm>
          <a:off x="4050829" y="3667301"/>
          <a:ext cx="944907" cy="9449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tx2">
                  <a:lumMod val="60000"/>
                  <a:lumOff val="40000"/>
                </a:schemeClr>
              </a:solidFill>
              <a:latin typeface="Raleway" panose="020B0503030101060003" pitchFamily="34" charset="0"/>
            </a:rPr>
            <a:t>STEP 3</a:t>
          </a:r>
        </a:p>
      </dsp:txBody>
      <dsp:txXfrm>
        <a:off x="4050829" y="3667301"/>
        <a:ext cx="944907" cy="944907"/>
      </dsp:txXfrm>
    </dsp:sp>
    <dsp:sp modelId="{10359131-8908-4829-B862-1E3107DB321E}">
      <dsp:nvSpPr>
        <dsp:cNvPr id="0" name=""/>
        <dsp:cNvSpPr/>
      </dsp:nvSpPr>
      <dsp:spPr>
        <a:xfrm>
          <a:off x="1157959" y="1944"/>
          <a:ext cx="4620172" cy="4620172"/>
        </a:xfrm>
        <a:prstGeom prst="circularArrow">
          <a:avLst>
            <a:gd name="adj1" fmla="val 3988"/>
            <a:gd name="adj2" fmla="val 250168"/>
            <a:gd name="adj3" fmla="val 6111625"/>
            <a:gd name="adj4" fmla="val 4438207"/>
            <a:gd name="adj5" fmla="val 4653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B81109-D512-4429-9729-A043B99EE0BE}">
      <dsp:nvSpPr>
        <dsp:cNvPr id="0" name=""/>
        <dsp:cNvSpPr/>
      </dsp:nvSpPr>
      <dsp:spPr>
        <a:xfrm>
          <a:off x="1940355" y="3667301"/>
          <a:ext cx="944907" cy="9449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tx2">
                  <a:lumMod val="60000"/>
                  <a:lumOff val="40000"/>
                </a:schemeClr>
              </a:solidFill>
              <a:latin typeface="Raleway" panose="020B0503030101060003" pitchFamily="34" charset="0"/>
            </a:rPr>
            <a:t>STEP 4</a:t>
          </a:r>
        </a:p>
      </dsp:txBody>
      <dsp:txXfrm>
        <a:off x="1940355" y="3667301"/>
        <a:ext cx="944907" cy="944907"/>
      </dsp:txXfrm>
    </dsp:sp>
    <dsp:sp modelId="{6FAA36E3-A1EF-4F0A-8D67-734E0CEE183F}">
      <dsp:nvSpPr>
        <dsp:cNvPr id="0" name=""/>
        <dsp:cNvSpPr/>
      </dsp:nvSpPr>
      <dsp:spPr>
        <a:xfrm>
          <a:off x="1157959" y="1944"/>
          <a:ext cx="4620172" cy="4620172"/>
        </a:xfrm>
        <a:prstGeom prst="circularArrow">
          <a:avLst>
            <a:gd name="adj1" fmla="val 3988"/>
            <a:gd name="adj2" fmla="val 250168"/>
            <a:gd name="adj3" fmla="val 9773676"/>
            <a:gd name="adj4" fmla="val 8182452"/>
            <a:gd name="adj5" fmla="val 4653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1E9968-A420-4879-A923-24F6B8342818}">
      <dsp:nvSpPr>
        <dsp:cNvPr id="0" name=""/>
        <dsp:cNvSpPr/>
      </dsp:nvSpPr>
      <dsp:spPr>
        <a:xfrm>
          <a:off x="885117" y="1839576"/>
          <a:ext cx="944907" cy="9449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tx2">
                  <a:lumMod val="60000"/>
                  <a:lumOff val="40000"/>
                </a:schemeClr>
              </a:solidFill>
              <a:latin typeface="Raleway" panose="020B0503030101060003" pitchFamily="34" charset="0"/>
            </a:rPr>
            <a:t>STEP 5</a:t>
          </a:r>
        </a:p>
      </dsp:txBody>
      <dsp:txXfrm>
        <a:off x="885117" y="1839576"/>
        <a:ext cx="944907" cy="944907"/>
      </dsp:txXfrm>
    </dsp:sp>
    <dsp:sp modelId="{DFDFEC71-13C7-473A-855D-E569B42BFEF5}">
      <dsp:nvSpPr>
        <dsp:cNvPr id="0" name=""/>
        <dsp:cNvSpPr/>
      </dsp:nvSpPr>
      <dsp:spPr>
        <a:xfrm>
          <a:off x="1157959" y="1944"/>
          <a:ext cx="4620172" cy="4620172"/>
        </a:xfrm>
        <a:prstGeom prst="circularArrow">
          <a:avLst>
            <a:gd name="adj1" fmla="val 3988"/>
            <a:gd name="adj2" fmla="val 250168"/>
            <a:gd name="adj3" fmla="val 13167380"/>
            <a:gd name="adj4" fmla="val 11576156"/>
            <a:gd name="adj5" fmla="val 4653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FDCDE5-C39D-421A-86AF-BD8A0A9B1C1B}">
      <dsp:nvSpPr>
        <dsp:cNvPr id="0" name=""/>
        <dsp:cNvSpPr/>
      </dsp:nvSpPr>
      <dsp:spPr>
        <a:xfrm>
          <a:off x="1940355" y="11852"/>
          <a:ext cx="944907" cy="9449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tx2">
                  <a:lumMod val="60000"/>
                  <a:lumOff val="40000"/>
                </a:schemeClr>
              </a:solidFill>
              <a:latin typeface="Raleway"/>
              <a:cs typeface="Raleway"/>
            </a:rPr>
            <a:t>STEP 7</a:t>
          </a:r>
        </a:p>
      </dsp:txBody>
      <dsp:txXfrm>
        <a:off x="1940355" y="11852"/>
        <a:ext cx="944907" cy="944907"/>
      </dsp:txXfrm>
    </dsp:sp>
    <dsp:sp modelId="{F3F0E9EA-E2A7-4979-B647-95257EBBD1FF}">
      <dsp:nvSpPr>
        <dsp:cNvPr id="0" name=""/>
        <dsp:cNvSpPr/>
      </dsp:nvSpPr>
      <dsp:spPr>
        <a:xfrm>
          <a:off x="1157959" y="1944"/>
          <a:ext cx="4620172" cy="4620172"/>
        </a:xfrm>
        <a:prstGeom prst="circularArrow">
          <a:avLst>
            <a:gd name="adj1" fmla="val 3988"/>
            <a:gd name="adj2" fmla="val 250168"/>
            <a:gd name="adj3" fmla="val 16911625"/>
            <a:gd name="adj4" fmla="val 15238207"/>
            <a:gd name="adj5" fmla="val 4653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2A5A2-4EC3-2246-9601-BF96DEDEB828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C29C64-DFD7-A542-9E5F-4312304F7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642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3A2C2-5970-9148-8B90-2CA44300E4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458D21-9BBA-D441-B12E-0F7BB20827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D2263-432F-1C4C-8B19-9ABA25345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BCAA40-FDCF-8F4B-BB36-867538110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A3598-6387-1745-A3E6-A2BCF5E32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46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1B439-C89A-F64B-A07A-9D97F7A8A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19272E-E2E6-6640-B2E6-10D793A7B9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1278D-1424-AA4B-9BBD-5C94ADF30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BEA1C-9F9C-2649-B2A5-B012AFDF9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C80F9-A245-F546-958E-BA21A23A9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49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828691-C408-0745-B9BD-ABD838254E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1FF1C-395E-1C40-B1D3-B1E95DFD6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C8F93-8124-344F-BB43-6B4AF2B35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98755-0A8C-7C41-9BA2-9E5568C50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7445C-0431-1A4E-9403-20B0A40F7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740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833373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www.bestppt.com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827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8E548-23A1-0241-BF54-897F046D3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8D148-4CA4-B241-BA45-10B99FAB9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0A814-40B7-5F49-956A-4AE91E9E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0EA4A-677B-174E-9601-0395C2E6E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11534-0841-404B-9734-6EB60122D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185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4F50F-AFE9-9C47-A135-7B53D03F1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586C6-7B70-6C47-B0AC-FCE5B758E3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D7380-FA38-8D41-BDD4-35C8444C9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B0850-EB32-634C-A7AC-14CA00B4E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F91FF-9C7D-C248-8FFD-BE5C476EF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301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51129-B542-B845-803E-9174030FF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2F364-3151-B54A-9D7B-4DFB0CF2A6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3791C2-4D5D-364C-90BD-9A6E4B3AC2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1B38EF-A7E6-F04B-86C2-418FAA544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39CE48-238A-5B41-A672-9E452AEAA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EB91A2-5241-7544-8846-52D5B599D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858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E7B65-9BD4-B143-B75B-95F0AF430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5DC8DC-7A2A-584A-BD33-58985695B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D8A927-5908-A047-915B-5EBA8DC0ED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A4BCFF-8410-AB44-B08F-CA8793F534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E12852-F08C-F142-BF96-68A23A672A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D6C074-F679-4149-B195-F1E088ABA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79252E-3B20-5C43-ABB5-C2190BB18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076E6A-7D3C-A747-9C40-BD806A12E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64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159C4-2C51-7746-8599-B84368D82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CACE41-43B7-E84B-AB19-9D83E7BDF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65F53D-45BA-2D47-889B-5B5300691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AC5E49-FA59-C147-9AB5-C9E3B982C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05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FAFD41-424E-1846-B8BF-67EF16A69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B3B46B-69AE-3441-851D-5ECEBDE0D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21D23-376A-B04F-87F4-875891F77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77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83786-C2E3-574B-8DA7-28F91F9F4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48368-18B3-7C48-B36A-B6F3C8703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128FEA-1832-4244-AD1A-9F14B00D1C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7E0FA5-FAB6-0043-91B7-8963AFD7E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8327DE-FAF2-C34A-BDFE-FE132B6CF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858F51-328C-7349-847F-B2FB4578C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363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E6B27-B63E-AE48-902D-7244F3392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777494-E0E5-DE43-B754-AB97578DE1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26E82B-99BF-DE4D-BA80-F6C38447F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DB14EC-A16B-5847-9E9E-97C445ECD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7A779-D97A-6E43-A260-68906DB50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39EE51-0BC0-B043-9AB0-571BE8A6E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931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20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360D7B-9197-AA43-9CD1-F058A2A7D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F8D0E4-E272-BF41-A473-03CFF9FE8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5B5BD-F31F-0E4B-9051-BF6E6763E0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CD938-605D-4845-AAF8-BD14E87B16D3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C1533-8B51-B047-9CBC-88D6401E69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19450-D38E-1840-8507-246AE1AB9D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87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25559-8725-7046-A660-11E8201E94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CYRCLE PROCCES</a:t>
            </a:r>
            <a:endParaRPr lang="en-US" sz="4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FC64DD-11A6-DE4C-949B-173EB6A77B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SLIDE 2.0</a:t>
            </a: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0DDACB65-3A77-4036-85E2-1A09B48890B7}"/>
              </a:ext>
            </a:extLst>
          </p:cNvPr>
          <p:cNvSpPr/>
          <p:nvPr/>
        </p:nvSpPr>
        <p:spPr>
          <a:xfrm>
            <a:off x="-1390388" y="0"/>
            <a:ext cx="4045906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0CFB8851-A3D7-413F-A1A3-30A3DB0087E0}"/>
              </a:ext>
            </a:extLst>
          </p:cNvPr>
          <p:cNvSpPr/>
          <p:nvPr/>
        </p:nvSpPr>
        <p:spPr>
          <a:xfrm flipH="1">
            <a:off x="9536483" y="1352227"/>
            <a:ext cx="4045905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6"/>
              </a:gs>
              <a:gs pos="100000">
                <a:schemeClr val="accent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979FBB-BF1B-4E9E-908F-78B47088E3A7}"/>
              </a:ext>
            </a:extLst>
          </p:cNvPr>
          <p:cNvSpPr/>
          <p:nvPr/>
        </p:nvSpPr>
        <p:spPr>
          <a:xfrm>
            <a:off x="5559574" y="4986818"/>
            <a:ext cx="1272170" cy="1272170"/>
          </a:xfrm>
          <a:prstGeom prst="rect">
            <a:avLst/>
          </a:prstGeom>
          <a:blipFill>
            <a:blip r:embed="rId2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274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8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1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decel="9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Four Cycle 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6185583" y="2101314"/>
            <a:ext cx="1572088" cy="1900784"/>
          </a:xfrm>
          <a:custGeom>
            <a:avLst/>
            <a:gdLst>
              <a:gd name="T0" fmla="*/ 0 w 929"/>
              <a:gd name="T1" fmla="*/ 554 h 1124"/>
              <a:gd name="T2" fmla="*/ 376 w 929"/>
              <a:gd name="T3" fmla="*/ 973 h 1124"/>
              <a:gd name="T4" fmla="*/ 655 w 929"/>
              <a:gd name="T5" fmla="*/ 1124 h 1124"/>
              <a:gd name="T6" fmla="*/ 929 w 929"/>
              <a:gd name="T7" fmla="*/ 973 h 1124"/>
              <a:gd name="T8" fmla="*/ 3 w 929"/>
              <a:gd name="T9" fmla="*/ 0 h 1124"/>
              <a:gd name="T10" fmla="*/ 153 w 929"/>
              <a:gd name="T11" fmla="*/ 273 h 1124"/>
              <a:gd name="T12" fmla="*/ 0 w 929"/>
              <a:gd name="T13" fmla="*/ 554 h 1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29" h="1124">
                <a:moveTo>
                  <a:pt x="0" y="554"/>
                </a:moveTo>
                <a:cubicBezTo>
                  <a:pt x="210" y="580"/>
                  <a:pt x="373" y="757"/>
                  <a:pt x="376" y="973"/>
                </a:cubicBezTo>
                <a:cubicBezTo>
                  <a:pt x="655" y="1124"/>
                  <a:pt x="655" y="1124"/>
                  <a:pt x="655" y="1124"/>
                </a:cubicBezTo>
                <a:cubicBezTo>
                  <a:pt x="929" y="973"/>
                  <a:pt x="929" y="973"/>
                  <a:pt x="929" y="973"/>
                </a:cubicBezTo>
                <a:cubicBezTo>
                  <a:pt x="926" y="453"/>
                  <a:pt x="517" y="29"/>
                  <a:pt x="3" y="0"/>
                </a:cubicBezTo>
                <a:cubicBezTo>
                  <a:pt x="153" y="273"/>
                  <a:pt x="153" y="273"/>
                  <a:pt x="153" y="273"/>
                </a:cubicBezTo>
                <a:lnTo>
                  <a:pt x="0" y="55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4438370" y="2097273"/>
            <a:ext cx="1900785" cy="1570740"/>
          </a:xfrm>
          <a:custGeom>
            <a:avLst/>
            <a:gdLst>
              <a:gd name="T0" fmla="*/ 554 w 1124"/>
              <a:gd name="T1" fmla="*/ 929 h 929"/>
              <a:gd name="T2" fmla="*/ 973 w 1124"/>
              <a:gd name="T3" fmla="*/ 553 h 929"/>
              <a:gd name="T4" fmla="*/ 1124 w 1124"/>
              <a:gd name="T5" fmla="*/ 275 h 929"/>
              <a:gd name="T6" fmla="*/ 973 w 1124"/>
              <a:gd name="T7" fmla="*/ 0 h 929"/>
              <a:gd name="T8" fmla="*/ 0 w 1124"/>
              <a:gd name="T9" fmla="*/ 926 h 929"/>
              <a:gd name="T10" fmla="*/ 273 w 1124"/>
              <a:gd name="T11" fmla="*/ 777 h 929"/>
              <a:gd name="T12" fmla="*/ 554 w 1124"/>
              <a:gd name="T13" fmla="*/ 929 h 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24" h="929">
                <a:moveTo>
                  <a:pt x="554" y="929"/>
                </a:moveTo>
                <a:cubicBezTo>
                  <a:pt x="580" y="720"/>
                  <a:pt x="757" y="557"/>
                  <a:pt x="973" y="553"/>
                </a:cubicBezTo>
                <a:cubicBezTo>
                  <a:pt x="1124" y="275"/>
                  <a:pt x="1124" y="275"/>
                  <a:pt x="1124" y="275"/>
                </a:cubicBezTo>
                <a:cubicBezTo>
                  <a:pt x="973" y="0"/>
                  <a:pt x="973" y="0"/>
                  <a:pt x="973" y="0"/>
                </a:cubicBezTo>
                <a:cubicBezTo>
                  <a:pt x="453" y="4"/>
                  <a:pt x="29" y="412"/>
                  <a:pt x="0" y="926"/>
                </a:cubicBezTo>
                <a:cubicBezTo>
                  <a:pt x="273" y="777"/>
                  <a:pt x="273" y="777"/>
                  <a:pt x="273" y="777"/>
                </a:cubicBezTo>
                <a:lnTo>
                  <a:pt x="554" y="92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54192" y="3847180"/>
            <a:ext cx="1902131" cy="1572087"/>
          </a:xfrm>
          <a:custGeom>
            <a:avLst/>
            <a:gdLst>
              <a:gd name="T0" fmla="*/ 1124 w 1124"/>
              <a:gd name="T1" fmla="*/ 3 h 929"/>
              <a:gd name="T2" fmla="*/ 851 w 1124"/>
              <a:gd name="T3" fmla="*/ 153 h 929"/>
              <a:gd name="T4" fmla="*/ 569 w 1124"/>
              <a:gd name="T5" fmla="*/ 0 h 929"/>
              <a:gd name="T6" fmla="*/ 151 w 1124"/>
              <a:gd name="T7" fmla="*/ 376 h 929"/>
              <a:gd name="T8" fmla="*/ 0 w 1124"/>
              <a:gd name="T9" fmla="*/ 655 h 929"/>
              <a:gd name="T10" fmla="*/ 150 w 1124"/>
              <a:gd name="T11" fmla="*/ 929 h 929"/>
              <a:gd name="T12" fmla="*/ 1124 w 1124"/>
              <a:gd name="T13" fmla="*/ 3 h 9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24" h="929">
                <a:moveTo>
                  <a:pt x="1124" y="3"/>
                </a:moveTo>
                <a:cubicBezTo>
                  <a:pt x="851" y="153"/>
                  <a:pt x="851" y="153"/>
                  <a:pt x="851" y="153"/>
                </a:cubicBezTo>
                <a:cubicBezTo>
                  <a:pt x="569" y="0"/>
                  <a:pt x="569" y="0"/>
                  <a:pt x="569" y="0"/>
                </a:cubicBezTo>
                <a:cubicBezTo>
                  <a:pt x="543" y="210"/>
                  <a:pt x="366" y="373"/>
                  <a:pt x="151" y="376"/>
                </a:cubicBezTo>
                <a:cubicBezTo>
                  <a:pt x="0" y="655"/>
                  <a:pt x="0" y="655"/>
                  <a:pt x="0" y="655"/>
                </a:cubicBezTo>
                <a:cubicBezTo>
                  <a:pt x="150" y="929"/>
                  <a:pt x="150" y="929"/>
                  <a:pt x="150" y="929"/>
                </a:cubicBezTo>
                <a:cubicBezTo>
                  <a:pt x="671" y="926"/>
                  <a:pt x="1095" y="517"/>
                  <a:pt x="1124" y="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434329" y="3515789"/>
            <a:ext cx="1572088" cy="1900784"/>
          </a:xfrm>
          <a:custGeom>
            <a:avLst/>
            <a:gdLst>
              <a:gd name="T0" fmla="*/ 929 w 929"/>
              <a:gd name="T1" fmla="*/ 569 h 1124"/>
              <a:gd name="T2" fmla="*/ 553 w 929"/>
              <a:gd name="T3" fmla="*/ 151 h 1124"/>
              <a:gd name="T4" fmla="*/ 275 w 929"/>
              <a:gd name="T5" fmla="*/ 0 h 1124"/>
              <a:gd name="T6" fmla="*/ 0 w 929"/>
              <a:gd name="T7" fmla="*/ 150 h 1124"/>
              <a:gd name="T8" fmla="*/ 926 w 929"/>
              <a:gd name="T9" fmla="*/ 1124 h 1124"/>
              <a:gd name="T10" fmla="*/ 777 w 929"/>
              <a:gd name="T11" fmla="*/ 851 h 1124"/>
              <a:gd name="T12" fmla="*/ 929 w 929"/>
              <a:gd name="T13" fmla="*/ 569 h 1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29" h="1124">
                <a:moveTo>
                  <a:pt x="929" y="569"/>
                </a:moveTo>
                <a:cubicBezTo>
                  <a:pt x="720" y="543"/>
                  <a:pt x="557" y="366"/>
                  <a:pt x="553" y="151"/>
                </a:cubicBezTo>
                <a:cubicBezTo>
                  <a:pt x="275" y="0"/>
                  <a:pt x="275" y="0"/>
                  <a:pt x="275" y="0"/>
                </a:cubicBezTo>
                <a:cubicBezTo>
                  <a:pt x="0" y="150"/>
                  <a:pt x="0" y="150"/>
                  <a:pt x="0" y="150"/>
                </a:cubicBezTo>
                <a:cubicBezTo>
                  <a:pt x="4" y="671"/>
                  <a:pt x="412" y="1095"/>
                  <a:pt x="926" y="1124"/>
                </a:cubicBezTo>
                <a:cubicBezTo>
                  <a:pt x="777" y="851"/>
                  <a:pt x="777" y="851"/>
                  <a:pt x="777" y="851"/>
                </a:cubicBezTo>
                <a:lnTo>
                  <a:pt x="929" y="56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Freeform 6"/>
          <p:cNvSpPr>
            <a:spLocks noEditPoints="1"/>
          </p:cNvSpPr>
          <p:nvPr/>
        </p:nvSpPr>
        <p:spPr bwMode="auto">
          <a:xfrm>
            <a:off x="6613160" y="4458311"/>
            <a:ext cx="445153" cy="441143"/>
          </a:xfrm>
          <a:custGeom>
            <a:avLst/>
            <a:gdLst>
              <a:gd name="T0" fmla="*/ 94 w 94"/>
              <a:gd name="T1" fmla="*/ 47 h 93"/>
              <a:gd name="T2" fmla="*/ 47 w 94"/>
              <a:gd name="T3" fmla="*/ 93 h 93"/>
              <a:gd name="T4" fmla="*/ 0 w 94"/>
              <a:gd name="T5" fmla="*/ 47 h 93"/>
              <a:gd name="T6" fmla="*/ 47 w 94"/>
              <a:gd name="T7" fmla="*/ 0 h 93"/>
              <a:gd name="T8" fmla="*/ 94 w 94"/>
              <a:gd name="T9" fmla="*/ 47 h 93"/>
              <a:gd name="T10" fmla="*/ 84 w 94"/>
              <a:gd name="T11" fmla="*/ 46 h 93"/>
              <a:gd name="T12" fmla="*/ 47 w 94"/>
              <a:gd name="T13" fmla="*/ 10 h 93"/>
              <a:gd name="T14" fmla="*/ 11 w 94"/>
              <a:gd name="T15" fmla="*/ 46 h 93"/>
              <a:gd name="T16" fmla="*/ 47 w 94"/>
              <a:gd name="T17" fmla="*/ 83 h 93"/>
              <a:gd name="T18" fmla="*/ 84 w 94"/>
              <a:gd name="T19" fmla="*/ 46 h 93"/>
              <a:gd name="T20" fmla="*/ 20 w 94"/>
              <a:gd name="T21" fmla="*/ 44 h 93"/>
              <a:gd name="T22" fmla="*/ 22 w 94"/>
              <a:gd name="T23" fmla="*/ 46 h 93"/>
              <a:gd name="T24" fmla="*/ 20 w 94"/>
              <a:gd name="T25" fmla="*/ 49 h 93"/>
              <a:gd name="T26" fmla="*/ 17 w 94"/>
              <a:gd name="T27" fmla="*/ 46 h 93"/>
              <a:gd name="T28" fmla="*/ 20 w 94"/>
              <a:gd name="T29" fmla="*/ 44 h 93"/>
              <a:gd name="T30" fmla="*/ 61 w 94"/>
              <a:gd name="T31" fmla="*/ 42 h 93"/>
              <a:gd name="T32" fmla="*/ 49 w 94"/>
              <a:gd name="T33" fmla="*/ 42 h 93"/>
              <a:gd name="T34" fmla="*/ 34 w 94"/>
              <a:gd name="T35" fmla="*/ 25 h 93"/>
              <a:gd name="T36" fmla="*/ 26 w 94"/>
              <a:gd name="T37" fmla="*/ 32 h 93"/>
              <a:gd name="T38" fmla="*/ 43 w 94"/>
              <a:gd name="T39" fmla="*/ 50 h 93"/>
              <a:gd name="T40" fmla="*/ 46 w 94"/>
              <a:gd name="T41" fmla="*/ 52 h 93"/>
              <a:gd name="T42" fmla="*/ 61 w 94"/>
              <a:gd name="T43" fmla="*/ 52 h 93"/>
              <a:gd name="T44" fmla="*/ 61 w 94"/>
              <a:gd name="T45" fmla="*/ 42 h 93"/>
              <a:gd name="T46" fmla="*/ 28 w 94"/>
              <a:gd name="T47" fmla="*/ 64 h 93"/>
              <a:gd name="T48" fmla="*/ 31 w 94"/>
              <a:gd name="T49" fmla="*/ 66 h 93"/>
              <a:gd name="T50" fmla="*/ 28 w 94"/>
              <a:gd name="T51" fmla="*/ 69 h 93"/>
              <a:gd name="T52" fmla="*/ 26 w 94"/>
              <a:gd name="T53" fmla="*/ 66 h 93"/>
              <a:gd name="T54" fmla="*/ 28 w 94"/>
              <a:gd name="T55" fmla="*/ 64 h 93"/>
              <a:gd name="T56" fmla="*/ 47 w 94"/>
              <a:gd name="T57" fmla="*/ 71 h 93"/>
              <a:gd name="T58" fmla="*/ 50 w 94"/>
              <a:gd name="T59" fmla="*/ 74 h 93"/>
              <a:gd name="T60" fmla="*/ 47 w 94"/>
              <a:gd name="T61" fmla="*/ 77 h 93"/>
              <a:gd name="T62" fmla="*/ 44 w 94"/>
              <a:gd name="T63" fmla="*/ 74 h 93"/>
              <a:gd name="T64" fmla="*/ 47 w 94"/>
              <a:gd name="T65" fmla="*/ 71 h 93"/>
              <a:gd name="T66" fmla="*/ 47 w 94"/>
              <a:gd name="T67" fmla="*/ 16 h 93"/>
              <a:gd name="T68" fmla="*/ 50 w 94"/>
              <a:gd name="T69" fmla="*/ 19 h 93"/>
              <a:gd name="T70" fmla="*/ 47 w 94"/>
              <a:gd name="T71" fmla="*/ 22 h 93"/>
              <a:gd name="T72" fmla="*/ 44 w 94"/>
              <a:gd name="T73" fmla="*/ 19 h 93"/>
              <a:gd name="T74" fmla="*/ 47 w 94"/>
              <a:gd name="T75" fmla="*/ 16 h 93"/>
              <a:gd name="T76" fmla="*/ 66 w 94"/>
              <a:gd name="T77" fmla="*/ 24 h 93"/>
              <a:gd name="T78" fmla="*/ 69 w 94"/>
              <a:gd name="T79" fmla="*/ 27 h 93"/>
              <a:gd name="T80" fmla="*/ 66 w 94"/>
              <a:gd name="T81" fmla="*/ 29 h 93"/>
              <a:gd name="T82" fmla="*/ 64 w 94"/>
              <a:gd name="T83" fmla="*/ 27 h 93"/>
              <a:gd name="T84" fmla="*/ 66 w 94"/>
              <a:gd name="T85" fmla="*/ 24 h 93"/>
              <a:gd name="T86" fmla="*/ 67 w 94"/>
              <a:gd name="T87" fmla="*/ 63 h 93"/>
              <a:gd name="T88" fmla="*/ 70 w 94"/>
              <a:gd name="T89" fmla="*/ 66 h 93"/>
              <a:gd name="T90" fmla="*/ 67 w 94"/>
              <a:gd name="T91" fmla="*/ 68 h 93"/>
              <a:gd name="T92" fmla="*/ 64 w 94"/>
              <a:gd name="T93" fmla="*/ 66 h 93"/>
              <a:gd name="T94" fmla="*/ 67 w 94"/>
              <a:gd name="T95" fmla="*/ 63 h 93"/>
              <a:gd name="T96" fmla="*/ 75 w 94"/>
              <a:gd name="T97" fmla="*/ 44 h 93"/>
              <a:gd name="T98" fmla="*/ 78 w 94"/>
              <a:gd name="T99" fmla="*/ 46 h 93"/>
              <a:gd name="T100" fmla="*/ 75 w 94"/>
              <a:gd name="T101" fmla="*/ 49 h 93"/>
              <a:gd name="T102" fmla="*/ 72 w 94"/>
              <a:gd name="T103" fmla="*/ 46 h 93"/>
              <a:gd name="T104" fmla="*/ 75 w 94"/>
              <a:gd name="T105" fmla="*/ 44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94" h="93">
                <a:moveTo>
                  <a:pt x="94" y="47"/>
                </a:moveTo>
                <a:cubicBezTo>
                  <a:pt x="94" y="72"/>
                  <a:pt x="73" y="93"/>
                  <a:pt x="47" y="93"/>
                </a:cubicBezTo>
                <a:cubicBezTo>
                  <a:pt x="21" y="93"/>
                  <a:pt x="0" y="72"/>
                  <a:pt x="0" y="47"/>
                </a:cubicBezTo>
                <a:cubicBezTo>
                  <a:pt x="0" y="21"/>
                  <a:pt x="21" y="0"/>
                  <a:pt x="47" y="0"/>
                </a:cubicBezTo>
                <a:cubicBezTo>
                  <a:pt x="73" y="0"/>
                  <a:pt x="94" y="21"/>
                  <a:pt x="94" y="47"/>
                </a:cubicBezTo>
                <a:close/>
                <a:moveTo>
                  <a:pt x="84" y="46"/>
                </a:moveTo>
                <a:cubicBezTo>
                  <a:pt x="84" y="26"/>
                  <a:pt x="67" y="10"/>
                  <a:pt x="47" y="10"/>
                </a:cubicBezTo>
                <a:cubicBezTo>
                  <a:pt x="27" y="10"/>
                  <a:pt x="11" y="26"/>
                  <a:pt x="11" y="46"/>
                </a:cubicBezTo>
                <a:cubicBezTo>
                  <a:pt x="11" y="67"/>
                  <a:pt x="27" y="83"/>
                  <a:pt x="47" y="83"/>
                </a:cubicBezTo>
                <a:cubicBezTo>
                  <a:pt x="67" y="83"/>
                  <a:pt x="84" y="67"/>
                  <a:pt x="84" y="46"/>
                </a:cubicBezTo>
                <a:close/>
                <a:moveTo>
                  <a:pt x="20" y="44"/>
                </a:moveTo>
                <a:cubicBezTo>
                  <a:pt x="21" y="44"/>
                  <a:pt x="22" y="45"/>
                  <a:pt x="22" y="46"/>
                </a:cubicBezTo>
                <a:cubicBezTo>
                  <a:pt x="22" y="48"/>
                  <a:pt x="21" y="49"/>
                  <a:pt x="20" y="49"/>
                </a:cubicBezTo>
                <a:cubicBezTo>
                  <a:pt x="18" y="49"/>
                  <a:pt x="17" y="48"/>
                  <a:pt x="17" y="46"/>
                </a:cubicBezTo>
                <a:cubicBezTo>
                  <a:pt x="17" y="45"/>
                  <a:pt x="18" y="44"/>
                  <a:pt x="20" y="44"/>
                </a:cubicBezTo>
                <a:close/>
                <a:moveTo>
                  <a:pt x="61" y="42"/>
                </a:moveTo>
                <a:cubicBezTo>
                  <a:pt x="49" y="42"/>
                  <a:pt x="49" y="42"/>
                  <a:pt x="49" y="42"/>
                </a:cubicBezTo>
                <a:cubicBezTo>
                  <a:pt x="34" y="25"/>
                  <a:pt x="34" y="25"/>
                  <a:pt x="34" y="25"/>
                </a:cubicBezTo>
                <a:cubicBezTo>
                  <a:pt x="29" y="21"/>
                  <a:pt x="22" y="28"/>
                  <a:pt x="26" y="32"/>
                </a:cubicBezTo>
                <a:cubicBezTo>
                  <a:pt x="43" y="50"/>
                  <a:pt x="43" y="50"/>
                  <a:pt x="43" y="50"/>
                </a:cubicBezTo>
                <a:cubicBezTo>
                  <a:pt x="44" y="52"/>
                  <a:pt x="45" y="52"/>
                  <a:pt x="46" y="52"/>
                </a:cubicBezTo>
                <a:cubicBezTo>
                  <a:pt x="61" y="52"/>
                  <a:pt x="61" y="52"/>
                  <a:pt x="61" y="52"/>
                </a:cubicBezTo>
                <a:cubicBezTo>
                  <a:pt x="67" y="52"/>
                  <a:pt x="68" y="42"/>
                  <a:pt x="61" y="42"/>
                </a:cubicBezTo>
                <a:close/>
                <a:moveTo>
                  <a:pt x="28" y="64"/>
                </a:moveTo>
                <a:cubicBezTo>
                  <a:pt x="30" y="64"/>
                  <a:pt x="31" y="65"/>
                  <a:pt x="31" y="66"/>
                </a:cubicBezTo>
                <a:cubicBezTo>
                  <a:pt x="31" y="68"/>
                  <a:pt x="30" y="69"/>
                  <a:pt x="28" y="69"/>
                </a:cubicBezTo>
                <a:cubicBezTo>
                  <a:pt x="27" y="69"/>
                  <a:pt x="26" y="68"/>
                  <a:pt x="26" y="66"/>
                </a:cubicBezTo>
                <a:cubicBezTo>
                  <a:pt x="26" y="65"/>
                  <a:pt x="27" y="64"/>
                  <a:pt x="28" y="64"/>
                </a:cubicBezTo>
                <a:close/>
                <a:moveTo>
                  <a:pt x="47" y="71"/>
                </a:moveTo>
                <a:cubicBezTo>
                  <a:pt x="48" y="71"/>
                  <a:pt x="50" y="72"/>
                  <a:pt x="50" y="74"/>
                </a:cubicBezTo>
                <a:cubicBezTo>
                  <a:pt x="50" y="75"/>
                  <a:pt x="48" y="77"/>
                  <a:pt x="47" y="77"/>
                </a:cubicBezTo>
                <a:cubicBezTo>
                  <a:pt x="46" y="77"/>
                  <a:pt x="44" y="75"/>
                  <a:pt x="44" y="74"/>
                </a:cubicBezTo>
                <a:cubicBezTo>
                  <a:pt x="44" y="72"/>
                  <a:pt x="46" y="71"/>
                  <a:pt x="47" y="71"/>
                </a:cubicBezTo>
                <a:close/>
                <a:moveTo>
                  <a:pt x="47" y="16"/>
                </a:moveTo>
                <a:cubicBezTo>
                  <a:pt x="49" y="16"/>
                  <a:pt x="50" y="18"/>
                  <a:pt x="50" y="19"/>
                </a:cubicBezTo>
                <a:cubicBezTo>
                  <a:pt x="50" y="20"/>
                  <a:pt x="49" y="22"/>
                  <a:pt x="47" y="22"/>
                </a:cubicBezTo>
                <a:cubicBezTo>
                  <a:pt x="46" y="22"/>
                  <a:pt x="44" y="20"/>
                  <a:pt x="44" y="19"/>
                </a:cubicBezTo>
                <a:cubicBezTo>
                  <a:pt x="44" y="18"/>
                  <a:pt x="46" y="16"/>
                  <a:pt x="47" y="16"/>
                </a:cubicBezTo>
                <a:close/>
                <a:moveTo>
                  <a:pt x="66" y="24"/>
                </a:moveTo>
                <a:cubicBezTo>
                  <a:pt x="68" y="24"/>
                  <a:pt x="69" y="25"/>
                  <a:pt x="69" y="27"/>
                </a:cubicBezTo>
                <a:cubicBezTo>
                  <a:pt x="69" y="28"/>
                  <a:pt x="68" y="29"/>
                  <a:pt x="66" y="29"/>
                </a:cubicBezTo>
                <a:cubicBezTo>
                  <a:pt x="65" y="29"/>
                  <a:pt x="64" y="28"/>
                  <a:pt x="64" y="27"/>
                </a:cubicBezTo>
                <a:cubicBezTo>
                  <a:pt x="64" y="25"/>
                  <a:pt x="65" y="24"/>
                  <a:pt x="66" y="24"/>
                </a:cubicBezTo>
                <a:close/>
                <a:moveTo>
                  <a:pt x="67" y="63"/>
                </a:moveTo>
                <a:cubicBezTo>
                  <a:pt x="69" y="63"/>
                  <a:pt x="70" y="64"/>
                  <a:pt x="70" y="66"/>
                </a:cubicBezTo>
                <a:cubicBezTo>
                  <a:pt x="70" y="67"/>
                  <a:pt x="69" y="68"/>
                  <a:pt x="67" y="68"/>
                </a:cubicBezTo>
                <a:cubicBezTo>
                  <a:pt x="66" y="68"/>
                  <a:pt x="64" y="67"/>
                  <a:pt x="64" y="66"/>
                </a:cubicBezTo>
                <a:cubicBezTo>
                  <a:pt x="64" y="64"/>
                  <a:pt x="66" y="63"/>
                  <a:pt x="67" y="63"/>
                </a:cubicBezTo>
                <a:close/>
                <a:moveTo>
                  <a:pt x="75" y="44"/>
                </a:moveTo>
                <a:cubicBezTo>
                  <a:pt x="76" y="44"/>
                  <a:pt x="78" y="45"/>
                  <a:pt x="78" y="46"/>
                </a:cubicBezTo>
                <a:cubicBezTo>
                  <a:pt x="78" y="48"/>
                  <a:pt x="76" y="49"/>
                  <a:pt x="75" y="49"/>
                </a:cubicBezTo>
                <a:cubicBezTo>
                  <a:pt x="73" y="49"/>
                  <a:pt x="72" y="48"/>
                  <a:pt x="72" y="46"/>
                </a:cubicBezTo>
                <a:cubicBezTo>
                  <a:pt x="72" y="45"/>
                  <a:pt x="73" y="44"/>
                  <a:pt x="75" y="4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Freeform 7"/>
          <p:cNvSpPr>
            <a:spLocks noEditPoints="1"/>
          </p:cNvSpPr>
          <p:nvPr/>
        </p:nvSpPr>
        <p:spPr bwMode="auto">
          <a:xfrm>
            <a:off x="5094822" y="2520217"/>
            <a:ext cx="611586" cy="471222"/>
          </a:xfrm>
          <a:custGeom>
            <a:avLst/>
            <a:gdLst>
              <a:gd name="T0" fmla="*/ 129 w 129"/>
              <a:gd name="T1" fmla="*/ 49 h 99"/>
              <a:gd name="T2" fmla="*/ 0 w 129"/>
              <a:gd name="T3" fmla="*/ 50 h 99"/>
              <a:gd name="T4" fmla="*/ 28 w 129"/>
              <a:gd name="T5" fmla="*/ 89 h 99"/>
              <a:gd name="T6" fmla="*/ 48 w 129"/>
              <a:gd name="T7" fmla="*/ 62 h 99"/>
              <a:gd name="T8" fmla="*/ 13 w 129"/>
              <a:gd name="T9" fmla="*/ 58 h 99"/>
              <a:gd name="T10" fmla="*/ 33 w 129"/>
              <a:gd name="T11" fmla="*/ 70 h 99"/>
              <a:gd name="T12" fmla="*/ 27 w 129"/>
              <a:gd name="T13" fmla="*/ 69 h 99"/>
              <a:gd name="T14" fmla="*/ 33 w 129"/>
              <a:gd name="T15" fmla="*/ 70 h 99"/>
              <a:gd name="T16" fmla="*/ 29 w 129"/>
              <a:gd name="T17" fmla="*/ 63 h 99"/>
              <a:gd name="T18" fmla="*/ 33 w 129"/>
              <a:gd name="T19" fmla="*/ 67 h 99"/>
              <a:gd name="T20" fmla="*/ 35 w 129"/>
              <a:gd name="T21" fmla="*/ 72 h 99"/>
              <a:gd name="T22" fmla="*/ 31 w 129"/>
              <a:gd name="T23" fmla="*/ 75 h 99"/>
              <a:gd name="T24" fmla="*/ 35 w 129"/>
              <a:gd name="T25" fmla="*/ 72 h 99"/>
              <a:gd name="T26" fmla="*/ 33 w 129"/>
              <a:gd name="T27" fmla="*/ 61 h 99"/>
              <a:gd name="T28" fmla="*/ 33 w 129"/>
              <a:gd name="T29" fmla="*/ 61 h 99"/>
              <a:gd name="T30" fmla="*/ 36 w 129"/>
              <a:gd name="T31" fmla="*/ 65 h 99"/>
              <a:gd name="T32" fmla="*/ 38 w 129"/>
              <a:gd name="T33" fmla="*/ 72 h 99"/>
              <a:gd name="T34" fmla="*/ 37 w 129"/>
              <a:gd name="T35" fmla="*/ 77 h 99"/>
              <a:gd name="T36" fmla="*/ 38 w 129"/>
              <a:gd name="T37" fmla="*/ 72 h 99"/>
              <a:gd name="T38" fmla="*/ 39 w 129"/>
              <a:gd name="T39" fmla="*/ 60 h 99"/>
              <a:gd name="T40" fmla="*/ 38 w 129"/>
              <a:gd name="T41" fmla="*/ 65 h 99"/>
              <a:gd name="T42" fmla="*/ 44 w 129"/>
              <a:gd name="T43" fmla="*/ 71 h 99"/>
              <a:gd name="T44" fmla="*/ 39 w 129"/>
              <a:gd name="T45" fmla="*/ 71 h 99"/>
              <a:gd name="T46" fmla="*/ 44 w 129"/>
              <a:gd name="T47" fmla="*/ 71 h 99"/>
              <a:gd name="T48" fmla="*/ 44 w 129"/>
              <a:gd name="T49" fmla="*/ 64 h 99"/>
              <a:gd name="T50" fmla="*/ 40 w 129"/>
              <a:gd name="T51" fmla="*/ 67 h 99"/>
              <a:gd name="T52" fmla="*/ 44 w 129"/>
              <a:gd name="T53" fmla="*/ 67 h 99"/>
              <a:gd name="T54" fmla="*/ 101 w 129"/>
              <a:gd name="T55" fmla="*/ 10 h 99"/>
              <a:gd name="T56" fmla="*/ 80 w 129"/>
              <a:gd name="T57" fmla="*/ 37 h 99"/>
              <a:gd name="T58" fmla="*/ 115 w 129"/>
              <a:gd name="T59" fmla="*/ 41 h 99"/>
              <a:gd name="T60" fmla="*/ 86 w 129"/>
              <a:gd name="T61" fmla="*/ 27 h 99"/>
              <a:gd name="T62" fmla="*/ 89 w 129"/>
              <a:gd name="T63" fmla="*/ 39 h 99"/>
              <a:gd name="T64" fmla="*/ 86 w 129"/>
              <a:gd name="T65" fmla="*/ 27 h 99"/>
              <a:gd name="T66" fmla="*/ 89 w 129"/>
              <a:gd name="T67" fmla="*/ 25 h 99"/>
              <a:gd name="T68" fmla="*/ 96 w 129"/>
              <a:gd name="T69" fmla="*/ 35 h 99"/>
              <a:gd name="T70" fmla="*/ 96 w 129"/>
              <a:gd name="T71" fmla="*/ 22 h 99"/>
              <a:gd name="T72" fmla="*/ 99 w 129"/>
              <a:gd name="T73" fmla="*/ 33 h 99"/>
              <a:gd name="T74" fmla="*/ 96 w 129"/>
              <a:gd name="T75" fmla="*/ 22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29" h="99">
                <a:moveTo>
                  <a:pt x="107" y="0"/>
                </a:moveTo>
                <a:cubicBezTo>
                  <a:pt x="114" y="16"/>
                  <a:pt x="122" y="33"/>
                  <a:pt x="129" y="49"/>
                </a:cubicBezTo>
                <a:cubicBezTo>
                  <a:pt x="86" y="49"/>
                  <a:pt x="68" y="95"/>
                  <a:pt x="22" y="99"/>
                </a:cubicBezTo>
                <a:cubicBezTo>
                  <a:pt x="15" y="83"/>
                  <a:pt x="7" y="67"/>
                  <a:pt x="0" y="50"/>
                </a:cubicBezTo>
                <a:cubicBezTo>
                  <a:pt x="43" y="50"/>
                  <a:pt x="64" y="1"/>
                  <a:pt x="107" y="0"/>
                </a:cubicBezTo>
                <a:close/>
                <a:moveTo>
                  <a:pt x="28" y="89"/>
                </a:moveTo>
                <a:cubicBezTo>
                  <a:pt x="40" y="87"/>
                  <a:pt x="51" y="81"/>
                  <a:pt x="61" y="74"/>
                </a:cubicBezTo>
                <a:cubicBezTo>
                  <a:pt x="55" y="72"/>
                  <a:pt x="51" y="67"/>
                  <a:pt x="48" y="62"/>
                </a:cubicBezTo>
                <a:cubicBezTo>
                  <a:pt x="46" y="56"/>
                  <a:pt x="45" y="49"/>
                  <a:pt x="46" y="42"/>
                </a:cubicBezTo>
                <a:cubicBezTo>
                  <a:pt x="36" y="50"/>
                  <a:pt x="26" y="56"/>
                  <a:pt x="13" y="58"/>
                </a:cubicBezTo>
                <a:cubicBezTo>
                  <a:pt x="18" y="69"/>
                  <a:pt x="23" y="79"/>
                  <a:pt x="28" y="89"/>
                </a:cubicBezTo>
                <a:close/>
                <a:moveTo>
                  <a:pt x="33" y="70"/>
                </a:moveTo>
                <a:cubicBezTo>
                  <a:pt x="33" y="70"/>
                  <a:pt x="32" y="69"/>
                  <a:pt x="32" y="69"/>
                </a:cubicBezTo>
                <a:cubicBezTo>
                  <a:pt x="31" y="69"/>
                  <a:pt x="29" y="69"/>
                  <a:pt x="27" y="69"/>
                </a:cubicBezTo>
                <a:cubicBezTo>
                  <a:pt x="28" y="70"/>
                  <a:pt x="28" y="71"/>
                  <a:pt x="28" y="72"/>
                </a:cubicBezTo>
                <a:cubicBezTo>
                  <a:pt x="30" y="71"/>
                  <a:pt x="31" y="71"/>
                  <a:pt x="33" y="70"/>
                </a:cubicBezTo>
                <a:close/>
                <a:moveTo>
                  <a:pt x="33" y="66"/>
                </a:moveTo>
                <a:cubicBezTo>
                  <a:pt x="32" y="65"/>
                  <a:pt x="31" y="64"/>
                  <a:pt x="29" y="63"/>
                </a:cubicBezTo>
                <a:cubicBezTo>
                  <a:pt x="29" y="64"/>
                  <a:pt x="28" y="65"/>
                  <a:pt x="28" y="66"/>
                </a:cubicBezTo>
                <a:cubicBezTo>
                  <a:pt x="30" y="66"/>
                  <a:pt x="31" y="67"/>
                  <a:pt x="33" y="67"/>
                </a:cubicBezTo>
                <a:cubicBezTo>
                  <a:pt x="33" y="67"/>
                  <a:pt x="33" y="67"/>
                  <a:pt x="33" y="66"/>
                </a:cubicBezTo>
                <a:close/>
                <a:moveTo>
                  <a:pt x="35" y="72"/>
                </a:moveTo>
                <a:cubicBezTo>
                  <a:pt x="34" y="72"/>
                  <a:pt x="34" y="72"/>
                  <a:pt x="34" y="72"/>
                </a:cubicBezTo>
                <a:cubicBezTo>
                  <a:pt x="33" y="73"/>
                  <a:pt x="32" y="74"/>
                  <a:pt x="31" y="75"/>
                </a:cubicBezTo>
                <a:cubicBezTo>
                  <a:pt x="32" y="75"/>
                  <a:pt x="32" y="76"/>
                  <a:pt x="33" y="76"/>
                </a:cubicBezTo>
                <a:cubicBezTo>
                  <a:pt x="34" y="75"/>
                  <a:pt x="34" y="73"/>
                  <a:pt x="35" y="72"/>
                </a:cubicBezTo>
                <a:close/>
                <a:moveTo>
                  <a:pt x="35" y="60"/>
                </a:moveTo>
                <a:cubicBezTo>
                  <a:pt x="34" y="60"/>
                  <a:pt x="33" y="60"/>
                  <a:pt x="33" y="61"/>
                </a:cubicBezTo>
                <a:cubicBezTo>
                  <a:pt x="33" y="62"/>
                  <a:pt x="33" y="62"/>
                  <a:pt x="34" y="63"/>
                </a:cubicBezTo>
                <a:cubicBezTo>
                  <a:pt x="33" y="62"/>
                  <a:pt x="33" y="62"/>
                  <a:pt x="33" y="61"/>
                </a:cubicBezTo>
                <a:cubicBezTo>
                  <a:pt x="33" y="62"/>
                  <a:pt x="34" y="64"/>
                  <a:pt x="35" y="65"/>
                </a:cubicBezTo>
                <a:cubicBezTo>
                  <a:pt x="35" y="65"/>
                  <a:pt x="35" y="65"/>
                  <a:pt x="36" y="65"/>
                </a:cubicBezTo>
                <a:cubicBezTo>
                  <a:pt x="36" y="63"/>
                  <a:pt x="35" y="62"/>
                  <a:pt x="35" y="60"/>
                </a:cubicBezTo>
                <a:close/>
                <a:moveTo>
                  <a:pt x="38" y="72"/>
                </a:moveTo>
                <a:cubicBezTo>
                  <a:pt x="37" y="72"/>
                  <a:pt x="37" y="72"/>
                  <a:pt x="37" y="72"/>
                </a:cubicBezTo>
                <a:cubicBezTo>
                  <a:pt x="37" y="74"/>
                  <a:pt x="37" y="75"/>
                  <a:pt x="37" y="77"/>
                </a:cubicBezTo>
                <a:cubicBezTo>
                  <a:pt x="38" y="77"/>
                  <a:pt x="39" y="77"/>
                  <a:pt x="40" y="76"/>
                </a:cubicBezTo>
                <a:cubicBezTo>
                  <a:pt x="39" y="75"/>
                  <a:pt x="38" y="73"/>
                  <a:pt x="38" y="72"/>
                </a:cubicBezTo>
                <a:close/>
                <a:moveTo>
                  <a:pt x="41" y="61"/>
                </a:moveTo>
                <a:cubicBezTo>
                  <a:pt x="40" y="61"/>
                  <a:pt x="40" y="60"/>
                  <a:pt x="39" y="60"/>
                </a:cubicBezTo>
                <a:cubicBezTo>
                  <a:pt x="38" y="62"/>
                  <a:pt x="38" y="63"/>
                  <a:pt x="37" y="65"/>
                </a:cubicBezTo>
                <a:cubicBezTo>
                  <a:pt x="38" y="65"/>
                  <a:pt x="38" y="65"/>
                  <a:pt x="38" y="65"/>
                </a:cubicBezTo>
                <a:cubicBezTo>
                  <a:pt x="39" y="64"/>
                  <a:pt x="40" y="63"/>
                  <a:pt x="41" y="61"/>
                </a:cubicBezTo>
                <a:close/>
                <a:moveTo>
                  <a:pt x="44" y="71"/>
                </a:moveTo>
                <a:cubicBezTo>
                  <a:pt x="43" y="71"/>
                  <a:pt x="41" y="70"/>
                  <a:pt x="40" y="70"/>
                </a:cubicBezTo>
                <a:cubicBezTo>
                  <a:pt x="40" y="70"/>
                  <a:pt x="39" y="71"/>
                  <a:pt x="39" y="71"/>
                </a:cubicBezTo>
                <a:cubicBezTo>
                  <a:pt x="40" y="72"/>
                  <a:pt x="42" y="73"/>
                  <a:pt x="43" y="74"/>
                </a:cubicBezTo>
                <a:cubicBezTo>
                  <a:pt x="43" y="73"/>
                  <a:pt x="44" y="72"/>
                  <a:pt x="44" y="71"/>
                </a:cubicBezTo>
                <a:close/>
                <a:moveTo>
                  <a:pt x="44" y="64"/>
                </a:moveTo>
                <a:cubicBezTo>
                  <a:pt x="44" y="64"/>
                  <a:pt x="44" y="64"/>
                  <a:pt x="44" y="64"/>
                </a:cubicBezTo>
                <a:cubicBezTo>
                  <a:pt x="42" y="65"/>
                  <a:pt x="41" y="66"/>
                  <a:pt x="40" y="67"/>
                </a:cubicBezTo>
                <a:cubicBezTo>
                  <a:pt x="40" y="67"/>
                  <a:pt x="40" y="67"/>
                  <a:pt x="40" y="67"/>
                </a:cubicBezTo>
                <a:cubicBezTo>
                  <a:pt x="40" y="67"/>
                  <a:pt x="40" y="68"/>
                  <a:pt x="40" y="68"/>
                </a:cubicBezTo>
                <a:cubicBezTo>
                  <a:pt x="42" y="68"/>
                  <a:pt x="43" y="67"/>
                  <a:pt x="44" y="67"/>
                </a:cubicBezTo>
                <a:cubicBezTo>
                  <a:pt x="44" y="66"/>
                  <a:pt x="44" y="65"/>
                  <a:pt x="44" y="64"/>
                </a:cubicBezTo>
                <a:close/>
                <a:moveTo>
                  <a:pt x="101" y="10"/>
                </a:moveTo>
                <a:cubicBezTo>
                  <a:pt x="89" y="12"/>
                  <a:pt x="78" y="18"/>
                  <a:pt x="68" y="26"/>
                </a:cubicBezTo>
                <a:cubicBezTo>
                  <a:pt x="74" y="28"/>
                  <a:pt x="78" y="32"/>
                  <a:pt x="80" y="37"/>
                </a:cubicBezTo>
                <a:cubicBezTo>
                  <a:pt x="83" y="43"/>
                  <a:pt x="84" y="50"/>
                  <a:pt x="83" y="57"/>
                </a:cubicBezTo>
                <a:cubicBezTo>
                  <a:pt x="93" y="49"/>
                  <a:pt x="103" y="43"/>
                  <a:pt x="115" y="41"/>
                </a:cubicBezTo>
                <a:cubicBezTo>
                  <a:pt x="110" y="31"/>
                  <a:pt x="106" y="20"/>
                  <a:pt x="101" y="10"/>
                </a:cubicBezTo>
                <a:close/>
                <a:moveTo>
                  <a:pt x="86" y="27"/>
                </a:moveTo>
                <a:cubicBezTo>
                  <a:pt x="85" y="27"/>
                  <a:pt x="84" y="27"/>
                  <a:pt x="84" y="28"/>
                </a:cubicBezTo>
                <a:cubicBezTo>
                  <a:pt x="85" y="32"/>
                  <a:pt x="87" y="35"/>
                  <a:pt x="89" y="39"/>
                </a:cubicBezTo>
                <a:cubicBezTo>
                  <a:pt x="90" y="38"/>
                  <a:pt x="90" y="38"/>
                  <a:pt x="91" y="37"/>
                </a:cubicBezTo>
                <a:cubicBezTo>
                  <a:pt x="89" y="34"/>
                  <a:pt x="88" y="30"/>
                  <a:pt x="86" y="27"/>
                </a:cubicBezTo>
                <a:close/>
                <a:moveTo>
                  <a:pt x="91" y="24"/>
                </a:moveTo>
                <a:cubicBezTo>
                  <a:pt x="90" y="24"/>
                  <a:pt x="90" y="25"/>
                  <a:pt x="89" y="25"/>
                </a:cubicBezTo>
                <a:cubicBezTo>
                  <a:pt x="90" y="29"/>
                  <a:pt x="92" y="32"/>
                  <a:pt x="94" y="36"/>
                </a:cubicBezTo>
                <a:cubicBezTo>
                  <a:pt x="95" y="36"/>
                  <a:pt x="95" y="35"/>
                  <a:pt x="96" y="35"/>
                </a:cubicBezTo>
                <a:cubicBezTo>
                  <a:pt x="94" y="31"/>
                  <a:pt x="93" y="28"/>
                  <a:pt x="91" y="24"/>
                </a:cubicBezTo>
                <a:close/>
                <a:moveTo>
                  <a:pt x="96" y="22"/>
                </a:moveTo>
                <a:cubicBezTo>
                  <a:pt x="95" y="22"/>
                  <a:pt x="95" y="22"/>
                  <a:pt x="94" y="23"/>
                </a:cubicBezTo>
                <a:cubicBezTo>
                  <a:pt x="95" y="26"/>
                  <a:pt x="97" y="30"/>
                  <a:pt x="99" y="33"/>
                </a:cubicBezTo>
                <a:cubicBezTo>
                  <a:pt x="100" y="33"/>
                  <a:pt x="100" y="33"/>
                  <a:pt x="101" y="33"/>
                </a:cubicBezTo>
                <a:cubicBezTo>
                  <a:pt x="99" y="29"/>
                  <a:pt x="98" y="26"/>
                  <a:pt x="96" y="2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Freeform 12"/>
          <p:cNvSpPr>
            <a:spLocks noEditPoints="1"/>
          </p:cNvSpPr>
          <p:nvPr/>
        </p:nvSpPr>
        <p:spPr bwMode="auto">
          <a:xfrm>
            <a:off x="6732926" y="2826121"/>
            <a:ext cx="525362" cy="451170"/>
          </a:xfrm>
          <a:custGeom>
            <a:avLst/>
            <a:gdLst>
              <a:gd name="T0" fmla="*/ 88 w 111"/>
              <a:gd name="T1" fmla="*/ 79 h 95"/>
              <a:gd name="T2" fmla="*/ 88 w 111"/>
              <a:gd name="T3" fmla="*/ 92 h 95"/>
              <a:gd name="T4" fmla="*/ 75 w 111"/>
              <a:gd name="T5" fmla="*/ 92 h 95"/>
              <a:gd name="T6" fmla="*/ 52 w 111"/>
              <a:gd name="T7" fmla="*/ 67 h 95"/>
              <a:gd name="T8" fmla="*/ 30 w 111"/>
              <a:gd name="T9" fmla="*/ 93 h 95"/>
              <a:gd name="T10" fmla="*/ 23 w 111"/>
              <a:gd name="T11" fmla="*/ 93 h 95"/>
              <a:gd name="T12" fmla="*/ 17 w 111"/>
              <a:gd name="T13" fmla="*/ 88 h 95"/>
              <a:gd name="T14" fmla="*/ 17 w 111"/>
              <a:gd name="T15" fmla="*/ 80 h 95"/>
              <a:gd name="T16" fmla="*/ 42 w 111"/>
              <a:gd name="T17" fmla="*/ 57 h 95"/>
              <a:gd name="T18" fmla="*/ 30 w 111"/>
              <a:gd name="T19" fmla="*/ 45 h 95"/>
              <a:gd name="T20" fmla="*/ 20 w 111"/>
              <a:gd name="T21" fmla="*/ 41 h 95"/>
              <a:gd name="T22" fmla="*/ 9 w 111"/>
              <a:gd name="T23" fmla="*/ 40 h 95"/>
              <a:gd name="T24" fmla="*/ 0 w 111"/>
              <a:gd name="T25" fmla="*/ 23 h 95"/>
              <a:gd name="T26" fmla="*/ 1 w 111"/>
              <a:gd name="T27" fmla="*/ 22 h 95"/>
              <a:gd name="T28" fmla="*/ 10 w 111"/>
              <a:gd name="T29" fmla="*/ 28 h 95"/>
              <a:gd name="T30" fmla="*/ 20 w 111"/>
              <a:gd name="T31" fmla="*/ 25 h 95"/>
              <a:gd name="T32" fmla="*/ 19 w 111"/>
              <a:gd name="T33" fmla="*/ 14 h 95"/>
              <a:gd name="T34" fmla="*/ 10 w 111"/>
              <a:gd name="T35" fmla="*/ 8 h 95"/>
              <a:gd name="T36" fmla="*/ 11 w 111"/>
              <a:gd name="T37" fmla="*/ 7 h 95"/>
              <a:gd name="T38" fmla="*/ 29 w 111"/>
              <a:gd name="T39" fmla="*/ 7 h 95"/>
              <a:gd name="T40" fmla="*/ 32 w 111"/>
              <a:gd name="T41" fmla="*/ 10 h 95"/>
              <a:gd name="T42" fmla="*/ 37 w 111"/>
              <a:gd name="T43" fmla="*/ 25 h 95"/>
              <a:gd name="T44" fmla="*/ 40 w 111"/>
              <a:gd name="T45" fmla="*/ 34 h 95"/>
              <a:gd name="T46" fmla="*/ 52 w 111"/>
              <a:gd name="T47" fmla="*/ 46 h 95"/>
              <a:gd name="T48" fmla="*/ 66 w 111"/>
              <a:gd name="T49" fmla="*/ 31 h 95"/>
              <a:gd name="T50" fmla="*/ 77 w 111"/>
              <a:gd name="T51" fmla="*/ 42 h 95"/>
              <a:gd name="T52" fmla="*/ 63 w 111"/>
              <a:gd name="T53" fmla="*/ 56 h 95"/>
              <a:gd name="T54" fmla="*/ 88 w 111"/>
              <a:gd name="T55" fmla="*/ 79 h 95"/>
              <a:gd name="T56" fmla="*/ 110 w 111"/>
              <a:gd name="T57" fmla="*/ 42 h 95"/>
              <a:gd name="T58" fmla="*/ 102 w 111"/>
              <a:gd name="T59" fmla="*/ 50 h 95"/>
              <a:gd name="T60" fmla="*/ 96 w 111"/>
              <a:gd name="T61" fmla="*/ 50 h 95"/>
              <a:gd name="T62" fmla="*/ 95 w 111"/>
              <a:gd name="T63" fmla="*/ 48 h 95"/>
              <a:gd name="T64" fmla="*/ 93 w 111"/>
              <a:gd name="T65" fmla="*/ 44 h 95"/>
              <a:gd name="T66" fmla="*/ 92 w 111"/>
              <a:gd name="T67" fmla="*/ 38 h 95"/>
              <a:gd name="T68" fmla="*/ 82 w 111"/>
              <a:gd name="T69" fmla="*/ 36 h 95"/>
              <a:gd name="T70" fmla="*/ 79 w 111"/>
              <a:gd name="T71" fmla="*/ 39 h 95"/>
              <a:gd name="T72" fmla="*/ 68 w 111"/>
              <a:gd name="T73" fmla="*/ 29 h 95"/>
              <a:gd name="T74" fmla="*/ 70 w 111"/>
              <a:gd name="T75" fmla="*/ 27 h 95"/>
              <a:gd name="T76" fmla="*/ 71 w 111"/>
              <a:gd name="T77" fmla="*/ 26 h 95"/>
              <a:gd name="T78" fmla="*/ 71 w 111"/>
              <a:gd name="T79" fmla="*/ 19 h 95"/>
              <a:gd name="T80" fmla="*/ 49 w 111"/>
              <a:gd name="T81" fmla="*/ 10 h 95"/>
              <a:gd name="T82" fmla="*/ 49 w 111"/>
              <a:gd name="T83" fmla="*/ 6 h 95"/>
              <a:gd name="T84" fmla="*/ 89 w 111"/>
              <a:gd name="T85" fmla="*/ 15 h 95"/>
              <a:gd name="T86" fmla="*/ 96 w 111"/>
              <a:gd name="T87" fmla="*/ 22 h 95"/>
              <a:gd name="T88" fmla="*/ 99 w 111"/>
              <a:gd name="T89" fmla="*/ 33 h 95"/>
              <a:gd name="T90" fmla="*/ 103 w 111"/>
              <a:gd name="T91" fmla="*/ 34 h 95"/>
              <a:gd name="T92" fmla="*/ 108 w 111"/>
              <a:gd name="T93" fmla="*/ 35 h 95"/>
              <a:gd name="T94" fmla="*/ 110 w 111"/>
              <a:gd name="T95" fmla="*/ 37 h 95"/>
              <a:gd name="T96" fmla="*/ 110 w 111"/>
              <a:gd name="T97" fmla="*/ 42 h 95"/>
              <a:gd name="T98" fmla="*/ 85 w 111"/>
              <a:gd name="T99" fmla="*/ 82 h 95"/>
              <a:gd name="T100" fmla="*/ 78 w 111"/>
              <a:gd name="T101" fmla="*/ 82 h 95"/>
              <a:gd name="T102" fmla="*/ 78 w 111"/>
              <a:gd name="T103" fmla="*/ 89 h 95"/>
              <a:gd name="T104" fmla="*/ 85 w 111"/>
              <a:gd name="T105" fmla="*/ 89 h 95"/>
              <a:gd name="T106" fmla="*/ 85 w 111"/>
              <a:gd name="T107" fmla="*/ 82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11" h="95">
                <a:moveTo>
                  <a:pt x="88" y="79"/>
                </a:moveTo>
                <a:cubicBezTo>
                  <a:pt x="92" y="82"/>
                  <a:pt x="92" y="88"/>
                  <a:pt x="88" y="92"/>
                </a:cubicBezTo>
                <a:cubicBezTo>
                  <a:pt x="84" y="95"/>
                  <a:pt x="79" y="95"/>
                  <a:pt x="75" y="92"/>
                </a:cubicBezTo>
                <a:cubicBezTo>
                  <a:pt x="52" y="67"/>
                  <a:pt x="52" y="67"/>
                  <a:pt x="52" y="67"/>
                </a:cubicBezTo>
                <a:cubicBezTo>
                  <a:pt x="30" y="93"/>
                  <a:pt x="30" y="93"/>
                  <a:pt x="30" y="93"/>
                </a:cubicBezTo>
                <a:cubicBezTo>
                  <a:pt x="28" y="95"/>
                  <a:pt x="25" y="95"/>
                  <a:pt x="23" y="93"/>
                </a:cubicBezTo>
                <a:cubicBezTo>
                  <a:pt x="17" y="88"/>
                  <a:pt x="17" y="88"/>
                  <a:pt x="17" y="88"/>
                </a:cubicBezTo>
                <a:cubicBezTo>
                  <a:pt x="15" y="86"/>
                  <a:pt x="15" y="82"/>
                  <a:pt x="17" y="80"/>
                </a:cubicBezTo>
                <a:cubicBezTo>
                  <a:pt x="42" y="57"/>
                  <a:pt x="42" y="57"/>
                  <a:pt x="42" y="57"/>
                </a:cubicBezTo>
                <a:cubicBezTo>
                  <a:pt x="30" y="45"/>
                  <a:pt x="30" y="45"/>
                  <a:pt x="30" y="45"/>
                </a:cubicBezTo>
                <a:cubicBezTo>
                  <a:pt x="26" y="41"/>
                  <a:pt x="24" y="40"/>
                  <a:pt x="20" y="41"/>
                </a:cubicBezTo>
                <a:cubicBezTo>
                  <a:pt x="17" y="42"/>
                  <a:pt x="13" y="42"/>
                  <a:pt x="9" y="40"/>
                </a:cubicBezTo>
                <a:cubicBezTo>
                  <a:pt x="0" y="34"/>
                  <a:pt x="0" y="23"/>
                  <a:pt x="0" y="23"/>
                </a:cubicBezTo>
                <a:cubicBezTo>
                  <a:pt x="1" y="22"/>
                  <a:pt x="1" y="22"/>
                  <a:pt x="1" y="22"/>
                </a:cubicBezTo>
                <a:cubicBezTo>
                  <a:pt x="1" y="22"/>
                  <a:pt x="9" y="27"/>
                  <a:pt x="10" y="28"/>
                </a:cubicBezTo>
                <a:cubicBezTo>
                  <a:pt x="11" y="29"/>
                  <a:pt x="16" y="31"/>
                  <a:pt x="20" y="25"/>
                </a:cubicBezTo>
                <a:cubicBezTo>
                  <a:pt x="24" y="18"/>
                  <a:pt x="21" y="15"/>
                  <a:pt x="19" y="14"/>
                </a:cubicBezTo>
                <a:cubicBezTo>
                  <a:pt x="18" y="13"/>
                  <a:pt x="10" y="8"/>
                  <a:pt x="10" y="8"/>
                </a:cubicBezTo>
                <a:cubicBezTo>
                  <a:pt x="11" y="7"/>
                  <a:pt x="11" y="7"/>
                  <a:pt x="11" y="7"/>
                </a:cubicBezTo>
                <a:cubicBezTo>
                  <a:pt x="11" y="7"/>
                  <a:pt x="20" y="2"/>
                  <a:pt x="29" y="7"/>
                </a:cubicBezTo>
                <a:cubicBezTo>
                  <a:pt x="29" y="7"/>
                  <a:pt x="31" y="9"/>
                  <a:pt x="32" y="10"/>
                </a:cubicBezTo>
                <a:cubicBezTo>
                  <a:pt x="38" y="15"/>
                  <a:pt x="38" y="20"/>
                  <a:pt x="37" y="25"/>
                </a:cubicBezTo>
                <a:cubicBezTo>
                  <a:pt x="36" y="29"/>
                  <a:pt x="37" y="30"/>
                  <a:pt x="40" y="34"/>
                </a:cubicBezTo>
                <a:cubicBezTo>
                  <a:pt x="52" y="46"/>
                  <a:pt x="52" y="46"/>
                  <a:pt x="52" y="46"/>
                </a:cubicBezTo>
                <a:cubicBezTo>
                  <a:pt x="66" y="31"/>
                  <a:pt x="66" y="31"/>
                  <a:pt x="66" y="31"/>
                </a:cubicBezTo>
                <a:cubicBezTo>
                  <a:pt x="77" y="42"/>
                  <a:pt x="77" y="42"/>
                  <a:pt x="77" y="42"/>
                </a:cubicBezTo>
                <a:cubicBezTo>
                  <a:pt x="63" y="56"/>
                  <a:pt x="63" y="56"/>
                  <a:pt x="63" y="56"/>
                </a:cubicBezTo>
                <a:lnTo>
                  <a:pt x="88" y="79"/>
                </a:lnTo>
                <a:close/>
                <a:moveTo>
                  <a:pt x="110" y="42"/>
                </a:moveTo>
                <a:cubicBezTo>
                  <a:pt x="102" y="50"/>
                  <a:pt x="102" y="50"/>
                  <a:pt x="102" y="50"/>
                </a:cubicBezTo>
                <a:cubicBezTo>
                  <a:pt x="100" y="52"/>
                  <a:pt x="98" y="52"/>
                  <a:pt x="96" y="50"/>
                </a:cubicBezTo>
                <a:cubicBezTo>
                  <a:pt x="95" y="48"/>
                  <a:pt x="95" y="48"/>
                  <a:pt x="95" y="48"/>
                </a:cubicBezTo>
                <a:cubicBezTo>
                  <a:pt x="93" y="47"/>
                  <a:pt x="93" y="45"/>
                  <a:pt x="93" y="44"/>
                </a:cubicBezTo>
                <a:cubicBezTo>
                  <a:pt x="95" y="43"/>
                  <a:pt x="94" y="41"/>
                  <a:pt x="92" y="38"/>
                </a:cubicBezTo>
                <a:cubicBezTo>
                  <a:pt x="88" y="35"/>
                  <a:pt x="84" y="35"/>
                  <a:pt x="82" y="36"/>
                </a:cubicBezTo>
                <a:cubicBezTo>
                  <a:pt x="81" y="37"/>
                  <a:pt x="79" y="39"/>
                  <a:pt x="79" y="39"/>
                </a:cubicBezTo>
                <a:cubicBezTo>
                  <a:pt x="68" y="29"/>
                  <a:pt x="68" y="29"/>
                  <a:pt x="68" y="29"/>
                </a:cubicBezTo>
                <a:cubicBezTo>
                  <a:pt x="70" y="27"/>
                  <a:pt x="70" y="27"/>
                  <a:pt x="70" y="27"/>
                </a:cubicBezTo>
                <a:cubicBezTo>
                  <a:pt x="70" y="27"/>
                  <a:pt x="71" y="27"/>
                  <a:pt x="71" y="26"/>
                </a:cubicBezTo>
                <a:cubicBezTo>
                  <a:pt x="75" y="22"/>
                  <a:pt x="71" y="19"/>
                  <a:pt x="71" y="19"/>
                </a:cubicBezTo>
                <a:cubicBezTo>
                  <a:pt x="62" y="10"/>
                  <a:pt x="49" y="10"/>
                  <a:pt x="49" y="10"/>
                </a:cubicBezTo>
                <a:cubicBezTo>
                  <a:pt x="49" y="6"/>
                  <a:pt x="49" y="6"/>
                  <a:pt x="49" y="6"/>
                </a:cubicBezTo>
                <a:cubicBezTo>
                  <a:pt x="75" y="0"/>
                  <a:pt x="85" y="11"/>
                  <a:pt x="89" y="15"/>
                </a:cubicBezTo>
                <a:cubicBezTo>
                  <a:pt x="92" y="18"/>
                  <a:pt x="95" y="21"/>
                  <a:pt x="96" y="22"/>
                </a:cubicBezTo>
                <a:cubicBezTo>
                  <a:pt x="98" y="24"/>
                  <a:pt x="96" y="30"/>
                  <a:pt x="99" y="33"/>
                </a:cubicBezTo>
                <a:cubicBezTo>
                  <a:pt x="100" y="34"/>
                  <a:pt x="102" y="34"/>
                  <a:pt x="103" y="34"/>
                </a:cubicBezTo>
                <a:cubicBezTo>
                  <a:pt x="105" y="33"/>
                  <a:pt x="107" y="34"/>
                  <a:pt x="108" y="35"/>
                </a:cubicBezTo>
                <a:cubicBezTo>
                  <a:pt x="110" y="37"/>
                  <a:pt x="110" y="37"/>
                  <a:pt x="110" y="37"/>
                </a:cubicBezTo>
                <a:cubicBezTo>
                  <a:pt x="111" y="38"/>
                  <a:pt x="111" y="41"/>
                  <a:pt x="110" y="42"/>
                </a:cubicBezTo>
                <a:close/>
                <a:moveTo>
                  <a:pt x="85" y="82"/>
                </a:moveTo>
                <a:cubicBezTo>
                  <a:pt x="83" y="80"/>
                  <a:pt x="80" y="80"/>
                  <a:pt x="78" y="82"/>
                </a:cubicBezTo>
                <a:cubicBezTo>
                  <a:pt x="76" y="84"/>
                  <a:pt x="76" y="87"/>
                  <a:pt x="78" y="89"/>
                </a:cubicBezTo>
                <a:cubicBezTo>
                  <a:pt x="80" y="90"/>
                  <a:pt x="83" y="91"/>
                  <a:pt x="85" y="89"/>
                </a:cubicBezTo>
                <a:cubicBezTo>
                  <a:pt x="87" y="87"/>
                  <a:pt x="87" y="84"/>
                  <a:pt x="85" y="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Freeform 70"/>
          <p:cNvSpPr>
            <a:spLocks noEditPoints="1"/>
          </p:cNvSpPr>
          <p:nvPr/>
        </p:nvSpPr>
        <p:spPr bwMode="auto">
          <a:xfrm>
            <a:off x="4952164" y="4245492"/>
            <a:ext cx="389008" cy="384998"/>
          </a:xfrm>
          <a:custGeom>
            <a:avLst/>
            <a:gdLst>
              <a:gd name="T0" fmla="*/ 13 w 82"/>
              <a:gd name="T1" fmla="*/ 30 h 81"/>
              <a:gd name="T2" fmla="*/ 41 w 82"/>
              <a:gd name="T3" fmla="*/ 3 h 81"/>
              <a:gd name="T4" fmla="*/ 60 w 82"/>
              <a:gd name="T5" fmla="*/ 3 h 81"/>
              <a:gd name="T6" fmla="*/ 36 w 82"/>
              <a:gd name="T7" fmla="*/ 26 h 81"/>
              <a:gd name="T8" fmla="*/ 18 w 82"/>
              <a:gd name="T9" fmla="*/ 35 h 81"/>
              <a:gd name="T10" fmla="*/ 15 w 82"/>
              <a:gd name="T11" fmla="*/ 56 h 81"/>
              <a:gd name="T12" fmla="*/ 26 w 82"/>
              <a:gd name="T13" fmla="*/ 67 h 81"/>
              <a:gd name="T14" fmla="*/ 46 w 82"/>
              <a:gd name="T15" fmla="*/ 63 h 81"/>
              <a:gd name="T16" fmla="*/ 55 w 82"/>
              <a:gd name="T17" fmla="*/ 46 h 81"/>
              <a:gd name="T18" fmla="*/ 79 w 82"/>
              <a:gd name="T19" fmla="*/ 22 h 81"/>
              <a:gd name="T20" fmla="*/ 79 w 82"/>
              <a:gd name="T21" fmla="*/ 41 h 81"/>
              <a:gd name="T22" fmla="*/ 52 w 82"/>
              <a:gd name="T23" fmla="*/ 68 h 81"/>
              <a:gd name="T24" fmla="*/ 0 w 82"/>
              <a:gd name="T25" fmla="*/ 81 h 81"/>
              <a:gd name="T26" fmla="*/ 0 w 82"/>
              <a:gd name="T27" fmla="*/ 81 h 81"/>
              <a:gd name="T28" fmla="*/ 13 w 82"/>
              <a:gd name="T29" fmla="*/ 30 h 81"/>
              <a:gd name="T30" fmla="*/ 42 w 82"/>
              <a:gd name="T31" fmla="*/ 33 h 81"/>
              <a:gd name="T32" fmla="*/ 68 w 82"/>
              <a:gd name="T33" fmla="*/ 7 h 81"/>
              <a:gd name="T34" fmla="*/ 72 w 82"/>
              <a:gd name="T35" fmla="*/ 10 h 81"/>
              <a:gd name="T36" fmla="*/ 75 w 82"/>
              <a:gd name="T37" fmla="*/ 13 h 81"/>
              <a:gd name="T38" fmla="*/ 49 w 82"/>
              <a:gd name="T39" fmla="*/ 40 h 81"/>
              <a:gd name="T40" fmla="*/ 35 w 82"/>
              <a:gd name="T41" fmla="*/ 46 h 81"/>
              <a:gd name="T42" fmla="*/ 35 w 82"/>
              <a:gd name="T43" fmla="*/ 46 h 81"/>
              <a:gd name="T44" fmla="*/ 42 w 82"/>
              <a:gd name="T45" fmla="*/ 33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82" h="81">
                <a:moveTo>
                  <a:pt x="13" y="30"/>
                </a:moveTo>
                <a:cubicBezTo>
                  <a:pt x="41" y="3"/>
                  <a:pt x="41" y="3"/>
                  <a:pt x="41" y="3"/>
                </a:cubicBezTo>
                <a:cubicBezTo>
                  <a:pt x="41" y="3"/>
                  <a:pt x="50" y="0"/>
                  <a:pt x="60" y="3"/>
                </a:cubicBezTo>
                <a:cubicBezTo>
                  <a:pt x="36" y="26"/>
                  <a:pt x="36" y="26"/>
                  <a:pt x="36" y="26"/>
                </a:cubicBezTo>
                <a:cubicBezTo>
                  <a:pt x="18" y="35"/>
                  <a:pt x="18" y="35"/>
                  <a:pt x="18" y="35"/>
                </a:cubicBezTo>
                <a:cubicBezTo>
                  <a:pt x="15" y="56"/>
                  <a:pt x="15" y="56"/>
                  <a:pt x="15" y="56"/>
                </a:cubicBezTo>
                <a:cubicBezTo>
                  <a:pt x="19" y="61"/>
                  <a:pt x="22" y="63"/>
                  <a:pt x="26" y="67"/>
                </a:cubicBezTo>
                <a:cubicBezTo>
                  <a:pt x="46" y="63"/>
                  <a:pt x="46" y="63"/>
                  <a:pt x="46" y="63"/>
                </a:cubicBezTo>
                <a:cubicBezTo>
                  <a:pt x="55" y="46"/>
                  <a:pt x="55" y="46"/>
                  <a:pt x="55" y="46"/>
                </a:cubicBezTo>
                <a:cubicBezTo>
                  <a:pt x="79" y="22"/>
                  <a:pt x="79" y="22"/>
                  <a:pt x="79" y="22"/>
                </a:cubicBezTo>
                <a:cubicBezTo>
                  <a:pt x="82" y="32"/>
                  <a:pt x="79" y="41"/>
                  <a:pt x="79" y="41"/>
                </a:cubicBezTo>
                <a:cubicBezTo>
                  <a:pt x="52" y="68"/>
                  <a:pt x="52" y="68"/>
                  <a:pt x="52" y="68"/>
                </a:cubicBezTo>
                <a:cubicBezTo>
                  <a:pt x="0" y="81"/>
                  <a:pt x="0" y="81"/>
                  <a:pt x="0" y="81"/>
                </a:cubicBezTo>
                <a:cubicBezTo>
                  <a:pt x="0" y="81"/>
                  <a:pt x="0" y="81"/>
                  <a:pt x="0" y="81"/>
                </a:cubicBezTo>
                <a:lnTo>
                  <a:pt x="13" y="30"/>
                </a:lnTo>
                <a:close/>
                <a:moveTo>
                  <a:pt x="42" y="33"/>
                </a:moveTo>
                <a:cubicBezTo>
                  <a:pt x="68" y="7"/>
                  <a:pt x="68" y="7"/>
                  <a:pt x="68" y="7"/>
                </a:cubicBezTo>
                <a:cubicBezTo>
                  <a:pt x="70" y="8"/>
                  <a:pt x="70" y="8"/>
                  <a:pt x="72" y="10"/>
                </a:cubicBezTo>
                <a:cubicBezTo>
                  <a:pt x="74" y="11"/>
                  <a:pt x="74" y="12"/>
                  <a:pt x="75" y="13"/>
                </a:cubicBezTo>
                <a:cubicBezTo>
                  <a:pt x="49" y="40"/>
                  <a:pt x="49" y="40"/>
                  <a:pt x="49" y="40"/>
                </a:cubicBezTo>
                <a:cubicBezTo>
                  <a:pt x="35" y="46"/>
                  <a:pt x="35" y="46"/>
                  <a:pt x="35" y="46"/>
                </a:cubicBezTo>
                <a:cubicBezTo>
                  <a:pt x="35" y="46"/>
                  <a:pt x="35" y="46"/>
                  <a:pt x="35" y="46"/>
                </a:cubicBezTo>
                <a:lnTo>
                  <a:pt x="42" y="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 flipH="1">
            <a:off x="7258288" y="2081151"/>
            <a:ext cx="1031518" cy="343013"/>
            <a:chOff x="3231020" y="2095999"/>
            <a:chExt cx="1031518" cy="343013"/>
          </a:xfrm>
        </p:grpSpPr>
        <p:cxnSp>
          <p:nvCxnSpPr>
            <p:cNvPr id="19" name="Straight Connector 18"/>
            <p:cNvCxnSpPr/>
            <p:nvPr/>
          </p:nvCxnSpPr>
          <p:spPr>
            <a:xfrm flipH="1" flipV="1">
              <a:off x="3919525" y="2095999"/>
              <a:ext cx="343013" cy="343013"/>
            </a:xfrm>
            <a:prstGeom prst="line">
              <a:avLst/>
            </a:prstGeom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H="1">
              <a:off x="3231020" y="2095999"/>
              <a:ext cx="689367" cy="0"/>
            </a:xfrm>
            <a:prstGeom prst="straightConnector1">
              <a:avLst/>
            </a:prstGeom>
            <a:ln w="12700">
              <a:solidFill>
                <a:schemeClr val="accent6">
                  <a:lumMod val="7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3823717" y="2214934"/>
            <a:ext cx="1031518" cy="343013"/>
            <a:chOff x="3231020" y="2095999"/>
            <a:chExt cx="1031518" cy="343013"/>
          </a:xfrm>
        </p:grpSpPr>
        <p:cxnSp>
          <p:nvCxnSpPr>
            <p:cNvPr id="22" name="Straight Connector 21"/>
            <p:cNvCxnSpPr/>
            <p:nvPr/>
          </p:nvCxnSpPr>
          <p:spPr>
            <a:xfrm flipH="1" flipV="1">
              <a:off x="3919525" y="2095999"/>
              <a:ext cx="343013" cy="343013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flipH="1">
              <a:off x="3231020" y="2095999"/>
              <a:ext cx="689367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 rot="10800000" flipH="1">
            <a:off x="3773372" y="4929483"/>
            <a:ext cx="1031518" cy="343013"/>
            <a:chOff x="3231020" y="2095999"/>
            <a:chExt cx="1031518" cy="343013"/>
          </a:xfrm>
        </p:grpSpPr>
        <p:cxnSp>
          <p:nvCxnSpPr>
            <p:cNvPr id="25" name="Straight Connector 24"/>
            <p:cNvCxnSpPr/>
            <p:nvPr/>
          </p:nvCxnSpPr>
          <p:spPr>
            <a:xfrm flipH="1" flipV="1">
              <a:off x="3919525" y="2095999"/>
              <a:ext cx="343013" cy="343013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flipH="1">
              <a:off x="3231020" y="2095999"/>
              <a:ext cx="689367" cy="0"/>
            </a:xfrm>
            <a:prstGeom prst="straightConnector1">
              <a:avLst/>
            </a:prstGeom>
            <a:ln w="12700">
              <a:solidFill>
                <a:schemeClr val="accent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 rot="10800000">
            <a:off x="7397870" y="4899454"/>
            <a:ext cx="1031518" cy="343013"/>
            <a:chOff x="3231020" y="2095999"/>
            <a:chExt cx="1031518" cy="343013"/>
          </a:xfrm>
        </p:grpSpPr>
        <p:cxnSp>
          <p:nvCxnSpPr>
            <p:cNvPr id="28" name="Straight Connector 27"/>
            <p:cNvCxnSpPr/>
            <p:nvPr/>
          </p:nvCxnSpPr>
          <p:spPr>
            <a:xfrm flipH="1" flipV="1">
              <a:off x="3919525" y="2095999"/>
              <a:ext cx="343013" cy="343013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flipH="1">
              <a:off x="3231020" y="2095999"/>
              <a:ext cx="689367" cy="0"/>
            </a:xfrm>
            <a:prstGeom prst="straightConnector1">
              <a:avLst/>
            </a:prstGeom>
            <a:ln w="12700">
              <a:solidFill>
                <a:schemeClr val="accent4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itle 1"/>
          <p:cNvSpPr txBox="1"/>
          <p:nvPr/>
        </p:nvSpPr>
        <p:spPr>
          <a:xfrm>
            <a:off x="8495981" y="1835563"/>
            <a:ext cx="2625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Upgrading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Details 1"/>
          <p:cNvSpPr txBox="1"/>
          <p:nvPr/>
        </p:nvSpPr>
        <p:spPr>
          <a:xfrm>
            <a:off x="8495981" y="2058552"/>
            <a:ext cx="2867357" cy="82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Paragraph line is a sample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eliteiusmod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endParaRPr 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itle 1"/>
          <p:cNvSpPr txBox="1"/>
          <p:nvPr/>
        </p:nvSpPr>
        <p:spPr>
          <a:xfrm>
            <a:off x="1050223" y="1873293"/>
            <a:ext cx="2625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Money Management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Details 1"/>
          <p:cNvSpPr txBox="1"/>
          <p:nvPr/>
        </p:nvSpPr>
        <p:spPr>
          <a:xfrm>
            <a:off x="808615" y="2096282"/>
            <a:ext cx="2867357" cy="82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Paragraph line is a sample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eliteiusmod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endParaRPr 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itle 1"/>
          <p:cNvSpPr txBox="1"/>
          <p:nvPr/>
        </p:nvSpPr>
        <p:spPr>
          <a:xfrm>
            <a:off x="8495981" y="4929483"/>
            <a:ext cx="2625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Management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Details 1"/>
          <p:cNvSpPr txBox="1"/>
          <p:nvPr/>
        </p:nvSpPr>
        <p:spPr>
          <a:xfrm>
            <a:off x="8495981" y="5152472"/>
            <a:ext cx="2867357" cy="82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Paragraph line is a sample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eliteiusmod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endParaRPr 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itle 1"/>
          <p:cNvSpPr txBox="1"/>
          <p:nvPr/>
        </p:nvSpPr>
        <p:spPr>
          <a:xfrm>
            <a:off x="1050223" y="4900090"/>
            <a:ext cx="2625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Details 1"/>
          <p:cNvSpPr txBox="1"/>
          <p:nvPr/>
        </p:nvSpPr>
        <p:spPr>
          <a:xfrm>
            <a:off x="808615" y="5123079"/>
            <a:ext cx="2867357" cy="82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Paragraph line is a sample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eliteiusmod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endParaRPr 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64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92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8" fill="hold" grpId="0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7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8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3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6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9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8" presetID="2" presetClass="entr" presetSubtype="2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2" presetID="2" presetClass="entr" presetSubtype="2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4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0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2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3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4" presetID="2" presetClass="entr" presetSubtype="2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6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7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8" presetID="2" presetClass="entr" presetSubtype="2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0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1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6" grpId="0" animBg="1"/>
          <p:bldP spid="7" grpId="0" animBg="1"/>
          <p:bldP spid="8" grpId="0" animBg="1"/>
          <p:bldP spid="9" grpId="0" animBg="1"/>
          <p:bldP spid="14" grpId="0" animBg="1"/>
          <p:bldP spid="15" grpId="0" animBg="1"/>
          <p:bldP spid="16" grpId="0" animBg="1"/>
          <p:bldP spid="17" grpId="0" animBg="1"/>
          <p:bldP spid="42" grpId="0"/>
          <p:bldP spid="43" grpId="0"/>
          <p:bldP spid="44" grpId="0"/>
          <p:bldP spid="45" grpId="0"/>
          <p:bldP spid="46" grpId="0"/>
          <p:bldP spid="47" grpId="0"/>
          <p:bldP spid="48" grpId="0"/>
          <p:bldP spid="4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92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7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8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3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6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9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0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4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8" presetID="2" presetClass="entr" presetSubtype="2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0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1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2" presetID="2" presetClass="entr" presetSubtype="2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4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0" presetID="2" presetClass="entr" presetSubtype="8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2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3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4" presetID="2" presetClass="entr" presetSubtype="2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6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7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8" presetID="2" presetClass="entr" presetSubtype="2" decel="8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0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1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6" grpId="0" animBg="1"/>
          <p:bldP spid="7" grpId="0" animBg="1"/>
          <p:bldP spid="8" grpId="0" animBg="1"/>
          <p:bldP spid="9" grpId="0" animBg="1"/>
          <p:bldP spid="14" grpId="0" animBg="1"/>
          <p:bldP spid="15" grpId="0" animBg="1"/>
          <p:bldP spid="16" grpId="0" animBg="1"/>
          <p:bldP spid="17" grpId="0" animBg="1"/>
          <p:bldP spid="42" grpId="0"/>
          <p:bldP spid="43" grpId="0"/>
          <p:bldP spid="44" grpId="0"/>
          <p:bldP spid="45" grpId="0"/>
          <p:bldP spid="46" grpId="0"/>
          <p:bldP spid="47" grpId="0"/>
          <p:bldP spid="48" grpId="0"/>
          <p:bldP spid="49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Four Cycle 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</a:p>
        </p:txBody>
      </p:sp>
      <p:sp>
        <p:nvSpPr>
          <p:cNvPr id="74" name="Freeform 12"/>
          <p:cNvSpPr>
            <a:spLocks/>
          </p:cNvSpPr>
          <p:nvPr/>
        </p:nvSpPr>
        <p:spPr bwMode="auto">
          <a:xfrm>
            <a:off x="3193587" y="2203594"/>
            <a:ext cx="1812488" cy="1812487"/>
          </a:xfrm>
          <a:custGeom>
            <a:avLst/>
            <a:gdLst>
              <a:gd name="T0" fmla="*/ 0 w 900"/>
              <a:gd name="T1" fmla="*/ 900 h 900"/>
              <a:gd name="T2" fmla="*/ 900 w 900"/>
              <a:gd name="T3" fmla="*/ 900 h 900"/>
              <a:gd name="T4" fmla="*/ 0 w 900"/>
              <a:gd name="T5" fmla="*/ 0 h 900"/>
              <a:gd name="T6" fmla="*/ 0 w 900"/>
              <a:gd name="T7" fmla="*/ 900 h 9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00" h="900">
                <a:moveTo>
                  <a:pt x="0" y="900"/>
                </a:moveTo>
                <a:cubicBezTo>
                  <a:pt x="900" y="900"/>
                  <a:pt x="900" y="900"/>
                  <a:pt x="900" y="900"/>
                </a:cubicBezTo>
                <a:cubicBezTo>
                  <a:pt x="896" y="404"/>
                  <a:pt x="495" y="3"/>
                  <a:pt x="0" y="0"/>
                </a:cubicBezTo>
                <a:lnTo>
                  <a:pt x="0" y="90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Freeform 13"/>
          <p:cNvSpPr>
            <a:spLocks/>
          </p:cNvSpPr>
          <p:nvPr/>
        </p:nvSpPr>
        <p:spPr bwMode="auto">
          <a:xfrm>
            <a:off x="1357004" y="2203594"/>
            <a:ext cx="1812488" cy="1812487"/>
          </a:xfrm>
          <a:custGeom>
            <a:avLst/>
            <a:gdLst>
              <a:gd name="T0" fmla="*/ 900 w 900"/>
              <a:gd name="T1" fmla="*/ 900 h 900"/>
              <a:gd name="T2" fmla="*/ 900 w 900"/>
              <a:gd name="T3" fmla="*/ 0 h 900"/>
              <a:gd name="T4" fmla="*/ 0 w 900"/>
              <a:gd name="T5" fmla="*/ 900 h 900"/>
              <a:gd name="T6" fmla="*/ 900 w 900"/>
              <a:gd name="T7" fmla="*/ 900 h 9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00" h="900">
                <a:moveTo>
                  <a:pt x="900" y="900"/>
                </a:moveTo>
                <a:cubicBezTo>
                  <a:pt x="900" y="0"/>
                  <a:pt x="900" y="0"/>
                  <a:pt x="900" y="0"/>
                </a:cubicBezTo>
                <a:cubicBezTo>
                  <a:pt x="404" y="3"/>
                  <a:pt x="3" y="404"/>
                  <a:pt x="0" y="900"/>
                </a:cubicBezTo>
                <a:lnTo>
                  <a:pt x="900" y="9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Freeform 14"/>
          <p:cNvSpPr>
            <a:spLocks/>
          </p:cNvSpPr>
          <p:nvPr/>
        </p:nvSpPr>
        <p:spPr bwMode="auto">
          <a:xfrm>
            <a:off x="1357004" y="4040179"/>
            <a:ext cx="1812488" cy="1809043"/>
          </a:xfrm>
          <a:custGeom>
            <a:avLst/>
            <a:gdLst>
              <a:gd name="T0" fmla="*/ 900 w 900"/>
              <a:gd name="T1" fmla="*/ 0 h 899"/>
              <a:gd name="T2" fmla="*/ 0 w 900"/>
              <a:gd name="T3" fmla="*/ 0 h 899"/>
              <a:gd name="T4" fmla="*/ 900 w 900"/>
              <a:gd name="T5" fmla="*/ 899 h 899"/>
              <a:gd name="T6" fmla="*/ 900 w 900"/>
              <a:gd name="T7" fmla="*/ 0 h 8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00" h="899">
                <a:moveTo>
                  <a:pt x="900" y="0"/>
                </a:moveTo>
                <a:cubicBezTo>
                  <a:pt x="0" y="0"/>
                  <a:pt x="0" y="0"/>
                  <a:pt x="0" y="0"/>
                </a:cubicBezTo>
                <a:cubicBezTo>
                  <a:pt x="3" y="495"/>
                  <a:pt x="404" y="896"/>
                  <a:pt x="900" y="899"/>
                </a:cubicBezTo>
                <a:lnTo>
                  <a:pt x="90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Freeform 15"/>
          <p:cNvSpPr>
            <a:spLocks/>
          </p:cNvSpPr>
          <p:nvPr/>
        </p:nvSpPr>
        <p:spPr bwMode="auto">
          <a:xfrm>
            <a:off x="3193587" y="4040179"/>
            <a:ext cx="1812488" cy="1809043"/>
          </a:xfrm>
          <a:custGeom>
            <a:avLst/>
            <a:gdLst>
              <a:gd name="T0" fmla="*/ 0 w 900"/>
              <a:gd name="T1" fmla="*/ 0 h 899"/>
              <a:gd name="T2" fmla="*/ 0 w 900"/>
              <a:gd name="T3" fmla="*/ 899 h 899"/>
              <a:gd name="T4" fmla="*/ 900 w 900"/>
              <a:gd name="T5" fmla="*/ 0 h 899"/>
              <a:gd name="T6" fmla="*/ 0 w 900"/>
              <a:gd name="T7" fmla="*/ 0 h 8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00" h="899">
                <a:moveTo>
                  <a:pt x="0" y="0"/>
                </a:moveTo>
                <a:cubicBezTo>
                  <a:pt x="0" y="899"/>
                  <a:pt x="0" y="899"/>
                  <a:pt x="0" y="899"/>
                </a:cubicBezTo>
                <a:cubicBezTo>
                  <a:pt x="495" y="896"/>
                  <a:pt x="896" y="495"/>
                  <a:pt x="90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Freeform 5"/>
          <p:cNvSpPr>
            <a:spLocks/>
          </p:cNvSpPr>
          <p:nvPr/>
        </p:nvSpPr>
        <p:spPr bwMode="auto">
          <a:xfrm>
            <a:off x="2276276" y="4426232"/>
            <a:ext cx="2952883" cy="2073484"/>
          </a:xfrm>
          <a:custGeom>
            <a:avLst/>
            <a:gdLst>
              <a:gd name="T0" fmla="*/ 1605 w 1605"/>
              <a:gd name="T1" fmla="*/ 80 h 1128"/>
              <a:gd name="T2" fmla="*/ 1603 w 1605"/>
              <a:gd name="T3" fmla="*/ 85 h 1128"/>
              <a:gd name="T4" fmla="*/ 1603 w 1605"/>
              <a:gd name="T5" fmla="*/ 85 h 1128"/>
              <a:gd name="T6" fmla="*/ 498 w 1605"/>
              <a:gd name="T7" fmla="*/ 939 h 1128"/>
              <a:gd name="T8" fmla="*/ 498 w 1605"/>
              <a:gd name="T9" fmla="*/ 1128 h 1128"/>
              <a:gd name="T10" fmla="*/ 160 w 1605"/>
              <a:gd name="T11" fmla="*/ 893 h 1128"/>
              <a:gd name="T12" fmla="*/ 159 w 1605"/>
              <a:gd name="T13" fmla="*/ 891 h 1128"/>
              <a:gd name="T14" fmla="*/ 0 w 1605"/>
              <a:gd name="T15" fmla="*/ 780 h 1128"/>
              <a:gd name="T16" fmla="*/ 287 w 1605"/>
              <a:gd name="T17" fmla="*/ 580 h 1128"/>
              <a:gd name="T18" fmla="*/ 288 w 1605"/>
              <a:gd name="T19" fmla="*/ 579 h 1128"/>
              <a:gd name="T20" fmla="*/ 498 w 1605"/>
              <a:gd name="T21" fmla="*/ 433 h 1128"/>
              <a:gd name="T22" fmla="*/ 498 w 1605"/>
              <a:gd name="T23" fmla="*/ 604 h 1128"/>
              <a:gd name="T24" fmla="*/ 1279 w 1605"/>
              <a:gd name="T25" fmla="*/ 0 h 1128"/>
              <a:gd name="T26" fmla="*/ 1470 w 1605"/>
              <a:gd name="T27" fmla="*/ 273 h 1128"/>
              <a:gd name="T28" fmla="*/ 1601 w 1605"/>
              <a:gd name="T29" fmla="*/ 85 h 1128"/>
              <a:gd name="T30" fmla="*/ 1605 w 1605"/>
              <a:gd name="T31" fmla="*/ 80 h 1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605" h="1128">
                <a:moveTo>
                  <a:pt x="1605" y="80"/>
                </a:moveTo>
                <a:cubicBezTo>
                  <a:pt x="1604" y="82"/>
                  <a:pt x="1604" y="83"/>
                  <a:pt x="1603" y="85"/>
                </a:cubicBezTo>
                <a:cubicBezTo>
                  <a:pt x="1603" y="85"/>
                  <a:pt x="1603" y="85"/>
                  <a:pt x="1603" y="85"/>
                </a:cubicBezTo>
                <a:cubicBezTo>
                  <a:pt x="1472" y="574"/>
                  <a:pt x="1027" y="935"/>
                  <a:pt x="498" y="939"/>
                </a:cubicBezTo>
                <a:cubicBezTo>
                  <a:pt x="498" y="1128"/>
                  <a:pt x="498" y="1128"/>
                  <a:pt x="498" y="1128"/>
                </a:cubicBezTo>
                <a:cubicBezTo>
                  <a:pt x="160" y="893"/>
                  <a:pt x="160" y="893"/>
                  <a:pt x="160" y="893"/>
                </a:cubicBezTo>
                <a:cubicBezTo>
                  <a:pt x="159" y="891"/>
                  <a:pt x="159" y="891"/>
                  <a:pt x="159" y="891"/>
                </a:cubicBezTo>
                <a:cubicBezTo>
                  <a:pt x="0" y="780"/>
                  <a:pt x="0" y="780"/>
                  <a:pt x="0" y="780"/>
                </a:cubicBezTo>
                <a:cubicBezTo>
                  <a:pt x="287" y="580"/>
                  <a:pt x="287" y="580"/>
                  <a:pt x="287" y="580"/>
                </a:cubicBezTo>
                <a:cubicBezTo>
                  <a:pt x="288" y="579"/>
                  <a:pt x="288" y="579"/>
                  <a:pt x="288" y="579"/>
                </a:cubicBezTo>
                <a:cubicBezTo>
                  <a:pt x="498" y="433"/>
                  <a:pt x="498" y="433"/>
                  <a:pt x="498" y="433"/>
                </a:cubicBezTo>
                <a:cubicBezTo>
                  <a:pt x="498" y="604"/>
                  <a:pt x="498" y="604"/>
                  <a:pt x="498" y="604"/>
                </a:cubicBezTo>
                <a:cubicBezTo>
                  <a:pt x="872" y="600"/>
                  <a:pt x="1185" y="345"/>
                  <a:pt x="1279" y="0"/>
                </a:cubicBezTo>
                <a:cubicBezTo>
                  <a:pt x="1470" y="273"/>
                  <a:pt x="1470" y="273"/>
                  <a:pt x="1470" y="273"/>
                </a:cubicBezTo>
                <a:cubicBezTo>
                  <a:pt x="1601" y="85"/>
                  <a:pt x="1601" y="85"/>
                  <a:pt x="1601" y="85"/>
                </a:cubicBezTo>
                <a:lnTo>
                  <a:pt x="1605" y="8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Freeform 6"/>
          <p:cNvSpPr>
            <a:spLocks/>
          </p:cNvSpPr>
          <p:nvPr/>
        </p:nvSpPr>
        <p:spPr bwMode="auto">
          <a:xfrm>
            <a:off x="3535023" y="2001420"/>
            <a:ext cx="2086415" cy="2927016"/>
          </a:xfrm>
          <a:custGeom>
            <a:avLst/>
            <a:gdLst>
              <a:gd name="T0" fmla="*/ 1134 w 1134"/>
              <a:gd name="T1" fmla="*/ 1093 h 1591"/>
              <a:gd name="T2" fmla="*/ 921 w 1134"/>
              <a:gd name="T3" fmla="*/ 1398 h 1591"/>
              <a:gd name="T4" fmla="*/ 917 w 1134"/>
              <a:gd name="T5" fmla="*/ 1403 h 1591"/>
              <a:gd name="T6" fmla="*/ 786 w 1134"/>
              <a:gd name="T7" fmla="*/ 1591 h 1591"/>
              <a:gd name="T8" fmla="*/ 595 w 1134"/>
              <a:gd name="T9" fmla="*/ 1318 h 1591"/>
              <a:gd name="T10" fmla="*/ 593 w 1134"/>
              <a:gd name="T11" fmla="*/ 1315 h 1591"/>
              <a:gd name="T12" fmla="*/ 438 w 1134"/>
              <a:gd name="T13" fmla="*/ 1093 h 1591"/>
              <a:gd name="T14" fmla="*/ 621 w 1134"/>
              <a:gd name="T15" fmla="*/ 1093 h 1591"/>
              <a:gd name="T16" fmla="*/ 0 w 1134"/>
              <a:gd name="T17" fmla="*/ 307 h 1591"/>
              <a:gd name="T18" fmla="*/ 1 w 1134"/>
              <a:gd name="T19" fmla="*/ 307 h 1591"/>
              <a:gd name="T20" fmla="*/ 293 w 1134"/>
              <a:gd name="T21" fmla="*/ 103 h 1591"/>
              <a:gd name="T22" fmla="*/ 144 w 1134"/>
              <a:gd name="T23" fmla="*/ 0 h 1591"/>
              <a:gd name="T24" fmla="*/ 956 w 1134"/>
              <a:gd name="T25" fmla="*/ 1093 h 1591"/>
              <a:gd name="T26" fmla="*/ 1134 w 1134"/>
              <a:gd name="T27" fmla="*/ 1093 h 15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134" h="1591">
                <a:moveTo>
                  <a:pt x="1134" y="1093"/>
                </a:moveTo>
                <a:cubicBezTo>
                  <a:pt x="921" y="1398"/>
                  <a:pt x="921" y="1398"/>
                  <a:pt x="921" y="1398"/>
                </a:cubicBezTo>
                <a:cubicBezTo>
                  <a:pt x="917" y="1403"/>
                  <a:pt x="917" y="1403"/>
                  <a:pt x="917" y="1403"/>
                </a:cubicBezTo>
                <a:cubicBezTo>
                  <a:pt x="786" y="1591"/>
                  <a:pt x="786" y="1591"/>
                  <a:pt x="786" y="1591"/>
                </a:cubicBezTo>
                <a:cubicBezTo>
                  <a:pt x="595" y="1318"/>
                  <a:pt x="595" y="1318"/>
                  <a:pt x="595" y="1318"/>
                </a:cubicBezTo>
                <a:cubicBezTo>
                  <a:pt x="593" y="1315"/>
                  <a:pt x="593" y="1315"/>
                  <a:pt x="593" y="1315"/>
                </a:cubicBezTo>
                <a:cubicBezTo>
                  <a:pt x="438" y="1093"/>
                  <a:pt x="438" y="1093"/>
                  <a:pt x="438" y="1093"/>
                </a:cubicBezTo>
                <a:cubicBezTo>
                  <a:pt x="621" y="1093"/>
                  <a:pt x="621" y="1093"/>
                  <a:pt x="621" y="1093"/>
                </a:cubicBezTo>
                <a:cubicBezTo>
                  <a:pt x="617" y="713"/>
                  <a:pt x="354" y="395"/>
                  <a:pt x="0" y="307"/>
                </a:cubicBezTo>
                <a:cubicBezTo>
                  <a:pt x="1" y="307"/>
                  <a:pt x="1" y="307"/>
                  <a:pt x="1" y="307"/>
                </a:cubicBezTo>
                <a:cubicBezTo>
                  <a:pt x="293" y="103"/>
                  <a:pt x="293" y="103"/>
                  <a:pt x="293" y="103"/>
                </a:cubicBezTo>
                <a:cubicBezTo>
                  <a:pt x="144" y="0"/>
                  <a:pt x="144" y="0"/>
                  <a:pt x="144" y="0"/>
                </a:cubicBezTo>
                <a:cubicBezTo>
                  <a:pt x="612" y="144"/>
                  <a:pt x="952" y="579"/>
                  <a:pt x="956" y="1093"/>
                </a:cubicBezTo>
                <a:lnTo>
                  <a:pt x="1134" y="109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Freeform 7"/>
          <p:cNvSpPr>
            <a:spLocks/>
          </p:cNvSpPr>
          <p:nvPr/>
        </p:nvSpPr>
        <p:spPr bwMode="auto">
          <a:xfrm>
            <a:off x="1114521" y="1553100"/>
            <a:ext cx="2959347" cy="2069172"/>
          </a:xfrm>
          <a:custGeom>
            <a:avLst/>
            <a:gdLst>
              <a:gd name="T0" fmla="*/ 1609 w 1609"/>
              <a:gd name="T1" fmla="*/ 347 h 1125"/>
              <a:gd name="T2" fmla="*/ 1317 w 1609"/>
              <a:gd name="T3" fmla="*/ 551 h 1125"/>
              <a:gd name="T4" fmla="*/ 1316 w 1609"/>
              <a:gd name="T5" fmla="*/ 551 h 1125"/>
              <a:gd name="T6" fmla="*/ 1111 w 1609"/>
              <a:gd name="T7" fmla="*/ 695 h 1125"/>
              <a:gd name="T8" fmla="*/ 1111 w 1609"/>
              <a:gd name="T9" fmla="*/ 527 h 1125"/>
              <a:gd name="T10" fmla="*/ 332 w 1609"/>
              <a:gd name="T11" fmla="*/ 1122 h 1125"/>
              <a:gd name="T12" fmla="*/ 331 w 1609"/>
              <a:gd name="T13" fmla="*/ 1125 h 1125"/>
              <a:gd name="T14" fmla="*/ 330 w 1609"/>
              <a:gd name="T15" fmla="*/ 1122 h 1125"/>
              <a:gd name="T16" fmla="*/ 145 w 1609"/>
              <a:gd name="T17" fmla="*/ 858 h 1125"/>
              <a:gd name="T18" fmla="*/ 0 w 1609"/>
              <a:gd name="T19" fmla="*/ 1066 h 1125"/>
              <a:gd name="T20" fmla="*/ 1108 w 1609"/>
              <a:gd name="T21" fmla="*/ 192 h 1125"/>
              <a:gd name="T22" fmla="*/ 1111 w 1609"/>
              <a:gd name="T23" fmla="*/ 192 h 1125"/>
              <a:gd name="T24" fmla="*/ 1111 w 1609"/>
              <a:gd name="T25" fmla="*/ 0 h 1125"/>
              <a:gd name="T26" fmla="*/ 1458 w 1609"/>
              <a:gd name="T27" fmla="*/ 242 h 1125"/>
              <a:gd name="T28" fmla="*/ 1460 w 1609"/>
              <a:gd name="T29" fmla="*/ 244 h 1125"/>
              <a:gd name="T30" fmla="*/ 1609 w 1609"/>
              <a:gd name="T31" fmla="*/ 347 h 1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609" h="1125">
                <a:moveTo>
                  <a:pt x="1609" y="347"/>
                </a:moveTo>
                <a:cubicBezTo>
                  <a:pt x="1317" y="551"/>
                  <a:pt x="1317" y="551"/>
                  <a:pt x="1317" y="551"/>
                </a:cubicBezTo>
                <a:cubicBezTo>
                  <a:pt x="1316" y="551"/>
                  <a:pt x="1316" y="551"/>
                  <a:pt x="1316" y="551"/>
                </a:cubicBezTo>
                <a:cubicBezTo>
                  <a:pt x="1111" y="695"/>
                  <a:pt x="1111" y="695"/>
                  <a:pt x="1111" y="695"/>
                </a:cubicBezTo>
                <a:cubicBezTo>
                  <a:pt x="1111" y="527"/>
                  <a:pt x="1111" y="527"/>
                  <a:pt x="1111" y="527"/>
                </a:cubicBezTo>
                <a:cubicBezTo>
                  <a:pt x="740" y="531"/>
                  <a:pt x="429" y="782"/>
                  <a:pt x="332" y="1122"/>
                </a:cubicBezTo>
                <a:cubicBezTo>
                  <a:pt x="332" y="1123"/>
                  <a:pt x="331" y="1124"/>
                  <a:pt x="331" y="1125"/>
                </a:cubicBezTo>
                <a:cubicBezTo>
                  <a:pt x="330" y="1122"/>
                  <a:pt x="330" y="1122"/>
                  <a:pt x="330" y="1122"/>
                </a:cubicBezTo>
                <a:cubicBezTo>
                  <a:pt x="145" y="858"/>
                  <a:pt x="145" y="858"/>
                  <a:pt x="145" y="858"/>
                </a:cubicBezTo>
                <a:cubicBezTo>
                  <a:pt x="0" y="1066"/>
                  <a:pt x="0" y="1066"/>
                  <a:pt x="0" y="1066"/>
                </a:cubicBezTo>
                <a:cubicBezTo>
                  <a:pt x="125" y="568"/>
                  <a:pt x="573" y="198"/>
                  <a:pt x="1108" y="192"/>
                </a:cubicBezTo>
                <a:cubicBezTo>
                  <a:pt x="1109" y="192"/>
                  <a:pt x="1110" y="192"/>
                  <a:pt x="1111" y="192"/>
                </a:cubicBezTo>
                <a:cubicBezTo>
                  <a:pt x="1111" y="0"/>
                  <a:pt x="1111" y="0"/>
                  <a:pt x="1111" y="0"/>
                </a:cubicBezTo>
                <a:cubicBezTo>
                  <a:pt x="1458" y="242"/>
                  <a:pt x="1458" y="242"/>
                  <a:pt x="1458" y="242"/>
                </a:cubicBezTo>
                <a:cubicBezTo>
                  <a:pt x="1460" y="244"/>
                  <a:pt x="1460" y="244"/>
                  <a:pt x="1460" y="244"/>
                </a:cubicBezTo>
                <a:lnTo>
                  <a:pt x="1609" y="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Freeform 8"/>
          <p:cNvSpPr>
            <a:spLocks/>
          </p:cNvSpPr>
          <p:nvPr/>
        </p:nvSpPr>
        <p:spPr bwMode="auto">
          <a:xfrm>
            <a:off x="741639" y="3130844"/>
            <a:ext cx="2062707" cy="2937794"/>
          </a:xfrm>
          <a:custGeom>
            <a:avLst/>
            <a:gdLst>
              <a:gd name="T0" fmla="*/ 994 w 1122"/>
              <a:gd name="T1" fmla="*/ 1595 h 1597"/>
              <a:gd name="T2" fmla="*/ 995 w 1122"/>
              <a:gd name="T3" fmla="*/ 1597 h 1597"/>
              <a:gd name="T4" fmla="*/ 992 w 1122"/>
              <a:gd name="T5" fmla="*/ 1595 h 1597"/>
              <a:gd name="T6" fmla="*/ 166 w 1122"/>
              <a:gd name="T7" fmla="*/ 498 h 1597"/>
              <a:gd name="T8" fmla="*/ 0 w 1122"/>
              <a:gd name="T9" fmla="*/ 498 h 1597"/>
              <a:gd name="T10" fmla="*/ 200 w 1122"/>
              <a:gd name="T11" fmla="*/ 213 h 1597"/>
              <a:gd name="T12" fmla="*/ 203 w 1122"/>
              <a:gd name="T13" fmla="*/ 208 h 1597"/>
              <a:gd name="T14" fmla="*/ 348 w 1122"/>
              <a:gd name="T15" fmla="*/ 0 h 1597"/>
              <a:gd name="T16" fmla="*/ 533 w 1122"/>
              <a:gd name="T17" fmla="*/ 264 h 1597"/>
              <a:gd name="T18" fmla="*/ 534 w 1122"/>
              <a:gd name="T19" fmla="*/ 267 h 1597"/>
              <a:gd name="T20" fmla="*/ 696 w 1122"/>
              <a:gd name="T21" fmla="*/ 498 h 1597"/>
              <a:gd name="T22" fmla="*/ 502 w 1122"/>
              <a:gd name="T23" fmla="*/ 498 h 1597"/>
              <a:gd name="T24" fmla="*/ 1121 w 1122"/>
              <a:gd name="T25" fmla="*/ 1283 h 1597"/>
              <a:gd name="T26" fmla="*/ 1122 w 1122"/>
              <a:gd name="T27" fmla="*/ 1284 h 1597"/>
              <a:gd name="T28" fmla="*/ 835 w 1122"/>
              <a:gd name="T29" fmla="*/ 1484 h 1597"/>
              <a:gd name="T30" fmla="*/ 994 w 1122"/>
              <a:gd name="T31" fmla="*/ 1595 h 1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122" h="1597">
                <a:moveTo>
                  <a:pt x="994" y="1595"/>
                </a:moveTo>
                <a:cubicBezTo>
                  <a:pt x="995" y="1597"/>
                  <a:pt x="995" y="1597"/>
                  <a:pt x="995" y="1597"/>
                </a:cubicBezTo>
                <a:cubicBezTo>
                  <a:pt x="994" y="1596"/>
                  <a:pt x="993" y="1596"/>
                  <a:pt x="992" y="1595"/>
                </a:cubicBezTo>
                <a:cubicBezTo>
                  <a:pt x="517" y="1454"/>
                  <a:pt x="171" y="1017"/>
                  <a:pt x="166" y="498"/>
                </a:cubicBezTo>
                <a:cubicBezTo>
                  <a:pt x="0" y="498"/>
                  <a:pt x="0" y="498"/>
                  <a:pt x="0" y="498"/>
                </a:cubicBezTo>
                <a:cubicBezTo>
                  <a:pt x="200" y="213"/>
                  <a:pt x="200" y="213"/>
                  <a:pt x="200" y="213"/>
                </a:cubicBezTo>
                <a:cubicBezTo>
                  <a:pt x="203" y="208"/>
                  <a:pt x="203" y="208"/>
                  <a:pt x="203" y="208"/>
                </a:cubicBezTo>
                <a:cubicBezTo>
                  <a:pt x="348" y="0"/>
                  <a:pt x="348" y="0"/>
                  <a:pt x="348" y="0"/>
                </a:cubicBezTo>
                <a:cubicBezTo>
                  <a:pt x="533" y="264"/>
                  <a:pt x="533" y="264"/>
                  <a:pt x="533" y="264"/>
                </a:cubicBezTo>
                <a:cubicBezTo>
                  <a:pt x="534" y="267"/>
                  <a:pt x="534" y="267"/>
                  <a:pt x="534" y="267"/>
                </a:cubicBezTo>
                <a:cubicBezTo>
                  <a:pt x="696" y="498"/>
                  <a:pt x="696" y="498"/>
                  <a:pt x="696" y="498"/>
                </a:cubicBezTo>
                <a:cubicBezTo>
                  <a:pt x="502" y="498"/>
                  <a:pt x="502" y="498"/>
                  <a:pt x="502" y="498"/>
                </a:cubicBezTo>
                <a:cubicBezTo>
                  <a:pt x="506" y="877"/>
                  <a:pt x="768" y="1195"/>
                  <a:pt x="1121" y="1283"/>
                </a:cubicBezTo>
                <a:cubicBezTo>
                  <a:pt x="1121" y="1283"/>
                  <a:pt x="1122" y="1284"/>
                  <a:pt x="1122" y="1284"/>
                </a:cubicBezTo>
                <a:cubicBezTo>
                  <a:pt x="835" y="1484"/>
                  <a:pt x="835" y="1484"/>
                  <a:pt x="835" y="1484"/>
                </a:cubicBezTo>
                <a:lnTo>
                  <a:pt x="994" y="159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16200000" rotWithShape="0">
              <a:prstClr val="black">
                <a:alpha val="20000"/>
              </a:prstClr>
            </a:outerShdw>
          </a:effec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 rot="19649281">
            <a:off x="1862055" y="2526033"/>
            <a:ext cx="990880" cy="386581"/>
          </a:xfrm>
          <a:prstGeom prst="rect">
            <a:avLst/>
          </a:prstGeom>
          <a:noFill/>
        </p:spPr>
        <p:txBody>
          <a:bodyPr wrap="none" rtlCol="0" anchor="ctr">
            <a:prstTxWarp prst="textArchUp">
              <a:avLst/>
            </a:prstTxWarp>
            <a:spAutoFit/>
          </a:bodyPr>
          <a:lstStyle/>
          <a:p>
            <a:pPr algn="ctr"/>
            <a:r>
              <a:rPr lang="id-ID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</a:t>
            </a:r>
          </a:p>
        </p:txBody>
      </p:sp>
      <p:sp>
        <p:nvSpPr>
          <p:cNvPr id="83" name="TextBox 82"/>
          <p:cNvSpPr txBox="1"/>
          <p:nvPr/>
        </p:nvSpPr>
        <p:spPr>
          <a:xfrm rot="3355056">
            <a:off x="3982921" y="2961082"/>
            <a:ext cx="990880" cy="386581"/>
          </a:xfrm>
          <a:prstGeom prst="rect">
            <a:avLst/>
          </a:prstGeom>
          <a:noFill/>
        </p:spPr>
        <p:txBody>
          <a:bodyPr wrap="none" rtlCol="0" anchor="ctr">
            <a:prstTxWarp prst="textArchUp">
              <a:avLst/>
            </a:prstTxWarp>
            <a:spAutoFit/>
          </a:bodyPr>
          <a:lstStyle/>
          <a:p>
            <a:pPr algn="ctr"/>
            <a:r>
              <a:rPr lang="id-ID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</a:p>
        </p:txBody>
      </p:sp>
      <p:sp>
        <p:nvSpPr>
          <p:cNvPr id="84" name="TextBox 83"/>
          <p:cNvSpPr txBox="1"/>
          <p:nvPr/>
        </p:nvSpPr>
        <p:spPr>
          <a:xfrm rot="19211456">
            <a:off x="3583321" y="5217253"/>
            <a:ext cx="1073804" cy="386581"/>
          </a:xfrm>
          <a:prstGeom prst="rect">
            <a:avLst/>
          </a:prstGeom>
          <a:noFill/>
        </p:spPr>
        <p:txBody>
          <a:bodyPr wrap="none" rtlCol="0" anchor="ctr">
            <a:prstTxWarp prst="textArchDown">
              <a:avLst/>
            </a:prstTxWarp>
            <a:spAutoFit/>
          </a:bodyPr>
          <a:lstStyle/>
          <a:p>
            <a:pPr algn="ctr"/>
            <a:r>
              <a:rPr lang="id-ID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</a:t>
            </a:r>
          </a:p>
        </p:txBody>
      </p:sp>
      <p:sp>
        <p:nvSpPr>
          <p:cNvPr id="85" name="TextBox 84"/>
          <p:cNvSpPr txBox="1"/>
          <p:nvPr/>
        </p:nvSpPr>
        <p:spPr>
          <a:xfrm rot="3361330">
            <a:off x="1234057" y="4760452"/>
            <a:ext cx="1073804" cy="386581"/>
          </a:xfrm>
          <a:prstGeom prst="rect">
            <a:avLst/>
          </a:prstGeom>
          <a:noFill/>
        </p:spPr>
        <p:txBody>
          <a:bodyPr wrap="none" rtlCol="0" anchor="ctr">
            <a:prstTxWarp prst="textArchDown">
              <a:avLst/>
            </a:prstTxWarp>
            <a:spAutoFit/>
          </a:bodyPr>
          <a:lstStyle/>
          <a:p>
            <a:pPr algn="ctr"/>
            <a:r>
              <a:rPr lang="id-ID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2015170" y="3062830"/>
            <a:ext cx="105028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Making </a:t>
            </a:r>
          </a:p>
          <a:p>
            <a:pPr algn="ctr"/>
            <a:r>
              <a:rPr lang="id-ID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</a:t>
            </a:r>
          </a:p>
          <a:p>
            <a:pPr algn="ctr"/>
            <a:r>
              <a:rPr lang="id-ID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 plan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3393524" y="3168261"/>
            <a:ext cx="8386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</a:t>
            </a:r>
          </a:p>
          <a:p>
            <a:pPr algn="ctr"/>
            <a:r>
              <a:rPr lang="id-ID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it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2059382" y="4366312"/>
            <a:ext cx="9618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</a:t>
            </a:r>
          </a:p>
          <a:p>
            <a:pPr algn="ctr"/>
            <a:r>
              <a:rPr lang="id-ID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revision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345626" y="4366312"/>
            <a:ext cx="9344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</a:t>
            </a:r>
          </a:p>
          <a:p>
            <a:pPr algn="ctr"/>
            <a:r>
              <a:rPr lang="id-ID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plan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6958334" y="2097683"/>
            <a:ext cx="2982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</a:t>
            </a:r>
          </a:p>
        </p:txBody>
      </p:sp>
      <p:sp>
        <p:nvSpPr>
          <p:cNvPr id="91" name="Rectangle 90"/>
          <p:cNvSpPr/>
          <p:nvPr/>
        </p:nvSpPr>
        <p:spPr>
          <a:xfrm>
            <a:off x="6958334" y="2367354"/>
            <a:ext cx="34840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Contrary to It has roots in a piece of classical Latin literature from 45 BC. </a:t>
            </a:r>
            <a:endParaRPr lang="en-US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6958334" y="3050183"/>
            <a:ext cx="2982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</a:p>
        </p:txBody>
      </p:sp>
      <p:sp>
        <p:nvSpPr>
          <p:cNvPr id="93" name="Rectangle 92"/>
          <p:cNvSpPr/>
          <p:nvPr/>
        </p:nvSpPr>
        <p:spPr>
          <a:xfrm>
            <a:off x="6958334" y="3319854"/>
            <a:ext cx="34840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Contrary to It has roots in a piece of classical Latin literature from 45 BC. </a:t>
            </a:r>
            <a:endParaRPr lang="en-US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6958334" y="3989983"/>
            <a:ext cx="2982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</a:t>
            </a:r>
          </a:p>
        </p:txBody>
      </p:sp>
      <p:sp>
        <p:nvSpPr>
          <p:cNvPr id="95" name="Rectangle 94"/>
          <p:cNvSpPr/>
          <p:nvPr/>
        </p:nvSpPr>
        <p:spPr>
          <a:xfrm>
            <a:off x="6958334" y="4259654"/>
            <a:ext cx="34840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Contrary to It has roots in a piece of classical Latin literature from 45 BC. </a:t>
            </a:r>
            <a:endParaRPr lang="en-US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6958334" y="4942483"/>
            <a:ext cx="2982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</a:t>
            </a:r>
          </a:p>
        </p:txBody>
      </p:sp>
      <p:sp>
        <p:nvSpPr>
          <p:cNvPr id="97" name="Rectangle 96"/>
          <p:cNvSpPr/>
          <p:nvPr/>
        </p:nvSpPr>
        <p:spPr>
          <a:xfrm>
            <a:off x="6958334" y="5212154"/>
            <a:ext cx="34840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Contrary to It has roots in a piece of classical Latin literature from 45 BC. </a:t>
            </a:r>
            <a:endParaRPr lang="en-US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8" name="Group 97"/>
          <p:cNvGrpSpPr/>
          <p:nvPr/>
        </p:nvGrpSpPr>
        <p:grpSpPr>
          <a:xfrm>
            <a:off x="6353102" y="3208370"/>
            <a:ext cx="489091" cy="489091"/>
            <a:chOff x="4965700" y="2505075"/>
            <a:chExt cx="782638" cy="782638"/>
          </a:xfrm>
          <a:solidFill>
            <a:schemeClr val="accent2"/>
          </a:solidFill>
        </p:grpSpPr>
        <p:sp>
          <p:nvSpPr>
            <p:cNvPr id="99" name="Freeform 14"/>
            <p:cNvSpPr>
              <a:spLocks noEditPoints="1"/>
            </p:cNvSpPr>
            <p:nvPr/>
          </p:nvSpPr>
          <p:spPr bwMode="auto">
            <a:xfrm>
              <a:off x="4965700" y="2505075"/>
              <a:ext cx="782638" cy="782638"/>
            </a:xfrm>
            <a:custGeom>
              <a:avLst/>
              <a:gdLst>
                <a:gd name="T0" fmla="*/ 103 w 206"/>
                <a:gd name="T1" fmla="*/ 0 h 206"/>
                <a:gd name="T2" fmla="*/ 0 w 206"/>
                <a:gd name="T3" fmla="*/ 103 h 206"/>
                <a:gd name="T4" fmla="*/ 103 w 206"/>
                <a:gd name="T5" fmla="*/ 206 h 206"/>
                <a:gd name="T6" fmla="*/ 206 w 206"/>
                <a:gd name="T7" fmla="*/ 103 h 206"/>
                <a:gd name="T8" fmla="*/ 103 w 206"/>
                <a:gd name="T9" fmla="*/ 0 h 206"/>
                <a:gd name="T10" fmla="*/ 103 w 206"/>
                <a:gd name="T11" fmla="*/ 186 h 206"/>
                <a:gd name="T12" fmla="*/ 20 w 206"/>
                <a:gd name="T13" fmla="*/ 103 h 206"/>
                <a:gd name="T14" fmla="*/ 103 w 206"/>
                <a:gd name="T15" fmla="*/ 20 h 206"/>
                <a:gd name="T16" fmla="*/ 186 w 206"/>
                <a:gd name="T17" fmla="*/ 103 h 206"/>
                <a:gd name="T18" fmla="*/ 103 w 206"/>
                <a:gd name="T19" fmla="*/ 18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6" h="206">
                  <a:moveTo>
                    <a:pt x="103" y="0"/>
                  </a:moveTo>
                  <a:cubicBezTo>
                    <a:pt x="46" y="0"/>
                    <a:pt x="0" y="46"/>
                    <a:pt x="0" y="103"/>
                  </a:cubicBezTo>
                  <a:cubicBezTo>
                    <a:pt x="0" y="160"/>
                    <a:pt x="46" y="206"/>
                    <a:pt x="103" y="206"/>
                  </a:cubicBezTo>
                  <a:cubicBezTo>
                    <a:pt x="160" y="206"/>
                    <a:pt x="206" y="160"/>
                    <a:pt x="206" y="103"/>
                  </a:cubicBezTo>
                  <a:cubicBezTo>
                    <a:pt x="206" y="46"/>
                    <a:pt x="160" y="0"/>
                    <a:pt x="103" y="0"/>
                  </a:cubicBezTo>
                  <a:close/>
                  <a:moveTo>
                    <a:pt x="103" y="186"/>
                  </a:moveTo>
                  <a:cubicBezTo>
                    <a:pt x="57" y="186"/>
                    <a:pt x="20" y="149"/>
                    <a:pt x="20" y="103"/>
                  </a:cubicBezTo>
                  <a:cubicBezTo>
                    <a:pt x="20" y="57"/>
                    <a:pt x="57" y="20"/>
                    <a:pt x="103" y="20"/>
                  </a:cubicBezTo>
                  <a:cubicBezTo>
                    <a:pt x="148" y="20"/>
                    <a:pt x="186" y="57"/>
                    <a:pt x="186" y="103"/>
                  </a:cubicBezTo>
                  <a:cubicBezTo>
                    <a:pt x="186" y="149"/>
                    <a:pt x="148" y="186"/>
                    <a:pt x="103" y="1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Freeform 15"/>
            <p:cNvSpPr>
              <a:spLocks noEditPoints="1"/>
            </p:cNvSpPr>
            <p:nvPr/>
          </p:nvSpPr>
          <p:spPr bwMode="auto">
            <a:xfrm>
              <a:off x="5265738" y="2709863"/>
              <a:ext cx="277813" cy="373063"/>
            </a:xfrm>
            <a:custGeom>
              <a:avLst/>
              <a:gdLst>
                <a:gd name="T0" fmla="*/ 71 w 73"/>
                <a:gd name="T1" fmla="*/ 44 h 98"/>
                <a:gd name="T2" fmla="*/ 10 w 73"/>
                <a:gd name="T3" fmla="*/ 1 h 98"/>
                <a:gd name="T4" fmla="*/ 3 w 73"/>
                <a:gd name="T5" fmla="*/ 1 h 98"/>
                <a:gd name="T6" fmla="*/ 0 w 73"/>
                <a:gd name="T7" fmla="*/ 6 h 98"/>
                <a:gd name="T8" fmla="*/ 0 w 73"/>
                <a:gd name="T9" fmla="*/ 92 h 98"/>
                <a:gd name="T10" fmla="*/ 3 w 73"/>
                <a:gd name="T11" fmla="*/ 97 h 98"/>
                <a:gd name="T12" fmla="*/ 6 w 73"/>
                <a:gd name="T13" fmla="*/ 98 h 98"/>
                <a:gd name="T14" fmla="*/ 10 w 73"/>
                <a:gd name="T15" fmla="*/ 97 h 98"/>
                <a:gd name="T16" fmla="*/ 71 w 73"/>
                <a:gd name="T17" fmla="*/ 54 h 98"/>
                <a:gd name="T18" fmla="*/ 73 w 73"/>
                <a:gd name="T19" fmla="*/ 49 h 98"/>
                <a:gd name="T20" fmla="*/ 71 w 73"/>
                <a:gd name="T21" fmla="*/ 44 h 98"/>
                <a:gd name="T22" fmla="*/ 12 w 73"/>
                <a:gd name="T23" fmla="*/ 80 h 98"/>
                <a:gd name="T24" fmla="*/ 12 w 73"/>
                <a:gd name="T25" fmla="*/ 18 h 98"/>
                <a:gd name="T26" fmla="*/ 57 w 73"/>
                <a:gd name="T27" fmla="*/ 49 h 98"/>
                <a:gd name="T28" fmla="*/ 12 w 73"/>
                <a:gd name="T29" fmla="*/ 8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3" h="98">
                  <a:moveTo>
                    <a:pt x="71" y="44"/>
                  </a:moveTo>
                  <a:cubicBezTo>
                    <a:pt x="10" y="1"/>
                    <a:pt x="10" y="1"/>
                    <a:pt x="10" y="1"/>
                  </a:cubicBezTo>
                  <a:cubicBezTo>
                    <a:pt x="8" y="0"/>
                    <a:pt x="5" y="0"/>
                    <a:pt x="3" y="1"/>
                  </a:cubicBezTo>
                  <a:cubicBezTo>
                    <a:pt x="1" y="2"/>
                    <a:pt x="0" y="4"/>
                    <a:pt x="0" y="6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4"/>
                    <a:pt x="1" y="96"/>
                    <a:pt x="3" y="97"/>
                  </a:cubicBezTo>
                  <a:cubicBezTo>
                    <a:pt x="4" y="98"/>
                    <a:pt x="5" y="98"/>
                    <a:pt x="6" y="98"/>
                  </a:cubicBezTo>
                  <a:cubicBezTo>
                    <a:pt x="7" y="98"/>
                    <a:pt x="9" y="98"/>
                    <a:pt x="10" y="97"/>
                  </a:cubicBezTo>
                  <a:cubicBezTo>
                    <a:pt x="71" y="54"/>
                    <a:pt x="71" y="54"/>
                    <a:pt x="71" y="54"/>
                  </a:cubicBezTo>
                  <a:cubicBezTo>
                    <a:pt x="72" y="53"/>
                    <a:pt x="73" y="51"/>
                    <a:pt x="73" y="49"/>
                  </a:cubicBezTo>
                  <a:cubicBezTo>
                    <a:pt x="73" y="47"/>
                    <a:pt x="72" y="45"/>
                    <a:pt x="71" y="44"/>
                  </a:cubicBezTo>
                  <a:close/>
                  <a:moveTo>
                    <a:pt x="12" y="80"/>
                  </a:moveTo>
                  <a:cubicBezTo>
                    <a:pt x="12" y="18"/>
                    <a:pt x="12" y="18"/>
                    <a:pt x="12" y="18"/>
                  </a:cubicBezTo>
                  <a:cubicBezTo>
                    <a:pt x="57" y="49"/>
                    <a:pt x="57" y="49"/>
                    <a:pt x="57" y="49"/>
                  </a:cubicBezTo>
                  <a:lnTo>
                    <a:pt x="12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6352115" y="4131801"/>
            <a:ext cx="491068" cy="495300"/>
            <a:chOff x="4995862" y="2987676"/>
            <a:chExt cx="368301" cy="371475"/>
          </a:xfrm>
          <a:solidFill>
            <a:schemeClr val="accent3"/>
          </a:solidFill>
        </p:grpSpPr>
        <p:sp>
          <p:nvSpPr>
            <p:cNvPr id="102" name="Freeform 19"/>
            <p:cNvSpPr>
              <a:spLocks/>
            </p:cNvSpPr>
            <p:nvPr/>
          </p:nvSpPr>
          <p:spPr bwMode="auto">
            <a:xfrm>
              <a:off x="5092700" y="3097213"/>
              <a:ext cx="174625" cy="158750"/>
            </a:xfrm>
            <a:custGeom>
              <a:avLst/>
              <a:gdLst>
                <a:gd name="T0" fmla="*/ 93 w 97"/>
                <a:gd name="T1" fmla="*/ 3 h 88"/>
                <a:gd name="T2" fmla="*/ 81 w 97"/>
                <a:gd name="T3" fmla="*/ 5 h 88"/>
                <a:gd name="T4" fmla="*/ 36 w 97"/>
                <a:gd name="T5" fmla="*/ 66 h 88"/>
                <a:gd name="T6" fmla="*/ 15 w 97"/>
                <a:gd name="T7" fmla="*/ 40 h 88"/>
                <a:gd name="T8" fmla="*/ 4 w 97"/>
                <a:gd name="T9" fmla="*/ 39 h 88"/>
                <a:gd name="T10" fmla="*/ 2 w 97"/>
                <a:gd name="T11" fmla="*/ 50 h 88"/>
                <a:gd name="T12" fmla="*/ 30 w 97"/>
                <a:gd name="T13" fmla="*/ 85 h 88"/>
                <a:gd name="T14" fmla="*/ 37 w 97"/>
                <a:gd name="T15" fmla="*/ 88 h 88"/>
                <a:gd name="T16" fmla="*/ 37 w 97"/>
                <a:gd name="T17" fmla="*/ 88 h 88"/>
                <a:gd name="T18" fmla="*/ 43 w 97"/>
                <a:gd name="T19" fmla="*/ 85 h 88"/>
                <a:gd name="T20" fmla="*/ 95 w 97"/>
                <a:gd name="T21" fmla="*/ 15 h 88"/>
                <a:gd name="T22" fmla="*/ 93 w 97"/>
                <a:gd name="T23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88">
                  <a:moveTo>
                    <a:pt x="93" y="3"/>
                  </a:moveTo>
                  <a:cubicBezTo>
                    <a:pt x="89" y="0"/>
                    <a:pt x="84" y="1"/>
                    <a:pt x="81" y="5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2" y="36"/>
                    <a:pt x="7" y="36"/>
                    <a:pt x="4" y="39"/>
                  </a:cubicBezTo>
                  <a:cubicBezTo>
                    <a:pt x="0" y="42"/>
                    <a:pt x="0" y="47"/>
                    <a:pt x="2" y="50"/>
                  </a:cubicBezTo>
                  <a:cubicBezTo>
                    <a:pt x="30" y="85"/>
                    <a:pt x="30" y="85"/>
                    <a:pt x="30" y="85"/>
                  </a:cubicBezTo>
                  <a:cubicBezTo>
                    <a:pt x="32" y="87"/>
                    <a:pt x="34" y="88"/>
                    <a:pt x="37" y="88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39" y="88"/>
                    <a:pt x="42" y="87"/>
                    <a:pt x="43" y="85"/>
                  </a:cubicBezTo>
                  <a:cubicBezTo>
                    <a:pt x="95" y="15"/>
                    <a:pt x="95" y="15"/>
                    <a:pt x="95" y="15"/>
                  </a:cubicBezTo>
                  <a:cubicBezTo>
                    <a:pt x="97" y="11"/>
                    <a:pt x="97" y="6"/>
                    <a:pt x="9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Freeform 20"/>
            <p:cNvSpPr>
              <a:spLocks noEditPoints="1"/>
            </p:cNvSpPr>
            <p:nvPr/>
          </p:nvSpPr>
          <p:spPr bwMode="auto">
            <a:xfrm>
              <a:off x="4995862" y="2987676"/>
              <a:ext cx="368301" cy="371475"/>
            </a:xfrm>
            <a:custGeom>
              <a:avLst/>
              <a:gdLst>
                <a:gd name="T0" fmla="*/ 102 w 205"/>
                <a:gd name="T1" fmla="*/ 0 h 206"/>
                <a:gd name="T2" fmla="*/ 0 w 205"/>
                <a:gd name="T3" fmla="*/ 103 h 206"/>
                <a:gd name="T4" fmla="*/ 102 w 205"/>
                <a:gd name="T5" fmla="*/ 206 h 206"/>
                <a:gd name="T6" fmla="*/ 205 w 205"/>
                <a:gd name="T7" fmla="*/ 103 h 206"/>
                <a:gd name="T8" fmla="*/ 102 w 205"/>
                <a:gd name="T9" fmla="*/ 0 h 206"/>
                <a:gd name="T10" fmla="*/ 102 w 205"/>
                <a:gd name="T11" fmla="*/ 186 h 206"/>
                <a:gd name="T12" fmla="*/ 20 w 205"/>
                <a:gd name="T13" fmla="*/ 103 h 206"/>
                <a:gd name="T14" fmla="*/ 102 w 205"/>
                <a:gd name="T15" fmla="*/ 20 h 206"/>
                <a:gd name="T16" fmla="*/ 185 w 205"/>
                <a:gd name="T17" fmla="*/ 103 h 206"/>
                <a:gd name="T18" fmla="*/ 102 w 205"/>
                <a:gd name="T19" fmla="*/ 18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5" h="206">
                  <a:moveTo>
                    <a:pt x="102" y="0"/>
                  </a:moveTo>
                  <a:cubicBezTo>
                    <a:pt x="46" y="0"/>
                    <a:pt x="0" y="46"/>
                    <a:pt x="0" y="103"/>
                  </a:cubicBezTo>
                  <a:cubicBezTo>
                    <a:pt x="0" y="160"/>
                    <a:pt x="46" y="206"/>
                    <a:pt x="102" y="206"/>
                  </a:cubicBezTo>
                  <a:cubicBezTo>
                    <a:pt x="159" y="206"/>
                    <a:pt x="205" y="160"/>
                    <a:pt x="205" y="103"/>
                  </a:cubicBezTo>
                  <a:cubicBezTo>
                    <a:pt x="205" y="46"/>
                    <a:pt x="159" y="0"/>
                    <a:pt x="102" y="0"/>
                  </a:cubicBezTo>
                  <a:close/>
                  <a:moveTo>
                    <a:pt x="102" y="186"/>
                  </a:moveTo>
                  <a:cubicBezTo>
                    <a:pt x="57" y="186"/>
                    <a:pt x="20" y="149"/>
                    <a:pt x="20" y="103"/>
                  </a:cubicBezTo>
                  <a:cubicBezTo>
                    <a:pt x="20" y="57"/>
                    <a:pt x="57" y="20"/>
                    <a:pt x="102" y="20"/>
                  </a:cubicBezTo>
                  <a:cubicBezTo>
                    <a:pt x="148" y="20"/>
                    <a:pt x="185" y="57"/>
                    <a:pt x="185" y="103"/>
                  </a:cubicBezTo>
                  <a:cubicBezTo>
                    <a:pt x="185" y="149"/>
                    <a:pt x="148" y="186"/>
                    <a:pt x="102" y="1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4" name="Freeform 24"/>
          <p:cNvSpPr>
            <a:spLocks noEditPoints="1"/>
          </p:cNvSpPr>
          <p:nvPr/>
        </p:nvSpPr>
        <p:spPr bwMode="auto">
          <a:xfrm>
            <a:off x="6369385" y="5118167"/>
            <a:ext cx="456527" cy="493889"/>
          </a:xfrm>
          <a:custGeom>
            <a:avLst/>
            <a:gdLst>
              <a:gd name="T0" fmla="*/ 152 w 162"/>
              <a:gd name="T1" fmla="*/ 5 h 176"/>
              <a:gd name="T2" fmla="*/ 123 w 162"/>
              <a:gd name="T3" fmla="*/ 0 h 176"/>
              <a:gd name="T4" fmla="*/ 79 w 162"/>
              <a:gd name="T5" fmla="*/ 7 h 176"/>
              <a:gd name="T6" fmla="*/ 39 w 162"/>
              <a:gd name="T7" fmla="*/ 14 h 176"/>
              <a:gd name="T8" fmla="*/ 16 w 162"/>
              <a:gd name="T9" fmla="*/ 10 h 176"/>
              <a:gd name="T10" fmla="*/ 11 w 162"/>
              <a:gd name="T11" fmla="*/ 9 h 176"/>
              <a:gd name="T12" fmla="*/ 0 w 162"/>
              <a:gd name="T13" fmla="*/ 20 h 176"/>
              <a:gd name="T14" fmla="*/ 0 w 162"/>
              <a:gd name="T15" fmla="*/ 34 h 176"/>
              <a:gd name="T16" fmla="*/ 0 w 162"/>
              <a:gd name="T17" fmla="*/ 99 h 176"/>
              <a:gd name="T18" fmla="*/ 0 w 162"/>
              <a:gd name="T19" fmla="*/ 168 h 176"/>
              <a:gd name="T20" fmla="*/ 8 w 162"/>
              <a:gd name="T21" fmla="*/ 176 h 176"/>
              <a:gd name="T22" fmla="*/ 16 w 162"/>
              <a:gd name="T23" fmla="*/ 168 h 176"/>
              <a:gd name="T24" fmla="*/ 16 w 162"/>
              <a:gd name="T25" fmla="*/ 117 h 176"/>
              <a:gd name="T26" fmla="*/ 39 w 162"/>
              <a:gd name="T27" fmla="*/ 120 h 176"/>
              <a:gd name="T28" fmla="*/ 83 w 162"/>
              <a:gd name="T29" fmla="*/ 113 h 176"/>
              <a:gd name="T30" fmla="*/ 123 w 162"/>
              <a:gd name="T31" fmla="*/ 106 h 176"/>
              <a:gd name="T32" fmla="*/ 146 w 162"/>
              <a:gd name="T33" fmla="*/ 110 h 176"/>
              <a:gd name="T34" fmla="*/ 151 w 162"/>
              <a:gd name="T35" fmla="*/ 111 h 176"/>
              <a:gd name="T36" fmla="*/ 162 w 162"/>
              <a:gd name="T37" fmla="*/ 99 h 176"/>
              <a:gd name="T38" fmla="*/ 162 w 162"/>
              <a:gd name="T39" fmla="*/ 20 h 176"/>
              <a:gd name="T40" fmla="*/ 152 w 162"/>
              <a:gd name="T41" fmla="*/ 5 h 176"/>
              <a:gd name="T42" fmla="*/ 146 w 162"/>
              <a:gd name="T43" fmla="*/ 93 h 176"/>
              <a:gd name="T44" fmla="*/ 123 w 162"/>
              <a:gd name="T45" fmla="*/ 90 h 176"/>
              <a:gd name="T46" fmla="*/ 79 w 162"/>
              <a:gd name="T47" fmla="*/ 97 h 176"/>
              <a:gd name="T48" fmla="*/ 39 w 162"/>
              <a:gd name="T49" fmla="*/ 104 h 176"/>
              <a:gd name="T50" fmla="*/ 16 w 162"/>
              <a:gd name="T51" fmla="*/ 100 h 176"/>
              <a:gd name="T52" fmla="*/ 16 w 162"/>
              <a:gd name="T53" fmla="*/ 99 h 176"/>
              <a:gd name="T54" fmla="*/ 16 w 162"/>
              <a:gd name="T55" fmla="*/ 99 h 176"/>
              <a:gd name="T56" fmla="*/ 16 w 162"/>
              <a:gd name="T57" fmla="*/ 34 h 176"/>
              <a:gd name="T58" fmla="*/ 16 w 162"/>
              <a:gd name="T59" fmla="*/ 27 h 176"/>
              <a:gd name="T60" fmla="*/ 39 w 162"/>
              <a:gd name="T61" fmla="*/ 30 h 176"/>
              <a:gd name="T62" fmla="*/ 83 w 162"/>
              <a:gd name="T63" fmla="*/ 23 h 176"/>
              <a:gd name="T64" fmla="*/ 123 w 162"/>
              <a:gd name="T65" fmla="*/ 16 h 176"/>
              <a:gd name="T66" fmla="*/ 145 w 162"/>
              <a:gd name="T67" fmla="*/ 20 h 176"/>
              <a:gd name="T68" fmla="*/ 146 w 162"/>
              <a:gd name="T69" fmla="*/ 20 h 176"/>
              <a:gd name="T70" fmla="*/ 146 w 162"/>
              <a:gd name="T71" fmla="*/ 93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62" h="176">
                <a:moveTo>
                  <a:pt x="152" y="5"/>
                </a:moveTo>
                <a:cubicBezTo>
                  <a:pt x="143" y="2"/>
                  <a:pt x="133" y="0"/>
                  <a:pt x="123" y="0"/>
                </a:cubicBezTo>
                <a:cubicBezTo>
                  <a:pt x="108" y="0"/>
                  <a:pt x="93" y="4"/>
                  <a:pt x="79" y="7"/>
                </a:cubicBezTo>
                <a:cubicBezTo>
                  <a:pt x="65" y="11"/>
                  <a:pt x="52" y="14"/>
                  <a:pt x="39" y="14"/>
                </a:cubicBezTo>
                <a:cubicBezTo>
                  <a:pt x="30" y="14"/>
                  <a:pt x="23" y="13"/>
                  <a:pt x="16" y="10"/>
                </a:cubicBezTo>
                <a:cubicBezTo>
                  <a:pt x="14" y="9"/>
                  <a:pt x="13" y="9"/>
                  <a:pt x="11" y="9"/>
                </a:cubicBezTo>
                <a:cubicBezTo>
                  <a:pt x="5" y="9"/>
                  <a:pt x="0" y="14"/>
                  <a:pt x="0" y="20"/>
                </a:cubicBezTo>
                <a:cubicBezTo>
                  <a:pt x="0" y="34"/>
                  <a:pt x="0" y="34"/>
                  <a:pt x="0" y="34"/>
                </a:cubicBezTo>
                <a:cubicBezTo>
                  <a:pt x="0" y="99"/>
                  <a:pt x="0" y="99"/>
                  <a:pt x="0" y="99"/>
                </a:cubicBezTo>
                <a:cubicBezTo>
                  <a:pt x="0" y="168"/>
                  <a:pt x="0" y="168"/>
                  <a:pt x="0" y="168"/>
                </a:cubicBezTo>
                <a:cubicBezTo>
                  <a:pt x="0" y="172"/>
                  <a:pt x="3" y="176"/>
                  <a:pt x="8" y="176"/>
                </a:cubicBezTo>
                <a:cubicBezTo>
                  <a:pt x="12" y="176"/>
                  <a:pt x="16" y="172"/>
                  <a:pt x="16" y="168"/>
                </a:cubicBezTo>
                <a:cubicBezTo>
                  <a:pt x="16" y="117"/>
                  <a:pt x="16" y="117"/>
                  <a:pt x="16" y="117"/>
                </a:cubicBezTo>
                <a:cubicBezTo>
                  <a:pt x="23" y="119"/>
                  <a:pt x="31" y="120"/>
                  <a:pt x="39" y="120"/>
                </a:cubicBezTo>
                <a:cubicBezTo>
                  <a:pt x="54" y="120"/>
                  <a:pt x="69" y="116"/>
                  <a:pt x="83" y="113"/>
                </a:cubicBezTo>
                <a:cubicBezTo>
                  <a:pt x="97" y="109"/>
                  <a:pt x="110" y="106"/>
                  <a:pt x="123" y="106"/>
                </a:cubicBezTo>
                <a:cubicBezTo>
                  <a:pt x="131" y="106"/>
                  <a:pt x="139" y="107"/>
                  <a:pt x="146" y="110"/>
                </a:cubicBezTo>
                <a:cubicBezTo>
                  <a:pt x="147" y="110"/>
                  <a:pt x="149" y="111"/>
                  <a:pt x="151" y="111"/>
                </a:cubicBezTo>
                <a:cubicBezTo>
                  <a:pt x="157" y="111"/>
                  <a:pt x="162" y="106"/>
                  <a:pt x="162" y="99"/>
                </a:cubicBezTo>
                <a:cubicBezTo>
                  <a:pt x="162" y="20"/>
                  <a:pt x="162" y="20"/>
                  <a:pt x="162" y="20"/>
                </a:cubicBezTo>
                <a:cubicBezTo>
                  <a:pt x="162" y="14"/>
                  <a:pt x="158" y="8"/>
                  <a:pt x="152" y="5"/>
                </a:cubicBezTo>
                <a:close/>
                <a:moveTo>
                  <a:pt x="146" y="93"/>
                </a:moveTo>
                <a:cubicBezTo>
                  <a:pt x="139" y="91"/>
                  <a:pt x="131" y="90"/>
                  <a:pt x="123" y="90"/>
                </a:cubicBezTo>
                <a:cubicBezTo>
                  <a:pt x="108" y="90"/>
                  <a:pt x="93" y="93"/>
                  <a:pt x="79" y="97"/>
                </a:cubicBezTo>
                <a:cubicBezTo>
                  <a:pt x="65" y="101"/>
                  <a:pt x="52" y="104"/>
                  <a:pt x="39" y="104"/>
                </a:cubicBezTo>
                <a:cubicBezTo>
                  <a:pt x="30" y="104"/>
                  <a:pt x="23" y="103"/>
                  <a:pt x="16" y="100"/>
                </a:cubicBezTo>
                <a:cubicBezTo>
                  <a:pt x="16" y="100"/>
                  <a:pt x="16" y="99"/>
                  <a:pt x="16" y="99"/>
                </a:cubicBezTo>
                <a:cubicBezTo>
                  <a:pt x="16" y="99"/>
                  <a:pt x="16" y="99"/>
                  <a:pt x="16" y="99"/>
                </a:cubicBezTo>
                <a:cubicBezTo>
                  <a:pt x="16" y="34"/>
                  <a:pt x="16" y="34"/>
                  <a:pt x="16" y="34"/>
                </a:cubicBezTo>
                <a:cubicBezTo>
                  <a:pt x="16" y="27"/>
                  <a:pt x="16" y="27"/>
                  <a:pt x="16" y="27"/>
                </a:cubicBezTo>
                <a:cubicBezTo>
                  <a:pt x="23" y="29"/>
                  <a:pt x="31" y="30"/>
                  <a:pt x="39" y="30"/>
                </a:cubicBezTo>
                <a:cubicBezTo>
                  <a:pt x="54" y="30"/>
                  <a:pt x="69" y="27"/>
                  <a:pt x="83" y="23"/>
                </a:cubicBezTo>
                <a:cubicBezTo>
                  <a:pt x="97" y="19"/>
                  <a:pt x="110" y="16"/>
                  <a:pt x="123" y="16"/>
                </a:cubicBezTo>
                <a:cubicBezTo>
                  <a:pt x="131" y="16"/>
                  <a:pt x="139" y="17"/>
                  <a:pt x="145" y="20"/>
                </a:cubicBezTo>
                <a:cubicBezTo>
                  <a:pt x="146" y="20"/>
                  <a:pt x="146" y="21"/>
                  <a:pt x="146" y="20"/>
                </a:cubicBezTo>
                <a:lnTo>
                  <a:pt x="146" y="9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Freeform 32"/>
          <p:cNvSpPr>
            <a:spLocks noEditPoints="1"/>
          </p:cNvSpPr>
          <p:nvPr/>
        </p:nvSpPr>
        <p:spPr bwMode="auto">
          <a:xfrm>
            <a:off x="6359979" y="2310621"/>
            <a:ext cx="475336" cy="438149"/>
          </a:xfrm>
          <a:custGeom>
            <a:avLst/>
            <a:gdLst>
              <a:gd name="T0" fmla="*/ 216 w 232"/>
              <a:gd name="T1" fmla="*/ 213 h 213"/>
              <a:gd name="T2" fmla="*/ 16 w 232"/>
              <a:gd name="T3" fmla="*/ 213 h 213"/>
              <a:gd name="T4" fmla="*/ 0 w 232"/>
              <a:gd name="T5" fmla="*/ 197 h 213"/>
              <a:gd name="T6" fmla="*/ 0 w 232"/>
              <a:gd name="T7" fmla="*/ 16 h 213"/>
              <a:gd name="T8" fmla="*/ 16 w 232"/>
              <a:gd name="T9" fmla="*/ 0 h 213"/>
              <a:gd name="T10" fmla="*/ 108 w 232"/>
              <a:gd name="T11" fmla="*/ 0 h 213"/>
              <a:gd name="T12" fmla="*/ 124 w 232"/>
              <a:gd name="T13" fmla="*/ 16 h 213"/>
              <a:gd name="T14" fmla="*/ 124 w 232"/>
              <a:gd name="T15" fmla="*/ 27 h 213"/>
              <a:gd name="T16" fmla="*/ 216 w 232"/>
              <a:gd name="T17" fmla="*/ 27 h 213"/>
              <a:gd name="T18" fmla="*/ 232 w 232"/>
              <a:gd name="T19" fmla="*/ 43 h 213"/>
              <a:gd name="T20" fmla="*/ 232 w 232"/>
              <a:gd name="T21" fmla="*/ 197 h 213"/>
              <a:gd name="T22" fmla="*/ 216 w 232"/>
              <a:gd name="T23" fmla="*/ 213 h 213"/>
              <a:gd name="T24" fmla="*/ 16 w 232"/>
              <a:gd name="T25" fmla="*/ 16 h 213"/>
              <a:gd name="T26" fmla="*/ 16 w 232"/>
              <a:gd name="T27" fmla="*/ 197 h 213"/>
              <a:gd name="T28" fmla="*/ 216 w 232"/>
              <a:gd name="T29" fmla="*/ 197 h 213"/>
              <a:gd name="T30" fmla="*/ 216 w 232"/>
              <a:gd name="T31" fmla="*/ 43 h 213"/>
              <a:gd name="T32" fmla="*/ 108 w 232"/>
              <a:gd name="T33" fmla="*/ 43 h 213"/>
              <a:gd name="T34" fmla="*/ 108 w 232"/>
              <a:gd name="T35" fmla="*/ 16 h 213"/>
              <a:gd name="T36" fmla="*/ 16 w 232"/>
              <a:gd name="T37" fmla="*/ 16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32" h="213">
                <a:moveTo>
                  <a:pt x="216" y="213"/>
                </a:moveTo>
                <a:cubicBezTo>
                  <a:pt x="16" y="213"/>
                  <a:pt x="16" y="213"/>
                  <a:pt x="16" y="213"/>
                </a:cubicBezTo>
                <a:cubicBezTo>
                  <a:pt x="7" y="213"/>
                  <a:pt x="0" y="206"/>
                  <a:pt x="0" y="197"/>
                </a:cubicBezTo>
                <a:cubicBezTo>
                  <a:pt x="0" y="16"/>
                  <a:pt x="0" y="16"/>
                  <a:pt x="0" y="16"/>
                </a:cubicBezTo>
                <a:cubicBezTo>
                  <a:pt x="0" y="7"/>
                  <a:pt x="7" y="0"/>
                  <a:pt x="16" y="0"/>
                </a:cubicBezTo>
                <a:cubicBezTo>
                  <a:pt x="108" y="0"/>
                  <a:pt x="108" y="0"/>
                  <a:pt x="108" y="0"/>
                </a:cubicBezTo>
                <a:cubicBezTo>
                  <a:pt x="117" y="0"/>
                  <a:pt x="124" y="7"/>
                  <a:pt x="124" y="16"/>
                </a:cubicBezTo>
                <a:cubicBezTo>
                  <a:pt x="124" y="27"/>
                  <a:pt x="124" y="27"/>
                  <a:pt x="124" y="27"/>
                </a:cubicBezTo>
                <a:cubicBezTo>
                  <a:pt x="216" y="27"/>
                  <a:pt x="216" y="27"/>
                  <a:pt x="216" y="27"/>
                </a:cubicBezTo>
                <a:cubicBezTo>
                  <a:pt x="225" y="27"/>
                  <a:pt x="232" y="34"/>
                  <a:pt x="232" y="43"/>
                </a:cubicBezTo>
                <a:cubicBezTo>
                  <a:pt x="232" y="197"/>
                  <a:pt x="232" y="197"/>
                  <a:pt x="232" y="197"/>
                </a:cubicBezTo>
                <a:cubicBezTo>
                  <a:pt x="232" y="206"/>
                  <a:pt x="225" y="213"/>
                  <a:pt x="216" y="213"/>
                </a:cubicBezTo>
                <a:close/>
                <a:moveTo>
                  <a:pt x="16" y="16"/>
                </a:moveTo>
                <a:cubicBezTo>
                  <a:pt x="16" y="197"/>
                  <a:pt x="16" y="197"/>
                  <a:pt x="16" y="197"/>
                </a:cubicBezTo>
                <a:cubicBezTo>
                  <a:pt x="216" y="197"/>
                  <a:pt x="216" y="197"/>
                  <a:pt x="216" y="197"/>
                </a:cubicBezTo>
                <a:cubicBezTo>
                  <a:pt x="216" y="43"/>
                  <a:pt x="216" y="43"/>
                  <a:pt x="216" y="43"/>
                </a:cubicBezTo>
                <a:cubicBezTo>
                  <a:pt x="108" y="43"/>
                  <a:pt x="108" y="43"/>
                  <a:pt x="108" y="43"/>
                </a:cubicBezTo>
                <a:cubicBezTo>
                  <a:pt x="108" y="16"/>
                  <a:pt x="108" y="16"/>
                  <a:pt x="108" y="16"/>
                </a:cubicBezTo>
                <a:lnTo>
                  <a:pt x="16" y="1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35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2" presetClass="entr" presetSubtype="2" decel="7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decel="7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decel="7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2" decel="7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2" decel="7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2" decel="7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2" decel="7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2" decel="7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2" decel="7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2" decel="7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2" decel="7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2" decel="7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6" grpId="0"/>
      <p:bldP spid="97" grpId="0"/>
      <p:bldP spid="104" grpId="0" animBg="1"/>
      <p:bldP spid="10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Four</a:t>
            </a:r>
            <a:r>
              <a:rPr lang="id-ID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Cycle</a:t>
            </a:r>
            <a:endParaRPr lang="en-US" sz="4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z="110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4781"/>
          <p:cNvSpPr/>
          <p:nvPr/>
        </p:nvSpPr>
        <p:spPr>
          <a:xfrm>
            <a:off x="6131226" y="1990652"/>
            <a:ext cx="1886332" cy="18800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0" extrusionOk="0">
                <a:moveTo>
                  <a:pt x="0" y="0"/>
                </a:moveTo>
                <a:lnTo>
                  <a:pt x="67" y="21323"/>
                </a:lnTo>
                <a:cubicBezTo>
                  <a:pt x="53" y="21394"/>
                  <a:pt x="76" y="21466"/>
                  <a:pt x="127" y="21517"/>
                </a:cubicBezTo>
                <a:cubicBezTo>
                  <a:pt x="176" y="21566"/>
                  <a:pt x="245" y="21588"/>
                  <a:pt x="312" y="21577"/>
                </a:cubicBezTo>
                <a:lnTo>
                  <a:pt x="21600" y="21577"/>
                </a:lnTo>
                <a:cubicBezTo>
                  <a:pt x="21594" y="15879"/>
                  <a:pt x="19250" y="10323"/>
                  <a:pt x="15333" y="6373"/>
                </a:cubicBezTo>
                <a:cubicBezTo>
                  <a:pt x="11376" y="2384"/>
                  <a:pt x="5755" y="-12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3000" spc="209">
                <a:solidFill>
                  <a:srgbClr val="F26D99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FontAwesome"/>
                <a:ea typeface="FontAwesome"/>
                <a:cs typeface="FontAwesome"/>
                <a:sym typeface="FontAwesome"/>
              </a:defRPr>
            </a:pPr>
            <a:endParaRPr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4782"/>
          <p:cNvSpPr/>
          <p:nvPr/>
        </p:nvSpPr>
        <p:spPr>
          <a:xfrm rot="5400000">
            <a:off x="6127991" y="1989695"/>
            <a:ext cx="1882942" cy="1882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15635"/>
                  <a:pt x="2418" y="10235"/>
                  <a:pt x="6326" y="6326"/>
                </a:cubicBezTo>
                <a:cubicBezTo>
                  <a:pt x="10235" y="2418"/>
                  <a:pt x="15635" y="0"/>
                  <a:pt x="21600" y="0"/>
                </a:cubicBezTo>
              </a:path>
            </a:pathLst>
          </a:custGeom>
          <a:noFill/>
          <a:ln w="190500" cap="flat">
            <a:solidFill>
              <a:schemeClr val="accent2">
                <a:lumMod val="75000"/>
              </a:schemeClr>
            </a:solidFill>
            <a:prstDash val="solid"/>
            <a:miter lim="400000"/>
            <a:tailEnd type="stealth" w="med" len="med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3000" spc="209">
                <a:solidFill>
                  <a:srgbClr val="F26D99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FontAwesome"/>
                <a:ea typeface="FontAwesome"/>
                <a:cs typeface="FontAwesome"/>
                <a:sym typeface="FontAwesome"/>
              </a:defRPr>
            </a:pPr>
            <a:endParaRPr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hape 4786"/>
          <p:cNvSpPr/>
          <p:nvPr/>
        </p:nvSpPr>
        <p:spPr>
          <a:xfrm rot="5400000">
            <a:off x="6128227" y="3938912"/>
            <a:ext cx="1885827" cy="18797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0" extrusionOk="0">
                <a:moveTo>
                  <a:pt x="0" y="0"/>
                </a:moveTo>
                <a:lnTo>
                  <a:pt x="67" y="21323"/>
                </a:lnTo>
                <a:cubicBezTo>
                  <a:pt x="53" y="21394"/>
                  <a:pt x="76" y="21466"/>
                  <a:pt x="127" y="21517"/>
                </a:cubicBezTo>
                <a:cubicBezTo>
                  <a:pt x="176" y="21566"/>
                  <a:pt x="245" y="21588"/>
                  <a:pt x="312" y="21577"/>
                </a:cubicBezTo>
                <a:lnTo>
                  <a:pt x="21600" y="21577"/>
                </a:lnTo>
                <a:cubicBezTo>
                  <a:pt x="21594" y="15879"/>
                  <a:pt x="19250" y="10323"/>
                  <a:pt x="15333" y="6373"/>
                </a:cubicBezTo>
                <a:cubicBezTo>
                  <a:pt x="11376" y="2384"/>
                  <a:pt x="5755" y="-12"/>
                  <a:pt x="0" y="0"/>
                </a:cubicBezTo>
                <a:close/>
              </a:path>
            </a:pathLst>
          </a:custGeom>
          <a:solidFill>
            <a:schemeClr val="accent6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3000" spc="209">
                <a:solidFill>
                  <a:srgbClr val="F26D99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FontAwesome"/>
                <a:ea typeface="FontAwesome"/>
                <a:cs typeface="FontAwesome"/>
                <a:sym typeface="FontAwesome"/>
              </a:defRPr>
            </a:pPr>
            <a:endParaRPr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hape 4787"/>
          <p:cNvSpPr/>
          <p:nvPr/>
        </p:nvSpPr>
        <p:spPr>
          <a:xfrm rot="10800000">
            <a:off x="6134615" y="3937299"/>
            <a:ext cx="1882943" cy="1882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15635"/>
                  <a:pt x="2418" y="10235"/>
                  <a:pt x="6326" y="6326"/>
                </a:cubicBezTo>
                <a:cubicBezTo>
                  <a:pt x="10235" y="2418"/>
                  <a:pt x="15635" y="0"/>
                  <a:pt x="21600" y="0"/>
                </a:cubicBezTo>
              </a:path>
            </a:pathLst>
          </a:custGeom>
          <a:noFill/>
          <a:ln w="190500" cap="flat">
            <a:solidFill>
              <a:schemeClr val="accent6">
                <a:lumMod val="75000"/>
              </a:schemeClr>
            </a:solidFill>
            <a:prstDash val="solid"/>
            <a:miter lim="400000"/>
            <a:tailEnd type="stealth" w="med" len="med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3000" spc="209">
                <a:solidFill>
                  <a:srgbClr val="F26D99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FontAwesome"/>
                <a:ea typeface="FontAwesome"/>
                <a:cs typeface="FontAwesome"/>
                <a:sym typeface="FontAwesome"/>
              </a:defRPr>
            </a:pPr>
            <a:endParaRPr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4791"/>
          <p:cNvSpPr/>
          <p:nvPr/>
        </p:nvSpPr>
        <p:spPr>
          <a:xfrm rot="10800000">
            <a:off x="4177673" y="3934587"/>
            <a:ext cx="1885826" cy="18797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0" extrusionOk="0">
                <a:moveTo>
                  <a:pt x="0" y="0"/>
                </a:moveTo>
                <a:lnTo>
                  <a:pt x="67" y="21323"/>
                </a:lnTo>
                <a:cubicBezTo>
                  <a:pt x="53" y="21394"/>
                  <a:pt x="76" y="21466"/>
                  <a:pt x="127" y="21517"/>
                </a:cubicBezTo>
                <a:cubicBezTo>
                  <a:pt x="176" y="21566"/>
                  <a:pt x="245" y="21588"/>
                  <a:pt x="312" y="21577"/>
                </a:cubicBezTo>
                <a:lnTo>
                  <a:pt x="21600" y="21577"/>
                </a:lnTo>
                <a:cubicBezTo>
                  <a:pt x="21594" y="15879"/>
                  <a:pt x="19250" y="10323"/>
                  <a:pt x="15333" y="6373"/>
                </a:cubicBezTo>
                <a:cubicBezTo>
                  <a:pt x="11376" y="2384"/>
                  <a:pt x="5755" y="-12"/>
                  <a:pt x="0" y="0"/>
                </a:cubicBezTo>
                <a:close/>
              </a:path>
            </a:pathLst>
          </a:custGeom>
          <a:solidFill>
            <a:schemeClr val="accent4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3000" spc="209">
                <a:solidFill>
                  <a:srgbClr val="F26D99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FontAwesome"/>
                <a:ea typeface="FontAwesome"/>
                <a:cs typeface="FontAwesome"/>
                <a:sym typeface="FontAwesome"/>
              </a:defRPr>
            </a:pPr>
            <a:endParaRPr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4792"/>
          <p:cNvSpPr/>
          <p:nvPr/>
        </p:nvSpPr>
        <p:spPr>
          <a:xfrm rot="16200000">
            <a:off x="4174441" y="3937298"/>
            <a:ext cx="1882942" cy="1882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15635"/>
                  <a:pt x="2418" y="10235"/>
                  <a:pt x="6326" y="6326"/>
                </a:cubicBezTo>
                <a:cubicBezTo>
                  <a:pt x="10235" y="2418"/>
                  <a:pt x="15635" y="0"/>
                  <a:pt x="21600" y="0"/>
                </a:cubicBezTo>
              </a:path>
            </a:pathLst>
          </a:custGeom>
          <a:noFill/>
          <a:ln w="190500" cap="flat">
            <a:solidFill>
              <a:schemeClr val="accent4">
                <a:lumMod val="75000"/>
              </a:schemeClr>
            </a:solidFill>
            <a:prstDash val="solid"/>
            <a:miter lim="400000"/>
            <a:tailEnd type="stealth" w="med" len="med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3000" spc="209">
                <a:solidFill>
                  <a:srgbClr val="F26D99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FontAwesome"/>
                <a:ea typeface="FontAwesome"/>
                <a:cs typeface="FontAwesome"/>
                <a:sym typeface="FontAwesome"/>
              </a:defRPr>
            </a:pPr>
            <a:endParaRPr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4796"/>
          <p:cNvSpPr/>
          <p:nvPr/>
        </p:nvSpPr>
        <p:spPr>
          <a:xfrm rot="16200000">
            <a:off x="4174614" y="1988038"/>
            <a:ext cx="1885826" cy="18797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0" extrusionOk="0">
                <a:moveTo>
                  <a:pt x="0" y="0"/>
                </a:moveTo>
                <a:lnTo>
                  <a:pt x="67" y="21323"/>
                </a:lnTo>
                <a:cubicBezTo>
                  <a:pt x="53" y="21394"/>
                  <a:pt x="76" y="21466"/>
                  <a:pt x="127" y="21517"/>
                </a:cubicBezTo>
                <a:cubicBezTo>
                  <a:pt x="176" y="21566"/>
                  <a:pt x="245" y="21588"/>
                  <a:pt x="312" y="21577"/>
                </a:cubicBezTo>
                <a:lnTo>
                  <a:pt x="21600" y="21577"/>
                </a:lnTo>
                <a:cubicBezTo>
                  <a:pt x="21594" y="15879"/>
                  <a:pt x="19250" y="10323"/>
                  <a:pt x="15333" y="6373"/>
                </a:cubicBezTo>
                <a:cubicBezTo>
                  <a:pt x="11376" y="2384"/>
                  <a:pt x="5755" y="-12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3000" spc="209">
                <a:solidFill>
                  <a:srgbClr val="F26D99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FontAwesome"/>
                <a:ea typeface="FontAwesome"/>
                <a:cs typeface="FontAwesome"/>
                <a:sym typeface="FontAwesome"/>
              </a:defRPr>
            </a:pPr>
            <a:endParaRPr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4797"/>
          <p:cNvSpPr/>
          <p:nvPr/>
        </p:nvSpPr>
        <p:spPr>
          <a:xfrm rot="5400000">
            <a:off x="4179119" y="1984975"/>
            <a:ext cx="1882934" cy="18829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cubicBezTo>
                  <a:pt x="15635" y="21600"/>
                  <a:pt x="10235" y="19182"/>
                  <a:pt x="6327" y="15274"/>
                </a:cubicBezTo>
                <a:cubicBezTo>
                  <a:pt x="2418" y="11365"/>
                  <a:pt x="0" y="5965"/>
                  <a:pt x="0" y="0"/>
                </a:cubicBezTo>
              </a:path>
            </a:pathLst>
          </a:custGeom>
          <a:noFill/>
          <a:ln w="190500" cap="flat">
            <a:solidFill>
              <a:schemeClr val="accent1">
                <a:lumMod val="75000"/>
              </a:schemeClr>
            </a:solidFill>
            <a:prstDash val="solid"/>
            <a:miter lim="400000"/>
            <a:tailEnd type="stealth" w="med" len="med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3000" spc="209">
                <a:solidFill>
                  <a:srgbClr val="F26D99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FontAwesome"/>
                <a:ea typeface="FontAwesome"/>
                <a:cs typeface="FontAwesome"/>
                <a:sym typeface="FontAwesome"/>
              </a:defRPr>
            </a:pP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/>
          <p:cNvSpPr txBox="1"/>
          <p:nvPr/>
        </p:nvSpPr>
        <p:spPr>
          <a:xfrm>
            <a:off x="8495981" y="2078454"/>
            <a:ext cx="2625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Upgrading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Details 1"/>
          <p:cNvSpPr txBox="1"/>
          <p:nvPr/>
        </p:nvSpPr>
        <p:spPr>
          <a:xfrm>
            <a:off x="8495981" y="2301443"/>
            <a:ext cx="2867357" cy="82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Paragraph line is a sample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eliteiusmod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endParaRPr 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/>
          <p:cNvSpPr txBox="1"/>
          <p:nvPr/>
        </p:nvSpPr>
        <p:spPr>
          <a:xfrm>
            <a:off x="808615" y="2116184"/>
            <a:ext cx="2625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Money Management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Details 1"/>
          <p:cNvSpPr txBox="1"/>
          <p:nvPr/>
        </p:nvSpPr>
        <p:spPr>
          <a:xfrm>
            <a:off x="808615" y="2339173"/>
            <a:ext cx="2867357" cy="82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Paragraph line is a sample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eliteiusmod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endParaRPr 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/>
          <p:cNvSpPr txBox="1"/>
          <p:nvPr/>
        </p:nvSpPr>
        <p:spPr>
          <a:xfrm>
            <a:off x="8495981" y="4386553"/>
            <a:ext cx="2625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Management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Details 1"/>
          <p:cNvSpPr txBox="1"/>
          <p:nvPr/>
        </p:nvSpPr>
        <p:spPr>
          <a:xfrm>
            <a:off x="8495981" y="4609542"/>
            <a:ext cx="2867357" cy="82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Paragraph line is a sample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eliteiusmod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endParaRPr 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"/>
          <p:cNvSpPr txBox="1"/>
          <p:nvPr/>
        </p:nvSpPr>
        <p:spPr>
          <a:xfrm>
            <a:off x="808615" y="4357160"/>
            <a:ext cx="2625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Details 1"/>
          <p:cNvSpPr txBox="1"/>
          <p:nvPr/>
        </p:nvSpPr>
        <p:spPr>
          <a:xfrm>
            <a:off x="808615" y="4580149"/>
            <a:ext cx="2867357" cy="82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Paragraph line is a sample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eliteiusmod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endParaRPr 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38840" y="3296265"/>
            <a:ext cx="8595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rPr>
              <a:t>Content</a:t>
            </a:r>
            <a:endParaRPr lang="id-ID" sz="1400" b="1" dirty="0">
              <a:solidFill>
                <a:schemeClr val="bg1"/>
              </a:solidFill>
              <a:latin typeface="Arial" panose="020B0604020202020204" pitchFamily="34" charset="0"/>
              <a:ea typeface="Raleway" panose="020B0003030101060003" pitchFamily="2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838840" y="4843362"/>
            <a:ext cx="8595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rPr>
              <a:t>Content</a:t>
            </a:r>
            <a:endParaRPr lang="id-ID" sz="1400" b="1" dirty="0">
              <a:solidFill>
                <a:schemeClr val="bg1"/>
              </a:solidFill>
              <a:latin typeface="Arial" panose="020B0604020202020204" pitchFamily="34" charset="0"/>
              <a:ea typeface="Raleway" panose="020B0003030101060003" pitchFamily="2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413764" y="4843362"/>
            <a:ext cx="8595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rPr>
              <a:t>Content</a:t>
            </a:r>
            <a:endParaRPr lang="id-ID" sz="1400" b="1" dirty="0">
              <a:solidFill>
                <a:schemeClr val="bg1"/>
              </a:solidFill>
              <a:latin typeface="Arial" panose="020B0604020202020204" pitchFamily="34" charset="0"/>
              <a:ea typeface="Raleway" panose="020B0003030101060003" pitchFamily="2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13764" y="3296265"/>
            <a:ext cx="8595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rPr>
              <a:t>Content</a:t>
            </a:r>
            <a:endParaRPr lang="id-ID" sz="1400" b="1" dirty="0">
              <a:solidFill>
                <a:schemeClr val="bg1"/>
              </a:solidFill>
              <a:latin typeface="Arial" panose="020B0604020202020204" pitchFamily="34" charset="0"/>
              <a:ea typeface="Raleway" panose="020B0003030101060003" pitchFamily="2" charset="0"/>
              <a:cs typeface="Arial" panose="020B0604020202020204" pitchFamily="34" charset="0"/>
            </a:endParaRPr>
          </a:p>
        </p:txBody>
      </p:sp>
      <p:sp>
        <p:nvSpPr>
          <p:cNvPr id="28" name="Freeform 5"/>
          <p:cNvSpPr>
            <a:spLocks noEditPoints="1"/>
          </p:cNvSpPr>
          <p:nvPr/>
        </p:nvSpPr>
        <p:spPr bwMode="auto">
          <a:xfrm>
            <a:off x="5023006" y="2767261"/>
            <a:ext cx="491198" cy="436204"/>
          </a:xfrm>
          <a:custGeom>
            <a:avLst/>
            <a:gdLst>
              <a:gd name="T0" fmla="*/ 1301 w 1560"/>
              <a:gd name="T1" fmla="*/ 225 h 1384"/>
              <a:gd name="T2" fmla="*/ 1560 w 1560"/>
              <a:gd name="T3" fmla="*/ 1 h 1384"/>
              <a:gd name="T4" fmla="*/ 1197 w 1560"/>
              <a:gd name="T5" fmla="*/ 190 h 1384"/>
              <a:gd name="T6" fmla="*/ 772 w 1560"/>
              <a:gd name="T7" fmla="*/ 172 h 1384"/>
              <a:gd name="T8" fmla="*/ 349 w 1560"/>
              <a:gd name="T9" fmla="*/ 160 h 1384"/>
              <a:gd name="T10" fmla="*/ 0 w 1560"/>
              <a:gd name="T11" fmla="*/ 639 h 1384"/>
              <a:gd name="T12" fmla="*/ 159 w 1560"/>
              <a:gd name="T13" fmla="*/ 788 h 1384"/>
              <a:gd name="T14" fmla="*/ 108 w 1560"/>
              <a:gd name="T15" fmla="*/ 977 h 1384"/>
              <a:gd name="T16" fmla="*/ 203 w 1560"/>
              <a:gd name="T17" fmla="*/ 1027 h 1384"/>
              <a:gd name="T18" fmla="*/ 259 w 1560"/>
              <a:gd name="T19" fmla="*/ 1098 h 1384"/>
              <a:gd name="T20" fmla="*/ 380 w 1560"/>
              <a:gd name="T21" fmla="*/ 1146 h 1384"/>
              <a:gd name="T22" fmla="*/ 484 w 1560"/>
              <a:gd name="T23" fmla="*/ 1278 h 1384"/>
              <a:gd name="T24" fmla="*/ 577 w 1560"/>
              <a:gd name="T25" fmla="*/ 1256 h 1384"/>
              <a:gd name="T26" fmla="*/ 608 w 1560"/>
              <a:gd name="T27" fmla="*/ 1295 h 1384"/>
              <a:gd name="T28" fmla="*/ 690 w 1560"/>
              <a:gd name="T29" fmla="*/ 1338 h 1384"/>
              <a:gd name="T30" fmla="*/ 760 w 1560"/>
              <a:gd name="T31" fmla="*/ 1318 h 1384"/>
              <a:gd name="T32" fmla="*/ 888 w 1560"/>
              <a:gd name="T33" fmla="*/ 1358 h 1384"/>
              <a:gd name="T34" fmla="*/ 920 w 1560"/>
              <a:gd name="T35" fmla="*/ 1264 h 1384"/>
              <a:gd name="T36" fmla="*/ 1079 w 1560"/>
              <a:gd name="T37" fmla="*/ 1192 h 1384"/>
              <a:gd name="T38" fmla="*/ 1197 w 1560"/>
              <a:gd name="T39" fmla="*/ 1205 h 1384"/>
              <a:gd name="T40" fmla="*/ 1343 w 1560"/>
              <a:gd name="T41" fmla="*/ 1101 h 1384"/>
              <a:gd name="T42" fmla="*/ 1321 w 1560"/>
              <a:gd name="T43" fmla="*/ 902 h 1384"/>
              <a:gd name="T44" fmla="*/ 1511 w 1560"/>
              <a:gd name="T45" fmla="*/ 711 h 1384"/>
              <a:gd name="T46" fmla="*/ 1560 w 1560"/>
              <a:gd name="T47" fmla="*/ 607 h 1384"/>
              <a:gd name="T48" fmla="*/ 1391 w 1560"/>
              <a:gd name="T49" fmla="*/ 728 h 1384"/>
              <a:gd name="T50" fmla="*/ 1166 w 1560"/>
              <a:gd name="T51" fmla="*/ 843 h 1384"/>
              <a:gd name="T52" fmla="*/ 1145 w 1560"/>
              <a:gd name="T53" fmla="*/ 981 h 1384"/>
              <a:gd name="T54" fmla="*/ 1039 w 1560"/>
              <a:gd name="T55" fmla="*/ 979 h 1384"/>
              <a:gd name="T56" fmla="*/ 1002 w 1560"/>
              <a:gd name="T57" fmla="*/ 1069 h 1384"/>
              <a:gd name="T58" fmla="*/ 899 w 1560"/>
              <a:gd name="T59" fmla="*/ 1081 h 1384"/>
              <a:gd name="T60" fmla="*/ 834 w 1560"/>
              <a:gd name="T61" fmla="*/ 1179 h 1384"/>
              <a:gd name="T62" fmla="*/ 736 w 1560"/>
              <a:gd name="T63" fmla="*/ 1260 h 1384"/>
              <a:gd name="T64" fmla="*/ 688 w 1560"/>
              <a:gd name="T65" fmla="*/ 1277 h 1384"/>
              <a:gd name="T66" fmla="*/ 650 w 1560"/>
              <a:gd name="T67" fmla="*/ 1224 h 1384"/>
              <a:gd name="T68" fmla="*/ 821 w 1560"/>
              <a:gd name="T69" fmla="*/ 1079 h 1384"/>
              <a:gd name="T70" fmla="*/ 803 w 1560"/>
              <a:gd name="T71" fmla="*/ 1024 h 1384"/>
              <a:gd name="T72" fmla="*/ 541 w 1560"/>
              <a:gd name="T73" fmla="*/ 1205 h 1384"/>
              <a:gd name="T74" fmla="*/ 452 w 1560"/>
              <a:gd name="T75" fmla="*/ 1191 h 1384"/>
              <a:gd name="T76" fmla="*/ 757 w 1560"/>
              <a:gd name="T77" fmla="*/ 896 h 1384"/>
              <a:gd name="T78" fmla="*/ 738 w 1560"/>
              <a:gd name="T79" fmla="*/ 840 h 1384"/>
              <a:gd name="T80" fmla="*/ 430 w 1560"/>
              <a:gd name="T81" fmla="*/ 1057 h 1384"/>
              <a:gd name="T82" fmla="*/ 308 w 1560"/>
              <a:gd name="T83" fmla="*/ 1064 h 1384"/>
              <a:gd name="T84" fmla="*/ 345 w 1560"/>
              <a:gd name="T85" fmla="*/ 961 h 1384"/>
              <a:gd name="T86" fmla="*/ 674 w 1560"/>
              <a:gd name="T87" fmla="*/ 722 h 1384"/>
              <a:gd name="T88" fmla="*/ 627 w 1560"/>
              <a:gd name="T89" fmla="*/ 695 h 1384"/>
              <a:gd name="T90" fmla="*/ 280 w 1560"/>
              <a:gd name="T91" fmla="*/ 932 h 1384"/>
              <a:gd name="T92" fmla="*/ 160 w 1560"/>
              <a:gd name="T93" fmla="*/ 941 h 1384"/>
              <a:gd name="T94" fmla="*/ 813 w 1560"/>
              <a:gd name="T95" fmla="*/ 384 h 1384"/>
              <a:gd name="T96" fmla="*/ 1090 w 1560"/>
              <a:gd name="T97" fmla="*/ 649 h 1384"/>
              <a:gd name="T98" fmla="*/ 1078 w 1560"/>
              <a:gd name="T99" fmla="*/ 359 h 1384"/>
              <a:gd name="T100" fmla="*/ 1147 w 1560"/>
              <a:gd name="T101" fmla="*/ 251 h 1384"/>
              <a:gd name="T102" fmla="*/ 1212 w 1560"/>
              <a:gd name="T103" fmla="*/ 250 h 1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560" h="1384">
                <a:moveTo>
                  <a:pt x="1212" y="250"/>
                </a:moveTo>
                <a:cubicBezTo>
                  <a:pt x="1243" y="250"/>
                  <a:pt x="1274" y="242"/>
                  <a:pt x="1301" y="225"/>
                </a:cubicBezTo>
                <a:cubicBezTo>
                  <a:pt x="1560" y="73"/>
                  <a:pt x="1560" y="73"/>
                  <a:pt x="1560" y="73"/>
                </a:cubicBezTo>
                <a:cubicBezTo>
                  <a:pt x="1560" y="1"/>
                  <a:pt x="1560" y="1"/>
                  <a:pt x="1560" y="1"/>
                </a:cubicBezTo>
                <a:cubicBezTo>
                  <a:pt x="1269" y="171"/>
                  <a:pt x="1269" y="171"/>
                  <a:pt x="1269" y="171"/>
                </a:cubicBezTo>
                <a:cubicBezTo>
                  <a:pt x="1247" y="184"/>
                  <a:pt x="1222" y="190"/>
                  <a:pt x="1197" y="190"/>
                </a:cubicBezTo>
                <a:cubicBezTo>
                  <a:pt x="812" y="185"/>
                  <a:pt x="812" y="185"/>
                  <a:pt x="812" y="185"/>
                </a:cubicBezTo>
                <a:cubicBezTo>
                  <a:pt x="793" y="178"/>
                  <a:pt x="778" y="174"/>
                  <a:pt x="772" y="172"/>
                </a:cubicBezTo>
                <a:cubicBezTo>
                  <a:pt x="652" y="145"/>
                  <a:pt x="557" y="155"/>
                  <a:pt x="493" y="173"/>
                </a:cubicBezTo>
                <a:cubicBezTo>
                  <a:pt x="445" y="185"/>
                  <a:pt x="394" y="181"/>
                  <a:pt x="349" y="160"/>
                </a:cubicBezTo>
                <a:cubicBezTo>
                  <a:pt x="0" y="0"/>
                  <a:pt x="0" y="0"/>
                  <a:pt x="0" y="0"/>
                </a:cubicBezTo>
                <a:cubicBezTo>
                  <a:pt x="0" y="639"/>
                  <a:pt x="0" y="639"/>
                  <a:pt x="0" y="639"/>
                </a:cubicBezTo>
                <a:cubicBezTo>
                  <a:pt x="36" y="659"/>
                  <a:pt x="36" y="659"/>
                  <a:pt x="36" y="659"/>
                </a:cubicBezTo>
                <a:cubicBezTo>
                  <a:pt x="90" y="688"/>
                  <a:pt x="132" y="733"/>
                  <a:pt x="159" y="788"/>
                </a:cubicBezTo>
                <a:cubicBezTo>
                  <a:pt x="138" y="805"/>
                  <a:pt x="138" y="805"/>
                  <a:pt x="138" y="805"/>
                </a:cubicBezTo>
                <a:cubicBezTo>
                  <a:pt x="83" y="845"/>
                  <a:pt x="71" y="922"/>
                  <a:pt x="108" y="977"/>
                </a:cubicBezTo>
                <a:cubicBezTo>
                  <a:pt x="128" y="1003"/>
                  <a:pt x="156" y="1020"/>
                  <a:pt x="189" y="1026"/>
                </a:cubicBezTo>
                <a:cubicBezTo>
                  <a:pt x="193" y="1026"/>
                  <a:pt x="198" y="1027"/>
                  <a:pt x="203" y="1027"/>
                </a:cubicBezTo>
                <a:cubicBezTo>
                  <a:pt x="214" y="1027"/>
                  <a:pt x="226" y="1026"/>
                  <a:pt x="236" y="1024"/>
                </a:cubicBezTo>
                <a:cubicBezTo>
                  <a:pt x="236" y="1052"/>
                  <a:pt x="243" y="1076"/>
                  <a:pt x="259" y="1098"/>
                </a:cubicBezTo>
                <a:cubicBezTo>
                  <a:pt x="281" y="1128"/>
                  <a:pt x="316" y="1142"/>
                  <a:pt x="353" y="1144"/>
                </a:cubicBezTo>
                <a:cubicBezTo>
                  <a:pt x="362" y="1145"/>
                  <a:pt x="372" y="1145"/>
                  <a:pt x="380" y="1146"/>
                </a:cubicBezTo>
                <a:cubicBezTo>
                  <a:pt x="376" y="1175"/>
                  <a:pt x="385" y="1205"/>
                  <a:pt x="403" y="1229"/>
                </a:cubicBezTo>
                <a:cubicBezTo>
                  <a:pt x="423" y="1256"/>
                  <a:pt x="452" y="1272"/>
                  <a:pt x="484" y="1278"/>
                </a:cubicBezTo>
                <a:cubicBezTo>
                  <a:pt x="488" y="1279"/>
                  <a:pt x="494" y="1279"/>
                  <a:pt x="498" y="1279"/>
                </a:cubicBezTo>
                <a:cubicBezTo>
                  <a:pt x="527" y="1280"/>
                  <a:pt x="555" y="1272"/>
                  <a:pt x="577" y="1256"/>
                </a:cubicBezTo>
                <a:cubicBezTo>
                  <a:pt x="589" y="1247"/>
                  <a:pt x="589" y="1247"/>
                  <a:pt x="589" y="1247"/>
                </a:cubicBezTo>
                <a:cubicBezTo>
                  <a:pt x="592" y="1264"/>
                  <a:pt x="597" y="1280"/>
                  <a:pt x="608" y="1295"/>
                </a:cubicBezTo>
                <a:cubicBezTo>
                  <a:pt x="625" y="1317"/>
                  <a:pt x="649" y="1332"/>
                  <a:pt x="678" y="1337"/>
                </a:cubicBezTo>
                <a:cubicBezTo>
                  <a:pt x="682" y="1338"/>
                  <a:pt x="686" y="1338"/>
                  <a:pt x="690" y="1338"/>
                </a:cubicBezTo>
                <a:cubicBezTo>
                  <a:pt x="714" y="1339"/>
                  <a:pt x="737" y="1333"/>
                  <a:pt x="758" y="1318"/>
                </a:cubicBezTo>
                <a:cubicBezTo>
                  <a:pt x="760" y="1318"/>
                  <a:pt x="760" y="1318"/>
                  <a:pt x="760" y="1318"/>
                </a:cubicBezTo>
                <a:cubicBezTo>
                  <a:pt x="774" y="1338"/>
                  <a:pt x="774" y="1338"/>
                  <a:pt x="774" y="1338"/>
                </a:cubicBezTo>
                <a:cubicBezTo>
                  <a:pt x="799" y="1375"/>
                  <a:pt x="852" y="1384"/>
                  <a:pt x="888" y="1358"/>
                </a:cubicBezTo>
                <a:cubicBezTo>
                  <a:pt x="919" y="1336"/>
                  <a:pt x="931" y="1294"/>
                  <a:pt x="917" y="1260"/>
                </a:cubicBezTo>
                <a:cubicBezTo>
                  <a:pt x="920" y="1264"/>
                  <a:pt x="920" y="1264"/>
                  <a:pt x="920" y="1264"/>
                </a:cubicBezTo>
                <a:cubicBezTo>
                  <a:pt x="944" y="1299"/>
                  <a:pt x="989" y="1315"/>
                  <a:pt x="1029" y="1298"/>
                </a:cubicBezTo>
                <a:cubicBezTo>
                  <a:pt x="1073" y="1280"/>
                  <a:pt x="1090" y="1233"/>
                  <a:pt x="1079" y="1192"/>
                </a:cubicBezTo>
                <a:cubicBezTo>
                  <a:pt x="1108" y="1225"/>
                  <a:pt x="1159" y="1232"/>
                  <a:pt x="1195" y="1207"/>
                </a:cubicBezTo>
                <a:cubicBezTo>
                  <a:pt x="1197" y="1205"/>
                  <a:pt x="1197" y="1205"/>
                  <a:pt x="1197" y="1205"/>
                </a:cubicBezTo>
                <a:cubicBezTo>
                  <a:pt x="1234" y="1179"/>
                  <a:pt x="1244" y="1131"/>
                  <a:pt x="1225" y="1093"/>
                </a:cubicBezTo>
                <a:cubicBezTo>
                  <a:pt x="1256" y="1122"/>
                  <a:pt x="1307" y="1126"/>
                  <a:pt x="1343" y="1101"/>
                </a:cubicBezTo>
                <a:cubicBezTo>
                  <a:pt x="1386" y="1070"/>
                  <a:pt x="1397" y="1010"/>
                  <a:pt x="1366" y="967"/>
                </a:cubicBezTo>
                <a:cubicBezTo>
                  <a:pt x="1321" y="902"/>
                  <a:pt x="1321" y="902"/>
                  <a:pt x="1321" y="902"/>
                </a:cubicBezTo>
                <a:cubicBezTo>
                  <a:pt x="1420" y="787"/>
                  <a:pt x="1420" y="787"/>
                  <a:pt x="1420" y="787"/>
                </a:cubicBezTo>
                <a:cubicBezTo>
                  <a:pt x="1445" y="757"/>
                  <a:pt x="1476" y="731"/>
                  <a:pt x="1511" y="711"/>
                </a:cubicBezTo>
                <a:cubicBezTo>
                  <a:pt x="1560" y="683"/>
                  <a:pt x="1560" y="683"/>
                  <a:pt x="1560" y="683"/>
                </a:cubicBezTo>
                <a:cubicBezTo>
                  <a:pt x="1560" y="607"/>
                  <a:pt x="1560" y="607"/>
                  <a:pt x="1560" y="607"/>
                </a:cubicBezTo>
                <a:cubicBezTo>
                  <a:pt x="1492" y="645"/>
                  <a:pt x="1492" y="645"/>
                  <a:pt x="1492" y="645"/>
                </a:cubicBezTo>
                <a:cubicBezTo>
                  <a:pt x="1454" y="666"/>
                  <a:pt x="1420" y="695"/>
                  <a:pt x="1391" y="728"/>
                </a:cubicBezTo>
                <a:cubicBezTo>
                  <a:pt x="1284" y="851"/>
                  <a:pt x="1284" y="851"/>
                  <a:pt x="1284" y="851"/>
                </a:cubicBezTo>
                <a:cubicBezTo>
                  <a:pt x="1253" y="822"/>
                  <a:pt x="1202" y="818"/>
                  <a:pt x="1166" y="843"/>
                </a:cubicBezTo>
                <a:cubicBezTo>
                  <a:pt x="1123" y="874"/>
                  <a:pt x="1112" y="934"/>
                  <a:pt x="1143" y="977"/>
                </a:cubicBezTo>
                <a:cubicBezTo>
                  <a:pt x="1145" y="981"/>
                  <a:pt x="1145" y="981"/>
                  <a:pt x="1145" y="981"/>
                </a:cubicBezTo>
                <a:cubicBezTo>
                  <a:pt x="1143" y="981"/>
                  <a:pt x="1143" y="981"/>
                  <a:pt x="1143" y="981"/>
                </a:cubicBezTo>
                <a:cubicBezTo>
                  <a:pt x="1113" y="960"/>
                  <a:pt x="1072" y="958"/>
                  <a:pt x="1039" y="979"/>
                </a:cubicBezTo>
                <a:cubicBezTo>
                  <a:pt x="1037" y="981"/>
                  <a:pt x="1037" y="981"/>
                  <a:pt x="1037" y="981"/>
                </a:cubicBezTo>
                <a:cubicBezTo>
                  <a:pt x="1009" y="1001"/>
                  <a:pt x="996" y="1036"/>
                  <a:pt x="1002" y="1069"/>
                </a:cubicBezTo>
                <a:cubicBezTo>
                  <a:pt x="991" y="1077"/>
                  <a:pt x="991" y="1077"/>
                  <a:pt x="991" y="1077"/>
                </a:cubicBezTo>
                <a:cubicBezTo>
                  <a:pt x="963" y="1062"/>
                  <a:pt x="928" y="1062"/>
                  <a:pt x="899" y="1081"/>
                </a:cubicBezTo>
                <a:cubicBezTo>
                  <a:pt x="873" y="1100"/>
                  <a:pt x="860" y="1132"/>
                  <a:pt x="862" y="1161"/>
                </a:cubicBezTo>
                <a:cubicBezTo>
                  <a:pt x="834" y="1179"/>
                  <a:pt x="834" y="1179"/>
                  <a:pt x="834" y="1179"/>
                </a:cubicBezTo>
                <a:cubicBezTo>
                  <a:pt x="812" y="1174"/>
                  <a:pt x="789" y="1179"/>
                  <a:pt x="771" y="1192"/>
                </a:cubicBezTo>
                <a:cubicBezTo>
                  <a:pt x="748" y="1208"/>
                  <a:pt x="735" y="1235"/>
                  <a:pt x="736" y="1260"/>
                </a:cubicBezTo>
                <a:cubicBezTo>
                  <a:pt x="722" y="1269"/>
                  <a:pt x="722" y="1269"/>
                  <a:pt x="722" y="1269"/>
                </a:cubicBezTo>
                <a:cubicBezTo>
                  <a:pt x="713" y="1276"/>
                  <a:pt x="700" y="1280"/>
                  <a:pt x="688" y="1277"/>
                </a:cubicBezTo>
                <a:cubicBezTo>
                  <a:pt x="676" y="1274"/>
                  <a:pt x="665" y="1268"/>
                  <a:pt x="658" y="1258"/>
                </a:cubicBezTo>
                <a:cubicBezTo>
                  <a:pt x="650" y="1249"/>
                  <a:pt x="647" y="1236"/>
                  <a:pt x="650" y="1224"/>
                </a:cubicBezTo>
                <a:cubicBezTo>
                  <a:pt x="652" y="1213"/>
                  <a:pt x="659" y="1201"/>
                  <a:pt x="669" y="1194"/>
                </a:cubicBezTo>
                <a:cubicBezTo>
                  <a:pt x="821" y="1079"/>
                  <a:pt x="821" y="1079"/>
                  <a:pt x="821" y="1079"/>
                </a:cubicBezTo>
                <a:cubicBezTo>
                  <a:pt x="829" y="1073"/>
                  <a:pt x="834" y="1066"/>
                  <a:pt x="834" y="1056"/>
                </a:cubicBezTo>
                <a:cubicBezTo>
                  <a:pt x="835" y="1039"/>
                  <a:pt x="820" y="1024"/>
                  <a:pt x="803" y="1024"/>
                </a:cubicBezTo>
                <a:cubicBezTo>
                  <a:pt x="796" y="1024"/>
                  <a:pt x="791" y="1025"/>
                  <a:pt x="785" y="1028"/>
                </a:cubicBezTo>
                <a:cubicBezTo>
                  <a:pt x="541" y="1205"/>
                  <a:pt x="541" y="1205"/>
                  <a:pt x="541" y="1205"/>
                </a:cubicBezTo>
                <a:cubicBezTo>
                  <a:pt x="527" y="1214"/>
                  <a:pt x="511" y="1219"/>
                  <a:pt x="494" y="1216"/>
                </a:cubicBezTo>
                <a:cubicBezTo>
                  <a:pt x="476" y="1213"/>
                  <a:pt x="461" y="1205"/>
                  <a:pt x="452" y="1191"/>
                </a:cubicBezTo>
                <a:cubicBezTo>
                  <a:pt x="432" y="1164"/>
                  <a:pt x="438" y="1123"/>
                  <a:pt x="467" y="1104"/>
                </a:cubicBezTo>
                <a:cubicBezTo>
                  <a:pt x="757" y="896"/>
                  <a:pt x="757" y="896"/>
                  <a:pt x="757" y="896"/>
                </a:cubicBezTo>
                <a:cubicBezTo>
                  <a:pt x="764" y="890"/>
                  <a:pt x="768" y="882"/>
                  <a:pt x="768" y="872"/>
                </a:cubicBezTo>
                <a:cubicBezTo>
                  <a:pt x="768" y="855"/>
                  <a:pt x="755" y="841"/>
                  <a:pt x="738" y="840"/>
                </a:cubicBezTo>
                <a:cubicBezTo>
                  <a:pt x="728" y="840"/>
                  <a:pt x="721" y="844"/>
                  <a:pt x="714" y="851"/>
                </a:cubicBezTo>
                <a:cubicBezTo>
                  <a:pt x="430" y="1057"/>
                  <a:pt x="430" y="1057"/>
                  <a:pt x="430" y="1057"/>
                </a:cubicBezTo>
                <a:cubicBezTo>
                  <a:pt x="422" y="1060"/>
                  <a:pt x="418" y="1066"/>
                  <a:pt x="412" y="1072"/>
                </a:cubicBezTo>
                <a:cubicBezTo>
                  <a:pt x="377" y="1093"/>
                  <a:pt x="327" y="1088"/>
                  <a:pt x="308" y="1064"/>
                </a:cubicBezTo>
                <a:cubicBezTo>
                  <a:pt x="290" y="1038"/>
                  <a:pt x="294" y="1003"/>
                  <a:pt x="317" y="981"/>
                </a:cubicBezTo>
                <a:cubicBezTo>
                  <a:pt x="345" y="961"/>
                  <a:pt x="345" y="961"/>
                  <a:pt x="345" y="961"/>
                </a:cubicBezTo>
                <a:cubicBezTo>
                  <a:pt x="661" y="745"/>
                  <a:pt x="661" y="745"/>
                  <a:pt x="661" y="745"/>
                </a:cubicBezTo>
                <a:cubicBezTo>
                  <a:pt x="669" y="740"/>
                  <a:pt x="674" y="732"/>
                  <a:pt x="674" y="722"/>
                </a:cubicBezTo>
                <a:cubicBezTo>
                  <a:pt x="675" y="712"/>
                  <a:pt x="670" y="702"/>
                  <a:pt x="661" y="696"/>
                </a:cubicBezTo>
                <a:cubicBezTo>
                  <a:pt x="650" y="688"/>
                  <a:pt x="639" y="688"/>
                  <a:pt x="627" y="695"/>
                </a:cubicBezTo>
                <a:cubicBezTo>
                  <a:pt x="288" y="925"/>
                  <a:pt x="288" y="925"/>
                  <a:pt x="288" y="925"/>
                </a:cubicBezTo>
                <a:cubicBezTo>
                  <a:pt x="286" y="928"/>
                  <a:pt x="282" y="930"/>
                  <a:pt x="280" y="932"/>
                </a:cubicBezTo>
                <a:cubicBezTo>
                  <a:pt x="247" y="956"/>
                  <a:pt x="247" y="956"/>
                  <a:pt x="247" y="956"/>
                </a:cubicBezTo>
                <a:cubicBezTo>
                  <a:pt x="221" y="976"/>
                  <a:pt x="180" y="970"/>
                  <a:pt x="160" y="941"/>
                </a:cubicBezTo>
                <a:cubicBezTo>
                  <a:pt x="140" y="915"/>
                  <a:pt x="146" y="874"/>
                  <a:pt x="175" y="854"/>
                </a:cubicBezTo>
                <a:cubicBezTo>
                  <a:pt x="813" y="384"/>
                  <a:pt x="813" y="384"/>
                  <a:pt x="813" y="384"/>
                </a:cubicBezTo>
                <a:cubicBezTo>
                  <a:pt x="864" y="414"/>
                  <a:pt x="902" y="475"/>
                  <a:pt x="902" y="475"/>
                </a:cubicBezTo>
                <a:cubicBezTo>
                  <a:pt x="965" y="671"/>
                  <a:pt x="1043" y="673"/>
                  <a:pt x="1090" y="649"/>
                </a:cubicBezTo>
                <a:cubicBezTo>
                  <a:pt x="1115" y="637"/>
                  <a:pt x="1126" y="608"/>
                  <a:pt x="1117" y="582"/>
                </a:cubicBezTo>
                <a:cubicBezTo>
                  <a:pt x="1092" y="506"/>
                  <a:pt x="1078" y="359"/>
                  <a:pt x="1078" y="359"/>
                </a:cubicBezTo>
                <a:cubicBezTo>
                  <a:pt x="1060" y="321"/>
                  <a:pt x="1004" y="281"/>
                  <a:pt x="941" y="248"/>
                </a:cubicBezTo>
                <a:cubicBezTo>
                  <a:pt x="1147" y="251"/>
                  <a:pt x="1147" y="251"/>
                  <a:pt x="1147" y="251"/>
                </a:cubicBezTo>
                <a:lnTo>
                  <a:pt x="1212" y="250"/>
                </a:lnTo>
                <a:close/>
                <a:moveTo>
                  <a:pt x="1212" y="250"/>
                </a:moveTo>
                <a:cubicBezTo>
                  <a:pt x="1212" y="250"/>
                  <a:pt x="1212" y="250"/>
                  <a:pt x="1212" y="250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6596680" y="2640520"/>
            <a:ext cx="493698" cy="493698"/>
            <a:chOff x="950913" y="623888"/>
            <a:chExt cx="627063" cy="627063"/>
          </a:xfrm>
          <a:solidFill>
            <a:schemeClr val="bg1"/>
          </a:solidFill>
        </p:grpSpPr>
        <p:sp>
          <p:nvSpPr>
            <p:cNvPr id="29" name="Freeform 6"/>
            <p:cNvSpPr>
              <a:spLocks noEditPoints="1"/>
            </p:cNvSpPr>
            <p:nvPr/>
          </p:nvSpPr>
          <p:spPr bwMode="auto">
            <a:xfrm>
              <a:off x="950913" y="966788"/>
              <a:ext cx="284163" cy="284163"/>
            </a:xfrm>
            <a:custGeom>
              <a:avLst/>
              <a:gdLst>
                <a:gd name="T0" fmla="*/ 709 w 709"/>
                <a:gd name="T1" fmla="*/ 709 h 709"/>
                <a:gd name="T2" fmla="*/ 709 w 709"/>
                <a:gd name="T3" fmla="*/ 0 h 709"/>
                <a:gd name="T4" fmla="*/ 0 w 709"/>
                <a:gd name="T5" fmla="*/ 0 h 709"/>
                <a:gd name="T6" fmla="*/ 709 w 709"/>
                <a:gd name="T7" fmla="*/ 709 h 709"/>
                <a:gd name="T8" fmla="*/ 574 w 709"/>
                <a:gd name="T9" fmla="*/ 558 h 709"/>
                <a:gd name="T10" fmla="*/ 151 w 709"/>
                <a:gd name="T11" fmla="*/ 135 h 709"/>
                <a:gd name="T12" fmla="*/ 574 w 709"/>
                <a:gd name="T13" fmla="*/ 135 h 709"/>
                <a:gd name="T14" fmla="*/ 574 w 709"/>
                <a:gd name="T15" fmla="*/ 558 h 709"/>
                <a:gd name="T16" fmla="*/ 574 w 709"/>
                <a:gd name="T17" fmla="*/ 558 h 709"/>
                <a:gd name="T18" fmla="*/ 574 w 709"/>
                <a:gd name="T19" fmla="*/ 558 h 7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9" h="709">
                  <a:moveTo>
                    <a:pt x="709" y="709"/>
                  </a:moveTo>
                  <a:cubicBezTo>
                    <a:pt x="709" y="0"/>
                    <a:pt x="709" y="0"/>
                    <a:pt x="70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92"/>
                    <a:pt x="318" y="709"/>
                    <a:pt x="709" y="709"/>
                  </a:cubicBezTo>
                  <a:close/>
                  <a:moveTo>
                    <a:pt x="574" y="558"/>
                  </a:moveTo>
                  <a:cubicBezTo>
                    <a:pt x="366" y="507"/>
                    <a:pt x="202" y="343"/>
                    <a:pt x="151" y="135"/>
                  </a:cubicBezTo>
                  <a:cubicBezTo>
                    <a:pt x="574" y="135"/>
                    <a:pt x="574" y="135"/>
                    <a:pt x="574" y="135"/>
                  </a:cubicBezTo>
                  <a:lnTo>
                    <a:pt x="574" y="558"/>
                  </a:lnTo>
                  <a:close/>
                  <a:moveTo>
                    <a:pt x="574" y="558"/>
                  </a:moveTo>
                  <a:cubicBezTo>
                    <a:pt x="574" y="558"/>
                    <a:pt x="574" y="558"/>
                    <a:pt x="574" y="55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7"/>
            <p:cNvSpPr>
              <a:spLocks noEditPoints="1"/>
            </p:cNvSpPr>
            <p:nvPr/>
          </p:nvSpPr>
          <p:spPr bwMode="auto">
            <a:xfrm>
              <a:off x="1011238" y="623888"/>
              <a:ext cx="566738" cy="566738"/>
            </a:xfrm>
            <a:custGeom>
              <a:avLst/>
              <a:gdLst>
                <a:gd name="T0" fmla="*/ 710 w 1419"/>
                <a:gd name="T1" fmla="*/ 0 h 1419"/>
                <a:gd name="T2" fmla="*/ 0 w 1419"/>
                <a:gd name="T3" fmla="*/ 709 h 1419"/>
                <a:gd name="T4" fmla="*/ 710 w 1419"/>
                <a:gd name="T5" fmla="*/ 709 h 1419"/>
                <a:gd name="T6" fmla="*/ 710 w 1419"/>
                <a:gd name="T7" fmla="*/ 1419 h 1419"/>
                <a:gd name="T8" fmla="*/ 1419 w 1419"/>
                <a:gd name="T9" fmla="*/ 709 h 1419"/>
                <a:gd name="T10" fmla="*/ 710 w 1419"/>
                <a:gd name="T11" fmla="*/ 0 h 1419"/>
                <a:gd name="T12" fmla="*/ 710 w 1419"/>
                <a:gd name="T13" fmla="*/ 0 h 1419"/>
                <a:gd name="T14" fmla="*/ 710 w 1419"/>
                <a:gd name="T15" fmla="*/ 0 h 1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19" h="1419">
                  <a:moveTo>
                    <a:pt x="710" y="0"/>
                  </a:moveTo>
                  <a:cubicBezTo>
                    <a:pt x="318" y="0"/>
                    <a:pt x="0" y="318"/>
                    <a:pt x="0" y="709"/>
                  </a:cubicBezTo>
                  <a:cubicBezTo>
                    <a:pt x="710" y="709"/>
                    <a:pt x="710" y="709"/>
                    <a:pt x="710" y="709"/>
                  </a:cubicBezTo>
                  <a:cubicBezTo>
                    <a:pt x="710" y="1419"/>
                    <a:pt x="710" y="1419"/>
                    <a:pt x="710" y="1419"/>
                  </a:cubicBezTo>
                  <a:cubicBezTo>
                    <a:pt x="1102" y="1419"/>
                    <a:pt x="1419" y="1101"/>
                    <a:pt x="1419" y="709"/>
                  </a:cubicBezTo>
                  <a:cubicBezTo>
                    <a:pt x="1419" y="318"/>
                    <a:pt x="1102" y="0"/>
                    <a:pt x="710" y="0"/>
                  </a:cubicBezTo>
                  <a:close/>
                  <a:moveTo>
                    <a:pt x="710" y="0"/>
                  </a:moveTo>
                  <a:cubicBezTo>
                    <a:pt x="710" y="0"/>
                    <a:pt x="710" y="0"/>
                    <a:pt x="71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1" name="Freeform 8"/>
          <p:cNvSpPr>
            <a:spLocks noEditPoints="1"/>
          </p:cNvSpPr>
          <p:nvPr/>
        </p:nvSpPr>
        <p:spPr bwMode="auto">
          <a:xfrm>
            <a:off x="5021132" y="4379741"/>
            <a:ext cx="494947" cy="369960"/>
          </a:xfrm>
          <a:custGeom>
            <a:avLst/>
            <a:gdLst>
              <a:gd name="T0" fmla="*/ 1551 w 1571"/>
              <a:gd name="T1" fmla="*/ 4 h 1176"/>
              <a:gd name="T2" fmla="*/ 33 w 1571"/>
              <a:gd name="T3" fmla="*/ 552 h 1176"/>
              <a:gd name="T4" fmla="*/ 25 w 1571"/>
              <a:gd name="T5" fmla="*/ 617 h 1176"/>
              <a:gd name="T6" fmla="*/ 252 w 1571"/>
              <a:gd name="T7" fmla="*/ 772 h 1176"/>
              <a:gd name="T8" fmla="*/ 1282 w 1571"/>
              <a:gd name="T9" fmla="*/ 229 h 1176"/>
              <a:gd name="T10" fmla="*/ 410 w 1571"/>
              <a:gd name="T11" fmla="*/ 880 h 1176"/>
              <a:gd name="T12" fmla="*/ 410 w 1571"/>
              <a:gd name="T13" fmla="*/ 1143 h 1176"/>
              <a:gd name="T14" fmla="*/ 445 w 1571"/>
              <a:gd name="T15" fmla="*/ 1162 h 1176"/>
              <a:gd name="T16" fmla="*/ 637 w 1571"/>
              <a:gd name="T17" fmla="*/ 1035 h 1176"/>
              <a:gd name="T18" fmla="*/ 826 w 1571"/>
              <a:gd name="T19" fmla="*/ 1164 h 1176"/>
              <a:gd name="T20" fmla="*/ 878 w 1571"/>
              <a:gd name="T21" fmla="*/ 1153 h 1176"/>
              <a:gd name="T22" fmla="*/ 1565 w 1571"/>
              <a:gd name="T23" fmla="*/ 21 h 1176"/>
              <a:gd name="T24" fmla="*/ 1551 w 1571"/>
              <a:gd name="T25" fmla="*/ 4 h 1176"/>
              <a:gd name="T26" fmla="*/ 1551 w 1571"/>
              <a:gd name="T27" fmla="*/ 4 h 1176"/>
              <a:gd name="T28" fmla="*/ 1551 w 1571"/>
              <a:gd name="T29" fmla="*/ 4 h 1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571" h="1176">
                <a:moveTo>
                  <a:pt x="1551" y="4"/>
                </a:moveTo>
                <a:cubicBezTo>
                  <a:pt x="33" y="552"/>
                  <a:pt x="33" y="552"/>
                  <a:pt x="33" y="552"/>
                </a:cubicBezTo>
                <a:cubicBezTo>
                  <a:pt x="5" y="563"/>
                  <a:pt x="0" y="600"/>
                  <a:pt x="25" y="617"/>
                </a:cubicBezTo>
                <a:cubicBezTo>
                  <a:pt x="252" y="772"/>
                  <a:pt x="252" y="772"/>
                  <a:pt x="252" y="772"/>
                </a:cubicBezTo>
                <a:cubicBezTo>
                  <a:pt x="1282" y="229"/>
                  <a:pt x="1282" y="229"/>
                  <a:pt x="1282" y="229"/>
                </a:cubicBezTo>
                <a:cubicBezTo>
                  <a:pt x="410" y="880"/>
                  <a:pt x="410" y="880"/>
                  <a:pt x="410" y="880"/>
                </a:cubicBezTo>
                <a:cubicBezTo>
                  <a:pt x="410" y="1143"/>
                  <a:pt x="410" y="1143"/>
                  <a:pt x="410" y="1143"/>
                </a:cubicBezTo>
                <a:cubicBezTo>
                  <a:pt x="410" y="1161"/>
                  <a:pt x="430" y="1172"/>
                  <a:pt x="445" y="1162"/>
                </a:cubicBezTo>
                <a:cubicBezTo>
                  <a:pt x="637" y="1035"/>
                  <a:pt x="637" y="1035"/>
                  <a:pt x="637" y="1035"/>
                </a:cubicBezTo>
                <a:cubicBezTo>
                  <a:pt x="826" y="1164"/>
                  <a:pt x="826" y="1164"/>
                  <a:pt x="826" y="1164"/>
                </a:cubicBezTo>
                <a:cubicBezTo>
                  <a:pt x="844" y="1176"/>
                  <a:pt x="867" y="1171"/>
                  <a:pt x="878" y="1153"/>
                </a:cubicBezTo>
                <a:cubicBezTo>
                  <a:pt x="1565" y="21"/>
                  <a:pt x="1565" y="21"/>
                  <a:pt x="1565" y="21"/>
                </a:cubicBezTo>
                <a:cubicBezTo>
                  <a:pt x="1571" y="12"/>
                  <a:pt x="1561" y="0"/>
                  <a:pt x="1551" y="4"/>
                </a:cubicBezTo>
                <a:close/>
                <a:moveTo>
                  <a:pt x="1551" y="4"/>
                </a:moveTo>
                <a:cubicBezTo>
                  <a:pt x="1551" y="4"/>
                  <a:pt x="1551" y="4"/>
                  <a:pt x="1551" y="4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6692920" y="4335041"/>
            <a:ext cx="301218" cy="492448"/>
            <a:chOff x="715963" y="3175"/>
            <a:chExt cx="382588" cy="625476"/>
          </a:xfrm>
          <a:solidFill>
            <a:schemeClr val="bg1"/>
          </a:solidFill>
        </p:grpSpPr>
        <p:sp>
          <p:nvSpPr>
            <p:cNvPr id="32" name="Freeform 9"/>
            <p:cNvSpPr>
              <a:spLocks noEditPoints="1"/>
            </p:cNvSpPr>
            <p:nvPr/>
          </p:nvSpPr>
          <p:spPr bwMode="auto">
            <a:xfrm>
              <a:off x="889001" y="3175"/>
              <a:ext cx="36513" cy="46038"/>
            </a:xfrm>
            <a:custGeom>
              <a:avLst/>
              <a:gdLst>
                <a:gd name="T0" fmla="*/ 92 w 92"/>
                <a:gd name="T1" fmla="*/ 47 h 115"/>
                <a:gd name="T2" fmla="*/ 46 w 92"/>
                <a:gd name="T3" fmla="*/ 0 h 115"/>
                <a:gd name="T4" fmla="*/ 0 w 92"/>
                <a:gd name="T5" fmla="*/ 47 h 115"/>
                <a:gd name="T6" fmla="*/ 0 w 92"/>
                <a:gd name="T7" fmla="*/ 115 h 115"/>
                <a:gd name="T8" fmla="*/ 92 w 92"/>
                <a:gd name="T9" fmla="*/ 115 h 115"/>
                <a:gd name="T10" fmla="*/ 92 w 92"/>
                <a:gd name="T11" fmla="*/ 47 h 115"/>
                <a:gd name="T12" fmla="*/ 92 w 92"/>
                <a:gd name="T13" fmla="*/ 47 h 115"/>
                <a:gd name="T14" fmla="*/ 92 w 92"/>
                <a:gd name="T15" fmla="*/ 4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115">
                  <a:moveTo>
                    <a:pt x="92" y="47"/>
                  </a:moveTo>
                  <a:cubicBezTo>
                    <a:pt x="92" y="21"/>
                    <a:pt x="72" y="0"/>
                    <a:pt x="46" y="0"/>
                  </a:cubicBezTo>
                  <a:cubicBezTo>
                    <a:pt x="20" y="0"/>
                    <a:pt x="0" y="21"/>
                    <a:pt x="0" y="47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92" y="115"/>
                    <a:pt x="92" y="115"/>
                    <a:pt x="92" y="115"/>
                  </a:cubicBezTo>
                  <a:lnTo>
                    <a:pt x="92" y="47"/>
                  </a:lnTo>
                  <a:close/>
                  <a:moveTo>
                    <a:pt x="92" y="47"/>
                  </a:moveTo>
                  <a:cubicBezTo>
                    <a:pt x="92" y="47"/>
                    <a:pt x="92" y="47"/>
                    <a:pt x="92" y="4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10"/>
            <p:cNvSpPr>
              <a:spLocks noEditPoints="1"/>
            </p:cNvSpPr>
            <p:nvPr/>
          </p:nvSpPr>
          <p:spPr bwMode="auto">
            <a:xfrm>
              <a:off x="715963" y="68263"/>
              <a:ext cx="382588" cy="123825"/>
            </a:xfrm>
            <a:custGeom>
              <a:avLst/>
              <a:gdLst>
                <a:gd name="T0" fmla="*/ 5 w 955"/>
                <a:gd name="T1" fmla="*/ 296 h 312"/>
                <a:gd name="T2" fmla="*/ 14 w 955"/>
                <a:gd name="T3" fmla="*/ 312 h 312"/>
                <a:gd name="T4" fmla="*/ 839 w 955"/>
                <a:gd name="T5" fmla="*/ 312 h 312"/>
                <a:gd name="T6" fmla="*/ 871 w 955"/>
                <a:gd name="T7" fmla="*/ 295 h 312"/>
                <a:gd name="T8" fmla="*/ 949 w 955"/>
                <a:gd name="T9" fmla="*/ 172 h 312"/>
                <a:gd name="T10" fmla="*/ 949 w 955"/>
                <a:gd name="T11" fmla="*/ 140 h 312"/>
                <a:gd name="T12" fmla="*/ 871 w 955"/>
                <a:gd name="T13" fmla="*/ 18 h 312"/>
                <a:gd name="T14" fmla="*/ 839 w 955"/>
                <a:gd name="T15" fmla="*/ 0 h 312"/>
                <a:gd name="T16" fmla="*/ 14 w 955"/>
                <a:gd name="T17" fmla="*/ 0 h 312"/>
                <a:gd name="T18" fmla="*/ 5 w 955"/>
                <a:gd name="T19" fmla="*/ 17 h 312"/>
                <a:gd name="T20" fmla="*/ 90 w 955"/>
                <a:gd name="T21" fmla="*/ 151 h 312"/>
                <a:gd name="T22" fmla="*/ 90 w 955"/>
                <a:gd name="T23" fmla="*/ 162 h 312"/>
                <a:gd name="T24" fmla="*/ 5 w 955"/>
                <a:gd name="T25" fmla="*/ 296 h 312"/>
                <a:gd name="T26" fmla="*/ 5 w 955"/>
                <a:gd name="T27" fmla="*/ 296 h 312"/>
                <a:gd name="T28" fmla="*/ 5 w 955"/>
                <a:gd name="T29" fmla="*/ 296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55" h="312">
                  <a:moveTo>
                    <a:pt x="5" y="296"/>
                  </a:moveTo>
                  <a:cubicBezTo>
                    <a:pt x="0" y="303"/>
                    <a:pt x="6" y="312"/>
                    <a:pt x="14" y="312"/>
                  </a:cubicBezTo>
                  <a:cubicBezTo>
                    <a:pt x="839" y="312"/>
                    <a:pt x="839" y="312"/>
                    <a:pt x="839" y="312"/>
                  </a:cubicBezTo>
                  <a:cubicBezTo>
                    <a:pt x="852" y="312"/>
                    <a:pt x="863" y="306"/>
                    <a:pt x="871" y="295"/>
                  </a:cubicBezTo>
                  <a:cubicBezTo>
                    <a:pt x="949" y="172"/>
                    <a:pt x="949" y="172"/>
                    <a:pt x="949" y="172"/>
                  </a:cubicBezTo>
                  <a:cubicBezTo>
                    <a:pt x="955" y="163"/>
                    <a:pt x="955" y="150"/>
                    <a:pt x="949" y="140"/>
                  </a:cubicBezTo>
                  <a:cubicBezTo>
                    <a:pt x="871" y="18"/>
                    <a:pt x="871" y="18"/>
                    <a:pt x="871" y="18"/>
                  </a:cubicBezTo>
                  <a:cubicBezTo>
                    <a:pt x="863" y="7"/>
                    <a:pt x="852" y="0"/>
                    <a:pt x="839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5" y="0"/>
                    <a:pt x="0" y="10"/>
                    <a:pt x="5" y="17"/>
                  </a:cubicBezTo>
                  <a:cubicBezTo>
                    <a:pt x="90" y="151"/>
                    <a:pt x="90" y="151"/>
                    <a:pt x="90" y="151"/>
                  </a:cubicBezTo>
                  <a:cubicBezTo>
                    <a:pt x="93" y="154"/>
                    <a:pt x="93" y="159"/>
                    <a:pt x="90" y="162"/>
                  </a:cubicBezTo>
                  <a:lnTo>
                    <a:pt x="5" y="296"/>
                  </a:lnTo>
                  <a:close/>
                  <a:moveTo>
                    <a:pt x="5" y="296"/>
                  </a:moveTo>
                  <a:cubicBezTo>
                    <a:pt x="5" y="296"/>
                    <a:pt x="5" y="296"/>
                    <a:pt x="5" y="29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 11"/>
            <p:cNvSpPr>
              <a:spLocks noEditPoints="1"/>
            </p:cNvSpPr>
            <p:nvPr/>
          </p:nvSpPr>
          <p:spPr bwMode="auto">
            <a:xfrm>
              <a:off x="944563" y="255588"/>
              <a:ext cx="153988" cy="123825"/>
            </a:xfrm>
            <a:custGeom>
              <a:avLst/>
              <a:gdLst>
                <a:gd name="T0" fmla="*/ 381 w 386"/>
                <a:gd name="T1" fmla="*/ 17 h 312"/>
                <a:gd name="T2" fmla="*/ 372 w 386"/>
                <a:gd name="T3" fmla="*/ 0 h 312"/>
                <a:gd name="T4" fmla="*/ 0 w 386"/>
                <a:gd name="T5" fmla="*/ 0 h 312"/>
                <a:gd name="T6" fmla="*/ 0 w 386"/>
                <a:gd name="T7" fmla="*/ 312 h 312"/>
                <a:gd name="T8" fmla="*/ 372 w 386"/>
                <a:gd name="T9" fmla="*/ 312 h 312"/>
                <a:gd name="T10" fmla="*/ 381 w 386"/>
                <a:gd name="T11" fmla="*/ 296 h 312"/>
                <a:gd name="T12" fmla="*/ 295 w 386"/>
                <a:gd name="T13" fmla="*/ 162 h 312"/>
                <a:gd name="T14" fmla="*/ 295 w 386"/>
                <a:gd name="T15" fmla="*/ 151 h 312"/>
                <a:gd name="T16" fmla="*/ 381 w 386"/>
                <a:gd name="T17" fmla="*/ 17 h 312"/>
                <a:gd name="T18" fmla="*/ 381 w 386"/>
                <a:gd name="T19" fmla="*/ 17 h 312"/>
                <a:gd name="T20" fmla="*/ 381 w 386"/>
                <a:gd name="T21" fmla="*/ 17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6" h="312">
                  <a:moveTo>
                    <a:pt x="381" y="17"/>
                  </a:moveTo>
                  <a:cubicBezTo>
                    <a:pt x="386" y="10"/>
                    <a:pt x="380" y="0"/>
                    <a:pt x="37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372" y="312"/>
                    <a:pt x="372" y="312"/>
                    <a:pt x="372" y="312"/>
                  </a:cubicBezTo>
                  <a:cubicBezTo>
                    <a:pt x="380" y="312"/>
                    <a:pt x="386" y="303"/>
                    <a:pt x="381" y="296"/>
                  </a:cubicBezTo>
                  <a:cubicBezTo>
                    <a:pt x="295" y="162"/>
                    <a:pt x="295" y="162"/>
                    <a:pt x="295" y="162"/>
                  </a:cubicBezTo>
                  <a:cubicBezTo>
                    <a:pt x="293" y="159"/>
                    <a:pt x="293" y="154"/>
                    <a:pt x="295" y="151"/>
                  </a:cubicBezTo>
                  <a:lnTo>
                    <a:pt x="381" y="17"/>
                  </a:lnTo>
                  <a:close/>
                  <a:moveTo>
                    <a:pt x="381" y="17"/>
                  </a:moveTo>
                  <a:cubicBezTo>
                    <a:pt x="381" y="17"/>
                    <a:pt x="381" y="17"/>
                    <a:pt x="381" y="1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Freeform 12"/>
            <p:cNvSpPr>
              <a:spLocks noEditPoints="1"/>
            </p:cNvSpPr>
            <p:nvPr/>
          </p:nvSpPr>
          <p:spPr bwMode="auto">
            <a:xfrm>
              <a:off x="717551" y="255588"/>
              <a:ext cx="152400" cy="123825"/>
            </a:xfrm>
            <a:custGeom>
              <a:avLst/>
              <a:gdLst>
                <a:gd name="T0" fmla="*/ 382 w 382"/>
                <a:gd name="T1" fmla="*/ 0 h 312"/>
                <a:gd name="T2" fmla="*/ 117 w 382"/>
                <a:gd name="T3" fmla="*/ 0 h 312"/>
                <a:gd name="T4" fmla="*/ 85 w 382"/>
                <a:gd name="T5" fmla="*/ 18 h 312"/>
                <a:gd name="T6" fmla="*/ 7 w 382"/>
                <a:gd name="T7" fmla="*/ 140 h 312"/>
                <a:gd name="T8" fmla="*/ 7 w 382"/>
                <a:gd name="T9" fmla="*/ 173 h 312"/>
                <a:gd name="T10" fmla="*/ 85 w 382"/>
                <a:gd name="T11" fmla="*/ 295 h 312"/>
                <a:gd name="T12" fmla="*/ 117 w 382"/>
                <a:gd name="T13" fmla="*/ 312 h 312"/>
                <a:gd name="T14" fmla="*/ 382 w 382"/>
                <a:gd name="T15" fmla="*/ 312 h 312"/>
                <a:gd name="T16" fmla="*/ 382 w 382"/>
                <a:gd name="T17" fmla="*/ 0 h 312"/>
                <a:gd name="T18" fmla="*/ 382 w 382"/>
                <a:gd name="T19" fmla="*/ 0 h 312"/>
                <a:gd name="T20" fmla="*/ 382 w 382"/>
                <a:gd name="T21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2" h="312">
                  <a:moveTo>
                    <a:pt x="382" y="0"/>
                  </a:moveTo>
                  <a:cubicBezTo>
                    <a:pt x="117" y="0"/>
                    <a:pt x="117" y="0"/>
                    <a:pt x="117" y="0"/>
                  </a:cubicBezTo>
                  <a:cubicBezTo>
                    <a:pt x="104" y="0"/>
                    <a:pt x="92" y="7"/>
                    <a:pt x="85" y="18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0" y="150"/>
                    <a:pt x="0" y="163"/>
                    <a:pt x="7" y="173"/>
                  </a:cubicBezTo>
                  <a:cubicBezTo>
                    <a:pt x="85" y="295"/>
                    <a:pt x="85" y="295"/>
                    <a:pt x="85" y="295"/>
                  </a:cubicBezTo>
                  <a:cubicBezTo>
                    <a:pt x="92" y="306"/>
                    <a:pt x="104" y="312"/>
                    <a:pt x="117" y="312"/>
                  </a:cubicBezTo>
                  <a:cubicBezTo>
                    <a:pt x="382" y="312"/>
                    <a:pt x="382" y="312"/>
                    <a:pt x="382" y="312"/>
                  </a:cubicBezTo>
                  <a:lnTo>
                    <a:pt x="382" y="0"/>
                  </a:lnTo>
                  <a:close/>
                  <a:moveTo>
                    <a:pt x="382" y="0"/>
                  </a:moveTo>
                  <a:cubicBezTo>
                    <a:pt x="382" y="0"/>
                    <a:pt x="382" y="0"/>
                    <a:pt x="38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Freeform 13"/>
            <p:cNvSpPr>
              <a:spLocks noEditPoints="1"/>
            </p:cNvSpPr>
            <p:nvPr/>
          </p:nvSpPr>
          <p:spPr bwMode="auto">
            <a:xfrm>
              <a:off x="823913" y="211138"/>
              <a:ext cx="166688" cy="417513"/>
            </a:xfrm>
            <a:custGeom>
              <a:avLst/>
              <a:gdLst>
                <a:gd name="T0" fmla="*/ 356 w 420"/>
                <a:gd name="T1" fmla="*/ 880 h 1042"/>
                <a:gd name="T2" fmla="*/ 256 w 420"/>
                <a:gd name="T3" fmla="*/ 880 h 1042"/>
                <a:gd name="T4" fmla="*/ 256 w 420"/>
                <a:gd name="T5" fmla="*/ 0 h 1042"/>
                <a:gd name="T6" fmla="*/ 164 w 420"/>
                <a:gd name="T7" fmla="*/ 0 h 1042"/>
                <a:gd name="T8" fmla="*/ 164 w 420"/>
                <a:gd name="T9" fmla="*/ 880 h 1042"/>
                <a:gd name="T10" fmla="*/ 63 w 420"/>
                <a:gd name="T11" fmla="*/ 880 h 1042"/>
                <a:gd name="T12" fmla="*/ 0 w 420"/>
                <a:gd name="T13" fmla="*/ 943 h 1042"/>
                <a:gd name="T14" fmla="*/ 0 w 420"/>
                <a:gd name="T15" fmla="*/ 1042 h 1042"/>
                <a:gd name="T16" fmla="*/ 420 w 420"/>
                <a:gd name="T17" fmla="*/ 1042 h 1042"/>
                <a:gd name="T18" fmla="*/ 420 w 420"/>
                <a:gd name="T19" fmla="*/ 943 h 1042"/>
                <a:gd name="T20" fmla="*/ 356 w 420"/>
                <a:gd name="T21" fmla="*/ 880 h 1042"/>
                <a:gd name="T22" fmla="*/ 356 w 420"/>
                <a:gd name="T23" fmla="*/ 880 h 1042"/>
                <a:gd name="T24" fmla="*/ 356 w 420"/>
                <a:gd name="T25" fmla="*/ 880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0" h="1042">
                  <a:moveTo>
                    <a:pt x="356" y="880"/>
                  </a:moveTo>
                  <a:cubicBezTo>
                    <a:pt x="256" y="880"/>
                    <a:pt x="256" y="880"/>
                    <a:pt x="256" y="880"/>
                  </a:cubicBezTo>
                  <a:cubicBezTo>
                    <a:pt x="256" y="0"/>
                    <a:pt x="256" y="0"/>
                    <a:pt x="256" y="0"/>
                  </a:cubicBezTo>
                  <a:cubicBezTo>
                    <a:pt x="164" y="0"/>
                    <a:pt x="164" y="0"/>
                    <a:pt x="164" y="0"/>
                  </a:cubicBezTo>
                  <a:cubicBezTo>
                    <a:pt x="164" y="880"/>
                    <a:pt x="164" y="880"/>
                    <a:pt x="164" y="880"/>
                  </a:cubicBezTo>
                  <a:cubicBezTo>
                    <a:pt x="63" y="880"/>
                    <a:pt x="63" y="880"/>
                    <a:pt x="63" y="880"/>
                  </a:cubicBezTo>
                  <a:cubicBezTo>
                    <a:pt x="28" y="880"/>
                    <a:pt x="0" y="908"/>
                    <a:pt x="0" y="943"/>
                  </a:cubicBezTo>
                  <a:cubicBezTo>
                    <a:pt x="0" y="1042"/>
                    <a:pt x="0" y="1042"/>
                    <a:pt x="0" y="1042"/>
                  </a:cubicBezTo>
                  <a:cubicBezTo>
                    <a:pt x="420" y="1042"/>
                    <a:pt x="420" y="1042"/>
                    <a:pt x="420" y="1042"/>
                  </a:cubicBezTo>
                  <a:cubicBezTo>
                    <a:pt x="420" y="943"/>
                    <a:pt x="420" y="943"/>
                    <a:pt x="420" y="943"/>
                  </a:cubicBezTo>
                  <a:cubicBezTo>
                    <a:pt x="420" y="908"/>
                    <a:pt x="391" y="880"/>
                    <a:pt x="356" y="880"/>
                  </a:cubicBezTo>
                  <a:close/>
                  <a:moveTo>
                    <a:pt x="356" y="880"/>
                  </a:moveTo>
                  <a:cubicBezTo>
                    <a:pt x="356" y="880"/>
                    <a:pt x="356" y="880"/>
                    <a:pt x="356" y="88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2768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2" presetClass="entr" presetSubtype="8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decel="8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decel="8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decel="8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8" decel="8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8" decel="8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2" decel="8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2" decel="8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8" grpId="0" animBg="1"/>
      <p:bldP spid="3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Five Cycle 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</a:p>
        </p:txBody>
      </p:sp>
      <p:sp>
        <p:nvSpPr>
          <p:cNvPr id="10" name="Freeform 5"/>
          <p:cNvSpPr>
            <a:spLocks/>
          </p:cNvSpPr>
          <p:nvPr/>
        </p:nvSpPr>
        <p:spPr bwMode="auto">
          <a:xfrm rot="1800000">
            <a:off x="6437790" y="3478566"/>
            <a:ext cx="1479154" cy="1631776"/>
          </a:xfrm>
          <a:custGeom>
            <a:avLst/>
            <a:gdLst>
              <a:gd name="T0" fmla="*/ 263 w 711"/>
              <a:gd name="T1" fmla="*/ 524 h 784"/>
              <a:gd name="T2" fmla="*/ 279 w 711"/>
              <a:gd name="T3" fmla="*/ 548 h 784"/>
              <a:gd name="T4" fmla="*/ 168 w 711"/>
              <a:gd name="T5" fmla="*/ 585 h 784"/>
              <a:gd name="T6" fmla="*/ 533 w 711"/>
              <a:gd name="T7" fmla="*/ 784 h 784"/>
              <a:gd name="T8" fmla="*/ 669 w 711"/>
              <a:gd name="T9" fmla="*/ 496 h 784"/>
              <a:gd name="T10" fmla="*/ 669 w 711"/>
              <a:gd name="T11" fmla="*/ 496 h 784"/>
              <a:gd name="T12" fmla="*/ 711 w 711"/>
              <a:gd name="T13" fmla="*/ 408 h 784"/>
              <a:gd name="T14" fmla="*/ 600 w 711"/>
              <a:gd name="T15" fmla="*/ 444 h 784"/>
              <a:gd name="T16" fmla="*/ 591 w 711"/>
              <a:gd name="T17" fmla="*/ 427 h 784"/>
              <a:gd name="T18" fmla="*/ 17 w 711"/>
              <a:gd name="T19" fmla="*/ 0 h 784"/>
              <a:gd name="T20" fmla="*/ 187 w 711"/>
              <a:gd name="T21" fmla="*/ 161 h 784"/>
              <a:gd name="T22" fmla="*/ 0 w 711"/>
              <a:gd name="T23" fmla="*/ 338 h 784"/>
              <a:gd name="T24" fmla="*/ 263 w 711"/>
              <a:gd name="T25" fmla="*/ 524 h 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11" h="784">
                <a:moveTo>
                  <a:pt x="263" y="524"/>
                </a:moveTo>
                <a:cubicBezTo>
                  <a:pt x="279" y="548"/>
                  <a:pt x="279" y="548"/>
                  <a:pt x="279" y="548"/>
                </a:cubicBezTo>
                <a:cubicBezTo>
                  <a:pt x="168" y="585"/>
                  <a:pt x="168" y="585"/>
                  <a:pt x="168" y="585"/>
                </a:cubicBezTo>
                <a:cubicBezTo>
                  <a:pt x="533" y="784"/>
                  <a:pt x="533" y="784"/>
                  <a:pt x="533" y="784"/>
                </a:cubicBezTo>
                <a:cubicBezTo>
                  <a:pt x="669" y="496"/>
                  <a:pt x="669" y="496"/>
                  <a:pt x="669" y="496"/>
                </a:cubicBezTo>
                <a:cubicBezTo>
                  <a:pt x="669" y="496"/>
                  <a:pt x="669" y="496"/>
                  <a:pt x="669" y="496"/>
                </a:cubicBezTo>
                <a:cubicBezTo>
                  <a:pt x="711" y="408"/>
                  <a:pt x="711" y="408"/>
                  <a:pt x="711" y="408"/>
                </a:cubicBezTo>
                <a:cubicBezTo>
                  <a:pt x="600" y="444"/>
                  <a:pt x="600" y="444"/>
                  <a:pt x="600" y="444"/>
                </a:cubicBezTo>
                <a:cubicBezTo>
                  <a:pt x="591" y="427"/>
                  <a:pt x="591" y="427"/>
                  <a:pt x="591" y="427"/>
                </a:cubicBezTo>
                <a:cubicBezTo>
                  <a:pt x="482" y="197"/>
                  <a:pt x="265" y="38"/>
                  <a:pt x="17" y="0"/>
                </a:cubicBezTo>
                <a:cubicBezTo>
                  <a:pt x="187" y="161"/>
                  <a:pt x="187" y="161"/>
                  <a:pt x="187" y="161"/>
                </a:cubicBezTo>
                <a:cubicBezTo>
                  <a:pt x="0" y="338"/>
                  <a:pt x="0" y="338"/>
                  <a:pt x="0" y="338"/>
                </a:cubicBezTo>
                <a:cubicBezTo>
                  <a:pt x="108" y="363"/>
                  <a:pt x="202" y="429"/>
                  <a:pt x="263" y="5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6"/>
          <p:cNvSpPr>
            <a:spLocks/>
          </p:cNvSpPr>
          <p:nvPr/>
        </p:nvSpPr>
        <p:spPr bwMode="auto">
          <a:xfrm rot="1800000">
            <a:off x="5917315" y="4620412"/>
            <a:ext cx="1246407" cy="1648309"/>
          </a:xfrm>
          <a:custGeom>
            <a:avLst/>
            <a:gdLst>
              <a:gd name="T0" fmla="*/ 164 w 599"/>
              <a:gd name="T1" fmla="*/ 404 h 792"/>
              <a:gd name="T2" fmla="*/ 146 w 599"/>
              <a:gd name="T3" fmla="*/ 425 h 792"/>
              <a:gd name="T4" fmla="*/ 76 w 599"/>
              <a:gd name="T5" fmla="*/ 329 h 792"/>
              <a:gd name="T6" fmla="*/ 54 w 599"/>
              <a:gd name="T7" fmla="*/ 449 h 792"/>
              <a:gd name="T8" fmla="*/ 54 w 599"/>
              <a:gd name="T9" fmla="*/ 449 h 792"/>
              <a:gd name="T10" fmla="*/ 0 w 599"/>
              <a:gd name="T11" fmla="*/ 738 h 792"/>
              <a:gd name="T12" fmla="*/ 412 w 599"/>
              <a:gd name="T13" fmla="*/ 792 h 792"/>
              <a:gd name="T14" fmla="*/ 344 w 599"/>
              <a:gd name="T15" fmla="*/ 698 h 792"/>
              <a:gd name="T16" fmla="*/ 359 w 599"/>
              <a:gd name="T17" fmla="*/ 685 h 792"/>
              <a:gd name="T18" fmla="*/ 599 w 599"/>
              <a:gd name="T19" fmla="*/ 128 h 792"/>
              <a:gd name="T20" fmla="*/ 588 w 599"/>
              <a:gd name="T21" fmla="*/ 0 h 792"/>
              <a:gd name="T22" fmla="*/ 529 w 599"/>
              <a:gd name="T23" fmla="*/ 125 h 792"/>
              <a:gd name="T24" fmla="*/ 485 w 599"/>
              <a:gd name="T25" fmla="*/ 217 h 792"/>
              <a:gd name="T26" fmla="*/ 263 w 599"/>
              <a:gd name="T27" fmla="*/ 95 h 792"/>
              <a:gd name="T28" fmla="*/ 264 w 599"/>
              <a:gd name="T29" fmla="*/ 128 h 792"/>
              <a:gd name="T30" fmla="*/ 164 w 599"/>
              <a:gd name="T31" fmla="*/ 404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599" h="792">
                <a:moveTo>
                  <a:pt x="164" y="404"/>
                </a:moveTo>
                <a:cubicBezTo>
                  <a:pt x="146" y="425"/>
                  <a:pt x="146" y="425"/>
                  <a:pt x="146" y="425"/>
                </a:cubicBezTo>
                <a:cubicBezTo>
                  <a:pt x="76" y="329"/>
                  <a:pt x="76" y="329"/>
                  <a:pt x="76" y="329"/>
                </a:cubicBezTo>
                <a:cubicBezTo>
                  <a:pt x="54" y="449"/>
                  <a:pt x="54" y="449"/>
                  <a:pt x="54" y="449"/>
                </a:cubicBezTo>
                <a:cubicBezTo>
                  <a:pt x="54" y="449"/>
                  <a:pt x="54" y="449"/>
                  <a:pt x="54" y="449"/>
                </a:cubicBezTo>
                <a:cubicBezTo>
                  <a:pt x="0" y="738"/>
                  <a:pt x="0" y="738"/>
                  <a:pt x="0" y="738"/>
                </a:cubicBezTo>
                <a:cubicBezTo>
                  <a:pt x="412" y="792"/>
                  <a:pt x="412" y="792"/>
                  <a:pt x="412" y="792"/>
                </a:cubicBezTo>
                <a:cubicBezTo>
                  <a:pt x="344" y="698"/>
                  <a:pt x="344" y="698"/>
                  <a:pt x="344" y="698"/>
                </a:cubicBezTo>
                <a:cubicBezTo>
                  <a:pt x="359" y="685"/>
                  <a:pt x="359" y="685"/>
                  <a:pt x="359" y="685"/>
                </a:cubicBezTo>
                <a:cubicBezTo>
                  <a:pt x="514" y="539"/>
                  <a:pt x="599" y="341"/>
                  <a:pt x="599" y="128"/>
                </a:cubicBezTo>
                <a:cubicBezTo>
                  <a:pt x="599" y="85"/>
                  <a:pt x="595" y="42"/>
                  <a:pt x="588" y="0"/>
                </a:cubicBezTo>
                <a:cubicBezTo>
                  <a:pt x="529" y="125"/>
                  <a:pt x="529" y="125"/>
                  <a:pt x="529" y="125"/>
                </a:cubicBezTo>
                <a:cubicBezTo>
                  <a:pt x="485" y="217"/>
                  <a:pt x="485" y="217"/>
                  <a:pt x="485" y="217"/>
                </a:cubicBezTo>
                <a:cubicBezTo>
                  <a:pt x="263" y="95"/>
                  <a:pt x="263" y="95"/>
                  <a:pt x="263" y="95"/>
                </a:cubicBezTo>
                <a:cubicBezTo>
                  <a:pt x="264" y="106"/>
                  <a:pt x="264" y="117"/>
                  <a:pt x="264" y="128"/>
                </a:cubicBezTo>
                <a:cubicBezTo>
                  <a:pt x="264" y="229"/>
                  <a:pt x="229" y="327"/>
                  <a:pt x="164" y="40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7"/>
          <p:cNvSpPr>
            <a:spLocks/>
          </p:cNvSpPr>
          <p:nvPr/>
        </p:nvSpPr>
        <p:spPr bwMode="auto">
          <a:xfrm rot="1800000">
            <a:off x="4347964" y="4846853"/>
            <a:ext cx="1842902" cy="981863"/>
          </a:xfrm>
          <a:custGeom>
            <a:avLst/>
            <a:gdLst>
              <a:gd name="T0" fmla="*/ 369 w 886"/>
              <a:gd name="T1" fmla="*/ 106 h 472"/>
              <a:gd name="T2" fmla="*/ 343 w 886"/>
              <a:gd name="T3" fmla="*/ 95 h 472"/>
              <a:gd name="T4" fmla="*/ 412 w 886"/>
              <a:gd name="T5" fmla="*/ 0 h 472"/>
              <a:gd name="T6" fmla="*/ 295 w 886"/>
              <a:gd name="T7" fmla="*/ 16 h 472"/>
              <a:gd name="T8" fmla="*/ 295 w 886"/>
              <a:gd name="T9" fmla="*/ 16 h 472"/>
              <a:gd name="T10" fmla="*/ 0 w 886"/>
              <a:gd name="T11" fmla="*/ 54 h 472"/>
              <a:gd name="T12" fmla="*/ 58 w 886"/>
              <a:gd name="T13" fmla="*/ 366 h 472"/>
              <a:gd name="T14" fmla="*/ 58 w 886"/>
              <a:gd name="T15" fmla="*/ 366 h 472"/>
              <a:gd name="T16" fmla="*/ 76 w 886"/>
              <a:gd name="T17" fmla="*/ 463 h 472"/>
              <a:gd name="T18" fmla="*/ 145 w 886"/>
              <a:gd name="T19" fmla="*/ 368 h 472"/>
              <a:gd name="T20" fmla="*/ 162 w 886"/>
              <a:gd name="T21" fmla="*/ 377 h 472"/>
              <a:gd name="T22" fmla="*/ 532 w 886"/>
              <a:gd name="T23" fmla="*/ 472 h 472"/>
              <a:gd name="T24" fmla="*/ 886 w 886"/>
              <a:gd name="T25" fmla="*/ 386 h 472"/>
              <a:gd name="T26" fmla="*/ 646 w 886"/>
              <a:gd name="T27" fmla="*/ 355 h 472"/>
              <a:gd name="T28" fmla="*/ 692 w 886"/>
              <a:gd name="T29" fmla="*/ 106 h 472"/>
              <a:gd name="T30" fmla="*/ 532 w 886"/>
              <a:gd name="T31" fmla="*/ 138 h 472"/>
              <a:gd name="T32" fmla="*/ 369 w 886"/>
              <a:gd name="T33" fmla="*/ 106 h 4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886" h="472">
                <a:moveTo>
                  <a:pt x="369" y="106"/>
                </a:moveTo>
                <a:cubicBezTo>
                  <a:pt x="343" y="95"/>
                  <a:pt x="343" y="95"/>
                  <a:pt x="343" y="95"/>
                </a:cubicBezTo>
                <a:cubicBezTo>
                  <a:pt x="412" y="0"/>
                  <a:pt x="412" y="0"/>
                  <a:pt x="412" y="0"/>
                </a:cubicBezTo>
                <a:cubicBezTo>
                  <a:pt x="295" y="16"/>
                  <a:pt x="295" y="16"/>
                  <a:pt x="295" y="16"/>
                </a:cubicBezTo>
                <a:cubicBezTo>
                  <a:pt x="295" y="16"/>
                  <a:pt x="295" y="16"/>
                  <a:pt x="295" y="16"/>
                </a:cubicBezTo>
                <a:cubicBezTo>
                  <a:pt x="0" y="54"/>
                  <a:pt x="0" y="54"/>
                  <a:pt x="0" y="54"/>
                </a:cubicBezTo>
                <a:cubicBezTo>
                  <a:pt x="58" y="366"/>
                  <a:pt x="58" y="366"/>
                  <a:pt x="58" y="366"/>
                </a:cubicBezTo>
                <a:cubicBezTo>
                  <a:pt x="58" y="366"/>
                  <a:pt x="58" y="366"/>
                  <a:pt x="58" y="366"/>
                </a:cubicBezTo>
                <a:cubicBezTo>
                  <a:pt x="76" y="463"/>
                  <a:pt x="76" y="463"/>
                  <a:pt x="76" y="463"/>
                </a:cubicBezTo>
                <a:cubicBezTo>
                  <a:pt x="145" y="368"/>
                  <a:pt x="145" y="368"/>
                  <a:pt x="145" y="368"/>
                </a:cubicBezTo>
                <a:cubicBezTo>
                  <a:pt x="162" y="377"/>
                  <a:pt x="162" y="377"/>
                  <a:pt x="162" y="377"/>
                </a:cubicBezTo>
                <a:cubicBezTo>
                  <a:pt x="275" y="440"/>
                  <a:pt x="403" y="472"/>
                  <a:pt x="532" y="472"/>
                </a:cubicBezTo>
                <a:cubicBezTo>
                  <a:pt x="656" y="472"/>
                  <a:pt x="777" y="443"/>
                  <a:pt x="886" y="386"/>
                </a:cubicBezTo>
                <a:cubicBezTo>
                  <a:pt x="646" y="355"/>
                  <a:pt x="646" y="355"/>
                  <a:pt x="646" y="355"/>
                </a:cubicBezTo>
                <a:cubicBezTo>
                  <a:pt x="692" y="106"/>
                  <a:pt x="692" y="106"/>
                  <a:pt x="692" y="106"/>
                </a:cubicBezTo>
                <a:cubicBezTo>
                  <a:pt x="642" y="127"/>
                  <a:pt x="587" y="138"/>
                  <a:pt x="532" y="138"/>
                </a:cubicBezTo>
                <a:cubicBezTo>
                  <a:pt x="476" y="138"/>
                  <a:pt x="421" y="127"/>
                  <a:pt x="369" y="10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reeform 8"/>
          <p:cNvSpPr>
            <a:spLocks/>
          </p:cNvSpPr>
          <p:nvPr/>
        </p:nvSpPr>
        <p:spPr bwMode="auto">
          <a:xfrm rot="1800000">
            <a:off x="4275057" y="3015266"/>
            <a:ext cx="1131941" cy="1954824"/>
          </a:xfrm>
          <a:custGeom>
            <a:avLst/>
            <a:gdLst>
              <a:gd name="T0" fmla="*/ 434 w 544"/>
              <a:gd name="T1" fmla="*/ 369 h 940"/>
              <a:gd name="T2" fmla="*/ 436 w 544"/>
              <a:gd name="T3" fmla="*/ 340 h 940"/>
              <a:gd name="T4" fmla="*/ 544 w 544"/>
              <a:gd name="T5" fmla="*/ 376 h 940"/>
              <a:gd name="T6" fmla="*/ 495 w 544"/>
              <a:gd name="T7" fmla="*/ 273 h 940"/>
              <a:gd name="T8" fmla="*/ 495 w 544"/>
              <a:gd name="T9" fmla="*/ 273 h 940"/>
              <a:gd name="T10" fmla="*/ 365 w 544"/>
              <a:gd name="T11" fmla="*/ 0 h 940"/>
              <a:gd name="T12" fmla="*/ 90 w 544"/>
              <a:gd name="T13" fmla="*/ 150 h 940"/>
              <a:gd name="T14" fmla="*/ 90 w 544"/>
              <a:gd name="T15" fmla="*/ 150 h 940"/>
              <a:gd name="T16" fmla="*/ 0 w 544"/>
              <a:gd name="T17" fmla="*/ 199 h 940"/>
              <a:gd name="T18" fmla="*/ 115 w 544"/>
              <a:gd name="T19" fmla="*/ 236 h 940"/>
              <a:gd name="T20" fmla="*/ 111 w 544"/>
              <a:gd name="T21" fmla="*/ 255 h 940"/>
              <a:gd name="T22" fmla="*/ 98 w 544"/>
              <a:gd name="T23" fmla="*/ 398 h 940"/>
              <a:gd name="T24" fmla="*/ 323 w 544"/>
              <a:gd name="T25" fmla="*/ 940 h 940"/>
              <a:gd name="T26" fmla="*/ 279 w 544"/>
              <a:gd name="T27" fmla="*/ 707 h 940"/>
              <a:gd name="T28" fmla="*/ 533 w 544"/>
              <a:gd name="T29" fmla="*/ 674 h 940"/>
              <a:gd name="T30" fmla="*/ 433 w 544"/>
              <a:gd name="T31" fmla="*/ 398 h 940"/>
              <a:gd name="T32" fmla="*/ 434 w 544"/>
              <a:gd name="T33" fmla="*/ 369 h 9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544" h="940">
                <a:moveTo>
                  <a:pt x="434" y="369"/>
                </a:moveTo>
                <a:cubicBezTo>
                  <a:pt x="436" y="340"/>
                  <a:pt x="436" y="340"/>
                  <a:pt x="436" y="340"/>
                </a:cubicBezTo>
                <a:cubicBezTo>
                  <a:pt x="544" y="376"/>
                  <a:pt x="544" y="376"/>
                  <a:pt x="544" y="376"/>
                </a:cubicBezTo>
                <a:cubicBezTo>
                  <a:pt x="495" y="273"/>
                  <a:pt x="495" y="273"/>
                  <a:pt x="495" y="273"/>
                </a:cubicBezTo>
                <a:cubicBezTo>
                  <a:pt x="495" y="273"/>
                  <a:pt x="495" y="273"/>
                  <a:pt x="495" y="273"/>
                </a:cubicBezTo>
                <a:cubicBezTo>
                  <a:pt x="365" y="0"/>
                  <a:pt x="365" y="0"/>
                  <a:pt x="365" y="0"/>
                </a:cubicBezTo>
                <a:cubicBezTo>
                  <a:pt x="90" y="150"/>
                  <a:pt x="90" y="150"/>
                  <a:pt x="90" y="150"/>
                </a:cubicBezTo>
                <a:cubicBezTo>
                  <a:pt x="90" y="150"/>
                  <a:pt x="90" y="150"/>
                  <a:pt x="90" y="150"/>
                </a:cubicBezTo>
                <a:cubicBezTo>
                  <a:pt x="0" y="199"/>
                  <a:pt x="0" y="199"/>
                  <a:pt x="0" y="199"/>
                </a:cubicBezTo>
                <a:cubicBezTo>
                  <a:pt x="115" y="236"/>
                  <a:pt x="115" y="236"/>
                  <a:pt x="115" y="236"/>
                </a:cubicBezTo>
                <a:cubicBezTo>
                  <a:pt x="111" y="255"/>
                  <a:pt x="111" y="255"/>
                  <a:pt x="111" y="255"/>
                </a:cubicBezTo>
                <a:cubicBezTo>
                  <a:pt x="102" y="302"/>
                  <a:pt x="98" y="350"/>
                  <a:pt x="98" y="398"/>
                </a:cubicBezTo>
                <a:cubicBezTo>
                  <a:pt x="98" y="603"/>
                  <a:pt x="179" y="797"/>
                  <a:pt x="323" y="940"/>
                </a:cubicBezTo>
                <a:cubicBezTo>
                  <a:pt x="279" y="707"/>
                  <a:pt x="279" y="707"/>
                  <a:pt x="279" y="707"/>
                </a:cubicBezTo>
                <a:cubicBezTo>
                  <a:pt x="533" y="674"/>
                  <a:pt x="533" y="674"/>
                  <a:pt x="533" y="674"/>
                </a:cubicBezTo>
                <a:cubicBezTo>
                  <a:pt x="468" y="597"/>
                  <a:pt x="433" y="501"/>
                  <a:pt x="433" y="398"/>
                </a:cubicBezTo>
                <a:cubicBezTo>
                  <a:pt x="433" y="389"/>
                  <a:pt x="433" y="379"/>
                  <a:pt x="434" y="3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Freeform 9"/>
          <p:cNvSpPr>
            <a:spLocks/>
          </p:cNvSpPr>
          <p:nvPr/>
        </p:nvSpPr>
        <p:spPr bwMode="auto">
          <a:xfrm rot="1800000">
            <a:off x="5203190" y="2560801"/>
            <a:ext cx="1878513" cy="1364689"/>
          </a:xfrm>
          <a:custGeom>
            <a:avLst/>
            <a:gdLst>
              <a:gd name="T0" fmla="*/ 573 w 903"/>
              <a:gd name="T1" fmla="*/ 465 h 656"/>
              <a:gd name="T2" fmla="*/ 601 w 903"/>
              <a:gd name="T3" fmla="*/ 458 h 656"/>
              <a:gd name="T4" fmla="*/ 601 w 903"/>
              <a:gd name="T5" fmla="*/ 571 h 656"/>
              <a:gd name="T6" fmla="*/ 684 w 903"/>
              <a:gd name="T7" fmla="*/ 493 h 656"/>
              <a:gd name="T8" fmla="*/ 684 w 903"/>
              <a:gd name="T9" fmla="*/ 493 h 656"/>
              <a:gd name="T10" fmla="*/ 903 w 903"/>
              <a:gd name="T11" fmla="*/ 286 h 656"/>
              <a:gd name="T12" fmla="*/ 675 w 903"/>
              <a:gd name="T13" fmla="*/ 70 h 656"/>
              <a:gd name="T14" fmla="*/ 675 w 903"/>
              <a:gd name="T15" fmla="*/ 70 h 656"/>
              <a:gd name="T16" fmla="*/ 601 w 903"/>
              <a:gd name="T17" fmla="*/ 0 h 656"/>
              <a:gd name="T18" fmla="*/ 601 w 903"/>
              <a:gd name="T19" fmla="*/ 120 h 656"/>
              <a:gd name="T20" fmla="*/ 581 w 903"/>
              <a:gd name="T21" fmla="*/ 123 h 656"/>
              <a:gd name="T22" fmla="*/ 0 w 903"/>
              <a:gd name="T23" fmla="*/ 533 h 656"/>
              <a:gd name="T24" fmla="*/ 203 w 903"/>
              <a:gd name="T25" fmla="*/ 422 h 656"/>
              <a:gd name="T26" fmla="*/ 314 w 903"/>
              <a:gd name="T27" fmla="*/ 656 h 656"/>
              <a:gd name="T28" fmla="*/ 573 w 903"/>
              <a:gd name="T29" fmla="*/ 465 h 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903" h="656">
                <a:moveTo>
                  <a:pt x="573" y="465"/>
                </a:moveTo>
                <a:cubicBezTo>
                  <a:pt x="601" y="458"/>
                  <a:pt x="601" y="458"/>
                  <a:pt x="601" y="458"/>
                </a:cubicBezTo>
                <a:cubicBezTo>
                  <a:pt x="601" y="571"/>
                  <a:pt x="601" y="571"/>
                  <a:pt x="601" y="571"/>
                </a:cubicBezTo>
                <a:cubicBezTo>
                  <a:pt x="684" y="493"/>
                  <a:pt x="684" y="493"/>
                  <a:pt x="684" y="493"/>
                </a:cubicBezTo>
                <a:cubicBezTo>
                  <a:pt x="684" y="493"/>
                  <a:pt x="684" y="493"/>
                  <a:pt x="684" y="493"/>
                </a:cubicBezTo>
                <a:cubicBezTo>
                  <a:pt x="903" y="286"/>
                  <a:pt x="903" y="286"/>
                  <a:pt x="903" y="286"/>
                </a:cubicBezTo>
                <a:cubicBezTo>
                  <a:pt x="675" y="70"/>
                  <a:pt x="675" y="70"/>
                  <a:pt x="675" y="70"/>
                </a:cubicBezTo>
                <a:cubicBezTo>
                  <a:pt x="675" y="70"/>
                  <a:pt x="675" y="70"/>
                  <a:pt x="675" y="70"/>
                </a:cubicBezTo>
                <a:cubicBezTo>
                  <a:pt x="601" y="0"/>
                  <a:pt x="601" y="0"/>
                  <a:pt x="601" y="0"/>
                </a:cubicBezTo>
                <a:cubicBezTo>
                  <a:pt x="601" y="120"/>
                  <a:pt x="601" y="120"/>
                  <a:pt x="601" y="120"/>
                </a:cubicBezTo>
                <a:cubicBezTo>
                  <a:pt x="581" y="123"/>
                  <a:pt x="581" y="123"/>
                  <a:pt x="581" y="123"/>
                </a:cubicBezTo>
                <a:cubicBezTo>
                  <a:pt x="331" y="155"/>
                  <a:pt x="114" y="310"/>
                  <a:pt x="0" y="533"/>
                </a:cubicBezTo>
                <a:cubicBezTo>
                  <a:pt x="203" y="422"/>
                  <a:pt x="203" y="422"/>
                  <a:pt x="203" y="422"/>
                </a:cubicBezTo>
                <a:cubicBezTo>
                  <a:pt x="314" y="656"/>
                  <a:pt x="314" y="656"/>
                  <a:pt x="314" y="656"/>
                </a:cubicBezTo>
                <a:cubicBezTo>
                  <a:pt x="373" y="562"/>
                  <a:pt x="465" y="493"/>
                  <a:pt x="573" y="46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Freeform 101"/>
          <p:cNvSpPr>
            <a:spLocks noEditPoints="1"/>
          </p:cNvSpPr>
          <p:nvPr/>
        </p:nvSpPr>
        <p:spPr bwMode="auto">
          <a:xfrm>
            <a:off x="4731619" y="3714593"/>
            <a:ext cx="352425" cy="357188"/>
          </a:xfrm>
          <a:custGeom>
            <a:avLst/>
            <a:gdLst>
              <a:gd name="T0" fmla="*/ 78 w 94"/>
              <a:gd name="T1" fmla="*/ 43 h 95"/>
              <a:gd name="T2" fmla="*/ 26 w 94"/>
              <a:gd name="T3" fmla="*/ 95 h 95"/>
              <a:gd name="T4" fmla="*/ 0 w 94"/>
              <a:gd name="T5" fmla="*/ 95 h 95"/>
              <a:gd name="T6" fmla="*/ 0 w 94"/>
              <a:gd name="T7" fmla="*/ 69 h 95"/>
              <a:gd name="T8" fmla="*/ 52 w 94"/>
              <a:gd name="T9" fmla="*/ 17 h 95"/>
              <a:gd name="T10" fmla="*/ 78 w 94"/>
              <a:gd name="T11" fmla="*/ 43 h 95"/>
              <a:gd name="T12" fmla="*/ 28 w 94"/>
              <a:gd name="T13" fmla="*/ 81 h 95"/>
              <a:gd name="T14" fmla="*/ 13 w 94"/>
              <a:gd name="T15" fmla="*/ 67 h 95"/>
              <a:gd name="T16" fmla="*/ 8 w 94"/>
              <a:gd name="T17" fmla="*/ 72 h 95"/>
              <a:gd name="T18" fmla="*/ 8 w 94"/>
              <a:gd name="T19" fmla="*/ 79 h 95"/>
              <a:gd name="T20" fmla="*/ 16 w 94"/>
              <a:gd name="T21" fmla="*/ 79 h 95"/>
              <a:gd name="T22" fmla="*/ 16 w 94"/>
              <a:gd name="T23" fmla="*/ 87 h 95"/>
              <a:gd name="T24" fmla="*/ 22 w 94"/>
              <a:gd name="T25" fmla="*/ 87 h 95"/>
              <a:gd name="T26" fmla="*/ 28 w 94"/>
              <a:gd name="T27" fmla="*/ 81 h 95"/>
              <a:gd name="T28" fmla="*/ 54 w 94"/>
              <a:gd name="T29" fmla="*/ 28 h 95"/>
              <a:gd name="T30" fmla="*/ 53 w 94"/>
              <a:gd name="T31" fmla="*/ 28 h 95"/>
              <a:gd name="T32" fmla="*/ 19 w 94"/>
              <a:gd name="T33" fmla="*/ 62 h 95"/>
              <a:gd name="T34" fmla="*/ 18 w 94"/>
              <a:gd name="T35" fmla="*/ 63 h 95"/>
              <a:gd name="T36" fmla="*/ 20 w 94"/>
              <a:gd name="T37" fmla="*/ 64 h 95"/>
              <a:gd name="T38" fmla="*/ 21 w 94"/>
              <a:gd name="T39" fmla="*/ 64 h 95"/>
              <a:gd name="T40" fmla="*/ 55 w 94"/>
              <a:gd name="T41" fmla="*/ 30 h 95"/>
              <a:gd name="T42" fmla="*/ 55 w 94"/>
              <a:gd name="T43" fmla="*/ 29 h 95"/>
              <a:gd name="T44" fmla="*/ 54 w 94"/>
              <a:gd name="T45" fmla="*/ 28 h 95"/>
              <a:gd name="T46" fmla="*/ 92 w 94"/>
              <a:gd name="T47" fmla="*/ 29 h 95"/>
              <a:gd name="T48" fmla="*/ 82 w 94"/>
              <a:gd name="T49" fmla="*/ 39 h 95"/>
              <a:gd name="T50" fmla="*/ 56 w 94"/>
              <a:gd name="T51" fmla="*/ 13 h 95"/>
              <a:gd name="T52" fmla="*/ 66 w 94"/>
              <a:gd name="T53" fmla="*/ 3 h 95"/>
              <a:gd name="T54" fmla="*/ 72 w 94"/>
              <a:gd name="T55" fmla="*/ 0 h 95"/>
              <a:gd name="T56" fmla="*/ 77 w 94"/>
              <a:gd name="T57" fmla="*/ 3 h 95"/>
              <a:gd name="T58" fmla="*/ 92 w 94"/>
              <a:gd name="T59" fmla="*/ 17 h 95"/>
              <a:gd name="T60" fmla="*/ 94 w 94"/>
              <a:gd name="T61" fmla="*/ 23 h 95"/>
              <a:gd name="T62" fmla="*/ 92 w 94"/>
              <a:gd name="T63" fmla="*/ 29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94" h="95">
                <a:moveTo>
                  <a:pt x="78" y="43"/>
                </a:moveTo>
                <a:cubicBezTo>
                  <a:pt x="26" y="95"/>
                  <a:pt x="26" y="95"/>
                  <a:pt x="26" y="95"/>
                </a:cubicBezTo>
                <a:cubicBezTo>
                  <a:pt x="0" y="95"/>
                  <a:pt x="0" y="95"/>
                  <a:pt x="0" y="95"/>
                </a:cubicBezTo>
                <a:cubicBezTo>
                  <a:pt x="0" y="69"/>
                  <a:pt x="0" y="69"/>
                  <a:pt x="0" y="69"/>
                </a:cubicBezTo>
                <a:cubicBezTo>
                  <a:pt x="52" y="17"/>
                  <a:pt x="52" y="17"/>
                  <a:pt x="52" y="17"/>
                </a:cubicBezTo>
                <a:lnTo>
                  <a:pt x="78" y="43"/>
                </a:lnTo>
                <a:close/>
                <a:moveTo>
                  <a:pt x="28" y="81"/>
                </a:moveTo>
                <a:cubicBezTo>
                  <a:pt x="13" y="67"/>
                  <a:pt x="13" y="67"/>
                  <a:pt x="13" y="67"/>
                </a:cubicBezTo>
                <a:cubicBezTo>
                  <a:pt x="8" y="72"/>
                  <a:pt x="8" y="72"/>
                  <a:pt x="8" y="72"/>
                </a:cubicBezTo>
                <a:cubicBezTo>
                  <a:pt x="8" y="79"/>
                  <a:pt x="8" y="79"/>
                  <a:pt x="8" y="79"/>
                </a:cubicBezTo>
                <a:cubicBezTo>
                  <a:pt x="16" y="79"/>
                  <a:pt x="16" y="79"/>
                  <a:pt x="16" y="79"/>
                </a:cubicBezTo>
                <a:cubicBezTo>
                  <a:pt x="16" y="87"/>
                  <a:pt x="16" y="87"/>
                  <a:pt x="16" y="87"/>
                </a:cubicBezTo>
                <a:cubicBezTo>
                  <a:pt x="22" y="87"/>
                  <a:pt x="22" y="87"/>
                  <a:pt x="22" y="87"/>
                </a:cubicBezTo>
                <a:lnTo>
                  <a:pt x="28" y="81"/>
                </a:lnTo>
                <a:close/>
                <a:moveTo>
                  <a:pt x="54" y="28"/>
                </a:moveTo>
                <a:cubicBezTo>
                  <a:pt x="53" y="28"/>
                  <a:pt x="53" y="28"/>
                  <a:pt x="53" y="28"/>
                </a:cubicBezTo>
                <a:cubicBezTo>
                  <a:pt x="19" y="62"/>
                  <a:pt x="19" y="62"/>
                  <a:pt x="19" y="62"/>
                </a:cubicBezTo>
                <a:cubicBezTo>
                  <a:pt x="19" y="62"/>
                  <a:pt x="18" y="63"/>
                  <a:pt x="18" y="63"/>
                </a:cubicBezTo>
                <a:cubicBezTo>
                  <a:pt x="18" y="64"/>
                  <a:pt x="19" y="64"/>
                  <a:pt x="20" y="64"/>
                </a:cubicBezTo>
                <a:cubicBezTo>
                  <a:pt x="20" y="64"/>
                  <a:pt x="21" y="64"/>
                  <a:pt x="21" y="64"/>
                </a:cubicBezTo>
                <a:cubicBezTo>
                  <a:pt x="55" y="30"/>
                  <a:pt x="55" y="30"/>
                  <a:pt x="55" y="30"/>
                </a:cubicBezTo>
                <a:cubicBezTo>
                  <a:pt x="55" y="30"/>
                  <a:pt x="55" y="29"/>
                  <a:pt x="55" y="29"/>
                </a:cubicBezTo>
                <a:cubicBezTo>
                  <a:pt x="55" y="28"/>
                  <a:pt x="55" y="28"/>
                  <a:pt x="54" y="28"/>
                </a:cubicBezTo>
                <a:close/>
                <a:moveTo>
                  <a:pt x="92" y="29"/>
                </a:moveTo>
                <a:cubicBezTo>
                  <a:pt x="82" y="39"/>
                  <a:pt x="82" y="39"/>
                  <a:pt x="82" y="39"/>
                </a:cubicBezTo>
                <a:cubicBezTo>
                  <a:pt x="56" y="13"/>
                  <a:pt x="56" y="13"/>
                  <a:pt x="56" y="13"/>
                </a:cubicBezTo>
                <a:cubicBezTo>
                  <a:pt x="66" y="3"/>
                  <a:pt x="66" y="3"/>
                  <a:pt x="66" y="3"/>
                </a:cubicBezTo>
                <a:cubicBezTo>
                  <a:pt x="68" y="1"/>
                  <a:pt x="70" y="0"/>
                  <a:pt x="72" y="0"/>
                </a:cubicBezTo>
                <a:cubicBezTo>
                  <a:pt x="74" y="0"/>
                  <a:pt x="76" y="1"/>
                  <a:pt x="77" y="3"/>
                </a:cubicBezTo>
                <a:cubicBezTo>
                  <a:pt x="92" y="17"/>
                  <a:pt x="92" y="17"/>
                  <a:pt x="92" y="17"/>
                </a:cubicBezTo>
                <a:cubicBezTo>
                  <a:pt x="94" y="19"/>
                  <a:pt x="94" y="21"/>
                  <a:pt x="94" y="23"/>
                </a:cubicBezTo>
                <a:cubicBezTo>
                  <a:pt x="94" y="25"/>
                  <a:pt x="94" y="27"/>
                  <a:pt x="92" y="2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Freeform 126"/>
          <p:cNvSpPr>
            <a:spLocks noEditPoints="1"/>
          </p:cNvSpPr>
          <p:nvPr/>
        </p:nvSpPr>
        <p:spPr bwMode="auto">
          <a:xfrm>
            <a:off x="6887626" y="3939118"/>
            <a:ext cx="450850" cy="412750"/>
          </a:xfrm>
          <a:custGeom>
            <a:avLst/>
            <a:gdLst>
              <a:gd name="T0" fmla="*/ 69 w 120"/>
              <a:gd name="T1" fmla="*/ 64 h 110"/>
              <a:gd name="T2" fmla="*/ 73 w 120"/>
              <a:gd name="T3" fmla="*/ 77 h 110"/>
              <a:gd name="T4" fmla="*/ 61 w 120"/>
              <a:gd name="T5" fmla="*/ 87 h 110"/>
              <a:gd name="T6" fmla="*/ 48 w 120"/>
              <a:gd name="T7" fmla="*/ 93 h 110"/>
              <a:gd name="T8" fmla="*/ 33 w 120"/>
              <a:gd name="T9" fmla="*/ 93 h 110"/>
              <a:gd name="T10" fmla="*/ 19 w 120"/>
              <a:gd name="T11" fmla="*/ 87 h 110"/>
              <a:gd name="T12" fmla="*/ 7 w 120"/>
              <a:gd name="T13" fmla="*/ 77 h 110"/>
              <a:gd name="T14" fmla="*/ 11 w 120"/>
              <a:gd name="T15" fmla="*/ 64 h 110"/>
              <a:gd name="T16" fmla="*/ 0 w 120"/>
              <a:gd name="T17" fmla="*/ 49 h 110"/>
              <a:gd name="T18" fmla="*/ 13 w 120"/>
              <a:gd name="T19" fmla="*/ 41 h 110"/>
              <a:gd name="T20" fmla="*/ 8 w 120"/>
              <a:gd name="T21" fmla="*/ 31 h 110"/>
              <a:gd name="T22" fmla="*/ 26 w 120"/>
              <a:gd name="T23" fmla="*/ 28 h 110"/>
              <a:gd name="T24" fmla="*/ 34 w 120"/>
              <a:gd name="T25" fmla="*/ 15 h 110"/>
              <a:gd name="T26" fmla="*/ 49 w 120"/>
              <a:gd name="T27" fmla="*/ 26 h 110"/>
              <a:gd name="T28" fmla="*/ 63 w 120"/>
              <a:gd name="T29" fmla="*/ 22 h 110"/>
              <a:gd name="T30" fmla="*/ 72 w 120"/>
              <a:gd name="T31" fmla="*/ 34 h 110"/>
              <a:gd name="T32" fmla="*/ 79 w 120"/>
              <a:gd name="T33" fmla="*/ 47 h 110"/>
              <a:gd name="T34" fmla="*/ 40 w 120"/>
              <a:gd name="T35" fmla="*/ 39 h 110"/>
              <a:gd name="T36" fmla="*/ 56 w 120"/>
              <a:gd name="T37" fmla="*/ 55 h 110"/>
              <a:gd name="T38" fmla="*/ 111 w 120"/>
              <a:gd name="T39" fmla="*/ 29 h 110"/>
              <a:gd name="T40" fmla="*/ 112 w 120"/>
              <a:gd name="T41" fmla="*/ 42 h 110"/>
              <a:gd name="T42" fmla="*/ 96 w 120"/>
              <a:gd name="T43" fmla="*/ 39 h 110"/>
              <a:gd name="T44" fmla="*/ 80 w 120"/>
              <a:gd name="T45" fmla="*/ 42 h 110"/>
              <a:gd name="T46" fmla="*/ 81 w 120"/>
              <a:gd name="T47" fmla="*/ 29 h 110"/>
              <a:gd name="T48" fmla="*/ 81 w 120"/>
              <a:gd name="T49" fmla="*/ 17 h 110"/>
              <a:gd name="T50" fmla="*/ 80 w 120"/>
              <a:gd name="T51" fmla="*/ 4 h 110"/>
              <a:gd name="T52" fmla="*/ 96 w 120"/>
              <a:gd name="T53" fmla="*/ 7 h 110"/>
              <a:gd name="T54" fmla="*/ 104 w 120"/>
              <a:gd name="T55" fmla="*/ 0 h 110"/>
              <a:gd name="T56" fmla="*/ 109 w 120"/>
              <a:gd name="T57" fmla="*/ 13 h 110"/>
              <a:gd name="T58" fmla="*/ 120 w 120"/>
              <a:gd name="T59" fmla="*/ 27 h 110"/>
              <a:gd name="T60" fmla="*/ 109 w 120"/>
              <a:gd name="T61" fmla="*/ 97 h 110"/>
              <a:gd name="T62" fmla="*/ 104 w 120"/>
              <a:gd name="T63" fmla="*/ 110 h 110"/>
              <a:gd name="T64" fmla="*/ 94 w 120"/>
              <a:gd name="T65" fmla="*/ 103 h 110"/>
              <a:gd name="T66" fmla="*/ 80 w 120"/>
              <a:gd name="T67" fmla="*/ 105 h 110"/>
              <a:gd name="T68" fmla="*/ 72 w 120"/>
              <a:gd name="T69" fmla="*/ 91 h 110"/>
              <a:gd name="T70" fmla="*/ 83 w 120"/>
              <a:gd name="T71" fmla="*/ 77 h 110"/>
              <a:gd name="T72" fmla="*/ 88 w 120"/>
              <a:gd name="T73" fmla="*/ 64 h 110"/>
              <a:gd name="T74" fmla="*/ 98 w 120"/>
              <a:gd name="T75" fmla="*/ 71 h 110"/>
              <a:gd name="T76" fmla="*/ 112 w 120"/>
              <a:gd name="T77" fmla="*/ 68 h 110"/>
              <a:gd name="T78" fmla="*/ 111 w 120"/>
              <a:gd name="T79" fmla="*/ 81 h 110"/>
              <a:gd name="T80" fmla="*/ 96 w 120"/>
              <a:gd name="T81" fmla="*/ 15 h 110"/>
              <a:gd name="T82" fmla="*/ 104 w 120"/>
              <a:gd name="T83" fmla="*/ 23 h 110"/>
              <a:gd name="T84" fmla="*/ 88 w 120"/>
              <a:gd name="T85" fmla="*/ 87 h 110"/>
              <a:gd name="T86" fmla="*/ 96 w 120"/>
              <a:gd name="T87" fmla="*/ 79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20" h="110">
                <a:moveTo>
                  <a:pt x="80" y="61"/>
                </a:moveTo>
                <a:cubicBezTo>
                  <a:pt x="80" y="62"/>
                  <a:pt x="80" y="63"/>
                  <a:pt x="79" y="63"/>
                </a:cubicBezTo>
                <a:cubicBezTo>
                  <a:pt x="69" y="64"/>
                  <a:pt x="69" y="64"/>
                  <a:pt x="69" y="64"/>
                </a:cubicBezTo>
                <a:cubicBezTo>
                  <a:pt x="69" y="66"/>
                  <a:pt x="68" y="67"/>
                  <a:pt x="67" y="69"/>
                </a:cubicBezTo>
                <a:cubicBezTo>
                  <a:pt x="69" y="71"/>
                  <a:pt x="71" y="74"/>
                  <a:pt x="73" y="76"/>
                </a:cubicBezTo>
                <a:cubicBezTo>
                  <a:pt x="73" y="77"/>
                  <a:pt x="73" y="77"/>
                  <a:pt x="73" y="77"/>
                </a:cubicBezTo>
                <a:cubicBezTo>
                  <a:pt x="73" y="78"/>
                  <a:pt x="73" y="78"/>
                  <a:pt x="73" y="79"/>
                </a:cubicBezTo>
                <a:cubicBezTo>
                  <a:pt x="71" y="80"/>
                  <a:pt x="64" y="88"/>
                  <a:pt x="63" y="88"/>
                </a:cubicBezTo>
                <a:cubicBezTo>
                  <a:pt x="62" y="88"/>
                  <a:pt x="62" y="88"/>
                  <a:pt x="61" y="87"/>
                </a:cubicBezTo>
                <a:cubicBezTo>
                  <a:pt x="54" y="82"/>
                  <a:pt x="54" y="82"/>
                  <a:pt x="54" y="82"/>
                </a:cubicBezTo>
                <a:cubicBezTo>
                  <a:pt x="53" y="83"/>
                  <a:pt x="51" y="83"/>
                  <a:pt x="49" y="84"/>
                </a:cubicBezTo>
                <a:cubicBezTo>
                  <a:pt x="49" y="87"/>
                  <a:pt x="49" y="90"/>
                  <a:pt x="48" y="93"/>
                </a:cubicBezTo>
                <a:cubicBezTo>
                  <a:pt x="48" y="94"/>
                  <a:pt x="47" y="95"/>
                  <a:pt x="46" y="95"/>
                </a:cubicBezTo>
                <a:cubicBezTo>
                  <a:pt x="34" y="95"/>
                  <a:pt x="34" y="95"/>
                  <a:pt x="34" y="95"/>
                </a:cubicBezTo>
                <a:cubicBezTo>
                  <a:pt x="34" y="95"/>
                  <a:pt x="33" y="94"/>
                  <a:pt x="33" y="93"/>
                </a:cubicBezTo>
                <a:cubicBezTo>
                  <a:pt x="31" y="84"/>
                  <a:pt x="31" y="84"/>
                  <a:pt x="31" y="84"/>
                </a:cubicBezTo>
                <a:cubicBezTo>
                  <a:pt x="29" y="83"/>
                  <a:pt x="28" y="83"/>
                  <a:pt x="26" y="82"/>
                </a:cubicBezTo>
                <a:cubicBezTo>
                  <a:pt x="19" y="87"/>
                  <a:pt x="19" y="87"/>
                  <a:pt x="19" y="87"/>
                </a:cubicBezTo>
                <a:cubicBezTo>
                  <a:pt x="19" y="88"/>
                  <a:pt x="18" y="88"/>
                  <a:pt x="18" y="88"/>
                </a:cubicBezTo>
                <a:cubicBezTo>
                  <a:pt x="17" y="88"/>
                  <a:pt x="17" y="88"/>
                  <a:pt x="16" y="87"/>
                </a:cubicBezTo>
                <a:cubicBezTo>
                  <a:pt x="15" y="86"/>
                  <a:pt x="7" y="79"/>
                  <a:pt x="7" y="77"/>
                </a:cubicBezTo>
                <a:cubicBezTo>
                  <a:pt x="7" y="77"/>
                  <a:pt x="8" y="77"/>
                  <a:pt x="8" y="76"/>
                </a:cubicBezTo>
                <a:cubicBezTo>
                  <a:pt x="10" y="74"/>
                  <a:pt x="12" y="72"/>
                  <a:pt x="13" y="69"/>
                </a:cubicBezTo>
                <a:cubicBezTo>
                  <a:pt x="13" y="67"/>
                  <a:pt x="12" y="66"/>
                  <a:pt x="11" y="64"/>
                </a:cubicBezTo>
                <a:cubicBezTo>
                  <a:pt x="2" y="62"/>
                  <a:pt x="2" y="62"/>
                  <a:pt x="2" y="62"/>
                </a:cubicBezTo>
                <a:cubicBezTo>
                  <a:pt x="1" y="62"/>
                  <a:pt x="0" y="62"/>
                  <a:pt x="0" y="61"/>
                </a:cubicBezTo>
                <a:cubicBezTo>
                  <a:pt x="0" y="49"/>
                  <a:pt x="0" y="49"/>
                  <a:pt x="0" y="49"/>
                </a:cubicBezTo>
                <a:cubicBezTo>
                  <a:pt x="0" y="48"/>
                  <a:pt x="1" y="47"/>
                  <a:pt x="2" y="47"/>
                </a:cubicBezTo>
                <a:cubicBezTo>
                  <a:pt x="11" y="46"/>
                  <a:pt x="11" y="46"/>
                  <a:pt x="11" y="46"/>
                </a:cubicBezTo>
                <a:cubicBezTo>
                  <a:pt x="12" y="44"/>
                  <a:pt x="13" y="43"/>
                  <a:pt x="13" y="41"/>
                </a:cubicBezTo>
                <a:cubicBezTo>
                  <a:pt x="12" y="38"/>
                  <a:pt x="10" y="36"/>
                  <a:pt x="8" y="34"/>
                </a:cubicBezTo>
                <a:cubicBezTo>
                  <a:pt x="7" y="33"/>
                  <a:pt x="7" y="33"/>
                  <a:pt x="7" y="33"/>
                </a:cubicBezTo>
                <a:cubicBezTo>
                  <a:pt x="7" y="32"/>
                  <a:pt x="7" y="32"/>
                  <a:pt x="8" y="31"/>
                </a:cubicBezTo>
                <a:cubicBezTo>
                  <a:pt x="9" y="30"/>
                  <a:pt x="16" y="22"/>
                  <a:pt x="18" y="22"/>
                </a:cubicBezTo>
                <a:cubicBezTo>
                  <a:pt x="18" y="22"/>
                  <a:pt x="19" y="22"/>
                  <a:pt x="19" y="23"/>
                </a:cubicBezTo>
                <a:cubicBezTo>
                  <a:pt x="26" y="28"/>
                  <a:pt x="26" y="28"/>
                  <a:pt x="26" y="28"/>
                </a:cubicBezTo>
                <a:cubicBezTo>
                  <a:pt x="28" y="27"/>
                  <a:pt x="29" y="27"/>
                  <a:pt x="31" y="26"/>
                </a:cubicBezTo>
                <a:cubicBezTo>
                  <a:pt x="31" y="23"/>
                  <a:pt x="32" y="20"/>
                  <a:pt x="33" y="17"/>
                </a:cubicBezTo>
                <a:cubicBezTo>
                  <a:pt x="33" y="16"/>
                  <a:pt x="34" y="15"/>
                  <a:pt x="34" y="15"/>
                </a:cubicBezTo>
                <a:cubicBezTo>
                  <a:pt x="46" y="15"/>
                  <a:pt x="46" y="15"/>
                  <a:pt x="46" y="15"/>
                </a:cubicBezTo>
                <a:cubicBezTo>
                  <a:pt x="47" y="15"/>
                  <a:pt x="48" y="16"/>
                  <a:pt x="48" y="17"/>
                </a:cubicBezTo>
                <a:cubicBezTo>
                  <a:pt x="49" y="26"/>
                  <a:pt x="49" y="26"/>
                  <a:pt x="49" y="26"/>
                </a:cubicBezTo>
                <a:cubicBezTo>
                  <a:pt x="51" y="27"/>
                  <a:pt x="53" y="27"/>
                  <a:pt x="54" y="28"/>
                </a:cubicBezTo>
                <a:cubicBezTo>
                  <a:pt x="61" y="23"/>
                  <a:pt x="61" y="23"/>
                  <a:pt x="61" y="23"/>
                </a:cubicBezTo>
                <a:cubicBezTo>
                  <a:pt x="62" y="22"/>
                  <a:pt x="62" y="22"/>
                  <a:pt x="63" y="22"/>
                </a:cubicBezTo>
                <a:cubicBezTo>
                  <a:pt x="63" y="22"/>
                  <a:pt x="64" y="22"/>
                  <a:pt x="64" y="23"/>
                </a:cubicBezTo>
                <a:cubicBezTo>
                  <a:pt x="66" y="24"/>
                  <a:pt x="73" y="31"/>
                  <a:pt x="73" y="33"/>
                </a:cubicBezTo>
                <a:cubicBezTo>
                  <a:pt x="73" y="33"/>
                  <a:pt x="73" y="33"/>
                  <a:pt x="72" y="34"/>
                </a:cubicBezTo>
                <a:cubicBezTo>
                  <a:pt x="71" y="36"/>
                  <a:pt x="69" y="38"/>
                  <a:pt x="67" y="41"/>
                </a:cubicBezTo>
                <a:cubicBezTo>
                  <a:pt x="68" y="43"/>
                  <a:pt x="69" y="44"/>
                  <a:pt x="69" y="46"/>
                </a:cubicBezTo>
                <a:cubicBezTo>
                  <a:pt x="79" y="47"/>
                  <a:pt x="79" y="47"/>
                  <a:pt x="79" y="47"/>
                </a:cubicBezTo>
                <a:cubicBezTo>
                  <a:pt x="80" y="48"/>
                  <a:pt x="80" y="48"/>
                  <a:pt x="80" y="49"/>
                </a:cubicBezTo>
                <a:lnTo>
                  <a:pt x="80" y="61"/>
                </a:lnTo>
                <a:close/>
                <a:moveTo>
                  <a:pt x="40" y="39"/>
                </a:moveTo>
                <a:cubicBezTo>
                  <a:pt x="31" y="39"/>
                  <a:pt x="24" y="46"/>
                  <a:pt x="24" y="55"/>
                </a:cubicBezTo>
                <a:cubicBezTo>
                  <a:pt x="24" y="64"/>
                  <a:pt x="31" y="71"/>
                  <a:pt x="40" y="71"/>
                </a:cubicBezTo>
                <a:cubicBezTo>
                  <a:pt x="49" y="71"/>
                  <a:pt x="56" y="64"/>
                  <a:pt x="56" y="55"/>
                </a:cubicBezTo>
                <a:cubicBezTo>
                  <a:pt x="56" y="46"/>
                  <a:pt x="49" y="39"/>
                  <a:pt x="40" y="39"/>
                </a:cubicBezTo>
                <a:close/>
                <a:moveTo>
                  <a:pt x="120" y="27"/>
                </a:moveTo>
                <a:cubicBezTo>
                  <a:pt x="120" y="28"/>
                  <a:pt x="112" y="29"/>
                  <a:pt x="111" y="29"/>
                </a:cubicBezTo>
                <a:cubicBezTo>
                  <a:pt x="110" y="31"/>
                  <a:pt x="110" y="32"/>
                  <a:pt x="109" y="33"/>
                </a:cubicBezTo>
                <a:cubicBezTo>
                  <a:pt x="110" y="34"/>
                  <a:pt x="112" y="40"/>
                  <a:pt x="112" y="41"/>
                </a:cubicBezTo>
                <a:cubicBezTo>
                  <a:pt x="112" y="41"/>
                  <a:pt x="112" y="41"/>
                  <a:pt x="112" y="42"/>
                </a:cubicBezTo>
                <a:cubicBezTo>
                  <a:pt x="111" y="42"/>
                  <a:pt x="104" y="46"/>
                  <a:pt x="104" y="46"/>
                </a:cubicBezTo>
                <a:cubicBezTo>
                  <a:pt x="103" y="46"/>
                  <a:pt x="99" y="40"/>
                  <a:pt x="98" y="39"/>
                </a:cubicBezTo>
                <a:cubicBezTo>
                  <a:pt x="97" y="39"/>
                  <a:pt x="97" y="39"/>
                  <a:pt x="96" y="39"/>
                </a:cubicBezTo>
                <a:cubicBezTo>
                  <a:pt x="96" y="39"/>
                  <a:pt x="95" y="39"/>
                  <a:pt x="94" y="39"/>
                </a:cubicBezTo>
                <a:cubicBezTo>
                  <a:pt x="94" y="40"/>
                  <a:pt x="89" y="46"/>
                  <a:pt x="88" y="46"/>
                </a:cubicBezTo>
                <a:cubicBezTo>
                  <a:pt x="88" y="46"/>
                  <a:pt x="81" y="42"/>
                  <a:pt x="80" y="42"/>
                </a:cubicBezTo>
                <a:cubicBezTo>
                  <a:pt x="80" y="41"/>
                  <a:pt x="80" y="41"/>
                  <a:pt x="80" y="41"/>
                </a:cubicBezTo>
                <a:cubicBezTo>
                  <a:pt x="80" y="40"/>
                  <a:pt x="83" y="34"/>
                  <a:pt x="83" y="33"/>
                </a:cubicBezTo>
                <a:cubicBezTo>
                  <a:pt x="83" y="32"/>
                  <a:pt x="82" y="31"/>
                  <a:pt x="81" y="29"/>
                </a:cubicBezTo>
                <a:cubicBezTo>
                  <a:pt x="80" y="29"/>
                  <a:pt x="72" y="28"/>
                  <a:pt x="72" y="27"/>
                </a:cubicBezTo>
                <a:cubicBezTo>
                  <a:pt x="72" y="19"/>
                  <a:pt x="72" y="19"/>
                  <a:pt x="72" y="19"/>
                </a:cubicBezTo>
                <a:cubicBezTo>
                  <a:pt x="72" y="18"/>
                  <a:pt x="80" y="17"/>
                  <a:pt x="81" y="17"/>
                </a:cubicBezTo>
                <a:cubicBezTo>
                  <a:pt x="82" y="16"/>
                  <a:pt x="83" y="14"/>
                  <a:pt x="83" y="13"/>
                </a:cubicBezTo>
                <a:cubicBezTo>
                  <a:pt x="83" y="12"/>
                  <a:pt x="80" y="6"/>
                  <a:pt x="80" y="5"/>
                </a:cubicBezTo>
                <a:cubicBezTo>
                  <a:pt x="80" y="5"/>
                  <a:pt x="80" y="5"/>
                  <a:pt x="80" y="4"/>
                </a:cubicBezTo>
                <a:cubicBezTo>
                  <a:pt x="81" y="4"/>
                  <a:pt x="88" y="0"/>
                  <a:pt x="88" y="0"/>
                </a:cubicBezTo>
                <a:cubicBezTo>
                  <a:pt x="89" y="0"/>
                  <a:pt x="94" y="6"/>
                  <a:pt x="94" y="7"/>
                </a:cubicBezTo>
                <a:cubicBezTo>
                  <a:pt x="95" y="7"/>
                  <a:pt x="96" y="7"/>
                  <a:pt x="96" y="7"/>
                </a:cubicBezTo>
                <a:cubicBezTo>
                  <a:pt x="97" y="7"/>
                  <a:pt x="97" y="7"/>
                  <a:pt x="98" y="7"/>
                </a:cubicBezTo>
                <a:cubicBezTo>
                  <a:pt x="100" y="5"/>
                  <a:pt x="102" y="2"/>
                  <a:pt x="104" y="0"/>
                </a:cubicBezTo>
                <a:cubicBezTo>
                  <a:pt x="104" y="0"/>
                  <a:pt x="104" y="0"/>
                  <a:pt x="104" y="0"/>
                </a:cubicBezTo>
                <a:cubicBezTo>
                  <a:pt x="104" y="0"/>
                  <a:pt x="111" y="4"/>
                  <a:pt x="112" y="4"/>
                </a:cubicBezTo>
                <a:cubicBezTo>
                  <a:pt x="112" y="5"/>
                  <a:pt x="112" y="5"/>
                  <a:pt x="112" y="5"/>
                </a:cubicBezTo>
                <a:cubicBezTo>
                  <a:pt x="112" y="6"/>
                  <a:pt x="110" y="12"/>
                  <a:pt x="109" y="13"/>
                </a:cubicBezTo>
                <a:cubicBezTo>
                  <a:pt x="110" y="14"/>
                  <a:pt x="110" y="16"/>
                  <a:pt x="111" y="17"/>
                </a:cubicBezTo>
                <a:cubicBezTo>
                  <a:pt x="112" y="17"/>
                  <a:pt x="120" y="18"/>
                  <a:pt x="120" y="19"/>
                </a:cubicBezTo>
                <a:lnTo>
                  <a:pt x="120" y="27"/>
                </a:lnTo>
                <a:close/>
                <a:moveTo>
                  <a:pt x="120" y="91"/>
                </a:moveTo>
                <a:cubicBezTo>
                  <a:pt x="120" y="92"/>
                  <a:pt x="112" y="93"/>
                  <a:pt x="111" y="93"/>
                </a:cubicBezTo>
                <a:cubicBezTo>
                  <a:pt x="110" y="94"/>
                  <a:pt x="110" y="96"/>
                  <a:pt x="109" y="97"/>
                </a:cubicBezTo>
                <a:cubicBezTo>
                  <a:pt x="110" y="98"/>
                  <a:pt x="112" y="104"/>
                  <a:pt x="112" y="105"/>
                </a:cubicBezTo>
                <a:cubicBezTo>
                  <a:pt x="112" y="105"/>
                  <a:pt x="112" y="105"/>
                  <a:pt x="112" y="106"/>
                </a:cubicBezTo>
                <a:cubicBezTo>
                  <a:pt x="111" y="106"/>
                  <a:pt x="104" y="110"/>
                  <a:pt x="104" y="110"/>
                </a:cubicBezTo>
                <a:cubicBezTo>
                  <a:pt x="103" y="110"/>
                  <a:pt x="99" y="104"/>
                  <a:pt x="98" y="103"/>
                </a:cubicBezTo>
                <a:cubicBezTo>
                  <a:pt x="97" y="103"/>
                  <a:pt x="97" y="103"/>
                  <a:pt x="96" y="103"/>
                </a:cubicBezTo>
                <a:cubicBezTo>
                  <a:pt x="96" y="103"/>
                  <a:pt x="95" y="103"/>
                  <a:pt x="94" y="103"/>
                </a:cubicBezTo>
                <a:cubicBezTo>
                  <a:pt x="94" y="104"/>
                  <a:pt x="89" y="110"/>
                  <a:pt x="88" y="110"/>
                </a:cubicBezTo>
                <a:cubicBezTo>
                  <a:pt x="88" y="110"/>
                  <a:pt x="81" y="106"/>
                  <a:pt x="80" y="106"/>
                </a:cubicBezTo>
                <a:cubicBezTo>
                  <a:pt x="80" y="105"/>
                  <a:pt x="80" y="105"/>
                  <a:pt x="80" y="105"/>
                </a:cubicBezTo>
                <a:cubicBezTo>
                  <a:pt x="80" y="104"/>
                  <a:pt x="83" y="98"/>
                  <a:pt x="83" y="97"/>
                </a:cubicBezTo>
                <a:cubicBezTo>
                  <a:pt x="83" y="96"/>
                  <a:pt x="82" y="94"/>
                  <a:pt x="81" y="93"/>
                </a:cubicBezTo>
                <a:cubicBezTo>
                  <a:pt x="80" y="93"/>
                  <a:pt x="72" y="92"/>
                  <a:pt x="72" y="91"/>
                </a:cubicBezTo>
                <a:cubicBezTo>
                  <a:pt x="72" y="83"/>
                  <a:pt x="72" y="83"/>
                  <a:pt x="72" y="83"/>
                </a:cubicBezTo>
                <a:cubicBezTo>
                  <a:pt x="72" y="82"/>
                  <a:pt x="80" y="81"/>
                  <a:pt x="81" y="81"/>
                </a:cubicBezTo>
                <a:cubicBezTo>
                  <a:pt x="82" y="80"/>
                  <a:pt x="83" y="78"/>
                  <a:pt x="83" y="77"/>
                </a:cubicBezTo>
                <a:cubicBezTo>
                  <a:pt x="83" y="76"/>
                  <a:pt x="80" y="70"/>
                  <a:pt x="80" y="69"/>
                </a:cubicBezTo>
                <a:cubicBezTo>
                  <a:pt x="80" y="69"/>
                  <a:pt x="80" y="68"/>
                  <a:pt x="80" y="68"/>
                </a:cubicBezTo>
                <a:cubicBezTo>
                  <a:pt x="81" y="68"/>
                  <a:pt x="88" y="64"/>
                  <a:pt x="88" y="64"/>
                </a:cubicBezTo>
                <a:cubicBezTo>
                  <a:pt x="89" y="64"/>
                  <a:pt x="94" y="70"/>
                  <a:pt x="94" y="71"/>
                </a:cubicBezTo>
                <a:cubicBezTo>
                  <a:pt x="95" y="71"/>
                  <a:pt x="96" y="71"/>
                  <a:pt x="96" y="71"/>
                </a:cubicBezTo>
                <a:cubicBezTo>
                  <a:pt x="97" y="71"/>
                  <a:pt x="97" y="71"/>
                  <a:pt x="98" y="71"/>
                </a:cubicBezTo>
                <a:cubicBezTo>
                  <a:pt x="100" y="69"/>
                  <a:pt x="102" y="66"/>
                  <a:pt x="104" y="64"/>
                </a:cubicBezTo>
                <a:cubicBezTo>
                  <a:pt x="104" y="64"/>
                  <a:pt x="104" y="64"/>
                  <a:pt x="104" y="64"/>
                </a:cubicBezTo>
                <a:cubicBezTo>
                  <a:pt x="104" y="64"/>
                  <a:pt x="111" y="68"/>
                  <a:pt x="112" y="68"/>
                </a:cubicBezTo>
                <a:cubicBezTo>
                  <a:pt x="112" y="68"/>
                  <a:pt x="112" y="69"/>
                  <a:pt x="112" y="69"/>
                </a:cubicBezTo>
                <a:cubicBezTo>
                  <a:pt x="112" y="70"/>
                  <a:pt x="110" y="76"/>
                  <a:pt x="109" y="77"/>
                </a:cubicBezTo>
                <a:cubicBezTo>
                  <a:pt x="110" y="78"/>
                  <a:pt x="110" y="80"/>
                  <a:pt x="111" y="81"/>
                </a:cubicBezTo>
                <a:cubicBezTo>
                  <a:pt x="112" y="81"/>
                  <a:pt x="120" y="82"/>
                  <a:pt x="120" y="83"/>
                </a:cubicBezTo>
                <a:lnTo>
                  <a:pt x="120" y="91"/>
                </a:lnTo>
                <a:close/>
                <a:moveTo>
                  <a:pt x="96" y="15"/>
                </a:moveTo>
                <a:cubicBezTo>
                  <a:pt x="92" y="15"/>
                  <a:pt x="88" y="19"/>
                  <a:pt x="88" y="23"/>
                </a:cubicBezTo>
                <a:cubicBezTo>
                  <a:pt x="88" y="27"/>
                  <a:pt x="92" y="31"/>
                  <a:pt x="96" y="31"/>
                </a:cubicBezTo>
                <a:cubicBezTo>
                  <a:pt x="101" y="31"/>
                  <a:pt x="104" y="27"/>
                  <a:pt x="104" y="23"/>
                </a:cubicBezTo>
                <a:cubicBezTo>
                  <a:pt x="104" y="19"/>
                  <a:pt x="101" y="15"/>
                  <a:pt x="96" y="15"/>
                </a:cubicBezTo>
                <a:close/>
                <a:moveTo>
                  <a:pt x="96" y="79"/>
                </a:moveTo>
                <a:cubicBezTo>
                  <a:pt x="92" y="79"/>
                  <a:pt x="88" y="83"/>
                  <a:pt x="88" y="87"/>
                </a:cubicBezTo>
                <a:cubicBezTo>
                  <a:pt x="88" y="91"/>
                  <a:pt x="92" y="95"/>
                  <a:pt x="96" y="95"/>
                </a:cubicBezTo>
                <a:cubicBezTo>
                  <a:pt x="101" y="95"/>
                  <a:pt x="104" y="91"/>
                  <a:pt x="104" y="87"/>
                </a:cubicBezTo>
                <a:cubicBezTo>
                  <a:pt x="104" y="83"/>
                  <a:pt x="101" y="79"/>
                  <a:pt x="96" y="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Freeform 127"/>
          <p:cNvSpPr>
            <a:spLocks noEditPoints="1"/>
          </p:cNvSpPr>
          <p:nvPr/>
        </p:nvSpPr>
        <p:spPr bwMode="auto">
          <a:xfrm>
            <a:off x="6391061" y="5299564"/>
            <a:ext cx="419100" cy="331788"/>
          </a:xfrm>
          <a:custGeom>
            <a:avLst/>
            <a:gdLst>
              <a:gd name="T0" fmla="*/ 44 w 112"/>
              <a:gd name="T1" fmla="*/ 64 h 88"/>
              <a:gd name="T2" fmla="*/ 33 w 112"/>
              <a:gd name="T3" fmla="*/ 63 h 88"/>
              <a:gd name="T4" fmla="*/ 16 w 112"/>
              <a:gd name="T5" fmla="*/ 71 h 88"/>
              <a:gd name="T6" fmla="*/ 10 w 112"/>
              <a:gd name="T7" fmla="*/ 72 h 88"/>
              <a:gd name="T8" fmla="*/ 10 w 112"/>
              <a:gd name="T9" fmla="*/ 72 h 88"/>
              <a:gd name="T10" fmla="*/ 8 w 112"/>
              <a:gd name="T11" fmla="*/ 70 h 88"/>
              <a:gd name="T12" fmla="*/ 9 w 112"/>
              <a:gd name="T13" fmla="*/ 67 h 88"/>
              <a:gd name="T14" fmla="*/ 17 w 112"/>
              <a:gd name="T15" fmla="*/ 57 h 88"/>
              <a:gd name="T16" fmla="*/ 0 w 112"/>
              <a:gd name="T17" fmla="*/ 32 h 88"/>
              <a:gd name="T18" fmla="*/ 44 w 112"/>
              <a:gd name="T19" fmla="*/ 0 h 88"/>
              <a:gd name="T20" fmla="*/ 88 w 112"/>
              <a:gd name="T21" fmla="*/ 32 h 88"/>
              <a:gd name="T22" fmla="*/ 44 w 112"/>
              <a:gd name="T23" fmla="*/ 64 h 88"/>
              <a:gd name="T24" fmla="*/ 95 w 112"/>
              <a:gd name="T25" fmla="*/ 73 h 88"/>
              <a:gd name="T26" fmla="*/ 103 w 112"/>
              <a:gd name="T27" fmla="*/ 83 h 88"/>
              <a:gd name="T28" fmla="*/ 104 w 112"/>
              <a:gd name="T29" fmla="*/ 86 h 88"/>
              <a:gd name="T30" fmla="*/ 102 w 112"/>
              <a:gd name="T31" fmla="*/ 88 h 88"/>
              <a:gd name="T32" fmla="*/ 96 w 112"/>
              <a:gd name="T33" fmla="*/ 87 h 88"/>
              <a:gd name="T34" fmla="*/ 79 w 112"/>
              <a:gd name="T35" fmla="*/ 79 h 88"/>
              <a:gd name="T36" fmla="*/ 68 w 112"/>
              <a:gd name="T37" fmla="*/ 80 h 88"/>
              <a:gd name="T38" fmla="*/ 38 w 112"/>
              <a:gd name="T39" fmla="*/ 72 h 88"/>
              <a:gd name="T40" fmla="*/ 44 w 112"/>
              <a:gd name="T41" fmla="*/ 72 h 88"/>
              <a:gd name="T42" fmla="*/ 80 w 112"/>
              <a:gd name="T43" fmla="*/ 61 h 88"/>
              <a:gd name="T44" fmla="*/ 96 w 112"/>
              <a:gd name="T45" fmla="*/ 32 h 88"/>
              <a:gd name="T46" fmla="*/ 95 w 112"/>
              <a:gd name="T47" fmla="*/ 22 h 88"/>
              <a:gd name="T48" fmla="*/ 112 w 112"/>
              <a:gd name="T49" fmla="*/ 48 h 88"/>
              <a:gd name="T50" fmla="*/ 95 w 112"/>
              <a:gd name="T51" fmla="*/ 73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12" h="88">
                <a:moveTo>
                  <a:pt x="44" y="64"/>
                </a:moveTo>
                <a:cubicBezTo>
                  <a:pt x="40" y="64"/>
                  <a:pt x="36" y="64"/>
                  <a:pt x="33" y="63"/>
                </a:cubicBezTo>
                <a:cubicBezTo>
                  <a:pt x="28" y="67"/>
                  <a:pt x="22" y="69"/>
                  <a:pt x="16" y="71"/>
                </a:cubicBezTo>
                <a:cubicBezTo>
                  <a:pt x="14" y="71"/>
                  <a:pt x="12" y="72"/>
                  <a:pt x="10" y="72"/>
                </a:cubicBezTo>
                <a:cubicBezTo>
                  <a:pt x="10" y="72"/>
                  <a:pt x="10" y="72"/>
                  <a:pt x="10" y="72"/>
                </a:cubicBezTo>
                <a:cubicBezTo>
                  <a:pt x="9" y="72"/>
                  <a:pt x="8" y="71"/>
                  <a:pt x="8" y="70"/>
                </a:cubicBezTo>
                <a:cubicBezTo>
                  <a:pt x="8" y="69"/>
                  <a:pt x="9" y="68"/>
                  <a:pt x="9" y="67"/>
                </a:cubicBezTo>
                <a:cubicBezTo>
                  <a:pt x="12" y="65"/>
                  <a:pt x="15" y="62"/>
                  <a:pt x="17" y="57"/>
                </a:cubicBezTo>
                <a:cubicBezTo>
                  <a:pt x="7" y="51"/>
                  <a:pt x="0" y="42"/>
                  <a:pt x="0" y="32"/>
                </a:cubicBezTo>
                <a:cubicBezTo>
                  <a:pt x="0" y="14"/>
                  <a:pt x="20" y="0"/>
                  <a:pt x="44" y="0"/>
                </a:cubicBezTo>
                <a:cubicBezTo>
                  <a:pt x="68" y="0"/>
                  <a:pt x="88" y="14"/>
                  <a:pt x="88" y="32"/>
                </a:cubicBezTo>
                <a:cubicBezTo>
                  <a:pt x="88" y="50"/>
                  <a:pt x="68" y="64"/>
                  <a:pt x="44" y="64"/>
                </a:cubicBezTo>
                <a:close/>
                <a:moveTo>
                  <a:pt x="95" y="73"/>
                </a:moveTo>
                <a:cubicBezTo>
                  <a:pt x="97" y="78"/>
                  <a:pt x="100" y="81"/>
                  <a:pt x="103" y="83"/>
                </a:cubicBezTo>
                <a:cubicBezTo>
                  <a:pt x="103" y="84"/>
                  <a:pt x="104" y="85"/>
                  <a:pt x="104" y="86"/>
                </a:cubicBezTo>
                <a:cubicBezTo>
                  <a:pt x="104" y="87"/>
                  <a:pt x="103" y="88"/>
                  <a:pt x="102" y="88"/>
                </a:cubicBezTo>
                <a:cubicBezTo>
                  <a:pt x="100" y="88"/>
                  <a:pt x="98" y="87"/>
                  <a:pt x="96" y="87"/>
                </a:cubicBezTo>
                <a:cubicBezTo>
                  <a:pt x="90" y="85"/>
                  <a:pt x="84" y="83"/>
                  <a:pt x="79" y="79"/>
                </a:cubicBezTo>
                <a:cubicBezTo>
                  <a:pt x="75" y="80"/>
                  <a:pt x="72" y="80"/>
                  <a:pt x="68" y="80"/>
                </a:cubicBezTo>
                <a:cubicBezTo>
                  <a:pt x="57" y="80"/>
                  <a:pt x="46" y="77"/>
                  <a:pt x="38" y="72"/>
                </a:cubicBezTo>
                <a:cubicBezTo>
                  <a:pt x="40" y="72"/>
                  <a:pt x="42" y="72"/>
                  <a:pt x="44" y="72"/>
                </a:cubicBezTo>
                <a:cubicBezTo>
                  <a:pt x="57" y="72"/>
                  <a:pt x="70" y="68"/>
                  <a:pt x="80" y="61"/>
                </a:cubicBezTo>
                <a:cubicBezTo>
                  <a:pt x="90" y="53"/>
                  <a:pt x="96" y="43"/>
                  <a:pt x="96" y="32"/>
                </a:cubicBezTo>
                <a:cubicBezTo>
                  <a:pt x="96" y="29"/>
                  <a:pt x="95" y="26"/>
                  <a:pt x="95" y="22"/>
                </a:cubicBezTo>
                <a:cubicBezTo>
                  <a:pt x="105" y="28"/>
                  <a:pt x="112" y="38"/>
                  <a:pt x="112" y="48"/>
                </a:cubicBezTo>
                <a:cubicBezTo>
                  <a:pt x="112" y="58"/>
                  <a:pt x="105" y="67"/>
                  <a:pt x="95" y="7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Freeform 133"/>
          <p:cNvSpPr>
            <a:spLocks noEditPoints="1"/>
          </p:cNvSpPr>
          <p:nvPr/>
        </p:nvSpPr>
        <p:spPr bwMode="auto">
          <a:xfrm>
            <a:off x="4966366" y="5137065"/>
            <a:ext cx="271463" cy="390525"/>
          </a:xfrm>
          <a:custGeom>
            <a:avLst/>
            <a:gdLst>
              <a:gd name="T0" fmla="*/ 68 w 72"/>
              <a:gd name="T1" fmla="*/ 72 h 104"/>
              <a:gd name="T2" fmla="*/ 41 w 72"/>
              <a:gd name="T3" fmla="*/ 72 h 104"/>
              <a:gd name="T4" fmla="*/ 38 w 72"/>
              <a:gd name="T5" fmla="*/ 102 h 104"/>
              <a:gd name="T6" fmla="*/ 36 w 72"/>
              <a:gd name="T7" fmla="*/ 104 h 104"/>
              <a:gd name="T8" fmla="*/ 36 w 72"/>
              <a:gd name="T9" fmla="*/ 104 h 104"/>
              <a:gd name="T10" fmla="*/ 34 w 72"/>
              <a:gd name="T11" fmla="*/ 102 h 104"/>
              <a:gd name="T12" fmla="*/ 29 w 72"/>
              <a:gd name="T13" fmla="*/ 72 h 104"/>
              <a:gd name="T14" fmla="*/ 4 w 72"/>
              <a:gd name="T15" fmla="*/ 72 h 104"/>
              <a:gd name="T16" fmla="*/ 0 w 72"/>
              <a:gd name="T17" fmla="*/ 68 h 104"/>
              <a:gd name="T18" fmla="*/ 16 w 72"/>
              <a:gd name="T19" fmla="*/ 48 h 104"/>
              <a:gd name="T20" fmla="*/ 16 w 72"/>
              <a:gd name="T21" fmla="*/ 16 h 104"/>
              <a:gd name="T22" fmla="*/ 8 w 72"/>
              <a:gd name="T23" fmla="*/ 8 h 104"/>
              <a:gd name="T24" fmla="*/ 16 w 72"/>
              <a:gd name="T25" fmla="*/ 0 h 104"/>
              <a:gd name="T26" fmla="*/ 56 w 72"/>
              <a:gd name="T27" fmla="*/ 0 h 104"/>
              <a:gd name="T28" fmla="*/ 64 w 72"/>
              <a:gd name="T29" fmla="*/ 8 h 104"/>
              <a:gd name="T30" fmla="*/ 56 w 72"/>
              <a:gd name="T31" fmla="*/ 16 h 104"/>
              <a:gd name="T32" fmla="*/ 56 w 72"/>
              <a:gd name="T33" fmla="*/ 48 h 104"/>
              <a:gd name="T34" fmla="*/ 72 w 72"/>
              <a:gd name="T35" fmla="*/ 68 h 104"/>
              <a:gd name="T36" fmla="*/ 68 w 72"/>
              <a:gd name="T37" fmla="*/ 72 h 104"/>
              <a:gd name="T38" fmla="*/ 30 w 72"/>
              <a:gd name="T39" fmla="*/ 18 h 104"/>
              <a:gd name="T40" fmla="*/ 28 w 72"/>
              <a:gd name="T41" fmla="*/ 16 h 104"/>
              <a:gd name="T42" fmla="*/ 26 w 72"/>
              <a:gd name="T43" fmla="*/ 18 h 104"/>
              <a:gd name="T44" fmla="*/ 26 w 72"/>
              <a:gd name="T45" fmla="*/ 46 h 104"/>
              <a:gd name="T46" fmla="*/ 28 w 72"/>
              <a:gd name="T47" fmla="*/ 48 h 104"/>
              <a:gd name="T48" fmla="*/ 30 w 72"/>
              <a:gd name="T49" fmla="*/ 46 h 104"/>
              <a:gd name="T50" fmla="*/ 30 w 72"/>
              <a:gd name="T51" fmla="*/ 18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72" h="104">
                <a:moveTo>
                  <a:pt x="68" y="72"/>
                </a:moveTo>
                <a:cubicBezTo>
                  <a:pt x="41" y="72"/>
                  <a:pt x="41" y="72"/>
                  <a:pt x="41" y="72"/>
                </a:cubicBezTo>
                <a:cubicBezTo>
                  <a:pt x="38" y="102"/>
                  <a:pt x="38" y="102"/>
                  <a:pt x="38" y="102"/>
                </a:cubicBezTo>
                <a:cubicBezTo>
                  <a:pt x="38" y="103"/>
                  <a:pt x="37" y="104"/>
                  <a:pt x="36" y="104"/>
                </a:cubicBezTo>
                <a:cubicBezTo>
                  <a:pt x="36" y="104"/>
                  <a:pt x="36" y="104"/>
                  <a:pt x="36" y="104"/>
                </a:cubicBezTo>
                <a:cubicBezTo>
                  <a:pt x="35" y="104"/>
                  <a:pt x="34" y="103"/>
                  <a:pt x="34" y="102"/>
                </a:cubicBezTo>
                <a:cubicBezTo>
                  <a:pt x="29" y="72"/>
                  <a:pt x="29" y="72"/>
                  <a:pt x="29" y="72"/>
                </a:cubicBezTo>
                <a:cubicBezTo>
                  <a:pt x="4" y="72"/>
                  <a:pt x="4" y="72"/>
                  <a:pt x="4" y="72"/>
                </a:cubicBezTo>
                <a:cubicBezTo>
                  <a:pt x="2" y="72"/>
                  <a:pt x="0" y="70"/>
                  <a:pt x="0" y="68"/>
                </a:cubicBezTo>
                <a:cubicBezTo>
                  <a:pt x="0" y="58"/>
                  <a:pt x="8" y="48"/>
                  <a:pt x="16" y="48"/>
                </a:cubicBezTo>
                <a:cubicBezTo>
                  <a:pt x="16" y="16"/>
                  <a:pt x="16" y="16"/>
                  <a:pt x="16" y="16"/>
                </a:cubicBezTo>
                <a:cubicBezTo>
                  <a:pt x="11" y="16"/>
                  <a:pt x="8" y="12"/>
                  <a:pt x="8" y="8"/>
                </a:cubicBezTo>
                <a:cubicBezTo>
                  <a:pt x="8" y="3"/>
                  <a:pt x="11" y="0"/>
                  <a:pt x="16" y="0"/>
                </a:cubicBezTo>
                <a:cubicBezTo>
                  <a:pt x="56" y="0"/>
                  <a:pt x="56" y="0"/>
                  <a:pt x="56" y="0"/>
                </a:cubicBezTo>
                <a:cubicBezTo>
                  <a:pt x="60" y="0"/>
                  <a:pt x="64" y="3"/>
                  <a:pt x="64" y="8"/>
                </a:cubicBezTo>
                <a:cubicBezTo>
                  <a:pt x="64" y="12"/>
                  <a:pt x="60" y="16"/>
                  <a:pt x="56" y="16"/>
                </a:cubicBezTo>
                <a:cubicBezTo>
                  <a:pt x="56" y="48"/>
                  <a:pt x="56" y="48"/>
                  <a:pt x="56" y="48"/>
                </a:cubicBezTo>
                <a:cubicBezTo>
                  <a:pt x="64" y="48"/>
                  <a:pt x="72" y="58"/>
                  <a:pt x="72" y="68"/>
                </a:cubicBezTo>
                <a:cubicBezTo>
                  <a:pt x="72" y="70"/>
                  <a:pt x="70" y="72"/>
                  <a:pt x="68" y="72"/>
                </a:cubicBezTo>
                <a:close/>
                <a:moveTo>
                  <a:pt x="30" y="18"/>
                </a:moveTo>
                <a:cubicBezTo>
                  <a:pt x="30" y="17"/>
                  <a:pt x="29" y="16"/>
                  <a:pt x="28" y="16"/>
                </a:cubicBezTo>
                <a:cubicBezTo>
                  <a:pt x="27" y="16"/>
                  <a:pt x="26" y="17"/>
                  <a:pt x="26" y="18"/>
                </a:cubicBezTo>
                <a:cubicBezTo>
                  <a:pt x="26" y="46"/>
                  <a:pt x="26" y="46"/>
                  <a:pt x="26" y="46"/>
                </a:cubicBezTo>
                <a:cubicBezTo>
                  <a:pt x="26" y="47"/>
                  <a:pt x="27" y="48"/>
                  <a:pt x="28" y="48"/>
                </a:cubicBezTo>
                <a:cubicBezTo>
                  <a:pt x="29" y="48"/>
                  <a:pt x="30" y="47"/>
                  <a:pt x="30" y="46"/>
                </a:cubicBezTo>
                <a:lnTo>
                  <a:pt x="30" y="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Freeform 149"/>
          <p:cNvSpPr>
            <a:spLocks noEditPoints="1"/>
          </p:cNvSpPr>
          <p:nvPr/>
        </p:nvSpPr>
        <p:spPr bwMode="auto">
          <a:xfrm>
            <a:off x="5819879" y="3083368"/>
            <a:ext cx="420688" cy="363538"/>
          </a:xfrm>
          <a:custGeom>
            <a:avLst/>
            <a:gdLst>
              <a:gd name="T0" fmla="*/ 112 w 112"/>
              <a:gd name="T1" fmla="*/ 40 h 97"/>
              <a:gd name="T2" fmla="*/ 104 w 112"/>
              <a:gd name="T3" fmla="*/ 48 h 97"/>
              <a:gd name="T4" fmla="*/ 104 w 112"/>
              <a:gd name="T5" fmla="*/ 72 h 97"/>
              <a:gd name="T6" fmla="*/ 96 w 112"/>
              <a:gd name="T7" fmla="*/ 80 h 97"/>
              <a:gd name="T8" fmla="*/ 45 w 112"/>
              <a:gd name="T9" fmla="*/ 56 h 97"/>
              <a:gd name="T10" fmla="*/ 40 w 112"/>
              <a:gd name="T11" fmla="*/ 72 h 97"/>
              <a:gd name="T12" fmla="*/ 48 w 112"/>
              <a:gd name="T13" fmla="*/ 89 h 97"/>
              <a:gd name="T14" fmla="*/ 22 w 112"/>
              <a:gd name="T15" fmla="*/ 92 h 97"/>
              <a:gd name="T16" fmla="*/ 17 w 112"/>
              <a:gd name="T17" fmla="*/ 56 h 97"/>
              <a:gd name="T18" fmla="*/ 10 w 112"/>
              <a:gd name="T19" fmla="*/ 56 h 97"/>
              <a:gd name="T20" fmla="*/ 0 w 112"/>
              <a:gd name="T21" fmla="*/ 46 h 97"/>
              <a:gd name="T22" fmla="*/ 0 w 112"/>
              <a:gd name="T23" fmla="*/ 34 h 97"/>
              <a:gd name="T24" fmla="*/ 10 w 112"/>
              <a:gd name="T25" fmla="*/ 24 h 97"/>
              <a:gd name="T26" fmla="*/ 40 w 112"/>
              <a:gd name="T27" fmla="*/ 24 h 97"/>
              <a:gd name="T28" fmla="*/ 96 w 112"/>
              <a:gd name="T29" fmla="*/ 0 h 97"/>
              <a:gd name="T30" fmla="*/ 104 w 112"/>
              <a:gd name="T31" fmla="*/ 8 h 97"/>
              <a:gd name="T32" fmla="*/ 104 w 112"/>
              <a:gd name="T33" fmla="*/ 32 h 97"/>
              <a:gd name="T34" fmla="*/ 112 w 112"/>
              <a:gd name="T35" fmla="*/ 40 h 97"/>
              <a:gd name="T36" fmla="*/ 96 w 112"/>
              <a:gd name="T37" fmla="*/ 10 h 97"/>
              <a:gd name="T38" fmla="*/ 48 w 112"/>
              <a:gd name="T39" fmla="*/ 31 h 97"/>
              <a:gd name="T40" fmla="*/ 48 w 112"/>
              <a:gd name="T41" fmla="*/ 48 h 97"/>
              <a:gd name="T42" fmla="*/ 96 w 112"/>
              <a:gd name="T43" fmla="*/ 69 h 97"/>
              <a:gd name="T44" fmla="*/ 96 w 112"/>
              <a:gd name="T45" fmla="*/ 10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12" h="97">
                <a:moveTo>
                  <a:pt x="112" y="40"/>
                </a:moveTo>
                <a:cubicBezTo>
                  <a:pt x="112" y="44"/>
                  <a:pt x="108" y="48"/>
                  <a:pt x="104" y="48"/>
                </a:cubicBezTo>
                <a:cubicBezTo>
                  <a:pt x="104" y="72"/>
                  <a:pt x="104" y="72"/>
                  <a:pt x="104" y="72"/>
                </a:cubicBezTo>
                <a:cubicBezTo>
                  <a:pt x="104" y="76"/>
                  <a:pt x="100" y="80"/>
                  <a:pt x="96" y="80"/>
                </a:cubicBezTo>
                <a:cubicBezTo>
                  <a:pt x="84" y="70"/>
                  <a:pt x="67" y="58"/>
                  <a:pt x="45" y="56"/>
                </a:cubicBezTo>
                <a:cubicBezTo>
                  <a:pt x="37" y="58"/>
                  <a:pt x="35" y="67"/>
                  <a:pt x="40" y="72"/>
                </a:cubicBezTo>
                <a:cubicBezTo>
                  <a:pt x="35" y="79"/>
                  <a:pt x="41" y="84"/>
                  <a:pt x="48" y="89"/>
                </a:cubicBezTo>
                <a:cubicBezTo>
                  <a:pt x="44" y="97"/>
                  <a:pt x="28" y="97"/>
                  <a:pt x="22" y="92"/>
                </a:cubicBezTo>
                <a:cubicBezTo>
                  <a:pt x="18" y="81"/>
                  <a:pt x="13" y="70"/>
                  <a:pt x="17" y="56"/>
                </a:cubicBezTo>
                <a:cubicBezTo>
                  <a:pt x="10" y="56"/>
                  <a:pt x="10" y="56"/>
                  <a:pt x="10" y="56"/>
                </a:cubicBezTo>
                <a:cubicBezTo>
                  <a:pt x="4" y="56"/>
                  <a:pt x="0" y="51"/>
                  <a:pt x="0" y="46"/>
                </a:cubicBezTo>
                <a:cubicBezTo>
                  <a:pt x="0" y="34"/>
                  <a:pt x="0" y="34"/>
                  <a:pt x="0" y="34"/>
                </a:cubicBezTo>
                <a:cubicBezTo>
                  <a:pt x="0" y="28"/>
                  <a:pt x="4" y="24"/>
                  <a:pt x="10" y="24"/>
                </a:cubicBezTo>
                <a:cubicBezTo>
                  <a:pt x="40" y="24"/>
                  <a:pt x="40" y="24"/>
                  <a:pt x="40" y="24"/>
                </a:cubicBezTo>
                <a:cubicBezTo>
                  <a:pt x="64" y="24"/>
                  <a:pt x="84" y="10"/>
                  <a:pt x="96" y="0"/>
                </a:cubicBezTo>
                <a:cubicBezTo>
                  <a:pt x="100" y="0"/>
                  <a:pt x="104" y="3"/>
                  <a:pt x="104" y="8"/>
                </a:cubicBezTo>
                <a:cubicBezTo>
                  <a:pt x="104" y="32"/>
                  <a:pt x="104" y="32"/>
                  <a:pt x="104" y="32"/>
                </a:cubicBezTo>
                <a:cubicBezTo>
                  <a:pt x="108" y="32"/>
                  <a:pt x="112" y="35"/>
                  <a:pt x="112" y="40"/>
                </a:cubicBezTo>
                <a:close/>
                <a:moveTo>
                  <a:pt x="96" y="10"/>
                </a:moveTo>
                <a:cubicBezTo>
                  <a:pt x="79" y="22"/>
                  <a:pt x="63" y="29"/>
                  <a:pt x="48" y="31"/>
                </a:cubicBezTo>
                <a:cubicBezTo>
                  <a:pt x="48" y="48"/>
                  <a:pt x="48" y="48"/>
                  <a:pt x="48" y="48"/>
                </a:cubicBezTo>
                <a:cubicBezTo>
                  <a:pt x="63" y="50"/>
                  <a:pt x="79" y="57"/>
                  <a:pt x="96" y="69"/>
                </a:cubicBezTo>
                <a:lnTo>
                  <a:pt x="96" y="1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77147" y="1528810"/>
            <a:ext cx="10086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</a:t>
            </a:r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id-ID" sz="14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987854" y="1749639"/>
            <a:ext cx="198719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category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Lorem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225804" y="3349188"/>
            <a:ext cx="10086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</a:t>
            </a:r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id-ID" sz="14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225804" y="3570017"/>
            <a:ext cx="198719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category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Lorem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225804" y="5014395"/>
            <a:ext cx="10086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</a:t>
            </a:r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id-ID" sz="14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225804" y="5235224"/>
            <a:ext cx="198719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category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Lorem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645781" y="3359842"/>
            <a:ext cx="10086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</a:t>
            </a:r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id-ID" sz="14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667195" y="3580671"/>
            <a:ext cx="198719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category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Lorem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645781" y="5025049"/>
            <a:ext cx="10086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</a:t>
            </a:r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id-ID" sz="14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67195" y="5245878"/>
            <a:ext cx="198719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category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Lorem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7492306" y="3590833"/>
            <a:ext cx="689367" cy="0"/>
          </a:xfrm>
          <a:prstGeom prst="straightConnector1">
            <a:avLst/>
          </a:prstGeom>
          <a:ln w="127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5967550" y="2487632"/>
            <a:ext cx="0" cy="375597"/>
          </a:xfrm>
          <a:prstGeom prst="straightConnector1">
            <a:avLst/>
          </a:prstGeom>
          <a:ln w="127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7492306" y="5279244"/>
            <a:ext cx="595054" cy="0"/>
          </a:xfrm>
          <a:prstGeom prst="straightConnector1">
            <a:avLst/>
          </a:prstGeom>
          <a:ln w="1270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3748703" y="3590833"/>
            <a:ext cx="689367" cy="0"/>
          </a:xfrm>
          <a:prstGeom prst="straightConnector1">
            <a:avLst/>
          </a:prstGeom>
          <a:ln w="1270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H="1">
            <a:off x="3708063" y="5279244"/>
            <a:ext cx="595054" cy="0"/>
          </a:xfrm>
          <a:prstGeom prst="straightConnector1">
            <a:avLst/>
          </a:prstGeom>
          <a:ln w="12700"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11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  <p:bldP spid="11" grpId="0" animBg="1"/>
      <p:bldP spid="12" grpId="0" animBg="1"/>
      <p:bldP spid="13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Five Cycle 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</a:p>
        </p:txBody>
      </p:sp>
      <p:sp>
        <p:nvSpPr>
          <p:cNvPr id="32" name="Freeform 31"/>
          <p:cNvSpPr/>
          <p:nvPr/>
        </p:nvSpPr>
        <p:spPr>
          <a:xfrm>
            <a:off x="5481097" y="1944157"/>
            <a:ext cx="1229808" cy="1229808"/>
          </a:xfrm>
          <a:custGeom>
            <a:avLst/>
            <a:gdLst>
              <a:gd name="connsiteX0" fmla="*/ 0 w 938701"/>
              <a:gd name="connsiteY0" fmla="*/ 469351 h 938701"/>
              <a:gd name="connsiteX1" fmla="*/ 137470 w 938701"/>
              <a:gd name="connsiteY1" fmla="*/ 137470 h 938701"/>
              <a:gd name="connsiteX2" fmla="*/ 469352 w 938701"/>
              <a:gd name="connsiteY2" fmla="*/ 1 h 938701"/>
              <a:gd name="connsiteX3" fmla="*/ 801233 w 938701"/>
              <a:gd name="connsiteY3" fmla="*/ 137471 h 938701"/>
              <a:gd name="connsiteX4" fmla="*/ 938702 w 938701"/>
              <a:gd name="connsiteY4" fmla="*/ 469353 h 938701"/>
              <a:gd name="connsiteX5" fmla="*/ 801232 w 938701"/>
              <a:gd name="connsiteY5" fmla="*/ 801234 h 938701"/>
              <a:gd name="connsiteX6" fmla="*/ 469351 w 938701"/>
              <a:gd name="connsiteY6" fmla="*/ 938704 h 938701"/>
              <a:gd name="connsiteX7" fmla="*/ 137470 w 938701"/>
              <a:gd name="connsiteY7" fmla="*/ 801234 h 938701"/>
              <a:gd name="connsiteX8" fmla="*/ 1 w 938701"/>
              <a:gd name="connsiteY8" fmla="*/ 469352 h 938701"/>
              <a:gd name="connsiteX9" fmla="*/ 0 w 938701"/>
              <a:gd name="connsiteY9" fmla="*/ 469351 h 93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8701" h="938701">
                <a:moveTo>
                  <a:pt x="0" y="469351"/>
                </a:moveTo>
                <a:cubicBezTo>
                  <a:pt x="0" y="344871"/>
                  <a:pt x="49450" y="225490"/>
                  <a:pt x="137470" y="137470"/>
                </a:cubicBezTo>
                <a:cubicBezTo>
                  <a:pt x="225491" y="49450"/>
                  <a:pt x="344872" y="1"/>
                  <a:pt x="469352" y="1"/>
                </a:cubicBezTo>
                <a:cubicBezTo>
                  <a:pt x="593832" y="1"/>
                  <a:pt x="713213" y="49451"/>
                  <a:pt x="801233" y="137471"/>
                </a:cubicBezTo>
                <a:cubicBezTo>
                  <a:pt x="889253" y="225492"/>
                  <a:pt x="938702" y="344873"/>
                  <a:pt x="938702" y="469353"/>
                </a:cubicBezTo>
                <a:cubicBezTo>
                  <a:pt x="938702" y="593833"/>
                  <a:pt x="889253" y="713214"/>
                  <a:pt x="801232" y="801234"/>
                </a:cubicBezTo>
                <a:cubicBezTo>
                  <a:pt x="713212" y="889254"/>
                  <a:pt x="593830" y="938704"/>
                  <a:pt x="469351" y="938704"/>
                </a:cubicBezTo>
                <a:cubicBezTo>
                  <a:pt x="344871" y="938704"/>
                  <a:pt x="225490" y="889254"/>
                  <a:pt x="137470" y="801234"/>
                </a:cubicBezTo>
                <a:cubicBezTo>
                  <a:pt x="49450" y="713214"/>
                  <a:pt x="0" y="593832"/>
                  <a:pt x="1" y="469352"/>
                </a:cubicBezTo>
                <a:lnTo>
                  <a:pt x="0" y="46935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2870" tIns="162869" rIns="162870" bIns="162869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kern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Freeform 32"/>
          <p:cNvSpPr/>
          <p:nvPr/>
        </p:nvSpPr>
        <p:spPr>
          <a:xfrm rot="2160000">
            <a:off x="6672299" y="2889397"/>
            <a:ext cx="328016" cy="415059"/>
          </a:xfrm>
          <a:custGeom>
            <a:avLst/>
            <a:gdLst>
              <a:gd name="connsiteX0" fmla="*/ 0 w 250372"/>
              <a:gd name="connsiteY0" fmla="*/ 63362 h 316811"/>
              <a:gd name="connsiteX1" fmla="*/ 125186 w 250372"/>
              <a:gd name="connsiteY1" fmla="*/ 63362 h 316811"/>
              <a:gd name="connsiteX2" fmla="*/ 125186 w 250372"/>
              <a:gd name="connsiteY2" fmla="*/ 0 h 316811"/>
              <a:gd name="connsiteX3" fmla="*/ 250372 w 250372"/>
              <a:gd name="connsiteY3" fmla="*/ 158406 h 316811"/>
              <a:gd name="connsiteX4" fmla="*/ 125186 w 250372"/>
              <a:gd name="connsiteY4" fmla="*/ 316811 h 316811"/>
              <a:gd name="connsiteX5" fmla="*/ 125186 w 250372"/>
              <a:gd name="connsiteY5" fmla="*/ 253449 h 316811"/>
              <a:gd name="connsiteX6" fmla="*/ 0 w 250372"/>
              <a:gd name="connsiteY6" fmla="*/ 253449 h 316811"/>
              <a:gd name="connsiteX7" fmla="*/ 0 w 250372"/>
              <a:gd name="connsiteY7" fmla="*/ 63362 h 316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0372" h="316811">
                <a:moveTo>
                  <a:pt x="0" y="63362"/>
                </a:moveTo>
                <a:lnTo>
                  <a:pt x="125186" y="63362"/>
                </a:lnTo>
                <a:lnTo>
                  <a:pt x="125186" y="0"/>
                </a:lnTo>
                <a:lnTo>
                  <a:pt x="250372" y="158406"/>
                </a:lnTo>
                <a:lnTo>
                  <a:pt x="125186" y="316811"/>
                </a:lnTo>
                <a:lnTo>
                  <a:pt x="125186" y="253449"/>
                </a:lnTo>
                <a:lnTo>
                  <a:pt x="0" y="253449"/>
                </a:lnTo>
                <a:lnTo>
                  <a:pt x="0" y="63362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3361" rIns="75111" bIns="63362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200" kern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Freeform 35"/>
          <p:cNvSpPr/>
          <p:nvPr/>
        </p:nvSpPr>
        <p:spPr>
          <a:xfrm>
            <a:off x="6976732" y="3030800"/>
            <a:ext cx="1229808" cy="1229808"/>
          </a:xfrm>
          <a:custGeom>
            <a:avLst/>
            <a:gdLst>
              <a:gd name="connsiteX0" fmla="*/ 0 w 938701"/>
              <a:gd name="connsiteY0" fmla="*/ 469351 h 938701"/>
              <a:gd name="connsiteX1" fmla="*/ 137470 w 938701"/>
              <a:gd name="connsiteY1" fmla="*/ 137470 h 938701"/>
              <a:gd name="connsiteX2" fmla="*/ 469352 w 938701"/>
              <a:gd name="connsiteY2" fmla="*/ 1 h 938701"/>
              <a:gd name="connsiteX3" fmla="*/ 801233 w 938701"/>
              <a:gd name="connsiteY3" fmla="*/ 137471 h 938701"/>
              <a:gd name="connsiteX4" fmla="*/ 938702 w 938701"/>
              <a:gd name="connsiteY4" fmla="*/ 469353 h 938701"/>
              <a:gd name="connsiteX5" fmla="*/ 801232 w 938701"/>
              <a:gd name="connsiteY5" fmla="*/ 801234 h 938701"/>
              <a:gd name="connsiteX6" fmla="*/ 469351 w 938701"/>
              <a:gd name="connsiteY6" fmla="*/ 938704 h 938701"/>
              <a:gd name="connsiteX7" fmla="*/ 137470 w 938701"/>
              <a:gd name="connsiteY7" fmla="*/ 801234 h 938701"/>
              <a:gd name="connsiteX8" fmla="*/ 1 w 938701"/>
              <a:gd name="connsiteY8" fmla="*/ 469352 h 938701"/>
              <a:gd name="connsiteX9" fmla="*/ 0 w 938701"/>
              <a:gd name="connsiteY9" fmla="*/ 469351 h 93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8701" h="938701">
                <a:moveTo>
                  <a:pt x="0" y="469351"/>
                </a:moveTo>
                <a:cubicBezTo>
                  <a:pt x="0" y="344871"/>
                  <a:pt x="49450" y="225490"/>
                  <a:pt x="137470" y="137470"/>
                </a:cubicBezTo>
                <a:cubicBezTo>
                  <a:pt x="225491" y="49450"/>
                  <a:pt x="344872" y="1"/>
                  <a:pt x="469352" y="1"/>
                </a:cubicBezTo>
                <a:cubicBezTo>
                  <a:pt x="593832" y="1"/>
                  <a:pt x="713213" y="49451"/>
                  <a:pt x="801233" y="137471"/>
                </a:cubicBezTo>
                <a:cubicBezTo>
                  <a:pt x="889253" y="225492"/>
                  <a:pt x="938702" y="344873"/>
                  <a:pt x="938702" y="469353"/>
                </a:cubicBezTo>
                <a:cubicBezTo>
                  <a:pt x="938702" y="593833"/>
                  <a:pt x="889253" y="713214"/>
                  <a:pt x="801232" y="801234"/>
                </a:cubicBezTo>
                <a:cubicBezTo>
                  <a:pt x="713212" y="889254"/>
                  <a:pt x="593830" y="938704"/>
                  <a:pt x="469351" y="938704"/>
                </a:cubicBezTo>
                <a:cubicBezTo>
                  <a:pt x="344871" y="938704"/>
                  <a:pt x="225490" y="889254"/>
                  <a:pt x="137470" y="801234"/>
                </a:cubicBezTo>
                <a:cubicBezTo>
                  <a:pt x="49450" y="713214"/>
                  <a:pt x="0" y="593832"/>
                  <a:pt x="1" y="469352"/>
                </a:cubicBezTo>
                <a:lnTo>
                  <a:pt x="0" y="46935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2870" tIns="162869" rIns="162870" bIns="162869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kern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Freeform 37"/>
          <p:cNvSpPr/>
          <p:nvPr/>
        </p:nvSpPr>
        <p:spPr>
          <a:xfrm rot="17280000">
            <a:off x="7144856" y="4308459"/>
            <a:ext cx="328018" cy="415059"/>
          </a:xfrm>
          <a:custGeom>
            <a:avLst/>
            <a:gdLst>
              <a:gd name="connsiteX0" fmla="*/ 0 w 250372"/>
              <a:gd name="connsiteY0" fmla="*/ 63362 h 316811"/>
              <a:gd name="connsiteX1" fmla="*/ 125186 w 250372"/>
              <a:gd name="connsiteY1" fmla="*/ 63362 h 316811"/>
              <a:gd name="connsiteX2" fmla="*/ 125186 w 250372"/>
              <a:gd name="connsiteY2" fmla="*/ 0 h 316811"/>
              <a:gd name="connsiteX3" fmla="*/ 250372 w 250372"/>
              <a:gd name="connsiteY3" fmla="*/ 158406 h 316811"/>
              <a:gd name="connsiteX4" fmla="*/ 125186 w 250372"/>
              <a:gd name="connsiteY4" fmla="*/ 316811 h 316811"/>
              <a:gd name="connsiteX5" fmla="*/ 125186 w 250372"/>
              <a:gd name="connsiteY5" fmla="*/ 253449 h 316811"/>
              <a:gd name="connsiteX6" fmla="*/ 0 w 250372"/>
              <a:gd name="connsiteY6" fmla="*/ 253449 h 316811"/>
              <a:gd name="connsiteX7" fmla="*/ 0 w 250372"/>
              <a:gd name="connsiteY7" fmla="*/ 63362 h 316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0372" h="316811">
                <a:moveTo>
                  <a:pt x="250372" y="253449"/>
                </a:moveTo>
                <a:lnTo>
                  <a:pt x="125186" y="253449"/>
                </a:lnTo>
                <a:lnTo>
                  <a:pt x="125186" y="316811"/>
                </a:lnTo>
                <a:lnTo>
                  <a:pt x="0" y="158405"/>
                </a:lnTo>
                <a:lnTo>
                  <a:pt x="125186" y="0"/>
                </a:lnTo>
                <a:lnTo>
                  <a:pt x="125186" y="63362"/>
                </a:lnTo>
                <a:lnTo>
                  <a:pt x="250372" y="63362"/>
                </a:lnTo>
                <a:lnTo>
                  <a:pt x="250372" y="253449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111" tIns="63361" rIns="1" bIns="63362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200" kern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Freeform 40"/>
          <p:cNvSpPr/>
          <p:nvPr/>
        </p:nvSpPr>
        <p:spPr>
          <a:xfrm>
            <a:off x="6405451" y="4789026"/>
            <a:ext cx="1229808" cy="1229808"/>
          </a:xfrm>
          <a:custGeom>
            <a:avLst/>
            <a:gdLst>
              <a:gd name="connsiteX0" fmla="*/ 0 w 938701"/>
              <a:gd name="connsiteY0" fmla="*/ 469351 h 938701"/>
              <a:gd name="connsiteX1" fmla="*/ 137470 w 938701"/>
              <a:gd name="connsiteY1" fmla="*/ 137470 h 938701"/>
              <a:gd name="connsiteX2" fmla="*/ 469352 w 938701"/>
              <a:gd name="connsiteY2" fmla="*/ 1 h 938701"/>
              <a:gd name="connsiteX3" fmla="*/ 801233 w 938701"/>
              <a:gd name="connsiteY3" fmla="*/ 137471 h 938701"/>
              <a:gd name="connsiteX4" fmla="*/ 938702 w 938701"/>
              <a:gd name="connsiteY4" fmla="*/ 469353 h 938701"/>
              <a:gd name="connsiteX5" fmla="*/ 801232 w 938701"/>
              <a:gd name="connsiteY5" fmla="*/ 801234 h 938701"/>
              <a:gd name="connsiteX6" fmla="*/ 469351 w 938701"/>
              <a:gd name="connsiteY6" fmla="*/ 938704 h 938701"/>
              <a:gd name="connsiteX7" fmla="*/ 137470 w 938701"/>
              <a:gd name="connsiteY7" fmla="*/ 801234 h 938701"/>
              <a:gd name="connsiteX8" fmla="*/ 1 w 938701"/>
              <a:gd name="connsiteY8" fmla="*/ 469352 h 938701"/>
              <a:gd name="connsiteX9" fmla="*/ 0 w 938701"/>
              <a:gd name="connsiteY9" fmla="*/ 469351 h 93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8701" h="938701">
                <a:moveTo>
                  <a:pt x="0" y="469351"/>
                </a:moveTo>
                <a:cubicBezTo>
                  <a:pt x="0" y="344871"/>
                  <a:pt x="49450" y="225490"/>
                  <a:pt x="137470" y="137470"/>
                </a:cubicBezTo>
                <a:cubicBezTo>
                  <a:pt x="225491" y="49450"/>
                  <a:pt x="344872" y="1"/>
                  <a:pt x="469352" y="1"/>
                </a:cubicBezTo>
                <a:cubicBezTo>
                  <a:pt x="593832" y="1"/>
                  <a:pt x="713213" y="49451"/>
                  <a:pt x="801233" y="137471"/>
                </a:cubicBezTo>
                <a:cubicBezTo>
                  <a:pt x="889253" y="225492"/>
                  <a:pt x="938702" y="344873"/>
                  <a:pt x="938702" y="469353"/>
                </a:cubicBezTo>
                <a:cubicBezTo>
                  <a:pt x="938702" y="593833"/>
                  <a:pt x="889253" y="713214"/>
                  <a:pt x="801232" y="801234"/>
                </a:cubicBezTo>
                <a:cubicBezTo>
                  <a:pt x="713212" y="889254"/>
                  <a:pt x="593830" y="938704"/>
                  <a:pt x="469351" y="938704"/>
                </a:cubicBezTo>
                <a:cubicBezTo>
                  <a:pt x="344871" y="938704"/>
                  <a:pt x="225490" y="889254"/>
                  <a:pt x="137470" y="801234"/>
                </a:cubicBezTo>
                <a:cubicBezTo>
                  <a:pt x="49450" y="713214"/>
                  <a:pt x="0" y="593832"/>
                  <a:pt x="1" y="469352"/>
                </a:cubicBezTo>
                <a:lnTo>
                  <a:pt x="0" y="46935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2870" tIns="162869" rIns="162870" bIns="162869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kern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Freeform 41"/>
          <p:cNvSpPr/>
          <p:nvPr/>
        </p:nvSpPr>
        <p:spPr>
          <a:xfrm>
            <a:off x="5941275" y="5196399"/>
            <a:ext cx="328018" cy="415061"/>
          </a:xfrm>
          <a:custGeom>
            <a:avLst/>
            <a:gdLst>
              <a:gd name="connsiteX0" fmla="*/ 0 w 250372"/>
              <a:gd name="connsiteY0" fmla="*/ 63362 h 316811"/>
              <a:gd name="connsiteX1" fmla="*/ 125186 w 250372"/>
              <a:gd name="connsiteY1" fmla="*/ 63362 h 316811"/>
              <a:gd name="connsiteX2" fmla="*/ 125186 w 250372"/>
              <a:gd name="connsiteY2" fmla="*/ 0 h 316811"/>
              <a:gd name="connsiteX3" fmla="*/ 250372 w 250372"/>
              <a:gd name="connsiteY3" fmla="*/ 158406 h 316811"/>
              <a:gd name="connsiteX4" fmla="*/ 125186 w 250372"/>
              <a:gd name="connsiteY4" fmla="*/ 316811 h 316811"/>
              <a:gd name="connsiteX5" fmla="*/ 125186 w 250372"/>
              <a:gd name="connsiteY5" fmla="*/ 253449 h 316811"/>
              <a:gd name="connsiteX6" fmla="*/ 0 w 250372"/>
              <a:gd name="connsiteY6" fmla="*/ 253449 h 316811"/>
              <a:gd name="connsiteX7" fmla="*/ 0 w 250372"/>
              <a:gd name="connsiteY7" fmla="*/ 63362 h 316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0372" h="316811">
                <a:moveTo>
                  <a:pt x="250372" y="253449"/>
                </a:moveTo>
                <a:lnTo>
                  <a:pt x="125186" y="253449"/>
                </a:lnTo>
                <a:lnTo>
                  <a:pt x="125186" y="316811"/>
                </a:lnTo>
                <a:lnTo>
                  <a:pt x="0" y="158405"/>
                </a:lnTo>
                <a:lnTo>
                  <a:pt x="125186" y="0"/>
                </a:lnTo>
                <a:lnTo>
                  <a:pt x="125186" y="63362"/>
                </a:lnTo>
                <a:lnTo>
                  <a:pt x="250372" y="63362"/>
                </a:lnTo>
                <a:lnTo>
                  <a:pt x="250372" y="253449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112" tIns="63363" rIns="1" bIns="63362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200" kern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Freeform 42"/>
          <p:cNvSpPr/>
          <p:nvPr/>
        </p:nvSpPr>
        <p:spPr>
          <a:xfrm>
            <a:off x="4556743" y="4789026"/>
            <a:ext cx="1229808" cy="1229808"/>
          </a:xfrm>
          <a:custGeom>
            <a:avLst/>
            <a:gdLst>
              <a:gd name="connsiteX0" fmla="*/ 0 w 938701"/>
              <a:gd name="connsiteY0" fmla="*/ 469351 h 938701"/>
              <a:gd name="connsiteX1" fmla="*/ 137470 w 938701"/>
              <a:gd name="connsiteY1" fmla="*/ 137470 h 938701"/>
              <a:gd name="connsiteX2" fmla="*/ 469352 w 938701"/>
              <a:gd name="connsiteY2" fmla="*/ 1 h 938701"/>
              <a:gd name="connsiteX3" fmla="*/ 801233 w 938701"/>
              <a:gd name="connsiteY3" fmla="*/ 137471 h 938701"/>
              <a:gd name="connsiteX4" fmla="*/ 938702 w 938701"/>
              <a:gd name="connsiteY4" fmla="*/ 469353 h 938701"/>
              <a:gd name="connsiteX5" fmla="*/ 801232 w 938701"/>
              <a:gd name="connsiteY5" fmla="*/ 801234 h 938701"/>
              <a:gd name="connsiteX6" fmla="*/ 469351 w 938701"/>
              <a:gd name="connsiteY6" fmla="*/ 938704 h 938701"/>
              <a:gd name="connsiteX7" fmla="*/ 137470 w 938701"/>
              <a:gd name="connsiteY7" fmla="*/ 801234 h 938701"/>
              <a:gd name="connsiteX8" fmla="*/ 1 w 938701"/>
              <a:gd name="connsiteY8" fmla="*/ 469352 h 938701"/>
              <a:gd name="connsiteX9" fmla="*/ 0 w 938701"/>
              <a:gd name="connsiteY9" fmla="*/ 469351 h 93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8701" h="938701">
                <a:moveTo>
                  <a:pt x="0" y="469351"/>
                </a:moveTo>
                <a:cubicBezTo>
                  <a:pt x="0" y="344871"/>
                  <a:pt x="49450" y="225490"/>
                  <a:pt x="137470" y="137470"/>
                </a:cubicBezTo>
                <a:cubicBezTo>
                  <a:pt x="225491" y="49450"/>
                  <a:pt x="344872" y="1"/>
                  <a:pt x="469352" y="1"/>
                </a:cubicBezTo>
                <a:cubicBezTo>
                  <a:pt x="593832" y="1"/>
                  <a:pt x="713213" y="49451"/>
                  <a:pt x="801233" y="137471"/>
                </a:cubicBezTo>
                <a:cubicBezTo>
                  <a:pt x="889253" y="225492"/>
                  <a:pt x="938702" y="344873"/>
                  <a:pt x="938702" y="469353"/>
                </a:cubicBezTo>
                <a:cubicBezTo>
                  <a:pt x="938702" y="593833"/>
                  <a:pt x="889253" y="713214"/>
                  <a:pt x="801232" y="801234"/>
                </a:cubicBezTo>
                <a:cubicBezTo>
                  <a:pt x="713212" y="889254"/>
                  <a:pt x="593830" y="938704"/>
                  <a:pt x="469351" y="938704"/>
                </a:cubicBezTo>
                <a:cubicBezTo>
                  <a:pt x="344871" y="938704"/>
                  <a:pt x="225490" y="889254"/>
                  <a:pt x="137470" y="801234"/>
                </a:cubicBezTo>
                <a:cubicBezTo>
                  <a:pt x="49450" y="713214"/>
                  <a:pt x="0" y="593832"/>
                  <a:pt x="1" y="469352"/>
                </a:cubicBezTo>
                <a:lnTo>
                  <a:pt x="0" y="46935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2870" tIns="162869" rIns="162870" bIns="162869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kern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Freeform 43"/>
          <p:cNvSpPr/>
          <p:nvPr/>
        </p:nvSpPr>
        <p:spPr>
          <a:xfrm rot="4320000">
            <a:off x="4724866" y="4326116"/>
            <a:ext cx="328018" cy="415059"/>
          </a:xfrm>
          <a:custGeom>
            <a:avLst/>
            <a:gdLst>
              <a:gd name="connsiteX0" fmla="*/ 0 w 250372"/>
              <a:gd name="connsiteY0" fmla="*/ 63362 h 316811"/>
              <a:gd name="connsiteX1" fmla="*/ 125186 w 250372"/>
              <a:gd name="connsiteY1" fmla="*/ 63362 h 316811"/>
              <a:gd name="connsiteX2" fmla="*/ 125186 w 250372"/>
              <a:gd name="connsiteY2" fmla="*/ 0 h 316811"/>
              <a:gd name="connsiteX3" fmla="*/ 250372 w 250372"/>
              <a:gd name="connsiteY3" fmla="*/ 158406 h 316811"/>
              <a:gd name="connsiteX4" fmla="*/ 125186 w 250372"/>
              <a:gd name="connsiteY4" fmla="*/ 316811 h 316811"/>
              <a:gd name="connsiteX5" fmla="*/ 125186 w 250372"/>
              <a:gd name="connsiteY5" fmla="*/ 253449 h 316811"/>
              <a:gd name="connsiteX6" fmla="*/ 0 w 250372"/>
              <a:gd name="connsiteY6" fmla="*/ 253449 h 316811"/>
              <a:gd name="connsiteX7" fmla="*/ 0 w 250372"/>
              <a:gd name="connsiteY7" fmla="*/ 63362 h 316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0372" h="316811">
                <a:moveTo>
                  <a:pt x="250372" y="253449"/>
                </a:moveTo>
                <a:lnTo>
                  <a:pt x="125186" y="253449"/>
                </a:lnTo>
                <a:lnTo>
                  <a:pt x="125186" y="316811"/>
                </a:lnTo>
                <a:lnTo>
                  <a:pt x="0" y="158405"/>
                </a:lnTo>
                <a:lnTo>
                  <a:pt x="125186" y="0"/>
                </a:lnTo>
                <a:lnTo>
                  <a:pt x="125186" y="63362"/>
                </a:lnTo>
                <a:lnTo>
                  <a:pt x="250372" y="63362"/>
                </a:lnTo>
                <a:lnTo>
                  <a:pt x="250372" y="253449"/>
                </a:lnTo>
                <a:close/>
              </a:path>
            </a:pathLst>
          </a:custGeom>
          <a:solidFill>
            <a:schemeClr val="accent5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112" tIns="63362" rIns="0" bIns="63361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200" kern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Freeform 44"/>
          <p:cNvSpPr/>
          <p:nvPr/>
        </p:nvSpPr>
        <p:spPr>
          <a:xfrm>
            <a:off x="3985460" y="3030800"/>
            <a:ext cx="1229808" cy="1229808"/>
          </a:xfrm>
          <a:custGeom>
            <a:avLst/>
            <a:gdLst>
              <a:gd name="connsiteX0" fmla="*/ 0 w 938701"/>
              <a:gd name="connsiteY0" fmla="*/ 469351 h 938701"/>
              <a:gd name="connsiteX1" fmla="*/ 137470 w 938701"/>
              <a:gd name="connsiteY1" fmla="*/ 137470 h 938701"/>
              <a:gd name="connsiteX2" fmla="*/ 469352 w 938701"/>
              <a:gd name="connsiteY2" fmla="*/ 1 h 938701"/>
              <a:gd name="connsiteX3" fmla="*/ 801233 w 938701"/>
              <a:gd name="connsiteY3" fmla="*/ 137471 h 938701"/>
              <a:gd name="connsiteX4" fmla="*/ 938702 w 938701"/>
              <a:gd name="connsiteY4" fmla="*/ 469353 h 938701"/>
              <a:gd name="connsiteX5" fmla="*/ 801232 w 938701"/>
              <a:gd name="connsiteY5" fmla="*/ 801234 h 938701"/>
              <a:gd name="connsiteX6" fmla="*/ 469351 w 938701"/>
              <a:gd name="connsiteY6" fmla="*/ 938704 h 938701"/>
              <a:gd name="connsiteX7" fmla="*/ 137470 w 938701"/>
              <a:gd name="connsiteY7" fmla="*/ 801234 h 938701"/>
              <a:gd name="connsiteX8" fmla="*/ 1 w 938701"/>
              <a:gd name="connsiteY8" fmla="*/ 469352 h 938701"/>
              <a:gd name="connsiteX9" fmla="*/ 0 w 938701"/>
              <a:gd name="connsiteY9" fmla="*/ 469351 h 93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8701" h="938701">
                <a:moveTo>
                  <a:pt x="0" y="469351"/>
                </a:moveTo>
                <a:cubicBezTo>
                  <a:pt x="0" y="344871"/>
                  <a:pt x="49450" y="225490"/>
                  <a:pt x="137470" y="137470"/>
                </a:cubicBezTo>
                <a:cubicBezTo>
                  <a:pt x="225491" y="49450"/>
                  <a:pt x="344872" y="1"/>
                  <a:pt x="469352" y="1"/>
                </a:cubicBezTo>
                <a:cubicBezTo>
                  <a:pt x="593832" y="1"/>
                  <a:pt x="713213" y="49451"/>
                  <a:pt x="801233" y="137471"/>
                </a:cubicBezTo>
                <a:cubicBezTo>
                  <a:pt x="889253" y="225492"/>
                  <a:pt x="938702" y="344873"/>
                  <a:pt x="938702" y="469353"/>
                </a:cubicBezTo>
                <a:cubicBezTo>
                  <a:pt x="938702" y="593833"/>
                  <a:pt x="889253" y="713214"/>
                  <a:pt x="801232" y="801234"/>
                </a:cubicBezTo>
                <a:cubicBezTo>
                  <a:pt x="713212" y="889254"/>
                  <a:pt x="593830" y="938704"/>
                  <a:pt x="469351" y="938704"/>
                </a:cubicBezTo>
                <a:cubicBezTo>
                  <a:pt x="344871" y="938704"/>
                  <a:pt x="225490" y="889254"/>
                  <a:pt x="137470" y="801234"/>
                </a:cubicBezTo>
                <a:cubicBezTo>
                  <a:pt x="49450" y="713214"/>
                  <a:pt x="0" y="593832"/>
                  <a:pt x="1" y="469352"/>
                </a:cubicBezTo>
                <a:lnTo>
                  <a:pt x="0" y="4693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2870" tIns="162869" rIns="162870" bIns="162869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kern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Freeform 45"/>
          <p:cNvSpPr/>
          <p:nvPr/>
        </p:nvSpPr>
        <p:spPr>
          <a:xfrm rot="19440000">
            <a:off x="5176664" y="2900310"/>
            <a:ext cx="328016" cy="415059"/>
          </a:xfrm>
          <a:custGeom>
            <a:avLst/>
            <a:gdLst>
              <a:gd name="connsiteX0" fmla="*/ 0 w 250372"/>
              <a:gd name="connsiteY0" fmla="*/ 63362 h 316811"/>
              <a:gd name="connsiteX1" fmla="*/ 125186 w 250372"/>
              <a:gd name="connsiteY1" fmla="*/ 63362 h 316811"/>
              <a:gd name="connsiteX2" fmla="*/ 125186 w 250372"/>
              <a:gd name="connsiteY2" fmla="*/ 0 h 316811"/>
              <a:gd name="connsiteX3" fmla="*/ 250372 w 250372"/>
              <a:gd name="connsiteY3" fmla="*/ 158406 h 316811"/>
              <a:gd name="connsiteX4" fmla="*/ 125186 w 250372"/>
              <a:gd name="connsiteY4" fmla="*/ 316811 h 316811"/>
              <a:gd name="connsiteX5" fmla="*/ 125186 w 250372"/>
              <a:gd name="connsiteY5" fmla="*/ 253449 h 316811"/>
              <a:gd name="connsiteX6" fmla="*/ 0 w 250372"/>
              <a:gd name="connsiteY6" fmla="*/ 253449 h 316811"/>
              <a:gd name="connsiteX7" fmla="*/ 0 w 250372"/>
              <a:gd name="connsiteY7" fmla="*/ 63362 h 316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0372" h="316811">
                <a:moveTo>
                  <a:pt x="0" y="63362"/>
                </a:moveTo>
                <a:lnTo>
                  <a:pt x="125186" y="63362"/>
                </a:lnTo>
                <a:lnTo>
                  <a:pt x="125186" y="0"/>
                </a:lnTo>
                <a:lnTo>
                  <a:pt x="250372" y="158406"/>
                </a:lnTo>
                <a:lnTo>
                  <a:pt x="125186" y="316811"/>
                </a:lnTo>
                <a:lnTo>
                  <a:pt x="125186" y="253449"/>
                </a:lnTo>
                <a:lnTo>
                  <a:pt x="0" y="253449"/>
                </a:lnTo>
                <a:lnTo>
                  <a:pt x="0" y="63362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-1" tIns="63362" rIns="75112" bIns="63361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200" kern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A557DA5-E10D-4B82-BAA8-4DC63EADA0A1}"/>
              </a:ext>
            </a:extLst>
          </p:cNvPr>
          <p:cNvGrpSpPr/>
          <p:nvPr/>
        </p:nvGrpSpPr>
        <p:grpSpPr>
          <a:xfrm>
            <a:off x="6893665" y="1728350"/>
            <a:ext cx="2867357" cy="823153"/>
            <a:chOff x="6893665" y="1728350"/>
            <a:chExt cx="2867357" cy="823153"/>
          </a:xfrm>
        </p:grpSpPr>
        <p:sp>
          <p:nvSpPr>
            <p:cNvPr id="54" name="Title 1"/>
            <p:cNvSpPr txBox="1"/>
            <p:nvPr/>
          </p:nvSpPr>
          <p:spPr>
            <a:xfrm>
              <a:off x="6893665" y="1728350"/>
              <a:ext cx="26257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  <a:endPara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Details 1"/>
            <p:cNvSpPr txBox="1"/>
            <p:nvPr/>
          </p:nvSpPr>
          <p:spPr>
            <a:xfrm>
              <a:off x="6893665" y="1951339"/>
              <a:ext cx="2867357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This </a:t>
              </a:r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Great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Paragraph line is a sample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dolor sit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Consectetur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adipiscing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eliteiusmod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tempor</a:t>
              </a:r>
              <a:endPara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D11B6AB-F5B4-4CA1-B30C-8796E387EF8E}"/>
              </a:ext>
            </a:extLst>
          </p:cNvPr>
          <p:cNvGrpSpPr/>
          <p:nvPr/>
        </p:nvGrpSpPr>
        <p:grpSpPr>
          <a:xfrm>
            <a:off x="8327343" y="3200310"/>
            <a:ext cx="2867357" cy="823153"/>
            <a:chOff x="8327343" y="3200310"/>
            <a:chExt cx="2867357" cy="823153"/>
          </a:xfrm>
        </p:grpSpPr>
        <p:sp>
          <p:nvSpPr>
            <p:cNvPr id="56" name="Title 1"/>
            <p:cNvSpPr txBox="1"/>
            <p:nvPr/>
          </p:nvSpPr>
          <p:spPr>
            <a:xfrm>
              <a:off x="8327343" y="3200310"/>
              <a:ext cx="26257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  <a:endPara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Details 1"/>
            <p:cNvSpPr txBox="1"/>
            <p:nvPr/>
          </p:nvSpPr>
          <p:spPr>
            <a:xfrm>
              <a:off x="8327343" y="3423299"/>
              <a:ext cx="2867357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This </a:t>
              </a:r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Great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Paragraph line is a sample Lorem ipsum dolor sit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Consectetur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adipiscing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eliteiusmod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tempor</a:t>
              </a:r>
              <a:endPara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E5A9032-751D-426F-B30E-3CFFA61142C9}"/>
              </a:ext>
            </a:extLst>
          </p:cNvPr>
          <p:cNvGrpSpPr/>
          <p:nvPr/>
        </p:nvGrpSpPr>
        <p:grpSpPr>
          <a:xfrm>
            <a:off x="7771417" y="4973410"/>
            <a:ext cx="2867357" cy="823153"/>
            <a:chOff x="7771417" y="4973410"/>
            <a:chExt cx="2867357" cy="823153"/>
          </a:xfrm>
        </p:grpSpPr>
        <p:sp>
          <p:nvSpPr>
            <p:cNvPr id="58" name="Title 1"/>
            <p:cNvSpPr txBox="1"/>
            <p:nvPr/>
          </p:nvSpPr>
          <p:spPr>
            <a:xfrm>
              <a:off x="7771417" y="4973410"/>
              <a:ext cx="26257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  <a:endPara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Details 1"/>
            <p:cNvSpPr txBox="1"/>
            <p:nvPr/>
          </p:nvSpPr>
          <p:spPr>
            <a:xfrm>
              <a:off x="7771417" y="5196399"/>
              <a:ext cx="2867357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This </a:t>
              </a:r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Great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Paragraph line is a sample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dolor sit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Consectetur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adipiscing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eliteiusmod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tempor</a:t>
              </a:r>
              <a:endPara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198CD30-970B-4EC9-999E-CBB6483DD903}"/>
              </a:ext>
            </a:extLst>
          </p:cNvPr>
          <p:cNvGrpSpPr/>
          <p:nvPr/>
        </p:nvGrpSpPr>
        <p:grpSpPr>
          <a:xfrm>
            <a:off x="960765" y="3206079"/>
            <a:ext cx="2867357" cy="823153"/>
            <a:chOff x="960765" y="3206079"/>
            <a:chExt cx="2867357" cy="823153"/>
          </a:xfrm>
        </p:grpSpPr>
        <p:sp>
          <p:nvSpPr>
            <p:cNvPr id="60" name="Title 1"/>
            <p:cNvSpPr txBox="1"/>
            <p:nvPr/>
          </p:nvSpPr>
          <p:spPr>
            <a:xfrm>
              <a:off x="1202373" y="3206079"/>
              <a:ext cx="26257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  <a:endPara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Details 1"/>
            <p:cNvSpPr txBox="1"/>
            <p:nvPr/>
          </p:nvSpPr>
          <p:spPr>
            <a:xfrm>
              <a:off x="960765" y="3429068"/>
              <a:ext cx="2867357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This </a:t>
              </a:r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Great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Paragraph line is a sample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ipsum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dolor sit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Consectetur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adipiscing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eliteiusmod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tempor</a:t>
              </a:r>
              <a:endPara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5FF6F1C-FA38-4036-8A7F-A0E89F67F749}"/>
              </a:ext>
            </a:extLst>
          </p:cNvPr>
          <p:cNvGrpSpPr/>
          <p:nvPr/>
        </p:nvGrpSpPr>
        <p:grpSpPr>
          <a:xfrm>
            <a:off x="1510497" y="4987197"/>
            <a:ext cx="2867357" cy="823153"/>
            <a:chOff x="1510497" y="4987197"/>
            <a:chExt cx="2867357" cy="823153"/>
          </a:xfrm>
        </p:grpSpPr>
        <p:sp>
          <p:nvSpPr>
            <p:cNvPr id="62" name="Title 1"/>
            <p:cNvSpPr txBox="1"/>
            <p:nvPr/>
          </p:nvSpPr>
          <p:spPr>
            <a:xfrm>
              <a:off x="1752105" y="4987197"/>
              <a:ext cx="26257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  <a:endPara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Details 1"/>
            <p:cNvSpPr txBox="1"/>
            <p:nvPr/>
          </p:nvSpPr>
          <p:spPr>
            <a:xfrm>
              <a:off x="1510497" y="5210186"/>
              <a:ext cx="2867357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This </a:t>
              </a:r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Great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Paragraph line is a sample Lorem ipsum dolor sit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amet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Consectetur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adipiscing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eliteiusmod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tempor</a:t>
              </a:r>
              <a:endPara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7401505" y="3432919"/>
            <a:ext cx="443139" cy="425569"/>
            <a:chOff x="2659063" y="4224338"/>
            <a:chExt cx="360363" cy="346075"/>
          </a:xfrm>
          <a:solidFill>
            <a:schemeClr val="bg1"/>
          </a:solidFill>
        </p:grpSpPr>
        <p:sp>
          <p:nvSpPr>
            <p:cNvPr id="65" name="Freeform 10"/>
            <p:cNvSpPr>
              <a:spLocks noEditPoints="1"/>
            </p:cNvSpPr>
            <p:nvPr/>
          </p:nvSpPr>
          <p:spPr bwMode="auto">
            <a:xfrm>
              <a:off x="2659063" y="4405313"/>
              <a:ext cx="150813" cy="165100"/>
            </a:xfrm>
            <a:custGeom>
              <a:avLst/>
              <a:gdLst>
                <a:gd name="T0" fmla="*/ 31 w 40"/>
                <a:gd name="T1" fmla="*/ 27 h 44"/>
                <a:gd name="T2" fmla="*/ 36 w 40"/>
                <a:gd name="T3" fmla="*/ 16 h 44"/>
                <a:gd name="T4" fmla="*/ 20 w 40"/>
                <a:gd name="T5" fmla="*/ 0 h 44"/>
                <a:gd name="T6" fmla="*/ 4 w 40"/>
                <a:gd name="T7" fmla="*/ 16 h 44"/>
                <a:gd name="T8" fmla="*/ 9 w 40"/>
                <a:gd name="T9" fmla="*/ 27 h 44"/>
                <a:gd name="T10" fmla="*/ 0 w 40"/>
                <a:gd name="T11" fmla="*/ 44 h 44"/>
                <a:gd name="T12" fmla="*/ 8 w 40"/>
                <a:gd name="T13" fmla="*/ 44 h 44"/>
                <a:gd name="T14" fmla="*/ 20 w 40"/>
                <a:gd name="T15" fmla="*/ 32 h 44"/>
                <a:gd name="T16" fmla="*/ 32 w 40"/>
                <a:gd name="T17" fmla="*/ 44 h 44"/>
                <a:gd name="T18" fmla="*/ 40 w 40"/>
                <a:gd name="T19" fmla="*/ 44 h 44"/>
                <a:gd name="T20" fmla="*/ 31 w 40"/>
                <a:gd name="T21" fmla="*/ 27 h 44"/>
                <a:gd name="T22" fmla="*/ 12 w 40"/>
                <a:gd name="T23" fmla="*/ 16 h 44"/>
                <a:gd name="T24" fmla="*/ 20 w 40"/>
                <a:gd name="T25" fmla="*/ 8 h 44"/>
                <a:gd name="T26" fmla="*/ 28 w 40"/>
                <a:gd name="T27" fmla="*/ 16 h 44"/>
                <a:gd name="T28" fmla="*/ 20 w 40"/>
                <a:gd name="T29" fmla="*/ 24 h 44"/>
                <a:gd name="T30" fmla="*/ 12 w 40"/>
                <a:gd name="T31" fmla="*/ 1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0" h="44">
                  <a:moveTo>
                    <a:pt x="31" y="27"/>
                  </a:moveTo>
                  <a:cubicBezTo>
                    <a:pt x="34" y="24"/>
                    <a:pt x="36" y="20"/>
                    <a:pt x="36" y="16"/>
                  </a:cubicBezTo>
                  <a:cubicBezTo>
                    <a:pt x="36" y="7"/>
                    <a:pt x="29" y="0"/>
                    <a:pt x="20" y="0"/>
                  </a:cubicBezTo>
                  <a:cubicBezTo>
                    <a:pt x="11" y="0"/>
                    <a:pt x="4" y="7"/>
                    <a:pt x="4" y="16"/>
                  </a:cubicBezTo>
                  <a:cubicBezTo>
                    <a:pt x="4" y="20"/>
                    <a:pt x="6" y="24"/>
                    <a:pt x="9" y="27"/>
                  </a:cubicBezTo>
                  <a:cubicBezTo>
                    <a:pt x="4" y="31"/>
                    <a:pt x="0" y="37"/>
                    <a:pt x="0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37"/>
                    <a:pt x="13" y="32"/>
                    <a:pt x="20" y="32"/>
                  </a:cubicBezTo>
                  <a:cubicBezTo>
                    <a:pt x="27" y="32"/>
                    <a:pt x="32" y="37"/>
                    <a:pt x="32" y="44"/>
                  </a:cubicBezTo>
                  <a:cubicBezTo>
                    <a:pt x="40" y="44"/>
                    <a:pt x="40" y="44"/>
                    <a:pt x="40" y="44"/>
                  </a:cubicBezTo>
                  <a:cubicBezTo>
                    <a:pt x="40" y="37"/>
                    <a:pt x="37" y="31"/>
                    <a:pt x="31" y="27"/>
                  </a:cubicBezTo>
                  <a:close/>
                  <a:moveTo>
                    <a:pt x="12" y="16"/>
                  </a:moveTo>
                  <a:cubicBezTo>
                    <a:pt x="12" y="12"/>
                    <a:pt x="16" y="8"/>
                    <a:pt x="20" y="8"/>
                  </a:cubicBezTo>
                  <a:cubicBezTo>
                    <a:pt x="25" y="8"/>
                    <a:pt x="28" y="12"/>
                    <a:pt x="28" y="16"/>
                  </a:cubicBezTo>
                  <a:cubicBezTo>
                    <a:pt x="28" y="20"/>
                    <a:pt x="25" y="24"/>
                    <a:pt x="20" y="24"/>
                  </a:cubicBezTo>
                  <a:cubicBezTo>
                    <a:pt x="16" y="24"/>
                    <a:pt x="12" y="20"/>
                    <a:pt x="1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Freeform 11"/>
            <p:cNvSpPr>
              <a:spLocks noEditPoints="1"/>
            </p:cNvSpPr>
            <p:nvPr/>
          </p:nvSpPr>
          <p:spPr bwMode="auto">
            <a:xfrm>
              <a:off x="2659063" y="4224338"/>
              <a:ext cx="360363" cy="346075"/>
            </a:xfrm>
            <a:custGeom>
              <a:avLst/>
              <a:gdLst>
                <a:gd name="T0" fmla="*/ 96 w 96"/>
                <a:gd name="T1" fmla="*/ 44 h 92"/>
                <a:gd name="T2" fmla="*/ 96 w 96"/>
                <a:gd name="T3" fmla="*/ 8 h 92"/>
                <a:gd name="T4" fmla="*/ 60 w 96"/>
                <a:gd name="T5" fmla="*/ 8 h 92"/>
                <a:gd name="T6" fmla="*/ 60 w 96"/>
                <a:gd name="T7" fmla="*/ 0 h 92"/>
                <a:gd name="T8" fmla="*/ 0 w 96"/>
                <a:gd name="T9" fmla="*/ 0 h 92"/>
                <a:gd name="T10" fmla="*/ 0 w 96"/>
                <a:gd name="T11" fmla="*/ 32 h 92"/>
                <a:gd name="T12" fmla="*/ 8 w 96"/>
                <a:gd name="T13" fmla="*/ 32 h 92"/>
                <a:gd name="T14" fmla="*/ 8 w 96"/>
                <a:gd name="T15" fmla="*/ 43 h 92"/>
                <a:gd name="T16" fmla="*/ 25 w 96"/>
                <a:gd name="T17" fmla="*/ 32 h 92"/>
                <a:gd name="T18" fmla="*/ 40 w 96"/>
                <a:gd name="T19" fmla="*/ 32 h 92"/>
                <a:gd name="T20" fmla="*/ 40 w 96"/>
                <a:gd name="T21" fmla="*/ 44 h 92"/>
                <a:gd name="T22" fmla="*/ 70 w 96"/>
                <a:gd name="T23" fmla="*/ 44 h 92"/>
                <a:gd name="T24" fmla="*/ 75 w 96"/>
                <a:gd name="T25" fmla="*/ 48 h 92"/>
                <a:gd name="T26" fmla="*/ 60 w 96"/>
                <a:gd name="T27" fmla="*/ 64 h 92"/>
                <a:gd name="T28" fmla="*/ 65 w 96"/>
                <a:gd name="T29" fmla="*/ 75 h 92"/>
                <a:gd name="T30" fmla="*/ 56 w 96"/>
                <a:gd name="T31" fmla="*/ 92 h 92"/>
                <a:gd name="T32" fmla="*/ 64 w 96"/>
                <a:gd name="T33" fmla="*/ 92 h 92"/>
                <a:gd name="T34" fmla="*/ 76 w 96"/>
                <a:gd name="T35" fmla="*/ 80 h 92"/>
                <a:gd name="T36" fmla="*/ 88 w 96"/>
                <a:gd name="T37" fmla="*/ 92 h 92"/>
                <a:gd name="T38" fmla="*/ 96 w 96"/>
                <a:gd name="T39" fmla="*/ 92 h 92"/>
                <a:gd name="T40" fmla="*/ 87 w 96"/>
                <a:gd name="T41" fmla="*/ 75 h 92"/>
                <a:gd name="T42" fmla="*/ 92 w 96"/>
                <a:gd name="T43" fmla="*/ 64 h 92"/>
                <a:gd name="T44" fmla="*/ 88 w 96"/>
                <a:gd name="T45" fmla="*/ 53 h 92"/>
                <a:gd name="T46" fmla="*/ 88 w 96"/>
                <a:gd name="T47" fmla="*/ 44 h 92"/>
                <a:gd name="T48" fmla="*/ 96 w 96"/>
                <a:gd name="T49" fmla="*/ 44 h 92"/>
                <a:gd name="T50" fmla="*/ 23 w 96"/>
                <a:gd name="T51" fmla="*/ 24 h 92"/>
                <a:gd name="T52" fmla="*/ 16 w 96"/>
                <a:gd name="T53" fmla="*/ 28 h 92"/>
                <a:gd name="T54" fmla="*/ 16 w 96"/>
                <a:gd name="T55" fmla="*/ 24 h 92"/>
                <a:gd name="T56" fmla="*/ 8 w 96"/>
                <a:gd name="T57" fmla="*/ 24 h 92"/>
                <a:gd name="T58" fmla="*/ 8 w 96"/>
                <a:gd name="T59" fmla="*/ 8 h 92"/>
                <a:gd name="T60" fmla="*/ 52 w 96"/>
                <a:gd name="T61" fmla="*/ 8 h 92"/>
                <a:gd name="T62" fmla="*/ 52 w 96"/>
                <a:gd name="T63" fmla="*/ 24 h 92"/>
                <a:gd name="T64" fmla="*/ 23 w 96"/>
                <a:gd name="T65" fmla="*/ 24 h 92"/>
                <a:gd name="T66" fmla="*/ 48 w 96"/>
                <a:gd name="T67" fmla="*/ 36 h 92"/>
                <a:gd name="T68" fmla="*/ 48 w 96"/>
                <a:gd name="T69" fmla="*/ 32 h 92"/>
                <a:gd name="T70" fmla="*/ 60 w 96"/>
                <a:gd name="T71" fmla="*/ 32 h 92"/>
                <a:gd name="T72" fmla="*/ 60 w 96"/>
                <a:gd name="T73" fmla="*/ 16 h 92"/>
                <a:gd name="T74" fmla="*/ 88 w 96"/>
                <a:gd name="T75" fmla="*/ 16 h 92"/>
                <a:gd name="T76" fmla="*/ 88 w 96"/>
                <a:gd name="T77" fmla="*/ 36 h 92"/>
                <a:gd name="T78" fmla="*/ 80 w 96"/>
                <a:gd name="T79" fmla="*/ 36 h 92"/>
                <a:gd name="T80" fmla="*/ 80 w 96"/>
                <a:gd name="T81" fmla="*/ 42 h 92"/>
                <a:gd name="T82" fmla="*/ 74 w 96"/>
                <a:gd name="T83" fmla="*/ 36 h 92"/>
                <a:gd name="T84" fmla="*/ 48 w 96"/>
                <a:gd name="T85" fmla="*/ 36 h 92"/>
                <a:gd name="T86" fmla="*/ 68 w 96"/>
                <a:gd name="T87" fmla="*/ 64 h 92"/>
                <a:gd name="T88" fmla="*/ 76 w 96"/>
                <a:gd name="T89" fmla="*/ 56 h 92"/>
                <a:gd name="T90" fmla="*/ 84 w 96"/>
                <a:gd name="T91" fmla="*/ 64 h 92"/>
                <a:gd name="T92" fmla="*/ 76 w 96"/>
                <a:gd name="T93" fmla="*/ 72 h 92"/>
                <a:gd name="T94" fmla="*/ 68 w 96"/>
                <a:gd name="T95" fmla="*/ 6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96" h="92">
                  <a:moveTo>
                    <a:pt x="96" y="44"/>
                  </a:moveTo>
                  <a:cubicBezTo>
                    <a:pt x="96" y="8"/>
                    <a:pt x="96" y="8"/>
                    <a:pt x="96" y="8"/>
                  </a:cubicBezTo>
                  <a:cubicBezTo>
                    <a:pt x="60" y="8"/>
                    <a:pt x="60" y="8"/>
                    <a:pt x="60" y="8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44"/>
                    <a:pt x="40" y="44"/>
                    <a:pt x="40" y="44"/>
                  </a:cubicBezTo>
                  <a:cubicBezTo>
                    <a:pt x="70" y="44"/>
                    <a:pt x="70" y="44"/>
                    <a:pt x="70" y="44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66" y="49"/>
                    <a:pt x="60" y="56"/>
                    <a:pt x="60" y="64"/>
                  </a:cubicBezTo>
                  <a:cubicBezTo>
                    <a:pt x="60" y="68"/>
                    <a:pt x="62" y="72"/>
                    <a:pt x="65" y="75"/>
                  </a:cubicBezTo>
                  <a:cubicBezTo>
                    <a:pt x="60" y="79"/>
                    <a:pt x="56" y="85"/>
                    <a:pt x="56" y="92"/>
                  </a:cubicBezTo>
                  <a:cubicBezTo>
                    <a:pt x="64" y="92"/>
                    <a:pt x="64" y="92"/>
                    <a:pt x="64" y="92"/>
                  </a:cubicBezTo>
                  <a:cubicBezTo>
                    <a:pt x="64" y="85"/>
                    <a:pt x="69" y="80"/>
                    <a:pt x="76" y="80"/>
                  </a:cubicBezTo>
                  <a:cubicBezTo>
                    <a:pt x="83" y="80"/>
                    <a:pt x="88" y="85"/>
                    <a:pt x="88" y="92"/>
                  </a:cubicBezTo>
                  <a:cubicBezTo>
                    <a:pt x="96" y="92"/>
                    <a:pt x="96" y="92"/>
                    <a:pt x="96" y="92"/>
                  </a:cubicBezTo>
                  <a:cubicBezTo>
                    <a:pt x="96" y="85"/>
                    <a:pt x="93" y="79"/>
                    <a:pt x="87" y="75"/>
                  </a:cubicBezTo>
                  <a:cubicBezTo>
                    <a:pt x="90" y="72"/>
                    <a:pt x="92" y="68"/>
                    <a:pt x="92" y="64"/>
                  </a:cubicBezTo>
                  <a:cubicBezTo>
                    <a:pt x="92" y="60"/>
                    <a:pt x="91" y="56"/>
                    <a:pt x="88" y="53"/>
                  </a:cubicBezTo>
                  <a:cubicBezTo>
                    <a:pt x="88" y="44"/>
                    <a:pt x="88" y="44"/>
                    <a:pt x="88" y="44"/>
                  </a:cubicBezTo>
                  <a:lnTo>
                    <a:pt x="96" y="44"/>
                  </a:lnTo>
                  <a:close/>
                  <a:moveTo>
                    <a:pt x="23" y="24"/>
                  </a:moveTo>
                  <a:cubicBezTo>
                    <a:pt x="16" y="28"/>
                    <a:pt x="16" y="28"/>
                    <a:pt x="16" y="28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52" y="8"/>
                    <a:pt x="52" y="8"/>
                    <a:pt x="52" y="8"/>
                  </a:cubicBezTo>
                  <a:cubicBezTo>
                    <a:pt x="52" y="24"/>
                    <a:pt x="52" y="24"/>
                    <a:pt x="52" y="24"/>
                  </a:cubicBezTo>
                  <a:lnTo>
                    <a:pt x="23" y="24"/>
                  </a:lnTo>
                  <a:close/>
                  <a:moveTo>
                    <a:pt x="48" y="36"/>
                  </a:moveTo>
                  <a:cubicBezTo>
                    <a:pt x="48" y="32"/>
                    <a:pt x="48" y="32"/>
                    <a:pt x="48" y="32"/>
                  </a:cubicBezTo>
                  <a:cubicBezTo>
                    <a:pt x="60" y="32"/>
                    <a:pt x="60" y="32"/>
                    <a:pt x="60" y="32"/>
                  </a:cubicBezTo>
                  <a:cubicBezTo>
                    <a:pt x="60" y="16"/>
                    <a:pt x="60" y="16"/>
                    <a:pt x="60" y="16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80" y="36"/>
                    <a:pt x="80" y="36"/>
                    <a:pt x="80" y="36"/>
                  </a:cubicBezTo>
                  <a:cubicBezTo>
                    <a:pt x="80" y="42"/>
                    <a:pt x="80" y="42"/>
                    <a:pt x="80" y="42"/>
                  </a:cubicBezTo>
                  <a:cubicBezTo>
                    <a:pt x="74" y="36"/>
                    <a:pt x="74" y="36"/>
                    <a:pt x="74" y="36"/>
                  </a:cubicBezTo>
                  <a:lnTo>
                    <a:pt x="48" y="36"/>
                  </a:lnTo>
                  <a:close/>
                  <a:moveTo>
                    <a:pt x="68" y="64"/>
                  </a:moveTo>
                  <a:cubicBezTo>
                    <a:pt x="68" y="60"/>
                    <a:pt x="72" y="56"/>
                    <a:pt x="76" y="56"/>
                  </a:cubicBezTo>
                  <a:cubicBezTo>
                    <a:pt x="81" y="56"/>
                    <a:pt x="84" y="60"/>
                    <a:pt x="84" y="64"/>
                  </a:cubicBezTo>
                  <a:cubicBezTo>
                    <a:pt x="84" y="68"/>
                    <a:pt x="81" y="72"/>
                    <a:pt x="76" y="72"/>
                  </a:cubicBezTo>
                  <a:cubicBezTo>
                    <a:pt x="72" y="72"/>
                    <a:pt x="68" y="68"/>
                    <a:pt x="68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6771855" y="5141085"/>
            <a:ext cx="517320" cy="489990"/>
            <a:chOff x="11353801" y="3154363"/>
            <a:chExt cx="420688" cy="398463"/>
          </a:xfrm>
          <a:solidFill>
            <a:schemeClr val="bg1"/>
          </a:solidFill>
        </p:grpSpPr>
        <p:sp>
          <p:nvSpPr>
            <p:cNvPr id="68" name="Freeform 31"/>
            <p:cNvSpPr>
              <a:spLocks noEditPoints="1"/>
            </p:cNvSpPr>
            <p:nvPr/>
          </p:nvSpPr>
          <p:spPr bwMode="auto">
            <a:xfrm>
              <a:off x="11420476" y="3154363"/>
              <a:ext cx="277813" cy="398463"/>
            </a:xfrm>
            <a:custGeom>
              <a:avLst/>
              <a:gdLst>
                <a:gd name="T0" fmla="*/ 33 w 74"/>
                <a:gd name="T1" fmla="*/ 2 h 106"/>
                <a:gd name="T2" fmla="*/ 2 w 74"/>
                <a:gd name="T3" fmla="*/ 33 h 106"/>
                <a:gd name="T4" fmla="*/ 14 w 74"/>
                <a:gd name="T5" fmla="*/ 66 h 106"/>
                <a:gd name="T6" fmla="*/ 22 w 74"/>
                <a:gd name="T7" fmla="*/ 81 h 106"/>
                <a:gd name="T8" fmla="*/ 22 w 74"/>
                <a:gd name="T9" fmla="*/ 86 h 106"/>
                <a:gd name="T10" fmla="*/ 22 w 74"/>
                <a:gd name="T11" fmla="*/ 102 h 106"/>
                <a:gd name="T12" fmla="*/ 31 w 74"/>
                <a:gd name="T13" fmla="*/ 102 h 106"/>
                <a:gd name="T14" fmla="*/ 38 w 74"/>
                <a:gd name="T15" fmla="*/ 106 h 106"/>
                <a:gd name="T16" fmla="*/ 45 w 74"/>
                <a:gd name="T17" fmla="*/ 102 h 106"/>
                <a:gd name="T18" fmla="*/ 54 w 74"/>
                <a:gd name="T19" fmla="*/ 102 h 106"/>
                <a:gd name="T20" fmla="*/ 54 w 74"/>
                <a:gd name="T21" fmla="*/ 86 h 106"/>
                <a:gd name="T22" fmla="*/ 54 w 74"/>
                <a:gd name="T23" fmla="*/ 81 h 106"/>
                <a:gd name="T24" fmla="*/ 61 w 74"/>
                <a:gd name="T25" fmla="*/ 65 h 106"/>
                <a:gd name="T26" fmla="*/ 74 w 74"/>
                <a:gd name="T27" fmla="*/ 38 h 106"/>
                <a:gd name="T28" fmla="*/ 33 w 74"/>
                <a:gd name="T29" fmla="*/ 2 h 106"/>
                <a:gd name="T30" fmla="*/ 46 w 74"/>
                <a:gd name="T31" fmla="*/ 94 h 106"/>
                <a:gd name="T32" fmla="*/ 30 w 74"/>
                <a:gd name="T33" fmla="*/ 94 h 106"/>
                <a:gd name="T34" fmla="*/ 30 w 74"/>
                <a:gd name="T35" fmla="*/ 86 h 106"/>
                <a:gd name="T36" fmla="*/ 46 w 74"/>
                <a:gd name="T37" fmla="*/ 86 h 106"/>
                <a:gd name="T38" fmla="*/ 46 w 74"/>
                <a:gd name="T39" fmla="*/ 94 h 106"/>
                <a:gd name="T40" fmla="*/ 56 w 74"/>
                <a:gd name="T41" fmla="*/ 59 h 106"/>
                <a:gd name="T42" fmla="*/ 46 w 74"/>
                <a:gd name="T43" fmla="*/ 78 h 106"/>
                <a:gd name="T44" fmla="*/ 29 w 74"/>
                <a:gd name="T45" fmla="*/ 78 h 106"/>
                <a:gd name="T46" fmla="*/ 20 w 74"/>
                <a:gd name="T47" fmla="*/ 60 h 106"/>
                <a:gd name="T48" fmla="*/ 10 w 74"/>
                <a:gd name="T49" fmla="*/ 34 h 106"/>
                <a:gd name="T50" fmla="*/ 34 w 74"/>
                <a:gd name="T51" fmla="*/ 10 h 106"/>
                <a:gd name="T52" fmla="*/ 66 w 74"/>
                <a:gd name="T53" fmla="*/ 38 h 106"/>
                <a:gd name="T54" fmla="*/ 56 w 74"/>
                <a:gd name="T55" fmla="*/ 59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4" h="106">
                  <a:moveTo>
                    <a:pt x="33" y="2"/>
                  </a:moveTo>
                  <a:cubicBezTo>
                    <a:pt x="17" y="4"/>
                    <a:pt x="4" y="17"/>
                    <a:pt x="2" y="33"/>
                  </a:cubicBezTo>
                  <a:cubicBezTo>
                    <a:pt x="0" y="46"/>
                    <a:pt x="5" y="58"/>
                    <a:pt x="14" y="66"/>
                  </a:cubicBezTo>
                  <a:cubicBezTo>
                    <a:pt x="19" y="70"/>
                    <a:pt x="22" y="75"/>
                    <a:pt x="22" y="81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22" y="102"/>
                    <a:pt x="22" y="102"/>
                    <a:pt x="22" y="102"/>
                  </a:cubicBezTo>
                  <a:cubicBezTo>
                    <a:pt x="31" y="102"/>
                    <a:pt x="31" y="102"/>
                    <a:pt x="31" y="102"/>
                  </a:cubicBezTo>
                  <a:cubicBezTo>
                    <a:pt x="32" y="105"/>
                    <a:pt x="35" y="106"/>
                    <a:pt x="38" y="106"/>
                  </a:cubicBezTo>
                  <a:cubicBezTo>
                    <a:pt x="41" y="106"/>
                    <a:pt x="43" y="105"/>
                    <a:pt x="45" y="102"/>
                  </a:cubicBezTo>
                  <a:cubicBezTo>
                    <a:pt x="54" y="102"/>
                    <a:pt x="54" y="102"/>
                    <a:pt x="54" y="102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1"/>
                    <a:pt x="54" y="81"/>
                    <a:pt x="54" y="81"/>
                  </a:cubicBezTo>
                  <a:cubicBezTo>
                    <a:pt x="54" y="75"/>
                    <a:pt x="56" y="70"/>
                    <a:pt x="61" y="65"/>
                  </a:cubicBezTo>
                  <a:cubicBezTo>
                    <a:pt x="69" y="58"/>
                    <a:pt x="74" y="48"/>
                    <a:pt x="74" y="38"/>
                  </a:cubicBezTo>
                  <a:cubicBezTo>
                    <a:pt x="74" y="17"/>
                    <a:pt x="55" y="0"/>
                    <a:pt x="33" y="2"/>
                  </a:cubicBezTo>
                  <a:close/>
                  <a:moveTo>
                    <a:pt x="46" y="94"/>
                  </a:moveTo>
                  <a:cubicBezTo>
                    <a:pt x="30" y="94"/>
                    <a:pt x="30" y="94"/>
                    <a:pt x="30" y="94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46" y="86"/>
                    <a:pt x="46" y="86"/>
                    <a:pt x="46" y="86"/>
                  </a:cubicBezTo>
                  <a:lnTo>
                    <a:pt x="46" y="94"/>
                  </a:lnTo>
                  <a:close/>
                  <a:moveTo>
                    <a:pt x="56" y="59"/>
                  </a:moveTo>
                  <a:cubicBezTo>
                    <a:pt x="50" y="64"/>
                    <a:pt x="47" y="71"/>
                    <a:pt x="46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1"/>
                    <a:pt x="25" y="64"/>
                    <a:pt x="20" y="60"/>
                  </a:cubicBezTo>
                  <a:cubicBezTo>
                    <a:pt x="12" y="53"/>
                    <a:pt x="9" y="44"/>
                    <a:pt x="10" y="34"/>
                  </a:cubicBezTo>
                  <a:cubicBezTo>
                    <a:pt x="11" y="22"/>
                    <a:pt x="22" y="12"/>
                    <a:pt x="34" y="10"/>
                  </a:cubicBezTo>
                  <a:cubicBezTo>
                    <a:pt x="51" y="8"/>
                    <a:pt x="66" y="22"/>
                    <a:pt x="66" y="38"/>
                  </a:cubicBezTo>
                  <a:cubicBezTo>
                    <a:pt x="66" y="46"/>
                    <a:pt x="62" y="54"/>
                    <a:pt x="56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Rectangle 32"/>
            <p:cNvSpPr>
              <a:spLocks noChangeArrowheads="1"/>
            </p:cNvSpPr>
            <p:nvPr/>
          </p:nvSpPr>
          <p:spPr bwMode="auto">
            <a:xfrm>
              <a:off x="11728451" y="3297238"/>
              <a:ext cx="46038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Rectangle 33"/>
            <p:cNvSpPr>
              <a:spLocks noChangeArrowheads="1"/>
            </p:cNvSpPr>
            <p:nvPr/>
          </p:nvSpPr>
          <p:spPr bwMode="auto">
            <a:xfrm>
              <a:off x="11353801" y="3297238"/>
              <a:ext cx="44450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Freeform 34"/>
            <p:cNvSpPr>
              <a:spLocks/>
            </p:cNvSpPr>
            <p:nvPr/>
          </p:nvSpPr>
          <p:spPr bwMode="auto">
            <a:xfrm>
              <a:off x="11668126" y="3417888"/>
              <a:ext cx="52388" cy="55563"/>
            </a:xfrm>
            <a:custGeom>
              <a:avLst/>
              <a:gdLst>
                <a:gd name="T0" fmla="*/ 0 w 33"/>
                <a:gd name="T1" fmla="*/ 14 h 35"/>
                <a:gd name="T2" fmla="*/ 19 w 33"/>
                <a:gd name="T3" fmla="*/ 35 h 35"/>
                <a:gd name="T4" fmla="*/ 33 w 33"/>
                <a:gd name="T5" fmla="*/ 21 h 35"/>
                <a:gd name="T6" fmla="*/ 15 w 33"/>
                <a:gd name="T7" fmla="*/ 0 h 35"/>
                <a:gd name="T8" fmla="*/ 0 w 33"/>
                <a:gd name="T9" fmla="*/ 1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5">
                  <a:moveTo>
                    <a:pt x="0" y="14"/>
                  </a:moveTo>
                  <a:lnTo>
                    <a:pt x="19" y="35"/>
                  </a:lnTo>
                  <a:lnTo>
                    <a:pt x="33" y="21"/>
                  </a:lnTo>
                  <a:lnTo>
                    <a:pt x="15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Freeform 35"/>
            <p:cNvSpPr>
              <a:spLocks/>
            </p:cNvSpPr>
            <p:nvPr/>
          </p:nvSpPr>
          <p:spPr bwMode="auto">
            <a:xfrm>
              <a:off x="11401426" y="3154363"/>
              <a:ext cx="53975" cy="52388"/>
            </a:xfrm>
            <a:custGeom>
              <a:avLst/>
              <a:gdLst>
                <a:gd name="T0" fmla="*/ 34 w 34"/>
                <a:gd name="T1" fmla="*/ 19 h 33"/>
                <a:gd name="T2" fmla="*/ 15 w 34"/>
                <a:gd name="T3" fmla="*/ 0 h 33"/>
                <a:gd name="T4" fmla="*/ 0 w 34"/>
                <a:gd name="T5" fmla="*/ 11 h 33"/>
                <a:gd name="T6" fmla="*/ 22 w 34"/>
                <a:gd name="T7" fmla="*/ 33 h 33"/>
                <a:gd name="T8" fmla="*/ 34 w 34"/>
                <a:gd name="T9" fmla="*/ 1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3">
                  <a:moveTo>
                    <a:pt x="34" y="19"/>
                  </a:moveTo>
                  <a:lnTo>
                    <a:pt x="15" y="0"/>
                  </a:lnTo>
                  <a:lnTo>
                    <a:pt x="0" y="11"/>
                  </a:lnTo>
                  <a:lnTo>
                    <a:pt x="22" y="33"/>
                  </a:lnTo>
                  <a:lnTo>
                    <a:pt x="34" y="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Freeform 36"/>
            <p:cNvSpPr>
              <a:spLocks/>
            </p:cNvSpPr>
            <p:nvPr/>
          </p:nvSpPr>
          <p:spPr bwMode="auto">
            <a:xfrm>
              <a:off x="11401426" y="3417888"/>
              <a:ext cx="53975" cy="55563"/>
            </a:xfrm>
            <a:custGeom>
              <a:avLst/>
              <a:gdLst>
                <a:gd name="T0" fmla="*/ 0 w 34"/>
                <a:gd name="T1" fmla="*/ 21 h 35"/>
                <a:gd name="T2" fmla="*/ 15 w 34"/>
                <a:gd name="T3" fmla="*/ 35 h 35"/>
                <a:gd name="T4" fmla="*/ 34 w 34"/>
                <a:gd name="T5" fmla="*/ 14 h 35"/>
                <a:gd name="T6" fmla="*/ 22 w 34"/>
                <a:gd name="T7" fmla="*/ 0 h 35"/>
                <a:gd name="T8" fmla="*/ 0 w 34"/>
                <a:gd name="T9" fmla="*/ 2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5">
                  <a:moveTo>
                    <a:pt x="0" y="21"/>
                  </a:moveTo>
                  <a:lnTo>
                    <a:pt x="15" y="35"/>
                  </a:lnTo>
                  <a:lnTo>
                    <a:pt x="34" y="14"/>
                  </a:lnTo>
                  <a:lnTo>
                    <a:pt x="22" y="0"/>
                  </a:lnTo>
                  <a:lnTo>
                    <a:pt x="0" y="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Freeform 37"/>
            <p:cNvSpPr>
              <a:spLocks/>
            </p:cNvSpPr>
            <p:nvPr/>
          </p:nvSpPr>
          <p:spPr bwMode="auto">
            <a:xfrm>
              <a:off x="11668126" y="3154363"/>
              <a:ext cx="52388" cy="52388"/>
            </a:xfrm>
            <a:custGeom>
              <a:avLst/>
              <a:gdLst>
                <a:gd name="T0" fmla="*/ 0 w 33"/>
                <a:gd name="T1" fmla="*/ 19 h 33"/>
                <a:gd name="T2" fmla="*/ 15 w 33"/>
                <a:gd name="T3" fmla="*/ 33 h 33"/>
                <a:gd name="T4" fmla="*/ 33 w 33"/>
                <a:gd name="T5" fmla="*/ 11 h 33"/>
                <a:gd name="T6" fmla="*/ 19 w 33"/>
                <a:gd name="T7" fmla="*/ 0 h 33"/>
                <a:gd name="T8" fmla="*/ 0 w 33"/>
                <a:gd name="T9" fmla="*/ 1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0" y="19"/>
                  </a:moveTo>
                  <a:lnTo>
                    <a:pt x="15" y="33"/>
                  </a:lnTo>
                  <a:lnTo>
                    <a:pt x="33" y="11"/>
                  </a:lnTo>
                  <a:lnTo>
                    <a:pt x="19" y="0"/>
                  </a:lnTo>
                  <a:lnTo>
                    <a:pt x="0" y="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5" name="Freeform 41"/>
          <p:cNvSpPr>
            <a:spLocks noEditPoints="1"/>
          </p:cNvSpPr>
          <p:nvPr/>
        </p:nvSpPr>
        <p:spPr bwMode="auto">
          <a:xfrm>
            <a:off x="4360262" y="3386894"/>
            <a:ext cx="484133" cy="486086"/>
          </a:xfrm>
          <a:custGeom>
            <a:avLst/>
            <a:gdLst>
              <a:gd name="T0" fmla="*/ 79 w 105"/>
              <a:gd name="T1" fmla="*/ 57 h 105"/>
              <a:gd name="T2" fmla="*/ 105 w 105"/>
              <a:gd name="T3" fmla="*/ 29 h 105"/>
              <a:gd name="T4" fmla="*/ 102 w 105"/>
              <a:gd name="T5" fmla="*/ 17 h 105"/>
              <a:gd name="T6" fmla="*/ 99 w 105"/>
              <a:gd name="T7" fmla="*/ 12 h 105"/>
              <a:gd name="T8" fmla="*/ 80 w 105"/>
              <a:gd name="T9" fmla="*/ 31 h 105"/>
              <a:gd name="T10" fmla="*/ 74 w 105"/>
              <a:gd name="T11" fmla="*/ 25 h 105"/>
              <a:gd name="T12" fmla="*/ 93 w 105"/>
              <a:gd name="T13" fmla="*/ 6 h 105"/>
              <a:gd name="T14" fmla="*/ 88 w 105"/>
              <a:gd name="T15" fmla="*/ 4 h 105"/>
              <a:gd name="T16" fmla="*/ 77 w 105"/>
              <a:gd name="T17" fmla="*/ 1 h 105"/>
              <a:gd name="T18" fmla="*/ 49 w 105"/>
              <a:gd name="T19" fmla="*/ 29 h 105"/>
              <a:gd name="T20" fmla="*/ 49 w 105"/>
              <a:gd name="T21" fmla="*/ 34 h 105"/>
              <a:gd name="T22" fmla="*/ 44 w 105"/>
              <a:gd name="T23" fmla="*/ 39 h 105"/>
              <a:gd name="T24" fmla="*/ 28 w 105"/>
              <a:gd name="T25" fmla="*/ 23 h 105"/>
              <a:gd name="T26" fmla="*/ 29 w 105"/>
              <a:gd name="T27" fmla="*/ 12 h 105"/>
              <a:gd name="T28" fmla="*/ 10 w 105"/>
              <a:gd name="T29" fmla="*/ 0 h 105"/>
              <a:gd name="T30" fmla="*/ 0 w 105"/>
              <a:gd name="T31" fmla="*/ 10 h 105"/>
              <a:gd name="T32" fmla="*/ 11 w 105"/>
              <a:gd name="T33" fmla="*/ 29 h 105"/>
              <a:gd name="T34" fmla="*/ 22 w 105"/>
              <a:gd name="T35" fmla="*/ 29 h 105"/>
              <a:gd name="T36" fmla="*/ 38 w 105"/>
              <a:gd name="T37" fmla="*/ 45 h 105"/>
              <a:gd name="T38" fmla="*/ 5 w 105"/>
              <a:gd name="T39" fmla="*/ 78 h 105"/>
              <a:gd name="T40" fmla="*/ 1 w 105"/>
              <a:gd name="T41" fmla="*/ 89 h 105"/>
              <a:gd name="T42" fmla="*/ 5 w 105"/>
              <a:gd name="T43" fmla="*/ 101 h 105"/>
              <a:gd name="T44" fmla="*/ 17 w 105"/>
              <a:gd name="T45" fmla="*/ 105 h 105"/>
              <a:gd name="T46" fmla="*/ 28 w 105"/>
              <a:gd name="T47" fmla="*/ 101 h 105"/>
              <a:gd name="T48" fmla="*/ 53 w 105"/>
              <a:gd name="T49" fmla="*/ 76 h 105"/>
              <a:gd name="T50" fmla="*/ 77 w 105"/>
              <a:gd name="T51" fmla="*/ 101 h 105"/>
              <a:gd name="T52" fmla="*/ 89 w 105"/>
              <a:gd name="T53" fmla="*/ 105 h 105"/>
              <a:gd name="T54" fmla="*/ 100 w 105"/>
              <a:gd name="T55" fmla="*/ 101 h 105"/>
              <a:gd name="T56" fmla="*/ 105 w 105"/>
              <a:gd name="T57" fmla="*/ 89 h 105"/>
              <a:gd name="T58" fmla="*/ 100 w 105"/>
              <a:gd name="T59" fmla="*/ 78 h 105"/>
              <a:gd name="T60" fmla="*/ 79 w 105"/>
              <a:gd name="T61" fmla="*/ 57 h 105"/>
              <a:gd name="T62" fmla="*/ 15 w 105"/>
              <a:gd name="T63" fmla="*/ 21 h 105"/>
              <a:gd name="T64" fmla="*/ 10 w 105"/>
              <a:gd name="T65" fmla="*/ 12 h 105"/>
              <a:gd name="T66" fmla="*/ 11 w 105"/>
              <a:gd name="T67" fmla="*/ 10 h 105"/>
              <a:gd name="T68" fmla="*/ 20 w 105"/>
              <a:gd name="T69" fmla="*/ 16 h 105"/>
              <a:gd name="T70" fmla="*/ 20 w 105"/>
              <a:gd name="T71" fmla="*/ 20 h 105"/>
              <a:gd name="T72" fmla="*/ 19 w 105"/>
              <a:gd name="T73" fmla="*/ 21 h 105"/>
              <a:gd name="T74" fmla="*/ 15 w 105"/>
              <a:gd name="T75" fmla="*/ 21 h 105"/>
              <a:gd name="T76" fmla="*/ 22 w 105"/>
              <a:gd name="T77" fmla="*/ 95 h 105"/>
              <a:gd name="T78" fmla="*/ 11 w 105"/>
              <a:gd name="T79" fmla="*/ 95 h 105"/>
              <a:gd name="T80" fmla="*/ 9 w 105"/>
              <a:gd name="T81" fmla="*/ 89 h 105"/>
              <a:gd name="T82" fmla="*/ 11 w 105"/>
              <a:gd name="T83" fmla="*/ 84 h 105"/>
              <a:gd name="T84" fmla="*/ 58 w 105"/>
              <a:gd name="T85" fmla="*/ 37 h 105"/>
              <a:gd name="T86" fmla="*/ 57 w 105"/>
              <a:gd name="T87" fmla="*/ 35 h 105"/>
              <a:gd name="T88" fmla="*/ 57 w 105"/>
              <a:gd name="T89" fmla="*/ 29 h 105"/>
              <a:gd name="T90" fmla="*/ 77 w 105"/>
              <a:gd name="T91" fmla="*/ 9 h 105"/>
              <a:gd name="T92" fmla="*/ 79 w 105"/>
              <a:gd name="T93" fmla="*/ 10 h 105"/>
              <a:gd name="T94" fmla="*/ 63 w 105"/>
              <a:gd name="T95" fmla="*/ 25 h 105"/>
              <a:gd name="T96" fmla="*/ 80 w 105"/>
              <a:gd name="T97" fmla="*/ 42 h 105"/>
              <a:gd name="T98" fmla="*/ 96 w 105"/>
              <a:gd name="T99" fmla="*/ 26 h 105"/>
              <a:gd name="T100" fmla="*/ 97 w 105"/>
              <a:gd name="T101" fmla="*/ 29 h 105"/>
              <a:gd name="T102" fmla="*/ 71 w 105"/>
              <a:gd name="T103" fmla="*/ 49 h 105"/>
              <a:gd name="T104" fmla="*/ 69 w 105"/>
              <a:gd name="T105" fmla="*/ 48 h 105"/>
              <a:gd name="T106" fmla="*/ 22 w 105"/>
              <a:gd name="T107" fmla="*/ 95 h 105"/>
              <a:gd name="T108" fmla="*/ 94 w 105"/>
              <a:gd name="T109" fmla="*/ 95 h 105"/>
              <a:gd name="T110" fmla="*/ 83 w 105"/>
              <a:gd name="T111" fmla="*/ 95 h 105"/>
              <a:gd name="T112" fmla="*/ 58 w 105"/>
              <a:gd name="T113" fmla="*/ 70 h 105"/>
              <a:gd name="T114" fmla="*/ 70 w 105"/>
              <a:gd name="T115" fmla="*/ 59 h 105"/>
              <a:gd name="T116" fmla="*/ 94 w 105"/>
              <a:gd name="T117" fmla="*/ 84 h 105"/>
              <a:gd name="T118" fmla="*/ 97 w 105"/>
              <a:gd name="T119" fmla="*/ 89 h 105"/>
              <a:gd name="T120" fmla="*/ 94 w 105"/>
              <a:gd name="T121" fmla="*/ 95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05" h="105">
                <a:moveTo>
                  <a:pt x="79" y="57"/>
                </a:moveTo>
                <a:cubicBezTo>
                  <a:pt x="93" y="56"/>
                  <a:pt x="105" y="44"/>
                  <a:pt x="105" y="29"/>
                </a:cubicBezTo>
                <a:cubicBezTo>
                  <a:pt x="105" y="25"/>
                  <a:pt x="104" y="21"/>
                  <a:pt x="102" y="17"/>
                </a:cubicBezTo>
                <a:cubicBezTo>
                  <a:pt x="99" y="12"/>
                  <a:pt x="99" y="12"/>
                  <a:pt x="99" y="12"/>
                </a:cubicBezTo>
                <a:cubicBezTo>
                  <a:pt x="80" y="31"/>
                  <a:pt x="80" y="31"/>
                  <a:pt x="80" y="31"/>
                </a:cubicBezTo>
                <a:cubicBezTo>
                  <a:pt x="74" y="25"/>
                  <a:pt x="74" y="25"/>
                  <a:pt x="74" y="25"/>
                </a:cubicBezTo>
                <a:cubicBezTo>
                  <a:pt x="93" y="6"/>
                  <a:pt x="93" y="6"/>
                  <a:pt x="93" y="6"/>
                </a:cubicBezTo>
                <a:cubicBezTo>
                  <a:pt x="88" y="4"/>
                  <a:pt x="88" y="4"/>
                  <a:pt x="88" y="4"/>
                </a:cubicBezTo>
                <a:cubicBezTo>
                  <a:pt x="84" y="2"/>
                  <a:pt x="81" y="1"/>
                  <a:pt x="77" y="1"/>
                </a:cubicBezTo>
                <a:cubicBezTo>
                  <a:pt x="61" y="1"/>
                  <a:pt x="49" y="14"/>
                  <a:pt x="49" y="29"/>
                </a:cubicBezTo>
                <a:cubicBezTo>
                  <a:pt x="49" y="31"/>
                  <a:pt x="49" y="33"/>
                  <a:pt x="49" y="34"/>
                </a:cubicBezTo>
                <a:cubicBezTo>
                  <a:pt x="44" y="39"/>
                  <a:pt x="44" y="39"/>
                  <a:pt x="44" y="39"/>
                </a:cubicBezTo>
                <a:cubicBezTo>
                  <a:pt x="28" y="23"/>
                  <a:pt x="28" y="23"/>
                  <a:pt x="28" y="23"/>
                </a:cubicBezTo>
                <a:cubicBezTo>
                  <a:pt x="29" y="12"/>
                  <a:pt x="29" y="12"/>
                  <a:pt x="29" y="12"/>
                </a:cubicBezTo>
                <a:cubicBezTo>
                  <a:pt x="10" y="0"/>
                  <a:pt x="10" y="0"/>
                  <a:pt x="10" y="0"/>
                </a:cubicBezTo>
                <a:cubicBezTo>
                  <a:pt x="0" y="10"/>
                  <a:pt x="0" y="10"/>
                  <a:pt x="0" y="10"/>
                </a:cubicBezTo>
                <a:cubicBezTo>
                  <a:pt x="11" y="29"/>
                  <a:pt x="11" y="29"/>
                  <a:pt x="11" y="29"/>
                </a:cubicBezTo>
                <a:cubicBezTo>
                  <a:pt x="22" y="29"/>
                  <a:pt x="22" y="29"/>
                  <a:pt x="22" y="29"/>
                </a:cubicBezTo>
                <a:cubicBezTo>
                  <a:pt x="38" y="45"/>
                  <a:pt x="38" y="45"/>
                  <a:pt x="38" y="45"/>
                </a:cubicBezTo>
                <a:cubicBezTo>
                  <a:pt x="5" y="78"/>
                  <a:pt x="5" y="78"/>
                  <a:pt x="5" y="78"/>
                </a:cubicBezTo>
                <a:cubicBezTo>
                  <a:pt x="2" y="81"/>
                  <a:pt x="1" y="85"/>
                  <a:pt x="1" y="89"/>
                </a:cubicBezTo>
                <a:cubicBezTo>
                  <a:pt x="1" y="94"/>
                  <a:pt x="2" y="98"/>
                  <a:pt x="5" y="101"/>
                </a:cubicBezTo>
                <a:cubicBezTo>
                  <a:pt x="8" y="104"/>
                  <a:pt x="12" y="105"/>
                  <a:pt x="17" y="105"/>
                </a:cubicBezTo>
                <a:cubicBezTo>
                  <a:pt x="21" y="105"/>
                  <a:pt x="25" y="104"/>
                  <a:pt x="28" y="101"/>
                </a:cubicBezTo>
                <a:cubicBezTo>
                  <a:pt x="53" y="76"/>
                  <a:pt x="53" y="76"/>
                  <a:pt x="53" y="76"/>
                </a:cubicBezTo>
                <a:cubicBezTo>
                  <a:pt x="77" y="101"/>
                  <a:pt x="77" y="101"/>
                  <a:pt x="77" y="101"/>
                </a:cubicBezTo>
                <a:cubicBezTo>
                  <a:pt x="80" y="104"/>
                  <a:pt x="84" y="105"/>
                  <a:pt x="89" y="105"/>
                </a:cubicBezTo>
                <a:cubicBezTo>
                  <a:pt x="93" y="105"/>
                  <a:pt x="97" y="104"/>
                  <a:pt x="100" y="101"/>
                </a:cubicBezTo>
                <a:cubicBezTo>
                  <a:pt x="103" y="98"/>
                  <a:pt x="105" y="94"/>
                  <a:pt x="105" y="89"/>
                </a:cubicBezTo>
                <a:cubicBezTo>
                  <a:pt x="105" y="85"/>
                  <a:pt x="103" y="81"/>
                  <a:pt x="100" y="78"/>
                </a:cubicBezTo>
                <a:cubicBezTo>
                  <a:pt x="99" y="77"/>
                  <a:pt x="87" y="65"/>
                  <a:pt x="79" y="57"/>
                </a:cubicBezTo>
                <a:close/>
                <a:moveTo>
                  <a:pt x="15" y="21"/>
                </a:moveTo>
                <a:cubicBezTo>
                  <a:pt x="10" y="12"/>
                  <a:pt x="10" y="12"/>
                  <a:pt x="10" y="12"/>
                </a:cubicBezTo>
                <a:cubicBezTo>
                  <a:pt x="11" y="10"/>
                  <a:pt x="11" y="10"/>
                  <a:pt x="11" y="10"/>
                </a:cubicBezTo>
                <a:cubicBezTo>
                  <a:pt x="20" y="16"/>
                  <a:pt x="20" y="16"/>
                  <a:pt x="20" y="16"/>
                </a:cubicBezTo>
                <a:cubicBezTo>
                  <a:pt x="20" y="20"/>
                  <a:pt x="20" y="20"/>
                  <a:pt x="20" y="20"/>
                </a:cubicBezTo>
                <a:cubicBezTo>
                  <a:pt x="19" y="21"/>
                  <a:pt x="19" y="21"/>
                  <a:pt x="19" y="21"/>
                </a:cubicBezTo>
                <a:lnTo>
                  <a:pt x="15" y="21"/>
                </a:lnTo>
                <a:close/>
                <a:moveTo>
                  <a:pt x="22" y="95"/>
                </a:moveTo>
                <a:cubicBezTo>
                  <a:pt x="19" y="98"/>
                  <a:pt x="14" y="98"/>
                  <a:pt x="11" y="95"/>
                </a:cubicBezTo>
                <a:cubicBezTo>
                  <a:pt x="9" y="94"/>
                  <a:pt x="9" y="92"/>
                  <a:pt x="9" y="89"/>
                </a:cubicBezTo>
                <a:cubicBezTo>
                  <a:pt x="9" y="87"/>
                  <a:pt x="9" y="85"/>
                  <a:pt x="11" y="84"/>
                </a:cubicBezTo>
                <a:cubicBezTo>
                  <a:pt x="58" y="37"/>
                  <a:pt x="58" y="37"/>
                  <a:pt x="58" y="37"/>
                </a:cubicBezTo>
                <a:cubicBezTo>
                  <a:pt x="57" y="35"/>
                  <a:pt x="57" y="35"/>
                  <a:pt x="57" y="35"/>
                </a:cubicBezTo>
                <a:cubicBezTo>
                  <a:pt x="57" y="33"/>
                  <a:pt x="57" y="31"/>
                  <a:pt x="57" y="29"/>
                </a:cubicBezTo>
                <a:cubicBezTo>
                  <a:pt x="57" y="18"/>
                  <a:pt x="66" y="9"/>
                  <a:pt x="77" y="9"/>
                </a:cubicBezTo>
                <a:cubicBezTo>
                  <a:pt x="77" y="9"/>
                  <a:pt x="78" y="9"/>
                  <a:pt x="79" y="10"/>
                </a:cubicBezTo>
                <a:cubicBezTo>
                  <a:pt x="63" y="25"/>
                  <a:pt x="63" y="25"/>
                  <a:pt x="63" y="25"/>
                </a:cubicBezTo>
                <a:cubicBezTo>
                  <a:pt x="80" y="42"/>
                  <a:pt x="80" y="42"/>
                  <a:pt x="80" y="42"/>
                </a:cubicBezTo>
                <a:cubicBezTo>
                  <a:pt x="96" y="26"/>
                  <a:pt x="96" y="26"/>
                  <a:pt x="96" y="26"/>
                </a:cubicBezTo>
                <a:cubicBezTo>
                  <a:pt x="97" y="27"/>
                  <a:pt x="97" y="28"/>
                  <a:pt x="97" y="29"/>
                </a:cubicBezTo>
                <a:cubicBezTo>
                  <a:pt x="97" y="42"/>
                  <a:pt x="85" y="52"/>
                  <a:pt x="71" y="49"/>
                </a:cubicBezTo>
                <a:cubicBezTo>
                  <a:pt x="69" y="48"/>
                  <a:pt x="69" y="48"/>
                  <a:pt x="69" y="48"/>
                </a:cubicBezTo>
                <a:lnTo>
                  <a:pt x="22" y="95"/>
                </a:lnTo>
                <a:close/>
                <a:moveTo>
                  <a:pt x="94" y="95"/>
                </a:moveTo>
                <a:cubicBezTo>
                  <a:pt x="91" y="98"/>
                  <a:pt x="86" y="98"/>
                  <a:pt x="83" y="95"/>
                </a:cubicBezTo>
                <a:cubicBezTo>
                  <a:pt x="58" y="70"/>
                  <a:pt x="58" y="70"/>
                  <a:pt x="58" y="70"/>
                </a:cubicBezTo>
                <a:cubicBezTo>
                  <a:pt x="70" y="59"/>
                  <a:pt x="70" y="59"/>
                  <a:pt x="70" y="59"/>
                </a:cubicBezTo>
                <a:cubicBezTo>
                  <a:pt x="76" y="66"/>
                  <a:pt x="93" y="83"/>
                  <a:pt x="94" y="84"/>
                </a:cubicBezTo>
                <a:cubicBezTo>
                  <a:pt x="96" y="85"/>
                  <a:pt x="97" y="87"/>
                  <a:pt x="97" y="89"/>
                </a:cubicBezTo>
                <a:cubicBezTo>
                  <a:pt x="97" y="92"/>
                  <a:pt x="96" y="94"/>
                  <a:pt x="94" y="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Freeform 46"/>
          <p:cNvSpPr>
            <a:spLocks noEditPoints="1"/>
          </p:cNvSpPr>
          <p:nvPr/>
        </p:nvSpPr>
        <p:spPr bwMode="auto">
          <a:xfrm>
            <a:off x="4899035" y="5141085"/>
            <a:ext cx="517320" cy="408000"/>
          </a:xfrm>
          <a:custGeom>
            <a:avLst/>
            <a:gdLst>
              <a:gd name="T0" fmla="*/ 237 w 265"/>
              <a:gd name="T1" fmla="*/ 133 h 209"/>
              <a:gd name="T2" fmla="*/ 237 w 265"/>
              <a:gd name="T3" fmla="*/ 95 h 209"/>
              <a:gd name="T4" fmla="*/ 142 w 265"/>
              <a:gd name="T5" fmla="*/ 95 h 209"/>
              <a:gd name="T6" fmla="*/ 142 w 265"/>
              <a:gd name="T7" fmla="*/ 76 h 209"/>
              <a:gd name="T8" fmla="*/ 171 w 265"/>
              <a:gd name="T9" fmla="*/ 76 h 209"/>
              <a:gd name="T10" fmla="*/ 171 w 265"/>
              <a:gd name="T11" fmla="*/ 0 h 209"/>
              <a:gd name="T12" fmla="*/ 95 w 265"/>
              <a:gd name="T13" fmla="*/ 0 h 209"/>
              <a:gd name="T14" fmla="*/ 95 w 265"/>
              <a:gd name="T15" fmla="*/ 76 h 209"/>
              <a:gd name="T16" fmla="*/ 123 w 265"/>
              <a:gd name="T17" fmla="*/ 76 h 209"/>
              <a:gd name="T18" fmla="*/ 123 w 265"/>
              <a:gd name="T19" fmla="*/ 95 h 209"/>
              <a:gd name="T20" fmla="*/ 29 w 265"/>
              <a:gd name="T21" fmla="*/ 95 h 209"/>
              <a:gd name="T22" fmla="*/ 29 w 265"/>
              <a:gd name="T23" fmla="*/ 133 h 209"/>
              <a:gd name="T24" fmla="*/ 0 w 265"/>
              <a:gd name="T25" fmla="*/ 133 h 209"/>
              <a:gd name="T26" fmla="*/ 0 w 265"/>
              <a:gd name="T27" fmla="*/ 209 h 209"/>
              <a:gd name="T28" fmla="*/ 76 w 265"/>
              <a:gd name="T29" fmla="*/ 209 h 209"/>
              <a:gd name="T30" fmla="*/ 76 w 265"/>
              <a:gd name="T31" fmla="*/ 133 h 209"/>
              <a:gd name="T32" fmla="*/ 48 w 265"/>
              <a:gd name="T33" fmla="*/ 133 h 209"/>
              <a:gd name="T34" fmla="*/ 48 w 265"/>
              <a:gd name="T35" fmla="*/ 114 h 209"/>
              <a:gd name="T36" fmla="*/ 123 w 265"/>
              <a:gd name="T37" fmla="*/ 114 h 209"/>
              <a:gd name="T38" fmla="*/ 123 w 265"/>
              <a:gd name="T39" fmla="*/ 133 h 209"/>
              <a:gd name="T40" fmla="*/ 95 w 265"/>
              <a:gd name="T41" fmla="*/ 133 h 209"/>
              <a:gd name="T42" fmla="*/ 95 w 265"/>
              <a:gd name="T43" fmla="*/ 209 h 209"/>
              <a:gd name="T44" fmla="*/ 171 w 265"/>
              <a:gd name="T45" fmla="*/ 209 h 209"/>
              <a:gd name="T46" fmla="*/ 171 w 265"/>
              <a:gd name="T47" fmla="*/ 133 h 209"/>
              <a:gd name="T48" fmla="*/ 142 w 265"/>
              <a:gd name="T49" fmla="*/ 133 h 209"/>
              <a:gd name="T50" fmla="*/ 142 w 265"/>
              <a:gd name="T51" fmla="*/ 114 h 209"/>
              <a:gd name="T52" fmla="*/ 218 w 265"/>
              <a:gd name="T53" fmla="*/ 114 h 209"/>
              <a:gd name="T54" fmla="*/ 218 w 265"/>
              <a:gd name="T55" fmla="*/ 133 h 209"/>
              <a:gd name="T56" fmla="*/ 190 w 265"/>
              <a:gd name="T57" fmla="*/ 133 h 209"/>
              <a:gd name="T58" fmla="*/ 190 w 265"/>
              <a:gd name="T59" fmla="*/ 209 h 209"/>
              <a:gd name="T60" fmla="*/ 265 w 265"/>
              <a:gd name="T61" fmla="*/ 209 h 209"/>
              <a:gd name="T62" fmla="*/ 265 w 265"/>
              <a:gd name="T63" fmla="*/ 133 h 209"/>
              <a:gd name="T64" fmla="*/ 237 w 265"/>
              <a:gd name="T65" fmla="*/ 133 h 209"/>
              <a:gd name="T66" fmla="*/ 114 w 265"/>
              <a:gd name="T67" fmla="*/ 19 h 209"/>
              <a:gd name="T68" fmla="*/ 152 w 265"/>
              <a:gd name="T69" fmla="*/ 19 h 209"/>
              <a:gd name="T70" fmla="*/ 152 w 265"/>
              <a:gd name="T71" fmla="*/ 57 h 209"/>
              <a:gd name="T72" fmla="*/ 114 w 265"/>
              <a:gd name="T73" fmla="*/ 57 h 209"/>
              <a:gd name="T74" fmla="*/ 114 w 265"/>
              <a:gd name="T75" fmla="*/ 19 h 209"/>
              <a:gd name="T76" fmla="*/ 57 w 265"/>
              <a:gd name="T77" fmla="*/ 190 h 209"/>
              <a:gd name="T78" fmla="*/ 19 w 265"/>
              <a:gd name="T79" fmla="*/ 190 h 209"/>
              <a:gd name="T80" fmla="*/ 19 w 265"/>
              <a:gd name="T81" fmla="*/ 152 h 209"/>
              <a:gd name="T82" fmla="*/ 57 w 265"/>
              <a:gd name="T83" fmla="*/ 152 h 209"/>
              <a:gd name="T84" fmla="*/ 57 w 265"/>
              <a:gd name="T85" fmla="*/ 190 h 209"/>
              <a:gd name="T86" fmla="*/ 152 w 265"/>
              <a:gd name="T87" fmla="*/ 190 h 209"/>
              <a:gd name="T88" fmla="*/ 114 w 265"/>
              <a:gd name="T89" fmla="*/ 190 h 209"/>
              <a:gd name="T90" fmla="*/ 114 w 265"/>
              <a:gd name="T91" fmla="*/ 152 h 209"/>
              <a:gd name="T92" fmla="*/ 152 w 265"/>
              <a:gd name="T93" fmla="*/ 152 h 209"/>
              <a:gd name="T94" fmla="*/ 152 w 265"/>
              <a:gd name="T95" fmla="*/ 190 h 209"/>
              <a:gd name="T96" fmla="*/ 246 w 265"/>
              <a:gd name="T97" fmla="*/ 190 h 209"/>
              <a:gd name="T98" fmla="*/ 208 w 265"/>
              <a:gd name="T99" fmla="*/ 190 h 209"/>
              <a:gd name="T100" fmla="*/ 208 w 265"/>
              <a:gd name="T101" fmla="*/ 152 h 209"/>
              <a:gd name="T102" fmla="*/ 246 w 265"/>
              <a:gd name="T103" fmla="*/ 152 h 209"/>
              <a:gd name="T104" fmla="*/ 246 w 265"/>
              <a:gd name="T105" fmla="*/ 190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65" h="209">
                <a:moveTo>
                  <a:pt x="237" y="133"/>
                </a:moveTo>
                <a:lnTo>
                  <a:pt x="237" y="95"/>
                </a:lnTo>
                <a:lnTo>
                  <a:pt x="142" y="95"/>
                </a:lnTo>
                <a:lnTo>
                  <a:pt x="142" y="76"/>
                </a:lnTo>
                <a:lnTo>
                  <a:pt x="171" y="76"/>
                </a:lnTo>
                <a:lnTo>
                  <a:pt x="171" y="0"/>
                </a:lnTo>
                <a:lnTo>
                  <a:pt x="95" y="0"/>
                </a:lnTo>
                <a:lnTo>
                  <a:pt x="95" y="76"/>
                </a:lnTo>
                <a:lnTo>
                  <a:pt x="123" y="76"/>
                </a:lnTo>
                <a:lnTo>
                  <a:pt x="123" y="95"/>
                </a:lnTo>
                <a:lnTo>
                  <a:pt x="29" y="95"/>
                </a:lnTo>
                <a:lnTo>
                  <a:pt x="29" y="133"/>
                </a:lnTo>
                <a:lnTo>
                  <a:pt x="0" y="133"/>
                </a:lnTo>
                <a:lnTo>
                  <a:pt x="0" y="209"/>
                </a:lnTo>
                <a:lnTo>
                  <a:pt x="76" y="209"/>
                </a:lnTo>
                <a:lnTo>
                  <a:pt x="76" y="133"/>
                </a:lnTo>
                <a:lnTo>
                  <a:pt x="48" y="133"/>
                </a:lnTo>
                <a:lnTo>
                  <a:pt x="48" y="114"/>
                </a:lnTo>
                <a:lnTo>
                  <a:pt x="123" y="114"/>
                </a:lnTo>
                <a:lnTo>
                  <a:pt x="123" y="133"/>
                </a:lnTo>
                <a:lnTo>
                  <a:pt x="95" y="133"/>
                </a:lnTo>
                <a:lnTo>
                  <a:pt x="95" y="209"/>
                </a:lnTo>
                <a:lnTo>
                  <a:pt x="171" y="209"/>
                </a:lnTo>
                <a:lnTo>
                  <a:pt x="171" y="133"/>
                </a:lnTo>
                <a:lnTo>
                  <a:pt x="142" y="133"/>
                </a:lnTo>
                <a:lnTo>
                  <a:pt x="142" y="114"/>
                </a:lnTo>
                <a:lnTo>
                  <a:pt x="218" y="114"/>
                </a:lnTo>
                <a:lnTo>
                  <a:pt x="218" y="133"/>
                </a:lnTo>
                <a:lnTo>
                  <a:pt x="190" y="133"/>
                </a:lnTo>
                <a:lnTo>
                  <a:pt x="190" y="209"/>
                </a:lnTo>
                <a:lnTo>
                  <a:pt x="265" y="209"/>
                </a:lnTo>
                <a:lnTo>
                  <a:pt x="265" y="133"/>
                </a:lnTo>
                <a:lnTo>
                  <a:pt x="237" y="133"/>
                </a:lnTo>
                <a:close/>
                <a:moveTo>
                  <a:pt x="114" y="19"/>
                </a:moveTo>
                <a:lnTo>
                  <a:pt x="152" y="19"/>
                </a:lnTo>
                <a:lnTo>
                  <a:pt x="152" y="57"/>
                </a:lnTo>
                <a:lnTo>
                  <a:pt x="114" y="57"/>
                </a:lnTo>
                <a:lnTo>
                  <a:pt x="114" y="19"/>
                </a:lnTo>
                <a:close/>
                <a:moveTo>
                  <a:pt x="57" y="190"/>
                </a:moveTo>
                <a:lnTo>
                  <a:pt x="19" y="190"/>
                </a:lnTo>
                <a:lnTo>
                  <a:pt x="19" y="152"/>
                </a:lnTo>
                <a:lnTo>
                  <a:pt x="57" y="152"/>
                </a:lnTo>
                <a:lnTo>
                  <a:pt x="57" y="190"/>
                </a:lnTo>
                <a:close/>
                <a:moveTo>
                  <a:pt x="152" y="190"/>
                </a:moveTo>
                <a:lnTo>
                  <a:pt x="114" y="190"/>
                </a:lnTo>
                <a:lnTo>
                  <a:pt x="114" y="152"/>
                </a:lnTo>
                <a:lnTo>
                  <a:pt x="152" y="152"/>
                </a:lnTo>
                <a:lnTo>
                  <a:pt x="152" y="190"/>
                </a:lnTo>
                <a:close/>
                <a:moveTo>
                  <a:pt x="246" y="190"/>
                </a:moveTo>
                <a:lnTo>
                  <a:pt x="208" y="190"/>
                </a:lnTo>
                <a:lnTo>
                  <a:pt x="208" y="152"/>
                </a:lnTo>
                <a:lnTo>
                  <a:pt x="246" y="152"/>
                </a:lnTo>
                <a:lnTo>
                  <a:pt x="246" y="1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7" name="Group 76"/>
          <p:cNvGrpSpPr/>
          <p:nvPr/>
        </p:nvGrpSpPr>
        <p:grpSpPr>
          <a:xfrm>
            <a:off x="5800250" y="2283389"/>
            <a:ext cx="591502" cy="408000"/>
            <a:chOff x="2598738" y="2279650"/>
            <a:chExt cx="481013" cy="331788"/>
          </a:xfrm>
          <a:solidFill>
            <a:schemeClr val="bg1"/>
          </a:solidFill>
        </p:grpSpPr>
        <p:sp>
          <p:nvSpPr>
            <p:cNvPr id="78" name="Freeform 56"/>
            <p:cNvSpPr>
              <a:spLocks noEditPoints="1"/>
            </p:cNvSpPr>
            <p:nvPr/>
          </p:nvSpPr>
          <p:spPr bwMode="auto">
            <a:xfrm>
              <a:off x="2598738" y="2279650"/>
              <a:ext cx="481013" cy="331788"/>
            </a:xfrm>
            <a:custGeom>
              <a:avLst/>
              <a:gdLst>
                <a:gd name="T0" fmla="*/ 120 w 128"/>
                <a:gd name="T1" fmla="*/ 47 h 88"/>
                <a:gd name="T2" fmla="*/ 94 w 128"/>
                <a:gd name="T3" fmla="*/ 20 h 88"/>
                <a:gd name="T4" fmla="*/ 64 w 128"/>
                <a:gd name="T5" fmla="*/ 0 h 88"/>
                <a:gd name="T6" fmla="*/ 32 w 128"/>
                <a:gd name="T7" fmla="*/ 29 h 88"/>
                <a:gd name="T8" fmla="*/ 17 w 128"/>
                <a:gd name="T9" fmla="*/ 41 h 88"/>
                <a:gd name="T10" fmla="*/ 0 w 128"/>
                <a:gd name="T11" fmla="*/ 64 h 88"/>
                <a:gd name="T12" fmla="*/ 24 w 128"/>
                <a:gd name="T13" fmla="*/ 88 h 88"/>
                <a:gd name="T14" fmla="*/ 104 w 128"/>
                <a:gd name="T15" fmla="*/ 88 h 88"/>
                <a:gd name="T16" fmla="*/ 128 w 128"/>
                <a:gd name="T17" fmla="*/ 64 h 88"/>
                <a:gd name="T18" fmla="*/ 120 w 128"/>
                <a:gd name="T19" fmla="*/ 47 h 88"/>
                <a:gd name="T20" fmla="*/ 104 w 128"/>
                <a:gd name="T21" fmla="*/ 80 h 88"/>
                <a:gd name="T22" fmla="*/ 24 w 128"/>
                <a:gd name="T23" fmla="*/ 80 h 88"/>
                <a:gd name="T24" fmla="*/ 8 w 128"/>
                <a:gd name="T25" fmla="*/ 64 h 88"/>
                <a:gd name="T26" fmla="*/ 21 w 128"/>
                <a:gd name="T27" fmla="*/ 49 h 88"/>
                <a:gd name="T28" fmla="*/ 24 w 128"/>
                <a:gd name="T29" fmla="*/ 48 h 88"/>
                <a:gd name="T30" fmla="*/ 24 w 128"/>
                <a:gd name="T31" fmla="*/ 46 h 88"/>
                <a:gd name="T32" fmla="*/ 36 w 128"/>
                <a:gd name="T33" fmla="*/ 36 h 88"/>
                <a:gd name="T34" fmla="*/ 40 w 128"/>
                <a:gd name="T35" fmla="*/ 36 h 88"/>
                <a:gd name="T36" fmla="*/ 40 w 128"/>
                <a:gd name="T37" fmla="*/ 32 h 88"/>
                <a:gd name="T38" fmla="*/ 64 w 128"/>
                <a:gd name="T39" fmla="*/ 8 h 88"/>
                <a:gd name="T40" fmla="*/ 87 w 128"/>
                <a:gd name="T41" fmla="*/ 26 h 88"/>
                <a:gd name="T42" fmla="*/ 88 w 128"/>
                <a:gd name="T43" fmla="*/ 29 h 88"/>
                <a:gd name="T44" fmla="*/ 92 w 128"/>
                <a:gd name="T45" fmla="*/ 28 h 88"/>
                <a:gd name="T46" fmla="*/ 112 w 128"/>
                <a:gd name="T47" fmla="*/ 48 h 88"/>
                <a:gd name="T48" fmla="*/ 112 w 128"/>
                <a:gd name="T49" fmla="*/ 50 h 88"/>
                <a:gd name="T50" fmla="*/ 114 w 128"/>
                <a:gd name="T51" fmla="*/ 52 h 88"/>
                <a:gd name="T52" fmla="*/ 120 w 128"/>
                <a:gd name="T53" fmla="*/ 64 h 88"/>
                <a:gd name="T54" fmla="*/ 104 w 128"/>
                <a:gd name="T55" fmla="*/ 8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8" h="88">
                  <a:moveTo>
                    <a:pt x="120" y="47"/>
                  </a:moveTo>
                  <a:cubicBezTo>
                    <a:pt x="119" y="33"/>
                    <a:pt x="108" y="21"/>
                    <a:pt x="94" y="20"/>
                  </a:cubicBezTo>
                  <a:cubicBezTo>
                    <a:pt x="89" y="9"/>
                    <a:pt x="77" y="0"/>
                    <a:pt x="64" y="0"/>
                  </a:cubicBezTo>
                  <a:cubicBezTo>
                    <a:pt x="48" y="0"/>
                    <a:pt x="34" y="13"/>
                    <a:pt x="32" y="29"/>
                  </a:cubicBezTo>
                  <a:cubicBezTo>
                    <a:pt x="26" y="30"/>
                    <a:pt x="20" y="35"/>
                    <a:pt x="17" y="41"/>
                  </a:cubicBezTo>
                  <a:cubicBezTo>
                    <a:pt x="7" y="44"/>
                    <a:pt x="0" y="54"/>
                    <a:pt x="0" y="64"/>
                  </a:cubicBezTo>
                  <a:cubicBezTo>
                    <a:pt x="0" y="78"/>
                    <a:pt x="11" y="88"/>
                    <a:pt x="24" y="88"/>
                  </a:cubicBezTo>
                  <a:cubicBezTo>
                    <a:pt x="104" y="88"/>
                    <a:pt x="104" y="88"/>
                    <a:pt x="104" y="88"/>
                  </a:cubicBezTo>
                  <a:cubicBezTo>
                    <a:pt x="117" y="88"/>
                    <a:pt x="128" y="78"/>
                    <a:pt x="128" y="64"/>
                  </a:cubicBezTo>
                  <a:cubicBezTo>
                    <a:pt x="128" y="58"/>
                    <a:pt x="125" y="51"/>
                    <a:pt x="120" y="47"/>
                  </a:cubicBezTo>
                  <a:close/>
                  <a:moveTo>
                    <a:pt x="104" y="80"/>
                  </a:moveTo>
                  <a:cubicBezTo>
                    <a:pt x="24" y="80"/>
                    <a:pt x="24" y="80"/>
                    <a:pt x="24" y="80"/>
                  </a:cubicBezTo>
                  <a:cubicBezTo>
                    <a:pt x="15" y="80"/>
                    <a:pt x="8" y="73"/>
                    <a:pt x="8" y="64"/>
                  </a:cubicBezTo>
                  <a:cubicBezTo>
                    <a:pt x="8" y="57"/>
                    <a:pt x="14" y="50"/>
                    <a:pt x="21" y="49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6" y="40"/>
                    <a:pt x="31" y="36"/>
                    <a:pt x="36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19"/>
                    <a:pt x="51" y="8"/>
                    <a:pt x="64" y="8"/>
                  </a:cubicBezTo>
                  <a:cubicBezTo>
                    <a:pt x="75" y="8"/>
                    <a:pt x="84" y="15"/>
                    <a:pt x="87" y="26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92" y="28"/>
                    <a:pt x="92" y="28"/>
                    <a:pt x="92" y="28"/>
                  </a:cubicBezTo>
                  <a:cubicBezTo>
                    <a:pt x="103" y="28"/>
                    <a:pt x="112" y="37"/>
                    <a:pt x="112" y="48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14" y="52"/>
                    <a:pt x="114" y="52"/>
                    <a:pt x="114" y="52"/>
                  </a:cubicBezTo>
                  <a:cubicBezTo>
                    <a:pt x="118" y="55"/>
                    <a:pt x="120" y="59"/>
                    <a:pt x="120" y="64"/>
                  </a:cubicBezTo>
                  <a:cubicBezTo>
                    <a:pt x="120" y="73"/>
                    <a:pt x="113" y="80"/>
                    <a:pt x="104" y="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Freeform 57"/>
            <p:cNvSpPr>
              <a:spLocks/>
            </p:cNvSpPr>
            <p:nvPr/>
          </p:nvSpPr>
          <p:spPr bwMode="auto">
            <a:xfrm>
              <a:off x="2768601" y="2395538"/>
              <a:ext cx="142875" cy="155575"/>
            </a:xfrm>
            <a:custGeom>
              <a:avLst/>
              <a:gdLst>
                <a:gd name="T0" fmla="*/ 0 w 90"/>
                <a:gd name="T1" fmla="*/ 45 h 98"/>
                <a:gd name="T2" fmla="*/ 14 w 90"/>
                <a:gd name="T3" fmla="*/ 57 h 98"/>
                <a:gd name="T4" fmla="*/ 35 w 90"/>
                <a:gd name="T5" fmla="*/ 36 h 98"/>
                <a:gd name="T6" fmla="*/ 35 w 90"/>
                <a:gd name="T7" fmla="*/ 98 h 98"/>
                <a:gd name="T8" fmla="*/ 54 w 90"/>
                <a:gd name="T9" fmla="*/ 98 h 98"/>
                <a:gd name="T10" fmla="*/ 54 w 90"/>
                <a:gd name="T11" fmla="*/ 36 h 98"/>
                <a:gd name="T12" fmla="*/ 75 w 90"/>
                <a:gd name="T13" fmla="*/ 57 h 98"/>
                <a:gd name="T14" fmla="*/ 90 w 90"/>
                <a:gd name="T15" fmla="*/ 45 h 98"/>
                <a:gd name="T16" fmla="*/ 45 w 90"/>
                <a:gd name="T17" fmla="*/ 0 h 98"/>
                <a:gd name="T18" fmla="*/ 0 w 90"/>
                <a:gd name="T19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98">
                  <a:moveTo>
                    <a:pt x="0" y="45"/>
                  </a:moveTo>
                  <a:lnTo>
                    <a:pt x="14" y="57"/>
                  </a:lnTo>
                  <a:lnTo>
                    <a:pt x="35" y="36"/>
                  </a:lnTo>
                  <a:lnTo>
                    <a:pt x="35" y="98"/>
                  </a:lnTo>
                  <a:lnTo>
                    <a:pt x="54" y="98"/>
                  </a:lnTo>
                  <a:lnTo>
                    <a:pt x="54" y="36"/>
                  </a:lnTo>
                  <a:lnTo>
                    <a:pt x="75" y="57"/>
                  </a:lnTo>
                  <a:lnTo>
                    <a:pt x="90" y="45"/>
                  </a:lnTo>
                  <a:lnTo>
                    <a:pt x="45" y="0"/>
                  </a:lnTo>
                  <a:lnTo>
                    <a:pt x="0" y="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94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500"/>
                            </p:stCondLst>
                            <p:childTnLst>
                              <p:par>
                                <p:cTn id="6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2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500"/>
                            </p:stCondLst>
                            <p:childTnLst>
                              <p:par>
                                <p:cTn id="8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0"/>
                            </p:stCondLst>
                            <p:childTnLst>
                              <p:par>
                                <p:cTn id="10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500"/>
                            </p:stCondLst>
                            <p:childTnLst>
                              <p:par>
                                <p:cTn id="10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2" grpId="0" animBg="1"/>
      <p:bldP spid="33" grpId="0" animBg="1"/>
      <p:bldP spid="36" grpId="0" animBg="1"/>
      <p:bldP spid="38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75" grpId="0" animBg="1"/>
      <p:bldP spid="7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Six Cycle Process</a:t>
            </a:r>
          </a:p>
        </p:txBody>
      </p:sp>
      <p:sp>
        <p:nvSpPr>
          <p:cNvPr id="43" name="Freeform 5"/>
          <p:cNvSpPr>
            <a:spLocks/>
          </p:cNvSpPr>
          <p:nvPr/>
        </p:nvSpPr>
        <p:spPr bwMode="auto">
          <a:xfrm>
            <a:off x="3763963" y="3171825"/>
            <a:ext cx="1746250" cy="2416175"/>
          </a:xfrm>
          <a:custGeom>
            <a:avLst/>
            <a:gdLst>
              <a:gd name="T0" fmla="*/ 479 w 537"/>
              <a:gd name="T1" fmla="*/ 401 h 743"/>
              <a:gd name="T2" fmla="*/ 458 w 537"/>
              <a:gd name="T3" fmla="*/ 173 h 743"/>
              <a:gd name="T4" fmla="*/ 297 w 537"/>
              <a:gd name="T5" fmla="*/ 243 h 743"/>
              <a:gd name="T6" fmla="*/ 188 w 537"/>
              <a:gd name="T7" fmla="*/ 214 h 743"/>
              <a:gd name="T8" fmla="*/ 79 w 537"/>
              <a:gd name="T9" fmla="*/ 0 h 743"/>
              <a:gd name="T10" fmla="*/ 118 w 537"/>
              <a:gd name="T11" fmla="*/ 607 h 743"/>
              <a:gd name="T12" fmla="*/ 120 w 537"/>
              <a:gd name="T13" fmla="*/ 610 h 743"/>
              <a:gd name="T14" fmla="*/ 404 w 537"/>
              <a:gd name="T15" fmla="*/ 685 h 743"/>
              <a:gd name="T16" fmla="*/ 479 w 537"/>
              <a:gd name="T17" fmla="*/ 402 h 743"/>
              <a:gd name="T18" fmla="*/ 479 w 537"/>
              <a:gd name="T19" fmla="*/ 401 h 7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37" h="743">
                <a:moveTo>
                  <a:pt x="479" y="401"/>
                </a:moveTo>
                <a:cubicBezTo>
                  <a:pt x="438" y="329"/>
                  <a:pt x="432" y="246"/>
                  <a:pt x="458" y="173"/>
                </a:cubicBezTo>
                <a:cubicBezTo>
                  <a:pt x="417" y="217"/>
                  <a:pt x="359" y="243"/>
                  <a:pt x="297" y="243"/>
                </a:cubicBezTo>
                <a:cubicBezTo>
                  <a:pt x="259" y="243"/>
                  <a:pt x="221" y="233"/>
                  <a:pt x="188" y="214"/>
                </a:cubicBezTo>
                <a:cubicBezTo>
                  <a:pt x="110" y="169"/>
                  <a:pt x="70" y="84"/>
                  <a:pt x="79" y="0"/>
                </a:cubicBezTo>
                <a:cubicBezTo>
                  <a:pt x="0" y="191"/>
                  <a:pt x="7" y="415"/>
                  <a:pt x="118" y="607"/>
                </a:cubicBezTo>
                <a:cubicBezTo>
                  <a:pt x="120" y="610"/>
                  <a:pt x="120" y="610"/>
                  <a:pt x="120" y="610"/>
                </a:cubicBezTo>
                <a:cubicBezTo>
                  <a:pt x="177" y="709"/>
                  <a:pt x="305" y="743"/>
                  <a:pt x="404" y="685"/>
                </a:cubicBezTo>
                <a:cubicBezTo>
                  <a:pt x="503" y="628"/>
                  <a:pt x="537" y="501"/>
                  <a:pt x="479" y="402"/>
                </a:cubicBezTo>
                <a:cubicBezTo>
                  <a:pt x="479" y="401"/>
                  <a:pt x="479" y="401"/>
                  <a:pt x="479" y="40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Freeform 6"/>
          <p:cNvSpPr>
            <a:spLocks/>
          </p:cNvSpPr>
          <p:nvPr/>
        </p:nvSpPr>
        <p:spPr bwMode="auto">
          <a:xfrm>
            <a:off x="4303713" y="4614863"/>
            <a:ext cx="2465388" cy="1658937"/>
          </a:xfrm>
          <a:custGeom>
            <a:avLst/>
            <a:gdLst>
              <a:gd name="T0" fmla="*/ 550 w 758"/>
              <a:gd name="T1" fmla="*/ 94 h 510"/>
              <a:gd name="T2" fmla="*/ 550 w 758"/>
              <a:gd name="T3" fmla="*/ 94 h 510"/>
              <a:gd name="T4" fmla="*/ 344 w 758"/>
              <a:gd name="T5" fmla="*/ 0 h 510"/>
              <a:gd name="T6" fmla="*/ 345 w 758"/>
              <a:gd name="T7" fmla="*/ 117 h 510"/>
              <a:gd name="T8" fmla="*/ 243 w 758"/>
              <a:gd name="T9" fmla="*/ 251 h 510"/>
              <a:gd name="T10" fmla="*/ 133 w 758"/>
              <a:gd name="T11" fmla="*/ 281 h 510"/>
              <a:gd name="T12" fmla="*/ 0 w 758"/>
              <a:gd name="T13" fmla="*/ 236 h 510"/>
              <a:gd name="T14" fmla="*/ 547 w 758"/>
              <a:gd name="T15" fmla="*/ 510 h 510"/>
              <a:gd name="T16" fmla="*/ 550 w 758"/>
              <a:gd name="T17" fmla="*/ 510 h 510"/>
              <a:gd name="T18" fmla="*/ 758 w 758"/>
              <a:gd name="T19" fmla="*/ 302 h 510"/>
              <a:gd name="T20" fmla="*/ 550 w 758"/>
              <a:gd name="T21" fmla="*/ 94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58" h="510">
                <a:moveTo>
                  <a:pt x="550" y="94"/>
                </a:moveTo>
                <a:cubicBezTo>
                  <a:pt x="550" y="94"/>
                  <a:pt x="550" y="94"/>
                  <a:pt x="550" y="94"/>
                </a:cubicBezTo>
                <a:cubicBezTo>
                  <a:pt x="468" y="94"/>
                  <a:pt x="394" y="57"/>
                  <a:pt x="344" y="0"/>
                </a:cubicBezTo>
                <a:cubicBezTo>
                  <a:pt x="355" y="38"/>
                  <a:pt x="355" y="78"/>
                  <a:pt x="345" y="117"/>
                </a:cubicBezTo>
                <a:cubicBezTo>
                  <a:pt x="330" y="174"/>
                  <a:pt x="294" y="222"/>
                  <a:pt x="243" y="251"/>
                </a:cubicBezTo>
                <a:cubicBezTo>
                  <a:pt x="209" y="271"/>
                  <a:pt x="171" y="281"/>
                  <a:pt x="133" y="281"/>
                </a:cubicBezTo>
                <a:cubicBezTo>
                  <a:pt x="84" y="281"/>
                  <a:pt x="38" y="265"/>
                  <a:pt x="0" y="236"/>
                </a:cubicBezTo>
                <a:cubicBezTo>
                  <a:pt x="126" y="402"/>
                  <a:pt x="324" y="509"/>
                  <a:pt x="547" y="510"/>
                </a:cubicBezTo>
                <a:cubicBezTo>
                  <a:pt x="550" y="510"/>
                  <a:pt x="550" y="510"/>
                  <a:pt x="550" y="510"/>
                </a:cubicBezTo>
                <a:cubicBezTo>
                  <a:pt x="665" y="510"/>
                  <a:pt x="758" y="417"/>
                  <a:pt x="758" y="302"/>
                </a:cubicBezTo>
                <a:cubicBezTo>
                  <a:pt x="758" y="187"/>
                  <a:pt x="665" y="94"/>
                  <a:pt x="550" y="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 b="1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Freeform 7"/>
          <p:cNvSpPr>
            <a:spLocks/>
          </p:cNvSpPr>
          <p:nvPr/>
        </p:nvSpPr>
        <p:spPr bwMode="auto">
          <a:xfrm>
            <a:off x="6272213" y="4037013"/>
            <a:ext cx="1954213" cy="2220912"/>
          </a:xfrm>
          <a:custGeom>
            <a:avLst/>
            <a:gdLst>
              <a:gd name="T0" fmla="*/ 467 w 601"/>
              <a:gd name="T1" fmla="*/ 57 h 683"/>
              <a:gd name="T2" fmla="*/ 183 w 601"/>
              <a:gd name="T3" fmla="*/ 134 h 683"/>
              <a:gd name="T4" fmla="*/ 183 w 601"/>
              <a:gd name="T5" fmla="*/ 134 h 683"/>
              <a:gd name="T6" fmla="*/ 0 w 601"/>
              <a:gd name="T7" fmla="*/ 266 h 683"/>
              <a:gd name="T8" fmla="*/ 164 w 601"/>
              <a:gd name="T9" fmla="*/ 479 h 683"/>
              <a:gd name="T10" fmla="*/ 26 w 601"/>
              <a:gd name="T11" fmla="*/ 683 h 683"/>
              <a:gd name="T12" fmla="*/ 542 w 601"/>
              <a:gd name="T13" fmla="*/ 343 h 683"/>
              <a:gd name="T14" fmla="*/ 544 w 601"/>
              <a:gd name="T15" fmla="*/ 340 h 683"/>
              <a:gd name="T16" fmla="*/ 467 w 601"/>
              <a:gd name="T17" fmla="*/ 57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01" h="683">
                <a:moveTo>
                  <a:pt x="467" y="57"/>
                </a:moveTo>
                <a:cubicBezTo>
                  <a:pt x="367" y="0"/>
                  <a:pt x="240" y="35"/>
                  <a:pt x="183" y="134"/>
                </a:cubicBezTo>
                <a:cubicBezTo>
                  <a:pt x="183" y="134"/>
                  <a:pt x="183" y="134"/>
                  <a:pt x="183" y="134"/>
                </a:cubicBezTo>
                <a:cubicBezTo>
                  <a:pt x="142" y="205"/>
                  <a:pt x="74" y="251"/>
                  <a:pt x="0" y="266"/>
                </a:cubicBezTo>
                <a:cubicBezTo>
                  <a:pt x="94" y="291"/>
                  <a:pt x="164" y="377"/>
                  <a:pt x="164" y="479"/>
                </a:cubicBezTo>
                <a:cubicBezTo>
                  <a:pt x="164" y="571"/>
                  <a:pt x="107" y="651"/>
                  <a:pt x="26" y="683"/>
                </a:cubicBezTo>
                <a:cubicBezTo>
                  <a:pt x="234" y="658"/>
                  <a:pt x="429" y="539"/>
                  <a:pt x="542" y="343"/>
                </a:cubicBezTo>
                <a:cubicBezTo>
                  <a:pt x="544" y="340"/>
                  <a:pt x="544" y="340"/>
                  <a:pt x="544" y="340"/>
                </a:cubicBezTo>
                <a:cubicBezTo>
                  <a:pt x="601" y="241"/>
                  <a:pt x="566" y="114"/>
                  <a:pt x="467" y="5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Freeform 8"/>
          <p:cNvSpPr>
            <a:spLocks/>
          </p:cNvSpPr>
          <p:nvPr/>
        </p:nvSpPr>
        <p:spPr bwMode="auto">
          <a:xfrm>
            <a:off x="6678613" y="2471738"/>
            <a:ext cx="1746250" cy="2419350"/>
          </a:xfrm>
          <a:custGeom>
            <a:avLst/>
            <a:gdLst>
              <a:gd name="T0" fmla="*/ 57 w 537"/>
              <a:gd name="T1" fmla="*/ 342 h 744"/>
              <a:gd name="T2" fmla="*/ 80 w 537"/>
              <a:gd name="T3" fmla="*/ 566 h 744"/>
              <a:gd name="T4" fmla="*/ 239 w 537"/>
              <a:gd name="T5" fmla="*/ 498 h 744"/>
              <a:gd name="T6" fmla="*/ 348 w 537"/>
              <a:gd name="T7" fmla="*/ 527 h 744"/>
              <a:gd name="T8" fmla="*/ 451 w 537"/>
              <a:gd name="T9" fmla="*/ 660 h 744"/>
              <a:gd name="T10" fmla="*/ 457 w 537"/>
              <a:gd name="T11" fmla="*/ 744 h 744"/>
              <a:gd name="T12" fmla="*/ 419 w 537"/>
              <a:gd name="T13" fmla="*/ 136 h 744"/>
              <a:gd name="T14" fmla="*/ 417 w 537"/>
              <a:gd name="T15" fmla="*/ 133 h 744"/>
              <a:gd name="T16" fmla="*/ 133 w 537"/>
              <a:gd name="T17" fmla="*/ 58 h 744"/>
              <a:gd name="T18" fmla="*/ 57 w 537"/>
              <a:gd name="T19" fmla="*/ 341 h 744"/>
              <a:gd name="T20" fmla="*/ 57 w 537"/>
              <a:gd name="T21" fmla="*/ 342 h 7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37" h="744">
                <a:moveTo>
                  <a:pt x="57" y="342"/>
                </a:moveTo>
                <a:cubicBezTo>
                  <a:pt x="98" y="413"/>
                  <a:pt x="104" y="494"/>
                  <a:pt x="80" y="566"/>
                </a:cubicBezTo>
                <a:cubicBezTo>
                  <a:pt x="121" y="523"/>
                  <a:pt x="178" y="498"/>
                  <a:pt x="239" y="498"/>
                </a:cubicBezTo>
                <a:cubicBezTo>
                  <a:pt x="277" y="498"/>
                  <a:pt x="315" y="508"/>
                  <a:pt x="348" y="527"/>
                </a:cubicBezTo>
                <a:cubicBezTo>
                  <a:pt x="399" y="556"/>
                  <a:pt x="435" y="604"/>
                  <a:pt x="451" y="660"/>
                </a:cubicBezTo>
                <a:cubicBezTo>
                  <a:pt x="458" y="688"/>
                  <a:pt x="460" y="717"/>
                  <a:pt x="457" y="744"/>
                </a:cubicBezTo>
                <a:cubicBezTo>
                  <a:pt x="537" y="553"/>
                  <a:pt x="530" y="329"/>
                  <a:pt x="419" y="136"/>
                </a:cubicBezTo>
                <a:cubicBezTo>
                  <a:pt x="417" y="133"/>
                  <a:pt x="417" y="133"/>
                  <a:pt x="417" y="133"/>
                </a:cubicBezTo>
                <a:cubicBezTo>
                  <a:pt x="359" y="34"/>
                  <a:pt x="232" y="0"/>
                  <a:pt x="133" y="58"/>
                </a:cubicBezTo>
                <a:cubicBezTo>
                  <a:pt x="34" y="115"/>
                  <a:pt x="0" y="242"/>
                  <a:pt x="57" y="341"/>
                </a:cubicBezTo>
                <a:cubicBezTo>
                  <a:pt x="57" y="342"/>
                  <a:pt x="57" y="342"/>
                  <a:pt x="57" y="34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Freeform 9"/>
          <p:cNvSpPr>
            <a:spLocks/>
          </p:cNvSpPr>
          <p:nvPr/>
        </p:nvSpPr>
        <p:spPr bwMode="auto">
          <a:xfrm>
            <a:off x="5419725" y="1785938"/>
            <a:ext cx="2462213" cy="1655762"/>
          </a:xfrm>
          <a:custGeom>
            <a:avLst/>
            <a:gdLst>
              <a:gd name="T0" fmla="*/ 412 w 757"/>
              <a:gd name="T1" fmla="*/ 392 h 509"/>
              <a:gd name="T2" fmla="*/ 514 w 757"/>
              <a:gd name="T3" fmla="*/ 258 h 509"/>
              <a:gd name="T4" fmla="*/ 624 w 757"/>
              <a:gd name="T5" fmla="*/ 228 h 509"/>
              <a:gd name="T6" fmla="*/ 757 w 757"/>
              <a:gd name="T7" fmla="*/ 273 h 509"/>
              <a:gd name="T8" fmla="*/ 211 w 757"/>
              <a:gd name="T9" fmla="*/ 0 h 509"/>
              <a:gd name="T10" fmla="*/ 207 w 757"/>
              <a:gd name="T11" fmla="*/ 0 h 509"/>
              <a:gd name="T12" fmla="*/ 0 w 757"/>
              <a:gd name="T13" fmla="*/ 208 h 509"/>
              <a:gd name="T14" fmla="*/ 207 w 757"/>
              <a:gd name="T15" fmla="*/ 416 h 509"/>
              <a:gd name="T16" fmla="*/ 208 w 757"/>
              <a:gd name="T17" fmla="*/ 416 h 509"/>
              <a:gd name="T18" fmla="*/ 413 w 757"/>
              <a:gd name="T19" fmla="*/ 509 h 509"/>
              <a:gd name="T20" fmla="*/ 412 w 757"/>
              <a:gd name="T21" fmla="*/ 3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57" h="509">
                <a:moveTo>
                  <a:pt x="412" y="392"/>
                </a:moveTo>
                <a:cubicBezTo>
                  <a:pt x="427" y="335"/>
                  <a:pt x="463" y="287"/>
                  <a:pt x="514" y="258"/>
                </a:cubicBezTo>
                <a:cubicBezTo>
                  <a:pt x="547" y="239"/>
                  <a:pt x="585" y="228"/>
                  <a:pt x="624" y="228"/>
                </a:cubicBezTo>
                <a:cubicBezTo>
                  <a:pt x="673" y="228"/>
                  <a:pt x="719" y="244"/>
                  <a:pt x="757" y="273"/>
                </a:cubicBezTo>
                <a:cubicBezTo>
                  <a:pt x="632" y="108"/>
                  <a:pt x="434" y="1"/>
                  <a:pt x="211" y="0"/>
                </a:cubicBezTo>
                <a:cubicBezTo>
                  <a:pt x="207" y="0"/>
                  <a:pt x="207" y="0"/>
                  <a:pt x="207" y="0"/>
                </a:cubicBezTo>
                <a:cubicBezTo>
                  <a:pt x="93" y="0"/>
                  <a:pt x="0" y="93"/>
                  <a:pt x="0" y="208"/>
                </a:cubicBezTo>
                <a:cubicBezTo>
                  <a:pt x="0" y="323"/>
                  <a:pt x="93" y="416"/>
                  <a:pt x="207" y="416"/>
                </a:cubicBezTo>
                <a:cubicBezTo>
                  <a:pt x="208" y="416"/>
                  <a:pt x="208" y="416"/>
                  <a:pt x="208" y="416"/>
                </a:cubicBezTo>
                <a:cubicBezTo>
                  <a:pt x="290" y="416"/>
                  <a:pt x="363" y="452"/>
                  <a:pt x="413" y="509"/>
                </a:cubicBezTo>
                <a:cubicBezTo>
                  <a:pt x="402" y="471"/>
                  <a:pt x="401" y="431"/>
                  <a:pt x="412" y="39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Freeform 10"/>
          <p:cNvSpPr>
            <a:spLocks/>
          </p:cNvSpPr>
          <p:nvPr/>
        </p:nvSpPr>
        <p:spPr bwMode="auto">
          <a:xfrm>
            <a:off x="3962400" y="1801813"/>
            <a:ext cx="1957388" cy="2217737"/>
          </a:xfrm>
          <a:custGeom>
            <a:avLst/>
            <a:gdLst>
              <a:gd name="T0" fmla="*/ 435 w 602"/>
              <a:gd name="T1" fmla="*/ 203 h 682"/>
              <a:gd name="T2" fmla="*/ 570 w 602"/>
              <a:gd name="T3" fmla="*/ 0 h 682"/>
              <a:gd name="T4" fmla="*/ 59 w 602"/>
              <a:gd name="T5" fmla="*/ 338 h 682"/>
              <a:gd name="T6" fmla="*/ 57 w 602"/>
              <a:gd name="T7" fmla="*/ 342 h 682"/>
              <a:gd name="T8" fmla="*/ 134 w 602"/>
              <a:gd name="T9" fmla="*/ 625 h 682"/>
              <a:gd name="T10" fmla="*/ 418 w 602"/>
              <a:gd name="T11" fmla="*/ 548 h 682"/>
              <a:gd name="T12" fmla="*/ 418 w 602"/>
              <a:gd name="T13" fmla="*/ 548 h 682"/>
              <a:gd name="T14" fmla="*/ 602 w 602"/>
              <a:gd name="T15" fmla="*/ 416 h 682"/>
              <a:gd name="T16" fmla="*/ 435 w 602"/>
              <a:gd name="T17" fmla="*/ 203 h 6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02" h="682">
                <a:moveTo>
                  <a:pt x="435" y="203"/>
                </a:moveTo>
                <a:cubicBezTo>
                  <a:pt x="435" y="112"/>
                  <a:pt x="491" y="34"/>
                  <a:pt x="570" y="0"/>
                </a:cubicBezTo>
                <a:cubicBezTo>
                  <a:pt x="364" y="26"/>
                  <a:pt x="171" y="145"/>
                  <a:pt x="59" y="338"/>
                </a:cubicBezTo>
                <a:cubicBezTo>
                  <a:pt x="57" y="342"/>
                  <a:pt x="57" y="342"/>
                  <a:pt x="57" y="342"/>
                </a:cubicBezTo>
                <a:cubicBezTo>
                  <a:pt x="0" y="441"/>
                  <a:pt x="35" y="568"/>
                  <a:pt x="134" y="625"/>
                </a:cubicBezTo>
                <a:cubicBezTo>
                  <a:pt x="233" y="682"/>
                  <a:pt x="360" y="648"/>
                  <a:pt x="418" y="548"/>
                </a:cubicBezTo>
                <a:cubicBezTo>
                  <a:pt x="418" y="548"/>
                  <a:pt x="418" y="548"/>
                  <a:pt x="418" y="548"/>
                </a:cubicBezTo>
                <a:cubicBezTo>
                  <a:pt x="459" y="477"/>
                  <a:pt x="527" y="431"/>
                  <a:pt x="602" y="416"/>
                </a:cubicBezTo>
                <a:cubicBezTo>
                  <a:pt x="506" y="393"/>
                  <a:pt x="435" y="306"/>
                  <a:pt x="435" y="20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322530" y="3103146"/>
            <a:ext cx="8595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rPr>
              <a:t>Content</a:t>
            </a:r>
            <a:endParaRPr lang="id-ID" sz="1400" b="1" dirty="0">
              <a:solidFill>
                <a:schemeClr val="bg1"/>
              </a:solidFill>
              <a:latin typeface="Arial" panose="020B0604020202020204" pitchFamily="34" charset="0"/>
              <a:ea typeface="Raleway" panose="020B0003030101060003" pitchFamily="2" charset="0"/>
              <a:cs typeface="Arial" panose="020B060402020202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259418" y="4753560"/>
            <a:ext cx="8595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rPr>
              <a:t>Content</a:t>
            </a:r>
            <a:endParaRPr lang="id-ID" sz="1400" b="1" dirty="0">
              <a:solidFill>
                <a:schemeClr val="bg1"/>
              </a:solidFill>
              <a:latin typeface="Arial" panose="020B0604020202020204" pitchFamily="34" charset="0"/>
              <a:ea typeface="Raleway" panose="020B0003030101060003" pitchFamily="2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490022" y="5656679"/>
            <a:ext cx="8595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rPr>
              <a:t>Content</a:t>
            </a:r>
            <a:endParaRPr lang="id-ID" sz="1400" b="1" dirty="0">
              <a:solidFill>
                <a:schemeClr val="bg1"/>
              </a:solidFill>
              <a:latin typeface="Arial" panose="020B0604020202020204" pitchFamily="34" charset="0"/>
              <a:ea typeface="Raleway" panose="020B0003030101060003" pitchFamily="2" charset="0"/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882324" y="5006975"/>
            <a:ext cx="8595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rPr>
              <a:t>Content</a:t>
            </a:r>
            <a:endParaRPr lang="id-ID" sz="1400" b="1" dirty="0">
              <a:solidFill>
                <a:schemeClr val="bg1"/>
              </a:solidFill>
              <a:latin typeface="Arial" panose="020B0604020202020204" pitchFamily="34" charset="0"/>
              <a:ea typeface="Raleway" panose="020B0003030101060003" pitchFamily="2" charset="0"/>
              <a:cs typeface="Arial" panose="020B060402020202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122652" y="3467588"/>
            <a:ext cx="8595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rPr>
              <a:t>Content</a:t>
            </a:r>
            <a:endParaRPr lang="id-ID" sz="1400" b="1" dirty="0">
              <a:solidFill>
                <a:schemeClr val="bg1"/>
              </a:solidFill>
              <a:latin typeface="Arial" panose="020B0604020202020204" pitchFamily="34" charset="0"/>
              <a:ea typeface="Raleway" panose="020B0003030101060003" pitchFamily="2" charset="0"/>
              <a:cs typeface="Arial" panose="020B060402020202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784618" y="2525297"/>
            <a:ext cx="8595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rPr>
              <a:t>Content</a:t>
            </a:r>
            <a:endParaRPr lang="id-ID" sz="1400" b="1" dirty="0">
              <a:solidFill>
                <a:schemeClr val="bg1"/>
              </a:solidFill>
              <a:latin typeface="Arial" panose="020B0604020202020204" pitchFamily="34" charset="0"/>
              <a:ea typeface="Raleway" panose="020B0003030101060003" pitchFamily="2" charset="0"/>
              <a:cs typeface="Arial" panose="020B0604020202020204" pitchFamily="34" charset="0"/>
            </a:endParaRPr>
          </a:p>
        </p:txBody>
      </p:sp>
      <p:grpSp>
        <p:nvGrpSpPr>
          <p:cNvPr id="62" name="Group 61"/>
          <p:cNvGrpSpPr/>
          <p:nvPr/>
        </p:nvGrpSpPr>
        <p:grpSpPr>
          <a:xfrm>
            <a:off x="4490433" y="2669296"/>
            <a:ext cx="509385" cy="374680"/>
            <a:chOff x="5775325" y="3484563"/>
            <a:chExt cx="714376" cy="525462"/>
          </a:xfrm>
          <a:solidFill>
            <a:schemeClr val="bg1"/>
          </a:solidFill>
        </p:grpSpPr>
        <p:sp>
          <p:nvSpPr>
            <p:cNvPr id="63" name="Freeform 5"/>
            <p:cNvSpPr>
              <a:spLocks/>
            </p:cNvSpPr>
            <p:nvPr/>
          </p:nvSpPr>
          <p:spPr bwMode="auto">
            <a:xfrm>
              <a:off x="5775325" y="3662363"/>
              <a:ext cx="350838" cy="314325"/>
            </a:xfrm>
            <a:custGeom>
              <a:avLst/>
              <a:gdLst>
                <a:gd name="T0" fmla="*/ 0 w 52"/>
                <a:gd name="T1" fmla="*/ 3 h 46"/>
                <a:gd name="T2" fmla="*/ 13 w 52"/>
                <a:gd name="T3" fmla="*/ 12 h 46"/>
                <a:gd name="T4" fmla="*/ 23 w 52"/>
                <a:gd name="T5" fmla="*/ 34 h 46"/>
                <a:gd name="T6" fmla="*/ 42 w 52"/>
                <a:gd name="T7" fmla="*/ 45 h 46"/>
                <a:gd name="T8" fmla="*/ 27 w 52"/>
                <a:gd name="T9" fmla="*/ 17 h 46"/>
                <a:gd name="T10" fmla="*/ 45 w 52"/>
                <a:gd name="T11" fmla="*/ 44 h 46"/>
                <a:gd name="T12" fmla="*/ 50 w 52"/>
                <a:gd name="T13" fmla="*/ 29 h 46"/>
                <a:gd name="T14" fmla="*/ 0 w 52"/>
                <a:gd name="T15" fmla="*/ 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46">
                  <a:moveTo>
                    <a:pt x="0" y="3"/>
                  </a:moveTo>
                  <a:cubicBezTo>
                    <a:pt x="6" y="5"/>
                    <a:pt x="10" y="7"/>
                    <a:pt x="13" y="12"/>
                  </a:cubicBezTo>
                  <a:cubicBezTo>
                    <a:pt x="18" y="20"/>
                    <a:pt x="19" y="26"/>
                    <a:pt x="23" y="34"/>
                  </a:cubicBezTo>
                  <a:cubicBezTo>
                    <a:pt x="28" y="44"/>
                    <a:pt x="38" y="46"/>
                    <a:pt x="42" y="45"/>
                  </a:cubicBezTo>
                  <a:cubicBezTo>
                    <a:pt x="42" y="36"/>
                    <a:pt x="36" y="24"/>
                    <a:pt x="27" y="17"/>
                  </a:cubicBezTo>
                  <a:cubicBezTo>
                    <a:pt x="38" y="24"/>
                    <a:pt x="44" y="33"/>
                    <a:pt x="45" y="44"/>
                  </a:cubicBezTo>
                  <a:cubicBezTo>
                    <a:pt x="45" y="44"/>
                    <a:pt x="52" y="39"/>
                    <a:pt x="50" y="29"/>
                  </a:cubicBezTo>
                  <a:cubicBezTo>
                    <a:pt x="46" y="5"/>
                    <a:pt x="18" y="0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Freeform 6"/>
            <p:cNvSpPr>
              <a:spLocks/>
            </p:cNvSpPr>
            <p:nvPr/>
          </p:nvSpPr>
          <p:spPr bwMode="auto">
            <a:xfrm>
              <a:off x="6072188" y="3484563"/>
              <a:ext cx="417513" cy="525462"/>
            </a:xfrm>
            <a:custGeom>
              <a:avLst/>
              <a:gdLst>
                <a:gd name="T0" fmla="*/ 0 w 62"/>
                <a:gd name="T1" fmla="*/ 38 h 77"/>
                <a:gd name="T2" fmla="*/ 8 w 62"/>
                <a:gd name="T3" fmla="*/ 56 h 77"/>
                <a:gd name="T4" fmla="*/ 5 w 62"/>
                <a:gd name="T5" fmla="*/ 70 h 77"/>
                <a:gd name="T6" fmla="*/ 10 w 62"/>
                <a:gd name="T7" fmla="*/ 74 h 77"/>
                <a:gd name="T8" fmla="*/ 29 w 62"/>
                <a:gd name="T9" fmla="*/ 29 h 77"/>
                <a:gd name="T10" fmla="*/ 13 w 62"/>
                <a:gd name="T11" fmla="*/ 75 h 77"/>
                <a:gd name="T12" fmla="*/ 39 w 62"/>
                <a:gd name="T13" fmla="*/ 52 h 77"/>
                <a:gd name="T14" fmla="*/ 46 w 62"/>
                <a:gd name="T15" fmla="*/ 18 h 77"/>
                <a:gd name="T16" fmla="*/ 62 w 62"/>
                <a:gd name="T17" fmla="*/ 0 h 77"/>
                <a:gd name="T18" fmla="*/ 0 w 62"/>
                <a:gd name="T19" fmla="*/ 3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77">
                  <a:moveTo>
                    <a:pt x="0" y="38"/>
                  </a:moveTo>
                  <a:cubicBezTo>
                    <a:pt x="5" y="43"/>
                    <a:pt x="7" y="48"/>
                    <a:pt x="8" y="56"/>
                  </a:cubicBezTo>
                  <a:cubicBezTo>
                    <a:pt x="9" y="61"/>
                    <a:pt x="7" y="66"/>
                    <a:pt x="5" y="70"/>
                  </a:cubicBezTo>
                  <a:cubicBezTo>
                    <a:pt x="6" y="73"/>
                    <a:pt x="10" y="74"/>
                    <a:pt x="10" y="74"/>
                  </a:cubicBezTo>
                  <a:cubicBezTo>
                    <a:pt x="11" y="56"/>
                    <a:pt x="14" y="42"/>
                    <a:pt x="29" y="29"/>
                  </a:cubicBezTo>
                  <a:cubicBezTo>
                    <a:pt x="17" y="42"/>
                    <a:pt x="12" y="62"/>
                    <a:pt x="13" y="75"/>
                  </a:cubicBezTo>
                  <a:cubicBezTo>
                    <a:pt x="21" y="77"/>
                    <a:pt x="35" y="69"/>
                    <a:pt x="39" y="52"/>
                  </a:cubicBezTo>
                  <a:cubicBezTo>
                    <a:pt x="43" y="39"/>
                    <a:pt x="41" y="30"/>
                    <a:pt x="46" y="18"/>
                  </a:cubicBezTo>
                  <a:cubicBezTo>
                    <a:pt x="50" y="9"/>
                    <a:pt x="55" y="5"/>
                    <a:pt x="62" y="0"/>
                  </a:cubicBezTo>
                  <a:cubicBezTo>
                    <a:pt x="40" y="1"/>
                    <a:pt x="8" y="13"/>
                    <a:pt x="0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6064321" y="2127150"/>
            <a:ext cx="300123" cy="340741"/>
            <a:chOff x="2641601" y="5472113"/>
            <a:chExt cx="211138" cy="239713"/>
          </a:xfrm>
          <a:solidFill>
            <a:schemeClr val="bg1"/>
          </a:solidFill>
        </p:grpSpPr>
        <p:sp>
          <p:nvSpPr>
            <p:cNvPr id="66" name="Freeform 245"/>
            <p:cNvSpPr>
              <a:spLocks noEditPoints="1"/>
            </p:cNvSpPr>
            <p:nvPr/>
          </p:nvSpPr>
          <p:spPr bwMode="auto">
            <a:xfrm>
              <a:off x="2641601" y="5516563"/>
              <a:ext cx="211138" cy="195263"/>
            </a:xfrm>
            <a:custGeom>
              <a:avLst/>
              <a:gdLst>
                <a:gd name="T0" fmla="*/ 28 w 56"/>
                <a:gd name="T1" fmla="*/ 8 h 52"/>
                <a:gd name="T2" fmla="*/ 0 w 56"/>
                <a:gd name="T3" fmla="*/ 24 h 52"/>
                <a:gd name="T4" fmla="*/ 20 w 56"/>
                <a:gd name="T5" fmla="*/ 52 h 52"/>
                <a:gd name="T6" fmla="*/ 28 w 56"/>
                <a:gd name="T7" fmla="*/ 48 h 52"/>
                <a:gd name="T8" fmla="*/ 36 w 56"/>
                <a:gd name="T9" fmla="*/ 52 h 52"/>
                <a:gd name="T10" fmla="*/ 56 w 56"/>
                <a:gd name="T11" fmla="*/ 24 h 52"/>
                <a:gd name="T12" fmla="*/ 28 w 56"/>
                <a:gd name="T13" fmla="*/ 8 h 52"/>
                <a:gd name="T14" fmla="*/ 12 w 56"/>
                <a:gd name="T15" fmla="*/ 40 h 52"/>
                <a:gd name="T16" fmla="*/ 12 w 56"/>
                <a:gd name="T17" fmla="*/ 12 h 52"/>
                <a:gd name="T18" fmla="*/ 20 w 56"/>
                <a:gd name="T19" fmla="*/ 12 h 52"/>
                <a:gd name="T20" fmla="*/ 12 w 56"/>
                <a:gd name="T21" fmla="*/ 4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2">
                  <a:moveTo>
                    <a:pt x="28" y="8"/>
                  </a:moveTo>
                  <a:cubicBezTo>
                    <a:pt x="7" y="0"/>
                    <a:pt x="0" y="12"/>
                    <a:pt x="0" y="24"/>
                  </a:cubicBezTo>
                  <a:cubicBezTo>
                    <a:pt x="0" y="36"/>
                    <a:pt x="14" y="52"/>
                    <a:pt x="20" y="52"/>
                  </a:cubicBezTo>
                  <a:cubicBezTo>
                    <a:pt x="28" y="52"/>
                    <a:pt x="28" y="48"/>
                    <a:pt x="28" y="48"/>
                  </a:cubicBezTo>
                  <a:cubicBezTo>
                    <a:pt x="28" y="48"/>
                    <a:pt x="28" y="52"/>
                    <a:pt x="36" y="52"/>
                  </a:cubicBezTo>
                  <a:cubicBezTo>
                    <a:pt x="42" y="52"/>
                    <a:pt x="56" y="36"/>
                    <a:pt x="56" y="24"/>
                  </a:cubicBezTo>
                  <a:cubicBezTo>
                    <a:pt x="56" y="12"/>
                    <a:pt x="49" y="0"/>
                    <a:pt x="28" y="8"/>
                  </a:cubicBezTo>
                  <a:close/>
                  <a:moveTo>
                    <a:pt x="12" y="40"/>
                  </a:moveTo>
                  <a:cubicBezTo>
                    <a:pt x="0" y="24"/>
                    <a:pt x="12" y="12"/>
                    <a:pt x="12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0" y="12"/>
                    <a:pt x="12" y="20"/>
                    <a:pt x="12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Freeform 246"/>
            <p:cNvSpPr>
              <a:spLocks/>
            </p:cNvSpPr>
            <p:nvPr/>
          </p:nvSpPr>
          <p:spPr bwMode="auto">
            <a:xfrm>
              <a:off x="2687638" y="5472113"/>
              <a:ext cx="60325" cy="60325"/>
            </a:xfrm>
            <a:custGeom>
              <a:avLst/>
              <a:gdLst>
                <a:gd name="T0" fmla="*/ 16 w 16"/>
                <a:gd name="T1" fmla="*/ 16 h 16"/>
                <a:gd name="T2" fmla="*/ 8 w 16"/>
                <a:gd name="T3" fmla="*/ 0 h 16"/>
                <a:gd name="T4" fmla="*/ 0 w 16"/>
                <a:gd name="T5" fmla="*/ 0 h 16"/>
                <a:gd name="T6" fmla="*/ 12 w 16"/>
                <a:gd name="T7" fmla="*/ 16 h 16"/>
                <a:gd name="T8" fmla="*/ 16 w 16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6" y="16"/>
                  </a:moveTo>
                  <a:cubicBezTo>
                    <a:pt x="12" y="8"/>
                    <a:pt x="8" y="0"/>
                    <a:pt x="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16"/>
                    <a:pt x="12" y="16"/>
                    <a:pt x="12" y="16"/>
                  </a:cubicBezTo>
                  <a:lnTo>
                    <a:pt x="16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Freeform 247"/>
            <p:cNvSpPr>
              <a:spLocks/>
            </p:cNvSpPr>
            <p:nvPr/>
          </p:nvSpPr>
          <p:spPr bwMode="auto">
            <a:xfrm>
              <a:off x="2747963" y="5472113"/>
              <a:ext cx="74613" cy="60325"/>
            </a:xfrm>
            <a:custGeom>
              <a:avLst/>
              <a:gdLst>
                <a:gd name="T0" fmla="*/ 20 w 20"/>
                <a:gd name="T1" fmla="*/ 0 h 16"/>
                <a:gd name="T2" fmla="*/ 0 w 20"/>
                <a:gd name="T3" fmla="*/ 16 h 16"/>
                <a:gd name="T4" fmla="*/ 20 w 20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6">
                  <a:moveTo>
                    <a:pt x="20" y="0"/>
                  </a:moveTo>
                  <a:cubicBezTo>
                    <a:pt x="20" y="0"/>
                    <a:pt x="0" y="0"/>
                    <a:pt x="0" y="16"/>
                  </a:cubicBezTo>
                  <a:cubicBezTo>
                    <a:pt x="0" y="16"/>
                    <a:pt x="20" y="16"/>
                    <a:pt x="2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7392791" y="2922058"/>
            <a:ext cx="364587" cy="412452"/>
            <a:chOff x="8366125" y="614363"/>
            <a:chExt cx="568325" cy="642938"/>
          </a:xfrm>
          <a:solidFill>
            <a:schemeClr val="bg1"/>
          </a:solidFill>
        </p:grpSpPr>
        <p:sp>
          <p:nvSpPr>
            <p:cNvPr id="73" name="Freeform 10"/>
            <p:cNvSpPr>
              <a:spLocks/>
            </p:cNvSpPr>
            <p:nvPr/>
          </p:nvSpPr>
          <p:spPr bwMode="auto">
            <a:xfrm>
              <a:off x="8439150" y="833438"/>
              <a:ext cx="422275" cy="269875"/>
            </a:xfrm>
            <a:custGeom>
              <a:avLst/>
              <a:gdLst>
                <a:gd name="T0" fmla="*/ 582 w 592"/>
                <a:gd name="T1" fmla="*/ 18 h 380"/>
                <a:gd name="T2" fmla="*/ 295 w 592"/>
                <a:gd name="T3" fmla="*/ 264 h 380"/>
                <a:gd name="T4" fmla="*/ 112 w 592"/>
                <a:gd name="T5" fmla="*/ 115 h 380"/>
                <a:gd name="T6" fmla="*/ 0 w 592"/>
                <a:gd name="T7" fmla="*/ 191 h 380"/>
                <a:gd name="T8" fmla="*/ 0 w 592"/>
                <a:gd name="T9" fmla="*/ 342 h 380"/>
                <a:gd name="T10" fmla="*/ 33 w 592"/>
                <a:gd name="T11" fmla="*/ 380 h 380"/>
                <a:gd name="T12" fmla="*/ 553 w 592"/>
                <a:gd name="T13" fmla="*/ 380 h 380"/>
                <a:gd name="T14" fmla="*/ 592 w 592"/>
                <a:gd name="T15" fmla="*/ 342 h 380"/>
                <a:gd name="T16" fmla="*/ 592 w 592"/>
                <a:gd name="T17" fmla="*/ 20 h 380"/>
                <a:gd name="T18" fmla="*/ 582 w 592"/>
                <a:gd name="T19" fmla="*/ 18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2" h="380">
                  <a:moveTo>
                    <a:pt x="582" y="18"/>
                  </a:moveTo>
                  <a:cubicBezTo>
                    <a:pt x="463" y="0"/>
                    <a:pt x="375" y="251"/>
                    <a:pt x="295" y="264"/>
                  </a:cubicBezTo>
                  <a:cubicBezTo>
                    <a:pt x="215" y="277"/>
                    <a:pt x="190" y="119"/>
                    <a:pt x="112" y="115"/>
                  </a:cubicBezTo>
                  <a:cubicBezTo>
                    <a:pt x="70" y="113"/>
                    <a:pt x="28" y="153"/>
                    <a:pt x="0" y="191"/>
                  </a:cubicBezTo>
                  <a:cubicBezTo>
                    <a:pt x="0" y="342"/>
                    <a:pt x="0" y="342"/>
                    <a:pt x="0" y="342"/>
                  </a:cubicBezTo>
                  <a:cubicBezTo>
                    <a:pt x="0" y="363"/>
                    <a:pt x="13" y="380"/>
                    <a:pt x="33" y="380"/>
                  </a:cubicBezTo>
                  <a:cubicBezTo>
                    <a:pt x="553" y="380"/>
                    <a:pt x="553" y="380"/>
                    <a:pt x="553" y="380"/>
                  </a:cubicBezTo>
                  <a:cubicBezTo>
                    <a:pt x="573" y="380"/>
                    <a:pt x="592" y="363"/>
                    <a:pt x="592" y="342"/>
                  </a:cubicBezTo>
                  <a:cubicBezTo>
                    <a:pt x="592" y="20"/>
                    <a:pt x="592" y="20"/>
                    <a:pt x="592" y="20"/>
                  </a:cubicBezTo>
                  <a:cubicBezTo>
                    <a:pt x="592" y="19"/>
                    <a:pt x="585" y="19"/>
                    <a:pt x="582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Freeform 11"/>
            <p:cNvSpPr>
              <a:spLocks/>
            </p:cNvSpPr>
            <p:nvPr/>
          </p:nvSpPr>
          <p:spPr bwMode="auto">
            <a:xfrm>
              <a:off x="8439150" y="687388"/>
              <a:ext cx="114300" cy="125413"/>
            </a:xfrm>
            <a:custGeom>
              <a:avLst/>
              <a:gdLst>
                <a:gd name="T0" fmla="*/ 161 w 161"/>
                <a:gd name="T1" fmla="*/ 81 h 177"/>
                <a:gd name="T2" fmla="*/ 117 w 161"/>
                <a:gd name="T3" fmla="*/ 0 h 177"/>
                <a:gd name="T4" fmla="*/ 37 w 161"/>
                <a:gd name="T5" fmla="*/ 0 h 177"/>
                <a:gd name="T6" fmla="*/ 0 w 161"/>
                <a:gd name="T7" fmla="*/ 40 h 177"/>
                <a:gd name="T8" fmla="*/ 0 w 161"/>
                <a:gd name="T9" fmla="*/ 149 h 177"/>
                <a:gd name="T10" fmla="*/ 67 w 161"/>
                <a:gd name="T11" fmla="*/ 177 h 177"/>
                <a:gd name="T12" fmla="*/ 161 w 161"/>
                <a:gd name="T13" fmla="*/ 81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1" h="177">
                  <a:moveTo>
                    <a:pt x="161" y="81"/>
                  </a:moveTo>
                  <a:cubicBezTo>
                    <a:pt x="161" y="47"/>
                    <a:pt x="143" y="16"/>
                    <a:pt x="117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15" y="0"/>
                    <a:pt x="0" y="18"/>
                    <a:pt x="0" y="4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16" y="166"/>
                    <a:pt x="40" y="177"/>
                    <a:pt x="67" y="177"/>
                  </a:cubicBezTo>
                  <a:cubicBezTo>
                    <a:pt x="120" y="177"/>
                    <a:pt x="161" y="134"/>
                    <a:pt x="161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Freeform 12"/>
            <p:cNvSpPr>
              <a:spLocks noEditPoints="1"/>
            </p:cNvSpPr>
            <p:nvPr/>
          </p:nvSpPr>
          <p:spPr bwMode="auto">
            <a:xfrm>
              <a:off x="8366125" y="614363"/>
              <a:ext cx="568325" cy="642938"/>
            </a:xfrm>
            <a:custGeom>
              <a:avLst/>
              <a:gdLst>
                <a:gd name="T0" fmla="*/ 757 w 800"/>
                <a:gd name="T1" fmla="*/ 0 h 904"/>
                <a:gd name="T2" fmla="*/ 37 w 800"/>
                <a:gd name="T3" fmla="*/ 0 h 904"/>
                <a:gd name="T4" fmla="*/ 0 w 800"/>
                <a:gd name="T5" fmla="*/ 40 h 904"/>
                <a:gd name="T6" fmla="*/ 0 w 800"/>
                <a:gd name="T7" fmla="*/ 864 h 904"/>
                <a:gd name="T8" fmla="*/ 37 w 800"/>
                <a:gd name="T9" fmla="*/ 904 h 904"/>
                <a:gd name="T10" fmla="*/ 757 w 800"/>
                <a:gd name="T11" fmla="*/ 904 h 904"/>
                <a:gd name="T12" fmla="*/ 800 w 800"/>
                <a:gd name="T13" fmla="*/ 864 h 904"/>
                <a:gd name="T14" fmla="*/ 800 w 800"/>
                <a:gd name="T15" fmla="*/ 693 h 904"/>
                <a:gd name="T16" fmla="*/ 800 w 800"/>
                <a:gd name="T17" fmla="*/ 375 h 904"/>
                <a:gd name="T18" fmla="*/ 800 w 800"/>
                <a:gd name="T19" fmla="*/ 40 h 904"/>
                <a:gd name="T20" fmla="*/ 757 w 800"/>
                <a:gd name="T21" fmla="*/ 0 h 904"/>
                <a:gd name="T22" fmla="*/ 724 w 800"/>
                <a:gd name="T23" fmla="*/ 323 h 904"/>
                <a:gd name="T24" fmla="*/ 724 w 800"/>
                <a:gd name="T25" fmla="*/ 676 h 904"/>
                <a:gd name="T26" fmla="*/ 681 w 800"/>
                <a:gd name="T27" fmla="*/ 716 h 904"/>
                <a:gd name="T28" fmla="*/ 113 w 800"/>
                <a:gd name="T29" fmla="*/ 716 h 904"/>
                <a:gd name="T30" fmla="*/ 76 w 800"/>
                <a:gd name="T31" fmla="*/ 676 h 904"/>
                <a:gd name="T32" fmla="*/ 76 w 800"/>
                <a:gd name="T33" fmla="*/ 511 h 904"/>
                <a:gd name="T34" fmla="*/ 76 w 800"/>
                <a:gd name="T35" fmla="*/ 116 h 904"/>
                <a:gd name="T36" fmla="*/ 113 w 800"/>
                <a:gd name="T37" fmla="*/ 76 h 904"/>
                <a:gd name="T38" fmla="*/ 681 w 800"/>
                <a:gd name="T39" fmla="*/ 76 h 904"/>
                <a:gd name="T40" fmla="*/ 724 w 800"/>
                <a:gd name="T41" fmla="*/ 116 h 904"/>
                <a:gd name="T42" fmla="*/ 724 w 800"/>
                <a:gd name="T43" fmla="*/ 323 h 9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00" h="904">
                  <a:moveTo>
                    <a:pt x="757" y="0"/>
                  </a:moveTo>
                  <a:cubicBezTo>
                    <a:pt x="37" y="0"/>
                    <a:pt x="37" y="0"/>
                    <a:pt x="37" y="0"/>
                  </a:cubicBezTo>
                  <a:cubicBezTo>
                    <a:pt x="15" y="0"/>
                    <a:pt x="0" y="18"/>
                    <a:pt x="0" y="40"/>
                  </a:cubicBezTo>
                  <a:cubicBezTo>
                    <a:pt x="0" y="864"/>
                    <a:pt x="0" y="864"/>
                    <a:pt x="0" y="864"/>
                  </a:cubicBezTo>
                  <a:cubicBezTo>
                    <a:pt x="0" y="886"/>
                    <a:pt x="15" y="904"/>
                    <a:pt x="37" y="904"/>
                  </a:cubicBezTo>
                  <a:cubicBezTo>
                    <a:pt x="757" y="904"/>
                    <a:pt x="757" y="904"/>
                    <a:pt x="757" y="904"/>
                  </a:cubicBezTo>
                  <a:cubicBezTo>
                    <a:pt x="779" y="904"/>
                    <a:pt x="800" y="886"/>
                    <a:pt x="800" y="864"/>
                  </a:cubicBezTo>
                  <a:cubicBezTo>
                    <a:pt x="800" y="693"/>
                    <a:pt x="800" y="693"/>
                    <a:pt x="800" y="693"/>
                  </a:cubicBezTo>
                  <a:cubicBezTo>
                    <a:pt x="800" y="375"/>
                    <a:pt x="800" y="375"/>
                    <a:pt x="800" y="375"/>
                  </a:cubicBezTo>
                  <a:cubicBezTo>
                    <a:pt x="800" y="40"/>
                    <a:pt x="800" y="40"/>
                    <a:pt x="800" y="40"/>
                  </a:cubicBezTo>
                  <a:cubicBezTo>
                    <a:pt x="800" y="18"/>
                    <a:pt x="779" y="0"/>
                    <a:pt x="757" y="0"/>
                  </a:cubicBezTo>
                  <a:close/>
                  <a:moveTo>
                    <a:pt x="724" y="323"/>
                  </a:moveTo>
                  <a:cubicBezTo>
                    <a:pt x="724" y="676"/>
                    <a:pt x="724" y="676"/>
                    <a:pt x="724" y="676"/>
                  </a:cubicBezTo>
                  <a:cubicBezTo>
                    <a:pt x="724" y="698"/>
                    <a:pt x="703" y="716"/>
                    <a:pt x="681" y="716"/>
                  </a:cubicBezTo>
                  <a:cubicBezTo>
                    <a:pt x="113" y="716"/>
                    <a:pt x="113" y="716"/>
                    <a:pt x="113" y="716"/>
                  </a:cubicBezTo>
                  <a:cubicBezTo>
                    <a:pt x="91" y="716"/>
                    <a:pt x="76" y="698"/>
                    <a:pt x="76" y="676"/>
                  </a:cubicBezTo>
                  <a:cubicBezTo>
                    <a:pt x="76" y="511"/>
                    <a:pt x="76" y="511"/>
                    <a:pt x="76" y="511"/>
                  </a:cubicBezTo>
                  <a:cubicBezTo>
                    <a:pt x="76" y="116"/>
                    <a:pt x="76" y="116"/>
                    <a:pt x="76" y="116"/>
                  </a:cubicBezTo>
                  <a:cubicBezTo>
                    <a:pt x="76" y="94"/>
                    <a:pt x="91" y="76"/>
                    <a:pt x="113" y="76"/>
                  </a:cubicBezTo>
                  <a:cubicBezTo>
                    <a:pt x="681" y="76"/>
                    <a:pt x="681" y="76"/>
                    <a:pt x="681" y="76"/>
                  </a:cubicBezTo>
                  <a:cubicBezTo>
                    <a:pt x="703" y="76"/>
                    <a:pt x="724" y="94"/>
                    <a:pt x="724" y="116"/>
                  </a:cubicBezTo>
                  <a:lnTo>
                    <a:pt x="724" y="3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4380023" y="4171080"/>
            <a:ext cx="484747" cy="485815"/>
            <a:chOff x="7305675" y="2468563"/>
            <a:chExt cx="720725" cy="722313"/>
          </a:xfrm>
          <a:solidFill>
            <a:schemeClr val="bg1"/>
          </a:solidFill>
        </p:grpSpPr>
        <p:sp>
          <p:nvSpPr>
            <p:cNvPr id="77" name="Freeform 132"/>
            <p:cNvSpPr>
              <a:spLocks noEditPoints="1"/>
            </p:cNvSpPr>
            <p:nvPr/>
          </p:nvSpPr>
          <p:spPr bwMode="auto">
            <a:xfrm>
              <a:off x="7556500" y="2719388"/>
              <a:ext cx="217488" cy="219075"/>
            </a:xfrm>
            <a:custGeom>
              <a:avLst/>
              <a:gdLst>
                <a:gd name="T0" fmla="*/ 29 w 58"/>
                <a:gd name="T1" fmla="*/ 0 h 58"/>
                <a:gd name="T2" fmla="*/ 0 w 58"/>
                <a:gd name="T3" fmla="*/ 29 h 58"/>
                <a:gd name="T4" fmla="*/ 29 w 58"/>
                <a:gd name="T5" fmla="*/ 58 h 58"/>
                <a:gd name="T6" fmla="*/ 58 w 58"/>
                <a:gd name="T7" fmla="*/ 29 h 58"/>
                <a:gd name="T8" fmla="*/ 29 w 58"/>
                <a:gd name="T9" fmla="*/ 0 h 58"/>
                <a:gd name="T10" fmla="*/ 29 w 58"/>
                <a:gd name="T11" fmla="*/ 50 h 58"/>
                <a:gd name="T12" fmla="*/ 8 w 58"/>
                <a:gd name="T13" fmla="*/ 29 h 58"/>
                <a:gd name="T14" fmla="*/ 29 w 58"/>
                <a:gd name="T15" fmla="*/ 8 h 58"/>
                <a:gd name="T16" fmla="*/ 50 w 58"/>
                <a:gd name="T17" fmla="*/ 29 h 58"/>
                <a:gd name="T18" fmla="*/ 29 w 58"/>
                <a:gd name="T19" fmla="*/ 5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58">
                  <a:moveTo>
                    <a:pt x="29" y="0"/>
                  </a:moveTo>
                  <a:cubicBezTo>
                    <a:pt x="13" y="0"/>
                    <a:pt x="0" y="13"/>
                    <a:pt x="0" y="29"/>
                  </a:cubicBezTo>
                  <a:cubicBezTo>
                    <a:pt x="0" y="45"/>
                    <a:pt x="13" y="58"/>
                    <a:pt x="29" y="58"/>
                  </a:cubicBezTo>
                  <a:cubicBezTo>
                    <a:pt x="45" y="58"/>
                    <a:pt x="58" y="45"/>
                    <a:pt x="58" y="29"/>
                  </a:cubicBezTo>
                  <a:cubicBezTo>
                    <a:pt x="58" y="13"/>
                    <a:pt x="45" y="0"/>
                    <a:pt x="29" y="0"/>
                  </a:cubicBezTo>
                  <a:close/>
                  <a:moveTo>
                    <a:pt x="29" y="50"/>
                  </a:moveTo>
                  <a:cubicBezTo>
                    <a:pt x="18" y="50"/>
                    <a:pt x="8" y="40"/>
                    <a:pt x="8" y="29"/>
                  </a:cubicBezTo>
                  <a:cubicBezTo>
                    <a:pt x="8" y="18"/>
                    <a:pt x="18" y="8"/>
                    <a:pt x="29" y="8"/>
                  </a:cubicBezTo>
                  <a:cubicBezTo>
                    <a:pt x="40" y="8"/>
                    <a:pt x="50" y="18"/>
                    <a:pt x="50" y="29"/>
                  </a:cubicBezTo>
                  <a:cubicBezTo>
                    <a:pt x="50" y="40"/>
                    <a:pt x="40" y="50"/>
                    <a:pt x="29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Freeform 133"/>
            <p:cNvSpPr>
              <a:spLocks noEditPoints="1"/>
            </p:cNvSpPr>
            <p:nvPr/>
          </p:nvSpPr>
          <p:spPr bwMode="auto">
            <a:xfrm>
              <a:off x="7305675" y="2468563"/>
              <a:ext cx="720725" cy="722313"/>
            </a:xfrm>
            <a:custGeom>
              <a:avLst/>
              <a:gdLst>
                <a:gd name="T0" fmla="*/ 192 w 192"/>
                <a:gd name="T1" fmla="*/ 90 h 192"/>
                <a:gd name="T2" fmla="*/ 167 w 192"/>
                <a:gd name="T3" fmla="*/ 90 h 192"/>
                <a:gd name="T4" fmla="*/ 102 w 192"/>
                <a:gd name="T5" fmla="*/ 25 h 192"/>
                <a:gd name="T6" fmla="*/ 102 w 192"/>
                <a:gd name="T7" fmla="*/ 0 h 192"/>
                <a:gd name="T8" fmla="*/ 90 w 192"/>
                <a:gd name="T9" fmla="*/ 0 h 192"/>
                <a:gd name="T10" fmla="*/ 90 w 192"/>
                <a:gd name="T11" fmla="*/ 25 h 192"/>
                <a:gd name="T12" fmla="*/ 25 w 192"/>
                <a:gd name="T13" fmla="*/ 90 h 192"/>
                <a:gd name="T14" fmla="*/ 0 w 192"/>
                <a:gd name="T15" fmla="*/ 90 h 192"/>
                <a:gd name="T16" fmla="*/ 0 w 192"/>
                <a:gd name="T17" fmla="*/ 102 h 192"/>
                <a:gd name="T18" fmla="*/ 25 w 192"/>
                <a:gd name="T19" fmla="*/ 102 h 192"/>
                <a:gd name="T20" fmla="*/ 90 w 192"/>
                <a:gd name="T21" fmla="*/ 167 h 192"/>
                <a:gd name="T22" fmla="*/ 90 w 192"/>
                <a:gd name="T23" fmla="*/ 192 h 192"/>
                <a:gd name="T24" fmla="*/ 102 w 192"/>
                <a:gd name="T25" fmla="*/ 192 h 192"/>
                <a:gd name="T26" fmla="*/ 102 w 192"/>
                <a:gd name="T27" fmla="*/ 167 h 192"/>
                <a:gd name="T28" fmla="*/ 167 w 192"/>
                <a:gd name="T29" fmla="*/ 102 h 192"/>
                <a:gd name="T30" fmla="*/ 192 w 192"/>
                <a:gd name="T31" fmla="*/ 102 h 192"/>
                <a:gd name="T32" fmla="*/ 192 w 192"/>
                <a:gd name="T33" fmla="*/ 90 h 192"/>
                <a:gd name="T34" fmla="*/ 102 w 192"/>
                <a:gd name="T35" fmla="*/ 151 h 192"/>
                <a:gd name="T36" fmla="*/ 102 w 192"/>
                <a:gd name="T37" fmla="*/ 140 h 192"/>
                <a:gd name="T38" fmla="*/ 97 w 192"/>
                <a:gd name="T39" fmla="*/ 135 h 192"/>
                <a:gd name="T40" fmla="*/ 95 w 192"/>
                <a:gd name="T41" fmla="*/ 135 h 192"/>
                <a:gd name="T42" fmla="*/ 90 w 192"/>
                <a:gd name="T43" fmla="*/ 140 h 192"/>
                <a:gd name="T44" fmla="*/ 90 w 192"/>
                <a:gd name="T45" fmla="*/ 151 h 192"/>
                <a:gd name="T46" fmla="*/ 41 w 192"/>
                <a:gd name="T47" fmla="*/ 102 h 192"/>
                <a:gd name="T48" fmla="*/ 52 w 192"/>
                <a:gd name="T49" fmla="*/ 102 h 192"/>
                <a:gd name="T50" fmla="*/ 57 w 192"/>
                <a:gd name="T51" fmla="*/ 97 h 192"/>
                <a:gd name="T52" fmla="*/ 57 w 192"/>
                <a:gd name="T53" fmla="*/ 95 h 192"/>
                <a:gd name="T54" fmla="*/ 52 w 192"/>
                <a:gd name="T55" fmla="*/ 90 h 192"/>
                <a:gd name="T56" fmla="*/ 41 w 192"/>
                <a:gd name="T57" fmla="*/ 90 h 192"/>
                <a:gd name="T58" fmla="*/ 90 w 192"/>
                <a:gd name="T59" fmla="*/ 41 h 192"/>
                <a:gd name="T60" fmla="*/ 90 w 192"/>
                <a:gd name="T61" fmla="*/ 52 h 192"/>
                <a:gd name="T62" fmla="*/ 95 w 192"/>
                <a:gd name="T63" fmla="*/ 57 h 192"/>
                <a:gd name="T64" fmla="*/ 97 w 192"/>
                <a:gd name="T65" fmla="*/ 57 h 192"/>
                <a:gd name="T66" fmla="*/ 102 w 192"/>
                <a:gd name="T67" fmla="*/ 52 h 192"/>
                <a:gd name="T68" fmla="*/ 102 w 192"/>
                <a:gd name="T69" fmla="*/ 41 h 192"/>
                <a:gd name="T70" fmla="*/ 151 w 192"/>
                <a:gd name="T71" fmla="*/ 90 h 192"/>
                <a:gd name="T72" fmla="*/ 140 w 192"/>
                <a:gd name="T73" fmla="*/ 90 h 192"/>
                <a:gd name="T74" fmla="*/ 135 w 192"/>
                <a:gd name="T75" fmla="*/ 95 h 192"/>
                <a:gd name="T76" fmla="*/ 135 w 192"/>
                <a:gd name="T77" fmla="*/ 97 h 192"/>
                <a:gd name="T78" fmla="*/ 140 w 192"/>
                <a:gd name="T79" fmla="*/ 102 h 192"/>
                <a:gd name="T80" fmla="*/ 151 w 192"/>
                <a:gd name="T81" fmla="*/ 102 h 192"/>
                <a:gd name="T82" fmla="*/ 102 w 192"/>
                <a:gd name="T83" fmla="*/ 151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2" h="192">
                  <a:moveTo>
                    <a:pt x="192" y="90"/>
                  </a:moveTo>
                  <a:cubicBezTo>
                    <a:pt x="167" y="90"/>
                    <a:pt x="167" y="90"/>
                    <a:pt x="167" y="90"/>
                  </a:cubicBezTo>
                  <a:cubicBezTo>
                    <a:pt x="164" y="55"/>
                    <a:pt x="137" y="28"/>
                    <a:pt x="102" y="25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90" y="25"/>
                    <a:pt x="90" y="25"/>
                    <a:pt x="90" y="25"/>
                  </a:cubicBezTo>
                  <a:cubicBezTo>
                    <a:pt x="55" y="28"/>
                    <a:pt x="28" y="55"/>
                    <a:pt x="25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25" y="102"/>
                    <a:pt x="25" y="102"/>
                    <a:pt x="25" y="102"/>
                  </a:cubicBezTo>
                  <a:cubicBezTo>
                    <a:pt x="28" y="137"/>
                    <a:pt x="55" y="164"/>
                    <a:pt x="90" y="167"/>
                  </a:cubicBezTo>
                  <a:cubicBezTo>
                    <a:pt x="90" y="192"/>
                    <a:pt x="90" y="192"/>
                    <a:pt x="90" y="192"/>
                  </a:cubicBezTo>
                  <a:cubicBezTo>
                    <a:pt x="102" y="192"/>
                    <a:pt x="102" y="192"/>
                    <a:pt x="102" y="192"/>
                  </a:cubicBezTo>
                  <a:cubicBezTo>
                    <a:pt x="102" y="167"/>
                    <a:pt x="102" y="167"/>
                    <a:pt x="102" y="167"/>
                  </a:cubicBezTo>
                  <a:cubicBezTo>
                    <a:pt x="137" y="164"/>
                    <a:pt x="164" y="137"/>
                    <a:pt x="167" y="102"/>
                  </a:cubicBezTo>
                  <a:cubicBezTo>
                    <a:pt x="192" y="102"/>
                    <a:pt x="192" y="102"/>
                    <a:pt x="192" y="102"/>
                  </a:cubicBezTo>
                  <a:lnTo>
                    <a:pt x="192" y="90"/>
                  </a:lnTo>
                  <a:close/>
                  <a:moveTo>
                    <a:pt x="102" y="151"/>
                  </a:moveTo>
                  <a:cubicBezTo>
                    <a:pt x="102" y="140"/>
                    <a:pt x="102" y="140"/>
                    <a:pt x="102" y="140"/>
                  </a:cubicBezTo>
                  <a:cubicBezTo>
                    <a:pt x="102" y="137"/>
                    <a:pt x="100" y="135"/>
                    <a:pt x="97" y="135"/>
                  </a:cubicBezTo>
                  <a:cubicBezTo>
                    <a:pt x="95" y="135"/>
                    <a:pt x="95" y="135"/>
                    <a:pt x="95" y="135"/>
                  </a:cubicBezTo>
                  <a:cubicBezTo>
                    <a:pt x="92" y="135"/>
                    <a:pt x="90" y="137"/>
                    <a:pt x="90" y="140"/>
                  </a:cubicBezTo>
                  <a:cubicBezTo>
                    <a:pt x="90" y="151"/>
                    <a:pt x="90" y="151"/>
                    <a:pt x="90" y="151"/>
                  </a:cubicBezTo>
                  <a:cubicBezTo>
                    <a:pt x="64" y="148"/>
                    <a:pt x="44" y="128"/>
                    <a:pt x="41" y="102"/>
                  </a:cubicBezTo>
                  <a:cubicBezTo>
                    <a:pt x="52" y="102"/>
                    <a:pt x="52" y="102"/>
                    <a:pt x="52" y="102"/>
                  </a:cubicBezTo>
                  <a:cubicBezTo>
                    <a:pt x="55" y="102"/>
                    <a:pt x="57" y="100"/>
                    <a:pt x="57" y="97"/>
                  </a:cubicBezTo>
                  <a:cubicBezTo>
                    <a:pt x="57" y="95"/>
                    <a:pt x="57" y="95"/>
                    <a:pt x="57" y="95"/>
                  </a:cubicBezTo>
                  <a:cubicBezTo>
                    <a:pt x="57" y="92"/>
                    <a:pt x="55" y="90"/>
                    <a:pt x="52" y="90"/>
                  </a:cubicBezTo>
                  <a:cubicBezTo>
                    <a:pt x="41" y="90"/>
                    <a:pt x="41" y="90"/>
                    <a:pt x="41" y="90"/>
                  </a:cubicBezTo>
                  <a:cubicBezTo>
                    <a:pt x="44" y="64"/>
                    <a:pt x="64" y="44"/>
                    <a:pt x="90" y="41"/>
                  </a:cubicBezTo>
                  <a:cubicBezTo>
                    <a:pt x="90" y="52"/>
                    <a:pt x="90" y="52"/>
                    <a:pt x="90" y="52"/>
                  </a:cubicBezTo>
                  <a:cubicBezTo>
                    <a:pt x="90" y="55"/>
                    <a:pt x="92" y="57"/>
                    <a:pt x="95" y="57"/>
                  </a:cubicBezTo>
                  <a:cubicBezTo>
                    <a:pt x="97" y="57"/>
                    <a:pt x="97" y="57"/>
                    <a:pt x="97" y="57"/>
                  </a:cubicBezTo>
                  <a:cubicBezTo>
                    <a:pt x="100" y="57"/>
                    <a:pt x="102" y="55"/>
                    <a:pt x="102" y="52"/>
                  </a:cubicBezTo>
                  <a:cubicBezTo>
                    <a:pt x="102" y="41"/>
                    <a:pt x="102" y="41"/>
                    <a:pt x="102" y="41"/>
                  </a:cubicBezTo>
                  <a:cubicBezTo>
                    <a:pt x="128" y="44"/>
                    <a:pt x="148" y="64"/>
                    <a:pt x="151" y="90"/>
                  </a:cubicBezTo>
                  <a:cubicBezTo>
                    <a:pt x="140" y="90"/>
                    <a:pt x="140" y="90"/>
                    <a:pt x="140" y="90"/>
                  </a:cubicBezTo>
                  <a:cubicBezTo>
                    <a:pt x="137" y="90"/>
                    <a:pt x="135" y="92"/>
                    <a:pt x="135" y="95"/>
                  </a:cubicBezTo>
                  <a:cubicBezTo>
                    <a:pt x="135" y="97"/>
                    <a:pt x="135" y="97"/>
                    <a:pt x="135" y="97"/>
                  </a:cubicBezTo>
                  <a:cubicBezTo>
                    <a:pt x="135" y="100"/>
                    <a:pt x="137" y="102"/>
                    <a:pt x="140" y="102"/>
                  </a:cubicBezTo>
                  <a:cubicBezTo>
                    <a:pt x="151" y="102"/>
                    <a:pt x="151" y="102"/>
                    <a:pt x="151" y="102"/>
                  </a:cubicBezTo>
                  <a:cubicBezTo>
                    <a:pt x="148" y="128"/>
                    <a:pt x="128" y="148"/>
                    <a:pt x="102" y="1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9" name="Freeform 213"/>
          <p:cNvSpPr>
            <a:spLocks noEditPoints="1"/>
          </p:cNvSpPr>
          <p:nvPr/>
        </p:nvSpPr>
        <p:spPr bwMode="auto">
          <a:xfrm>
            <a:off x="7149556" y="4491942"/>
            <a:ext cx="318590" cy="366861"/>
          </a:xfrm>
          <a:custGeom>
            <a:avLst/>
            <a:gdLst>
              <a:gd name="T0" fmla="*/ 90 w 132"/>
              <a:gd name="T1" fmla="*/ 0 h 152"/>
              <a:gd name="T2" fmla="*/ 0 w 132"/>
              <a:gd name="T3" fmla="*/ 0 h 152"/>
              <a:gd name="T4" fmla="*/ 0 w 132"/>
              <a:gd name="T5" fmla="*/ 152 h 152"/>
              <a:gd name="T6" fmla="*/ 132 w 132"/>
              <a:gd name="T7" fmla="*/ 152 h 152"/>
              <a:gd name="T8" fmla="*/ 132 w 132"/>
              <a:gd name="T9" fmla="*/ 43 h 152"/>
              <a:gd name="T10" fmla="*/ 90 w 132"/>
              <a:gd name="T11" fmla="*/ 0 h 152"/>
              <a:gd name="T12" fmla="*/ 113 w 132"/>
              <a:gd name="T13" fmla="*/ 133 h 152"/>
              <a:gd name="T14" fmla="*/ 19 w 132"/>
              <a:gd name="T15" fmla="*/ 133 h 152"/>
              <a:gd name="T16" fmla="*/ 19 w 132"/>
              <a:gd name="T17" fmla="*/ 19 h 152"/>
              <a:gd name="T18" fmla="*/ 38 w 132"/>
              <a:gd name="T19" fmla="*/ 19 h 152"/>
              <a:gd name="T20" fmla="*/ 38 w 132"/>
              <a:gd name="T21" fmla="*/ 104 h 152"/>
              <a:gd name="T22" fmla="*/ 57 w 132"/>
              <a:gd name="T23" fmla="*/ 76 h 152"/>
              <a:gd name="T24" fmla="*/ 76 w 132"/>
              <a:gd name="T25" fmla="*/ 104 h 152"/>
              <a:gd name="T26" fmla="*/ 76 w 132"/>
              <a:gd name="T27" fmla="*/ 19 h 152"/>
              <a:gd name="T28" fmla="*/ 80 w 132"/>
              <a:gd name="T29" fmla="*/ 19 h 152"/>
              <a:gd name="T30" fmla="*/ 113 w 132"/>
              <a:gd name="T31" fmla="*/ 52 h 152"/>
              <a:gd name="T32" fmla="*/ 113 w 132"/>
              <a:gd name="T33" fmla="*/ 133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32" h="152">
                <a:moveTo>
                  <a:pt x="90" y="0"/>
                </a:moveTo>
                <a:lnTo>
                  <a:pt x="0" y="0"/>
                </a:lnTo>
                <a:lnTo>
                  <a:pt x="0" y="152"/>
                </a:lnTo>
                <a:lnTo>
                  <a:pt x="132" y="152"/>
                </a:lnTo>
                <a:lnTo>
                  <a:pt x="132" y="43"/>
                </a:lnTo>
                <a:lnTo>
                  <a:pt x="90" y="0"/>
                </a:lnTo>
                <a:close/>
                <a:moveTo>
                  <a:pt x="113" y="133"/>
                </a:moveTo>
                <a:lnTo>
                  <a:pt x="19" y="133"/>
                </a:lnTo>
                <a:lnTo>
                  <a:pt x="19" y="19"/>
                </a:lnTo>
                <a:lnTo>
                  <a:pt x="38" y="19"/>
                </a:lnTo>
                <a:lnTo>
                  <a:pt x="38" y="104"/>
                </a:lnTo>
                <a:lnTo>
                  <a:pt x="57" y="76"/>
                </a:lnTo>
                <a:lnTo>
                  <a:pt x="76" y="104"/>
                </a:lnTo>
                <a:lnTo>
                  <a:pt x="76" y="19"/>
                </a:lnTo>
                <a:lnTo>
                  <a:pt x="80" y="19"/>
                </a:lnTo>
                <a:lnTo>
                  <a:pt x="113" y="52"/>
                </a:lnTo>
                <a:lnTo>
                  <a:pt x="113" y="1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600" b="1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Freeform 248"/>
          <p:cNvSpPr>
            <a:spLocks noEditPoints="1"/>
          </p:cNvSpPr>
          <p:nvPr/>
        </p:nvSpPr>
        <p:spPr bwMode="auto">
          <a:xfrm>
            <a:off x="5786442" y="5176252"/>
            <a:ext cx="318591" cy="364449"/>
          </a:xfrm>
          <a:custGeom>
            <a:avLst/>
            <a:gdLst>
              <a:gd name="T0" fmla="*/ 48 w 56"/>
              <a:gd name="T1" fmla="*/ 60 h 64"/>
              <a:gd name="T2" fmla="*/ 45 w 56"/>
              <a:gd name="T3" fmla="*/ 60 h 64"/>
              <a:gd name="T4" fmla="*/ 56 w 56"/>
              <a:gd name="T5" fmla="*/ 40 h 64"/>
              <a:gd name="T6" fmla="*/ 38 w 56"/>
              <a:gd name="T7" fmla="*/ 17 h 64"/>
              <a:gd name="T8" fmla="*/ 42 w 56"/>
              <a:gd name="T9" fmla="*/ 8 h 64"/>
              <a:gd name="T10" fmla="*/ 42 w 56"/>
              <a:gd name="T11" fmla="*/ 5 h 64"/>
              <a:gd name="T12" fmla="*/ 31 w 56"/>
              <a:gd name="T13" fmla="*/ 0 h 64"/>
              <a:gd name="T14" fmla="*/ 29 w 56"/>
              <a:gd name="T15" fmla="*/ 0 h 64"/>
              <a:gd name="T16" fmla="*/ 28 w 56"/>
              <a:gd name="T17" fmla="*/ 1 h 64"/>
              <a:gd name="T18" fmla="*/ 15 w 56"/>
              <a:gd name="T19" fmla="*/ 25 h 64"/>
              <a:gd name="T20" fmla="*/ 17 w 56"/>
              <a:gd name="T21" fmla="*/ 31 h 64"/>
              <a:gd name="T22" fmla="*/ 15 w 56"/>
              <a:gd name="T23" fmla="*/ 35 h 64"/>
              <a:gd name="T24" fmla="*/ 22 w 56"/>
              <a:gd name="T25" fmla="*/ 38 h 64"/>
              <a:gd name="T26" fmla="*/ 24 w 56"/>
              <a:gd name="T27" fmla="*/ 35 h 64"/>
              <a:gd name="T28" fmla="*/ 24 w 56"/>
              <a:gd name="T29" fmla="*/ 35 h 64"/>
              <a:gd name="T30" fmla="*/ 30 w 56"/>
              <a:gd name="T31" fmla="*/ 32 h 64"/>
              <a:gd name="T32" fmla="*/ 34 w 56"/>
              <a:gd name="T33" fmla="*/ 24 h 64"/>
              <a:gd name="T34" fmla="*/ 48 w 56"/>
              <a:gd name="T35" fmla="*/ 40 h 64"/>
              <a:gd name="T36" fmla="*/ 32 w 56"/>
              <a:gd name="T37" fmla="*/ 56 h 64"/>
              <a:gd name="T38" fmla="*/ 20 w 56"/>
              <a:gd name="T39" fmla="*/ 52 h 64"/>
              <a:gd name="T40" fmla="*/ 20 w 56"/>
              <a:gd name="T41" fmla="*/ 50 h 64"/>
              <a:gd name="T42" fmla="*/ 22 w 56"/>
              <a:gd name="T43" fmla="*/ 48 h 64"/>
              <a:gd name="T44" fmla="*/ 32 w 56"/>
              <a:gd name="T45" fmla="*/ 48 h 64"/>
              <a:gd name="T46" fmla="*/ 32 w 56"/>
              <a:gd name="T47" fmla="*/ 44 h 64"/>
              <a:gd name="T48" fmla="*/ 17 w 56"/>
              <a:gd name="T49" fmla="*/ 44 h 64"/>
              <a:gd name="T50" fmla="*/ 8 w 56"/>
              <a:gd name="T51" fmla="*/ 44 h 64"/>
              <a:gd name="T52" fmla="*/ 0 w 56"/>
              <a:gd name="T53" fmla="*/ 44 h 64"/>
              <a:gd name="T54" fmla="*/ 0 w 56"/>
              <a:gd name="T55" fmla="*/ 48 h 64"/>
              <a:gd name="T56" fmla="*/ 9 w 56"/>
              <a:gd name="T57" fmla="*/ 48 h 64"/>
              <a:gd name="T58" fmla="*/ 10 w 56"/>
              <a:gd name="T59" fmla="*/ 48 h 64"/>
              <a:gd name="T60" fmla="*/ 12 w 56"/>
              <a:gd name="T61" fmla="*/ 50 h 64"/>
              <a:gd name="T62" fmla="*/ 12 w 56"/>
              <a:gd name="T63" fmla="*/ 52 h 64"/>
              <a:gd name="T64" fmla="*/ 12 w 56"/>
              <a:gd name="T65" fmla="*/ 60 h 64"/>
              <a:gd name="T66" fmla="*/ 4 w 56"/>
              <a:gd name="T67" fmla="*/ 64 h 64"/>
              <a:gd name="T68" fmla="*/ 56 w 56"/>
              <a:gd name="T69" fmla="*/ 64 h 64"/>
              <a:gd name="T70" fmla="*/ 48 w 56"/>
              <a:gd name="T71" fmla="*/ 60 h 64"/>
              <a:gd name="T72" fmla="*/ 34 w 56"/>
              <a:gd name="T73" fmla="*/ 5 h 64"/>
              <a:gd name="T74" fmla="*/ 33 w 56"/>
              <a:gd name="T75" fmla="*/ 7 h 64"/>
              <a:gd name="T76" fmla="*/ 24 w 56"/>
              <a:gd name="T77" fmla="*/ 24 h 64"/>
              <a:gd name="T78" fmla="*/ 20 w 56"/>
              <a:gd name="T79" fmla="*/ 22 h 64"/>
              <a:gd name="T80" fmla="*/ 20 w 56"/>
              <a:gd name="T81" fmla="*/ 22 h 64"/>
              <a:gd name="T82" fmla="*/ 29 w 56"/>
              <a:gd name="T83" fmla="*/ 5 h 64"/>
              <a:gd name="T84" fmla="*/ 30 w 56"/>
              <a:gd name="T85" fmla="*/ 4 h 64"/>
              <a:gd name="T86" fmla="*/ 32 w 56"/>
              <a:gd name="T87" fmla="*/ 4 h 64"/>
              <a:gd name="T88" fmla="*/ 34 w 56"/>
              <a:gd name="T89" fmla="*/ 5 h 64"/>
              <a:gd name="T90" fmla="*/ 34 w 56"/>
              <a:gd name="T91" fmla="*/ 5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56" h="64">
                <a:moveTo>
                  <a:pt x="48" y="60"/>
                </a:moveTo>
                <a:cubicBezTo>
                  <a:pt x="45" y="60"/>
                  <a:pt x="45" y="60"/>
                  <a:pt x="45" y="60"/>
                </a:cubicBezTo>
                <a:cubicBezTo>
                  <a:pt x="52" y="56"/>
                  <a:pt x="56" y="48"/>
                  <a:pt x="56" y="40"/>
                </a:cubicBezTo>
                <a:cubicBezTo>
                  <a:pt x="56" y="29"/>
                  <a:pt x="48" y="19"/>
                  <a:pt x="38" y="17"/>
                </a:cubicBezTo>
                <a:cubicBezTo>
                  <a:pt x="42" y="8"/>
                  <a:pt x="42" y="8"/>
                  <a:pt x="42" y="8"/>
                </a:cubicBezTo>
                <a:cubicBezTo>
                  <a:pt x="43" y="7"/>
                  <a:pt x="43" y="6"/>
                  <a:pt x="42" y="5"/>
                </a:cubicBezTo>
                <a:cubicBezTo>
                  <a:pt x="31" y="0"/>
                  <a:pt x="31" y="0"/>
                  <a:pt x="31" y="0"/>
                </a:cubicBezTo>
                <a:cubicBezTo>
                  <a:pt x="30" y="0"/>
                  <a:pt x="30" y="0"/>
                  <a:pt x="29" y="0"/>
                </a:cubicBezTo>
                <a:cubicBezTo>
                  <a:pt x="29" y="0"/>
                  <a:pt x="28" y="1"/>
                  <a:pt x="28" y="1"/>
                </a:cubicBezTo>
                <a:cubicBezTo>
                  <a:pt x="15" y="25"/>
                  <a:pt x="15" y="25"/>
                  <a:pt x="15" y="25"/>
                </a:cubicBezTo>
                <a:cubicBezTo>
                  <a:pt x="14" y="28"/>
                  <a:pt x="15" y="30"/>
                  <a:pt x="17" y="31"/>
                </a:cubicBezTo>
                <a:cubicBezTo>
                  <a:pt x="15" y="35"/>
                  <a:pt x="15" y="35"/>
                  <a:pt x="15" y="35"/>
                </a:cubicBezTo>
                <a:cubicBezTo>
                  <a:pt x="22" y="38"/>
                  <a:pt x="22" y="38"/>
                  <a:pt x="22" y="38"/>
                </a:cubicBezTo>
                <a:cubicBezTo>
                  <a:pt x="24" y="35"/>
                  <a:pt x="24" y="35"/>
                  <a:pt x="24" y="35"/>
                </a:cubicBezTo>
                <a:cubicBezTo>
                  <a:pt x="24" y="35"/>
                  <a:pt x="24" y="35"/>
                  <a:pt x="24" y="35"/>
                </a:cubicBezTo>
                <a:cubicBezTo>
                  <a:pt x="26" y="35"/>
                  <a:pt x="29" y="35"/>
                  <a:pt x="30" y="32"/>
                </a:cubicBezTo>
                <a:cubicBezTo>
                  <a:pt x="34" y="24"/>
                  <a:pt x="34" y="24"/>
                  <a:pt x="34" y="24"/>
                </a:cubicBezTo>
                <a:cubicBezTo>
                  <a:pt x="42" y="25"/>
                  <a:pt x="48" y="32"/>
                  <a:pt x="48" y="40"/>
                </a:cubicBezTo>
                <a:cubicBezTo>
                  <a:pt x="48" y="49"/>
                  <a:pt x="41" y="56"/>
                  <a:pt x="32" y="56"/>
                </a:cubicBezTo>
                <a:cubicBezTo>
                  <a:pt x="28" y="56"/>
                  <a:pt x="23" y="54"/>
                  <a:pt x="20" y="52"/>
                </a:cubicBezTo>
                <a:cubicBezTo>
                  <a:pt x="20" y="50"/>
                  <a:pt x="20" y="50"/>
                  <a:pt x="20" y="50"/>
                </a:cubicBezTo>
                <a:cubicBezTo>
                  <a:pt x="20" y="49"/>
                  <a:pt x="21" y="48"/>
                  <a:pt x="22" y="48"/>
                </a:cubicBezTo>
                <a:cubicBezTo>
                  <a:pt x="32" y="48"/>
                  <a:pt x="32" y="48"/>
                  <a:pt x="32" y="48"/>
                </a:cubicBezTo>
                <a:cubicBezTo>
                  <a:pt x="32" y="44"/>
                  <a:pt x="32" y="44"/>
                  <a:pt x="32" y="44"/>
                </a:cubicBezTo>
                <a:cubicBezTo>
                  <a:pt x="17" y="44"/>
                  <a:pt x="17" y="44"/>
                  <a:pt x="17" y="44"/>
                </a:cubicBezTo>
                <a:cubicBezTo>
                  <a:pt x="8" y="44"/>
                  <a:pt x="8" y="44"/>
                  <a:pt x="8" y="44"/>
                </a:cubicBezTo>
                <a:cubicBezTo>
                  <a:pt x="0" y="44"/>
                  <a:pt x="0" y="44"/>
                  <a:pt x="0" y="44"/>
                </a:cubicBezTo>
                <a:cubicBezTo>
                  <a:pt x="0" y="48"/>
                  <a:pt x="0" y="48"/>
                  <a:pt x="0" y="48"/>
                </a:cubicBezTo>
                <a:cubicBezTo>
                  <a:pt x="9" y="48"/>
                  <a:pt x="9" y="48"/>
                  <a:pt x="9" y="48"/>
                </a:cubicBezTo>
                <a:cubicBezTo>
                  <a:pt x="10" y="48"/>
                  <a:pt x="10" y="48"/>
                  <a:pt x="10" y="48"/>
                </a:cubicBezTo>
                <a:cubicBezTo>
                  <a:pt x="11" y="48"/>
                  <a:pt x="12" y="49"/>
                  <a:pt x="12" y="50"/>
                </a:cubicBezTo>
                <a:cubicBezTo>
                  <a:pt x="12" y="52"/>
                  <a:pt x="12" y="52"/>
                  <a:pt x="12" y="52"/>
                </a:cubicBezTo>
                <a:cubicBezTo>
                  <a:pt x="12" y="60"/>
                  <a:pt x="12" y="60"/>
                  <a:pt x="12" y="60"/>
                </a:cubicBezTo>
                <a:cubicBezTo>
                  <a:pt x="8" y="60"/>
                  <a:pt x="4" y="60"/>
                  <a:pt x="4" y="64"/>
                </a:cubicBezTo>
                <a:cubicBezTo>
                  <a:pt x="56" y="64"/>
                  <a:pt x="56" y="64"/>
                  <a:pt x="56" y="64"/>
                </a:cubicBezTo>
                <a:cubicBezTo>
                  <a:pt x="56" y="60"/>
                  <a:pt x="52" y="60"/>
                  <a:pt x="48" y="60"/>
                </a:cubicBezTo>
                <a:close/>
                <a:moveTo>
                  <a:pt x="34" y="5"/>
                </a:moveTo>
                <a:cubicBezTo>
                  <a:pt x="33" y="6"/>
                  <a:pt x="33" y="6"/>
                  <a:pt x="33" y="7"/>
                </a:cubicBezTo>
                <a:cubicBezTo>
                  <a:pt x="24" y="24"/>
                  <a:pt x="24" y="24"/>
                  <a:pt x="24" y="24"/>
                </a:cubicBezTo>
                <a:cubicBezTo>
                  <a:pt x="20" y="22"/>
                  <a:pt x="20" y="22"/>
                  <a:pt x="20" y="22"/>
                </a:cubicBezTo>
                <a:cubicBezTo>
                  <a:pt x="20" y="22"/>
                  <a:pt x="20" y="22"/>
                  <a:pt x="20" y="22"/>
                </a:cubicBezTo>
                <a:cubicBezTo>
                  <a:pt x="29" y="5"/>
                  <a:pt x="29" y="5"/>
                  <a:pt x="29" y="5"/>
                </a:cubicBezTo>
                <a:cubicBezTo>
                  <a:pt x="29" y="5"/>
                  <a:pt x="30" y="4"/>
                  <a:pt x="30" y="4"/>
                </a:cubicBezTo>
                <a:cubicBezTo>
                  <a:pt x="31" y="4"/>
                  <a:pt x="31" y="4"/>
                  <a:pt x="32" y="4"/>
                </a:cubicBezTo>
                <a:cubicBezTo>
                  <a:pt x="34" y="5"/>
                  <a:pt x="34" y="5"/>
                  <a:pt x="34" y="5"/>
                </a:cubicBezTo>
                <a:cubicBezTo>
                  <a:pt x="34" y="5"/>
                  <a:pt x="34" y="5"/>
                  <a:pt x="34" y="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600" b="1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8373007" y="1335466"/>
            <a:ext cx="10086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</a:t>
            </a:r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id-ID" sz="14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8373008" y="1556295"/>
            <a:ext cx="198719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category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Lorem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8940603" y="2938373"/>
            <a:ext cx="10086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</a:t>
            </a:r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id-ID" sz="14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8940604" y="3159202"/>
            <a:ext cx="198719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category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Lorem Ipsum is not simply random text.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8565940" y="4974185"/>
            <a:ext cx="10086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</a:t>
            </a:r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id-ID" sz="14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8565940" y="5195014"/>
            <a:ext cx="198719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category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Lorem Ipsum is not simply random text.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2194029" y="1777899"/>
            <a:ext cx="10086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</a:t>
            </a:r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1215443" y="1998728"/>
            <a:ext cx="198719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category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Lorem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2017960" y="3610473"/>
            <a:ext cx="10086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</a:t>
            </a:r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id-ID" sz="14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1039374" y="3831302"/>
            <a:ext cx="198719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category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Lorem Ipsum is not simply random text.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2467670" y="5176252"/>
            <a:ext cx="10086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</a:t>
            </a:r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id-ID" sz="14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1489084" y="5397081"/>
            <a:ext cx="198719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category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Lorem Ipsum is not simply random text.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" name="Group 102"/>
          <p:cNvGrpSpPr/>
          <p:nvPr/>
        </p:nvGrpSpPr>
        <p:grpSpPr>
          <a:xfrm>
            <a:off x="3341655" y="2041392"/>
            <a:ext cx="1148778" cy="460273"/>
            <a:chOff x="3231020" y="2095999"/>
            <a:chExt cx="1148778" cy="460273"/>
          </a:xfrm>
        </p:grpSpPr>
        <p:cxnSp>
          <p:nvCxnSpPr>
            <p:cNvPr id="100" name="Straight Connector 99"/>
            <p:cNvCxnSpPr/>
            <p:nvPr/>
          </p:nvCxnSpPr>
          <p:spPr>
            <a:xfrm flipH="1" flipV="1">
              <a:off x="3919526" y="2096000"/>
              <a:ext cx="460272" cy="460272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Arrow Connector 101"/>
            <p:cNvCxnSpPr/>
            <p:nvPr/>
          </p:nvCxnSpPr>
          <p:spPr>
            <a:xfrm flipH="1">
              <a:off x="3231020" y="2095999"/>
              <a:ext cx="689367" cy="0"/>
            </a:xfrm>
            <a:prstGeom prst="straightConnector1">
              <a:avLst/>
            </a:prstGeom>
            <a:ln w="12700">
              <a:solidFill>
                <a:schemeClr val="accent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" name="Group 105"/>
          <p:cNvGrpSpPr/>
          <p:nvPr/>
        </p:nvGrpSpPr>
        <p:grpSpPr>
          <a:xfrm flipH="1">
            <a:off x="7149556" y="1605616"/>
            <a:ext cx="1031518" cy="343013"/>
            <a:chOff x="3231020" y="2095999"/>
            <a:chExt cx="1031518" cy="343013"/>
          </a:xfrm>
        </p:grpSpPr>
        <p:cxnSp>
          <p:nvCxnSpPr>
            <p:cNvPr id="107" name="Straight Connector 106"/>
            <p:cNvCxnSpPr/>
            <p:nvPr/>
          </p:nvCxnSpPr>
          <p:spPr>
            <a:xfrm flipH="1" flipV="1">
              <a:off x="3919525" y="2095999"/>
              <a:ext cx="343013" cy="343013"/>
            </a:xfrm>
            <a:prstGeom prst="line">
              <a:avLst/>
            </a:prstGeom>
            <a:ln w="127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Arrow Connector 107"/>
            <p:cNvCxnSpPr/>
            <p:nvPr/>
          </p:nvCxnSpPr>
          <p:spPr>
            <a:xfrm flipH="1">
              <a:off x="3231020" y="2095999"/>
              <a:ext cx="689367" cy="0"/>
            </a:xfrm>
            <a:prstGeom prst="straightConnector1">
              <a:avLst/>
            </a:prstGeom>
            <a:ln w="12700">
              <a:solidFill>
                <a:schemeClr val="accent6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9" name="Straight Arrow Connector 108"/>
          <p:cNvCxnSpPr/>
          <p:nvPr/>
        </p:nvCxnSpPr>
        <p:spPr>
          <a:xfrm flipH="1">
            <a:off x="3120862" y="3898050"/>
            <a:ext cx="561326" cy="0"/>
          </a:xfrm>
          <a:prstGeom prst="straightConnector1">
            <a:avLst/>
          </a:prstGeom>
          <a:ln w="127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1" name="Group 110"/>
          <p:cNvGrpSpPr/>
          <p:nvPr/>
        </p:nvGrpSpPr>
        <p:grpSpPr>
          <a:xfrm>
            <a:off x="3554381" y="5595620"/>
            <a:ext cx="1030626" cy="343013"/>
            <a:chOff x="2889761" y="1760606"/>
            <a:chExt cx="1030626" cy="343013"/>
          </a:xfrm>
        </p:grpSpPr>
        <p:cxnSp>
          <p:nvCxnSpPr>
            <p:cNvPr id="112" name="Straight Connector 111"/>
            <p:cNvCxnSpPr/>
            <p:nvPr/>
          </p:nvCxnSpPr>
          <p:spPr>
            <a:xfrm flipH="1" flipV="1">
              <a:off x="2889761" y="1760606"/>
              <a:ext cx="343013" cy="343013"/>
            </a:xfrm>
            <a:prstGeom prst="line">
              <a:avLst/>
            </a:prstGeom>
            <a:ln w="12700">
              <a:solidFill>
                <a:schemeClr val="accent3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Arrow Connector 112"/>
            <p:cNvCxnSpPr/>
            <p:nvPr/>
          </p:nvCxnSpPr>
          <p:spPr>
            <a:xfrm flipH="1">
              <a:off x="3231020" y="2103619"/>
              <a:ext cx="689367" cy="0"/>
            </a:xfrm>
            <a:prstGeom prst="straightConnector1">
              <a:avLst/>
            </a:prstGeom>
            <a:ln w="12700">
              <a:solidFill>
                <a:schemeClr val="accent3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4" name="Straight Arrow Connector 113"/>
          <p:cNvCxnSpPr/>
          <p:nvPr/>
        </p:nvCxnSpPr>
        <p:spPr>
          <a:xfrm>
            <a:off x="8287386" y="3225565"/>
            <a:ext cx="561326" cy="0"/>
          </a:xfrm>
          <a:prstGeom prst="straightConnector1">
            <a:avLst/>
          </a:prstGeom>
          <a:ln w="12700"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/>
          <p:cNvCxnSpPr/>
          <p:nvPr/>
        </p:nvCxnSpPr>
        <p:spPr>
          <a:xfrm>
            <a:off x="8115833" y="5247405"/>
            <a:ext cx="309030" cy="0"/>
          </a:xfrm>
          <a:prstGeom prst="straightConnector1">
            <a:avLst/>
          </a:prstGeom>
          <a:ln w="1270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37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000"/>
                            </p:stCondLst>
                            <p:childTnLst>
                              <p:par>
                                <p:cTn id="8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500"/>
                            </p:stCondLst>
                            <p:childTnLst>
                              <p:par>
                                <p:cTn id="103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8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8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2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2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8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8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8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2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2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4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56" grpId="0"/>
      <p:bldP spid="57" grpId="0"/>
      <p:bldP spid="58" grpId="0"/>
      <p:bldP spid="59" grpId="0"/>
      <p:bldP spid="60" grpId="0"/>
      <p:bldP spid="61" grpId="0"/>
      <p:bldP spid="79" grpId="0" animBg="1"/>
      <p:bldP spid="80" grpId="0" animBg="1"/>
      <p:bldP spid="81" grpId="0"/>
      <p:bldP spid="82" grpId="0"/>
      <p:bldP spid="83" grpId="0"/>
      <p:bldP spid="84" grpId="0"/>
      <p:bldP spid="85" grpId="0"/>
      <p:bldP spid="86" grpId="0"/>
      <p:bldP spid="93" grpId="0"/>
      <p:bldP spid="94" grpId="0"/>
      <p:bldP spid="95" grpId="0"/>
      <p:bldP spid="96" grpId="0"/>
      <p:bldP spid="97" grpId="0"/>
      <p:bldP spid="9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Seven Cycle Process</a:t>
            </a:r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455084" y="2465268"/>
            <a:ext cx="1267883" cy="1828800"/>
          </a:xfrm>
          <a:custGeom>
            <a:avLst/>
            <a:gdLst>
              <a:gd name="T0" fmla="*/ 378 w 534"/>
              <a:gd name="T1" fmla="*/ 720 h 771"/>
              <a:gd name="T2" fmla="*/ 382 w 534"/>
              <a:gd name="T3" fmla="*/ 720 h 771"/>
              <a:gd name="T4" fmla="*/ 462 w 534"/>
              <a:gd name="T5" fmla="*/ 328 h 771"/>
              <a:gd name="T6" fmla="*/ 528 w 534"/>
              <a:gd name="T7" fmla="*/ 396 h 771"/>
              <a:gd name="T8" fmla="*/ 531 w 534"/>
              <a:gd name="T9" fmla="*/ 233 h 771"/>
              <a:gd name="T10" fmla="*/ 534 w 534"/>
              <a:gd name="T11" fmla="*/ 6 h 771"/>
              <a:gd name="T12" fmla="*/ 283 w 534"/>
              <a:gd name="T13" fmla="*/ 2 h 771"/>
              <a:gd name="T14" fmla="*/ 145 w 534"/>
              <a:gd name="T15" fmla="*/ 0 h 771"/>
              <a:gd name="T16" fmla="*/ 215 w 534"/>
              <a:gd name="T17" fmla="*/ 72 h 771"/>
              <a:gd name="T18" fmla="*/ 36 w 534"/>
              <a:gd name="T19" fmla="*/ 771 h 771"/>
              <a:gd name="T20" fmla="*/ 44 w 534"/>
              <a:gd name="T21" fmla="*/ 770 h 771"/>
              <a:gd name="T22" fmla="*/ 203 w 534"/>
              <a:gd name="T23" fmla="*/ 576 h 771"/>
              <a:gd name="T24" fmla="*/ 378 w 534"/>
              <a:gd name="T25" fmla="*/ 720 h 7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34" h="771">
                <a:moveTo>
                  <a:pt x="378" y="720"/>
                </a:moveTo>
                <a:cubicBezTo>
                  <a:pt x="382" y="720"/>
                  <a:pt x="382" y="720"/>
                  <a:pt x="382" y="720"/>
                </a:cubicBezTo>
                <a:cubicBezTo>
                  <a:pt x="361" y="582"/>
                  <a:pt x="390" y="445"/>
                  <a:pt x="462" y="328"/>
                </a:cubicBezTo>
                <a:cubicBezTo>
                  <a:pt x="528" y="396"/>
                  <a:pt x="528" y="396"/>
                  <a:pt x="528" y="396"/>
                </a:cubicBezTo>
                <a:cubicBezTo>
                  <a:pt x="531" y="233"/>
                  <a:pt x="531" y="233"/>
                  <a:pt x="531" y="233"/>
                </a:cubicBezTo>
                <a:cubicBezTo>
                  <a:pt x="534" y="6"/>
                  <a:pt x="534" y="6"/>
                  <a:pt x="534" y="6"/>
                </a:cubicBezTo>
                <a:cubicBezTo>
                  <a:pt x="283" y="2"/>
                  <a:pt x="283" y="2"/>
                  <a:pt x="283" y="2"/>
                </a:cubicBezTo>
                <a:cubicBezTo>
                  <a:pt x="145" y="0"/>
                  <a:pt x="145" y="0"/>
                  <a:pt x="145" y="0"/>
                </a:cubicBezTo>
                <a:cubicBezTo>
                  <a:pt x="215" y="72"/>
                  <a:pt x="215" y="72"/>
                  <a:pt x="215" y="72"/>
                </a:cubicBezTo>
                <a:cubicBezTo>
                  <a:pt x="63" y="273"/>
                  <a:pt x="0" y="521"/>
                  <a:pt x="36" y="771"/>
                </a:cubicBezTo>
                <a:cubicBezTo>
                  <a:pt x="44" y="770"/>
                  <a:pt x="44" y="770"/>
                  <a:pt x="44" y="770"/>
                </a:cubicBezTo>
                <a:cubicBezTo>
                  <a:pt x="203" y="576"/>
                  <a:pt x="203" y="576"/>
                  <a:pt x="203" y="576"/>
                </a:cubicBezTo>
                <a:lnTo>
                  <a:pt x="378" y="720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349251" y="3830518"/>
            <a:ext cx="1686983" cy="2053167"/>
          </a:xfrm>
          <a:custGeom>
            <a:avLst/>
            <a:gdLst>
              <a:gd name="T0" fmla="*/ 709 w 711"/>
              <a:gd name="T1" fmla="*/ 567 h 866"/>
              <a:gd name="T2" fmla="*/ 711 w 711"/>
              <a:gd name="T3" fmla="*/ 564 h 866"/>
              <a:gd name="T4" fmla="*/ 455 w 711"/>
              <a:gd name="T5" fmla="*/ 257 h 866"/>
              <a:gd name="T6" fmla="*/ 549 w 711"/>
              <a:gd name="T7" fmla="*/ 248 h 866"/>
              <a:gd name="T8" fmla="*/ 423 w 711"/>
              <a:gd name="T9" fmla="*/ 144 h 866"/>
              <a:gd name="T10" fmla="*/ 248 w 711"/>
              <a:gd name="T11" fmla="*/ 0 h 866"/>
              <a:gd name="T12" fmla="*/ 89 w 711"/>
              <a:gd name="T13" fmla="*/ 194 h 866"/>
              <a:gd name="T14" fmla="*/ 0 w 711"/>
              <a:gd name="T15" fmla="*/ 301 h 866"/>
              <a:gd name="T16" fmla="*/ 101 w 711"/>
              <a:gd name="T17" fmla="*/ 291 h 866"/>
              <a:gd name="T18" fmla="*/ 535 w 711"/>
              <a:gd name="T19" fmla="*/ 866 h 866"/>
              <a:gd name="T20" fmla="*/ 539 w 711"/>
              <a:gd name="T21" fmla="*/ 860 h 866"/>
              <a:gd name="T22" fmla="*/ 487 w 711"/>
              <a:gd name="T23" fmla="*/ 614 h 866"/>
              <a:gd name="T24" fmla="*/ 709 w 711"/>
              <a:gd name="T25" fmla="*/ 567 h 8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11" h="866">
                <a:moveTo>
                  <a:pt x="709" y="567"/>
                </a:moveTo>
                <a:cubicBezTo>
                  <a:pt x="711" y="564"/>
                  <a:pt x="711" y="564"/>
                  <a:pt x="711" y="564"/>
                </a:cubicBezTo>
                <a:cubicBezTo>
                  <a:pt x="590" y="494"/>
                  <a:pt x="501" y="386"/>
                  <a:pt x="455" y="257"/>
                </a:cubicBezTo>
                <a:cubicBezTo>
                  <a:pt x="549" y="248"/>
                  <a:pt x="549" y="248"/>
                  <a:pt x="549" y="248"/>
                </a:cubicBezTo>
                <a:cubicBezTo>
                  <a:pt x="423" y="144"/>
                  <a:pt x="423" y="144"/>
                  <a:pt x="423" y="144"/>
                </a:cubicBezTo>
                <a:cubicBezTo>
                  <a:pt x="248" y="0"/>
                  <a:pt x="248" y="0"/>
                  <a:pt x="248" y="0"/>
                </a:cubicBezTo>
                <a:cubicBezTo>
                  <a:pt x="89" y="194"/>
                  <a:pt x="89" y="194"/>
                  <a:pt x="89" y="194"/>
                </a:cubicBezTo>
                <a:cubicBezTo>
                  <a:pt x="0" y="301"/>
                  <a:pt x="0" y="301"/>
                  <a:pt x="0" y="301"/>
                </a:cubicBezTo>
                <a:cubicBezTo>
                  <a:pt x="101" y="291"/>
                  <a:pt x="101" y="291"/>
                  <a:pt x="101" y="291"/>
                </a:cubicBezTo>
                <a:cubicBezTo>
                  <a:pt x="163" y="535"/>
                  <a:pt x="317" y="739"/>
                  <a:pt x="535" y="866"/>
                </a:cubicBezTo>
                <a:cubicBezTo>
                  <a:pt x="539" y="860"/>
                  <a:pt x="539" y="860"/>
                  <a:pt x="539" y="860"/>
                </a:cubicBezTo>
                <a:cubicBezTo>
                  <a:pt x="487" y="614"/>
                  <a:pt x="487" y="614"/>
                  <a:pt x="487" y="614"/>
                </a:cubicBezTo>
                <a:lnTo>
                  <a:pt x="709" y="56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1504951" y="5094169"/>
            <a:ext cx="2029883" cy="1157817"/>
          </a:xfrm>
          <a:custGeom>
            <a:avLst/>
            <a:gdLst>
              <a:gd name="T0" fmla="*/ 731 w 856"/>
              <a:gd name="T1" fmla="*/ 74 h 488"/>
              <a:gd name="T2" fmla="*/ 730 w 856"/>
              <a:gd name="T3" fmla="*/ 71 h 488"/>
              <a:gd name="T4" fmla="*/ 330 w 856"/>
              <a:gd name="T5" fmla="*/ 80 h 488"/>
              <a:gd name="T6" fmla="*/ 381 w 856"/>
              <a:gd name="T7" fmla="*/ 0 h 488"/>
              <a:gd name="T8" fmla="*/ 222 w 856"/>
              <a:gd name="T9" fmla="*/ 34 h 488"/>
              <a:gd name="T10" fmla="*/ 0 w 856"/>
              <a:gd name="T11" fmla="*/ 81 h 488"/>
              <a:gd name="T12" fmla="*/ 52 w 856"/>
              <a:gd name="T13" fmla="*/ 327 h 488"/>
              <a:gd name="T14" fmla="*/ 81 w 856"/>
              <a:gd name="T15" fmla="*/ 462 h 488"/>
              <a:gd name="T16" fmla="*/ 136 w 856"/>
              <a:gd name="T17" fmla="*/ 378 h 488"/>
              <a:gd name="T18" fmla="*/ 856 w 856"/>
              <a:gd name="T19" fmla="*/ 396 h 488"/>
              <a:gd name="T20" fmla="*/ 854 w 856"/>
              <a:gd name="T21" fmla="*/ 390 h 488"/>
              <a:gd name="T22" fmla="*/ 630 w 856"/>
              <a:gd name="T23" fmla="*/ 277 h 488"/>
              <a:gd name="T24" fmla="*/ 731 w 856"/>
              <a:gd name="T25" fmla="*/ 74 h 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56" h="488">
                <a:moveTo>
                  <a:pt x="731" y="74"/>
                </a:moveTo>
                <a:cubicBezTo>
                  <a:pt x="730" y="71"/>
                  <a:pt x="730" y="71"/>
                  <a:pt x="730" y="71"/>
                </a:cubicBezTo>
                <a:cubicBezTo>
                  <a:pt x="600" y="122"/>
                  <a:pt x="460" y="124"/>
                  <a:pt x="330" y="80"/>
                </a:cubicBezTo>
                <a:cubicBezTo>
                  <a:pt x="381" y="0"/>
                  <a:pt x="381" y="0"/>
                  <a:pt x="381" y="0"/>
                </a:cubicBezTo>
                <a:cubicBezTo>
                  <a:pt x="222" y="34"/>
                  <a:pt x="222" y="34"/>
                  <a:pt x="222" y="34"/>
                </a:cubicBezTo>
                <a:cubicBezTo>
                  <a:pt x="0" y="81"/>
                  <a:pt x="0" y="81"/>
                  <a:pt x="0" y="81"/>
                </a:cubicBezTo>
                <a:cubicBezTo>
                  <a:pt x="52" y="327"/>
                  <a:pt x="52" y="327"/>
                  <a:pt x="52" y="327"/>
                </a:cubicBezTo>
                <a:cubicBezTo>
                  <a:pt x="81" y="462"/>
                  <a:pt x="81" y="462"/>
                  <a:pt x="81" y="462"/>
                </a:cubicBezTo>
                <a:cubicBezTo>
                  <a:pt x="136" y="378"/>
                  <a:pt x="136" y="378"/>
                  <a:pt x="136" y="378"/>
                </a:cubicBezTo>
                <a:cubicBezTo>
                  <a:pt x="366" y="481"/>
                  <a:pt x="621" y="488"/>
                  <a:pt x="856" y="396"/>
                </a:cubicBezTo>
                <a:cubicBezTo>
                  <a:pt x="854" y="390"/>
                  <a:pt x="854" y="390"/>
                  <a:pt x="854" y="390"/>
                </a:cubicBezTo>
                <a:cubicBezTo>
                  <a:pt x="630" y="277"/>
                  <a:pt x="630" y="277"/>
                  <a:pt x="630" y="277"/>
                </a:cubicBezTo>
                <a:lnTo>
                  <a:pt x="731" y="7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2999318" y="4382969"/>
            <a:ext cx="1849967" cy="1784351"/>
          </a:xfrm>
          <a:custGeom>
            <a:avLst/>
            <a:gdLst>
              <a:gd name="T0" fmla="*/ 545 w 780"/>
              <a:gd name="T1" fmla="*/ 207 h 752"/>
              <a:gd name="T2" fmla="*/ 450 w 780"/>
              <a:gd name="T3" fmla="*/ 1 h 752"/>
              <a:gd name="T4" fmla="*/ 447 w 780"/>
              <a:gd name="T5" fmla="*/ 0 h 752"/>
              <a:gd name="T6" fmla="*/ 204 w 780"/>
              <a:gd name="T7" fmla="*/ 318 h 752"/>
              <a:gd name="T8" fmla="*/ 174 w 780"/>
              <a:gd name="T9" fmla="*/ 229 h 752"/>
              <a:gd name="T10" fmla="*/ 101 w 780"/>
              <a:gd name="T11" fmla="*/ 374 h 752"/>
              <a:gd name="T12" fmla="*/ 0 w 780"/>
              <a:gd name="T13" fmla="*/ 577 h 752"/>
              <a:gd name="T14" fmla="*/ 224 w 780"/>
              <a:gd name="T15" fmla="*/ 690 h 752"/>
              <a:gd name="T16" fmla="*/ 348 w 780"/>
              <a:gd name="T17" fmla="*/ 752 h 752"/>
              <a:gd name="T18" fmla="*/ 316 w 780"/>
              <a:gd name="T19" fmla="*/ 656 h 752"/>
              <a:gd name="T20" fmla="*/ 780 w 780"/>
              <a:gd name="T21" fmla="*/ 104 h 752"/>
              <a:gd name="T22" fmla="*/ 773 w 780"/>
              <a:gd name="T23" fmla="*/ 102 h 752"/>
              <a:gd name="T24" fmla="*/ 545 w 780"/>
              <a:gd name="T25" fmla="*/ 207 h 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80" h="752">
                <a:moveTo>
                  <a:pt x="545" y="207"/>
                </a:moveTo>
                <a:cubicBezTo>
                  <a:pt x="450" y="1"/>
                  <a:pt x="450" y="1"/>
                  <a:pt x="450" y="1"/>
                </a:cubicBezTo>
                <a:cubicBezTo>
                  <a:pt x="447" y="0"/>
                  <a:pt x="447" y="0"/>
                  <a:pt x="447" y="0"/>
                </a:cubicBezTo>
                <a:cubicBezTo>
                  <a:pt x="405" y="134"/>
                  <a:pt x="320" y="245"/>
                  <a:pt x="204" y="318"/>
                </a:cubicBezTo>
                <a:cubicBezTo>
                  <a:pt x="174" y="229"/>
                  <a:pt x="174" y="229"/>
                  <a:pt x="174" y="229"/>
                </a:cubicBezTo>
                <a:cubicBezTo>
                  <a:pt x="101" y="374"/>
                  <a:pt x="101" y="374"/>
                  <a:pt x="101" y="374"/>
                </a:cubicBezTo>
                <a:cubicBezTo>
                  <a:pt x="0" y="577"/>
                  <a:pt x="0" y="577"/>
                  <a:pt x="0" y="577"/>
                </a:cubicBezTo>
                <a:cubicBezTo>
                  <a:pt x="224" y="690"/>
                  <a:pt x="224" y="690"/>
                  <a:pt x="224" y="690"/>
                </a:cubicBezTo>
                <a:cubicBezTo>
                  <a:pt x="348" y="752"/>
                  <a:pt x="348" y="752"/>
                  <a:pt x="348" y="752"/>
                </a:cubicBezTo>
                <a:cubicBezTo>
                  <a:pt x="316" y="656"/>
                  <a:pt x="316" y="656"/>
                  <a:pt x="316" y="656"/>
                </a:cubicBezTo>
                <a:cubicBezTo>
                  <a:pt x="540" y="541"/>
                  <a:pt x="704" y="345"/>
                  <a:pt x="780" y="104"/>
                </a:cubicBezTo>
                <a:cubicBezTo>
                  <a:pt x="773" y="102"/>
                  <a:pt x="773" y="102"/>
                  <a:pt x="773" y="102"/>
                </a:cubicBezTo>
                <a:lnTo>
                  <a:pt x="545" y="20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reeform 9"/>
          <p:cNvSpPr>
            <a:spLocks/>
          </p:cNvSpPr>
          <p:nvPr/>
        </p:nvSpPr>
        <p:spPr bwMode="auto">
          <a:xfrm>
            <a:off x="3884085" y="2727736"/>
            <a:ext cx="1246716" cy="2146300"/>
          </a:xfrm>
          <a:custGeom>
            <a:avLst/>
            <a:gdLst>
              <a:gd name="T0" fmla="*/ 2 w 526"/>
              <a:gd name="T1" fmla="*/ 194 h 905"/>
              <a:gd name="T2" fmla="*/ 0 w 526"/>
              <a:gd name="T3" fmla="*/ 196 h 905"/>
              <a:gd name="T4" fmla="*/ 97 w 526"/>
              <a:gd name="T5" fmla="*/ 584 h 905"/>
              <a:gd name="T6" fmla="*/ 9 w 526"/>
              <a:gd name="T7" fmla="*/ 552 h 905"/>
              <a:gd name="T8" fmla="*/ 77 w 526"/>
              <a:gd name="T9" fmla="*/ 699 h 905"/>
              <a:gd name="T10" fmla="*/ 172 w 526"/>
              <a:gd name="T11" fmla="*/ 905 h 905"/>
              <a:gd name="T12" fmla="*/ 400 w 526"/>
              <a:gd name="T13" fmla="*/ 800 h 905"/>
              <a:gd name="T14" fmla="*/ 526 w 526"/>
              <a:gd name="T15" fmla="*/ 742 h 905"/>
              <a:gd name="T16" fmla="*/ 431 w 526"/>
              <a:gd name="T17" fmla="*/ 707 h 905"/>
              <a:gd name="T18" fmla="*/ 289 w 526"/>
              <a:gd name="T19" fmla="*/ 0 h 905"/>
              <a:gd name="T20" fmla="*/ 283 w 526"/>
              <a:gd name="T21" fmla="*/ 5 h 905"/>
              <a:gd name="T22" fmla="*/ 223 w 526"/>
              <a:gd name="T23" fmla="*/ 248 h 905"/>
              <a:gd name="T24" fmla="*/ 2 w 526"/>
              <a:gd name="T25" fmla="*/ 194 h 9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26" h="905">
                <a:moveTo>
                  <a:pt x="2" y="194"/>
                </a:moveTo>
                <a:cubicBezTo>
                  <a:pt x="0" y="196"/>
                  <a:pt x="0" y="196"/>
                  <a:pt x="0" y="196"/>
                </a:cubicBezTo>
                <a:cubicBezTo>
                  <a:pt x="78" y="312"/>
                  <a:pt x="112" y="448"/>
                  <a:pt x="97" y="584"/>
                </a:cubicBezTo>
                <a:cubicBezTo>
                  <a:pt x="9" y="552"/>
                  <a:pt x="9" y="552"/>
                  <a:pt x="9" y="552"/>
                </a:cubicBezTo>
                <a:cubicBezTo>
                  <a:pt x="77" y="699"/>
                  <a:pt x="77" y="699"/>
                  <a:pt x="77" y="699"/>
                </a:cubicBezTo>
                <a:cubicBezTo>
                  <a:pt x="172" y="905"/>
                  <a:pt x="172" y="905"/>
                  <a:pt x="172" y="905"/>
                </a:cubicBezTo>
                <a:cubicBezTo>
                  <a:pt x="400" y="800"/>
                  <a:pt x="400" y="800"/>
                  <a:pt x="400" y="800"/>
                </a:cubicBezTo>
                <a:cubicBezTo>
                  <a:pt x="526" y="742"/>
                  <a:pt x="526" y="742"/>
                  <a:pt x="526" y="742"/>
                </a:cubicBezTo>
                <a:cubicBezTo>
                  <a:pt x="431" y="707"/>
                  <a:pt x="431" y="707"/>
                  <a:pt x="431" y="707"/>
                </a:cubicBezTo>
                <a:cubicBezTo>
                  <a:pt x="481" y="460"/>
                  <a:pt x="430" y="210"/>
                  <a:pt x="289" y="0"/>
                </a:cubicBezTo>
                <a:cubicBezTo>
                  <a:pt x="283" y="5"/>
                  <a:pt x="283" y="5"/>
                  <a:pt x="283" y="5"/>
                </a:cubicBezTo>
                <a:cubicBezTo>
                  <a:pt x="223" y="248"/>
                  <a:pt x="223" y="248"/>
                  <a:pt x="223" y="248"/>
                </a:cubicBezTo>
                <a:lnTo>
                  <a:pt x="2" y="19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reeform 10"/>
          <p:cNvSpPr>
            <a:spLocks/>
          </p:cNvSpPr>
          <p:nvPr/>
        </p:nvSpPr>
        <p:spPr bwMode="auto">
          <a:xfrm>
            <a:off x="2842685" y="1762536"/>
            <a:ext cx="1790700" cy="1553633"/>
          </a:xfrm>
          <a:custGeom>
            <a:avLst/>
            <a:gdLst>
              <a:gd name="T0" fmla="*/ 180 w 755"/>
              <a:gd name="T1" fmla="*/ 206 h 655"/>
              <a:gd name="T2" fmla="*/ 0 w 755"/>
              <a:gd name="T3" fmla="*/ 344 h 655"/>
              <a:gd name="T4" fmla="*/ 0 w 755"/>
              <a:gd name="T5" fmla="*/ 348 h 655"/>
              <a:gd name="T6" fmla="*/ 364 w 755"/>
              <a:gd name="T7" fmla="*/ 514 h 655"/>
              <a:gd name="T8" fmla="*/ 284 w 755"/>
              <a:gd name="T9" fmla="*/ 563 h 655"/>
              <a:gd name="T10" fmla="*/ 441 w 755"/>
              <a:gd name="T11" fmla="*/ 601 h 655"/>
              <a:gd name="T12" fmla="*/ 662 w 755"/>
              <a:gd name="T13" fmla="*/ 655 h 655"/>
              <a:gd name="T14" fmla="*/ 722 w 755"/>
              <a:gd name="T15" fmla="*/ 412 h 655"/>
              <a:gd name="T16" fmla="*/ 755 w 755"/>
              <a:gd name="T17" fmla="*/ 277 h 655"/>
              <a:gd name="T18" fmla="*/ 668 w 755"/>
              <a:gd name="T19" fmla="*/ 329 h 655"/>
              <a:gd name="T20" fmla="*/ 27 w 755"/>
              <a:gd name="T21" fmla="*/ 0 h 655"/>
              <a:gd name="T22" fmla="*/ 27 w 755"/>
              <a:gd name="T23" fmla="*/ 7 h 655"/>
              <a:gd name="T24" fmla="*/ 27 w 755"/>
              <a:gd name="T25" fmla="*/ 7 h 655"/>
              <a:gd name="T26" fmla="*/ 180 w 755"/>
              <a:gd name="T27" fmla="*/ 206 h 6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55" h="655">
                <a:moveTo>
                  <a:pt x="180" y="206"/>
                </a:moveTo>
                <a:cubicBezTo>
                  <a:pt x="0" y="344"/>
                  <a:pt x="0" y="344"/>
                  <a:pt x="0" y="344"/>
                </a:cubicBezTo>
                <a:cubicBezTo>
                  <a:pt x="0" y="348"/>
                  <a:pt x="0" y="348"/>
                  <a:pt x="0" y="348"/>
                </a:cubicBezTo>
                <a:cubicBezTo>
                  <a:pt x="139" y="359"/>
                  <a:pt x="267" y="417"/>
                  <a:pt x="364" y="514"/>
                </a:cubicBezTo>
                <a:cubicBezTo>
                  <a:pt x="284" y="563"/>
                  <a:pt x="284" y="563"/>
                  <a:pt x="284" y="563"/>
                </a:cubicBezTo>
                <a:cubicBezTo>
                  <a:pt x="441" y="601"/>
                  <a:pt x="441" y="601"/>
                  <a:pt x="441" y="601"/>
                </a:cubicBezTo>
                <a:cubicBezTo>
                  <a:pt x="662" y="655"/>
                  <a:pt x="662" y="655"/>
                  <a:pt x="662" y="655"/>
                </a:cubicBezTo>
                <a:cubicBezTo>
                  <a:pt x="722" y="412"/>
                  <a:pt x="722" y="412"/>
                  <a:pt x="722" y="412"/>
                </a:cubicBezTo>
                <a:cubicBezTo>
                  <a:pt x="755" y="277"/>
                  <a:pt x="755" y="277"/>
                  <a:pt x="755" y="277"/>
                </a:cubicBezTo>
                <a:cubicBezTo>
                  <a:pt x="668" y="329"/>
                  <a:pt x="668" y="329"/>
                  <a:pt x="668" y="329"/>
                </a:cubicBezTo>
                <a:cubicBezTo>
                  <a:pt x="506" y="136"/>
                  <a:pt x="279" y="20"/>
                  <a:pt x="27" y="0"/>
                </a:cubicBezTo>
                <a:cubicBezTo>
                  <a:pt x="27" y="7"/>
                  <a:pt x="27" y="7"/>
                  <a:pt x="27" y="7"/>
                </a:cubicBezTo>
                <a:cubicBezTo>
                  <a:pt x="27" y="7"/>
                  <a:pt x="27" y="7"/>
                  <a:pt x="27" y="7"/>
                </a:cubicBezTo>
                <a:lnTo>
                  <a:pt x="180" y="20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11"/>
          <p:cNvSpPr>
            <a:spLocks/>
          </p:cNvSpPr>
          <p:nvPr/>
        </p:nvSpPr>
        <p:spPr bwMode="auto">
          <a:xfrm>
            <a:off x="1115485" y="1519119"/>
            <a:ext cx="2152649" cy="1502833"/>
          </a:xfrm>
          <a:custGeom>
            <a:avLst/>
            <a:gdLst>
              <a:gd name="T0" fmla="*/ 253 w 908"/>
              <a:gd name="T1" fmla="*/ 632 h 634"/>
              <a:gd name="T2" fmla="*/ 255 w 908"/>
              <a:gd name="T3" fmla="*/ 634 h 634"/>
              <a:gd name="T4" fmla="*/ 612 w 908"/>
              <a:gd name="T5" fmla="*/ 453 h 634"/>
              <a:gd name="T6" fmla="*/ 600 w 908"/>
              <a:gd name="T7" fmla="*/ 547 h 634"/>
              <a:gd name="T8" fmla="*/ 908 w 908"/>
              <a:gd name="T9" fmla="*/ 309 h 634"/>
              <a:gd name="T10" fmla="*/ 755 w 908"/>
              <a:gd name="T11" fmla="*/ 110 h 634"/>
              <a:gd name="T12" fmla="*/ 755 w 908"/>
              <a:gd name="T13" fmla="*/ 110 h 634"/>
              <a:gd name="T14" fmla="*/ 670 w 908"/>
              <a:gd name="T15" fmla="*/ 0 h 634"/>
              <a:gd name="T16" fmla="*/ 657 w 908"/>
              <a:gd name="T17" fmla="*/ 100 h 634"/>
              <a:gd name="T18" fmla="*/ 0 w 908"/>
              <a:gd name="T19" fmla="*/ 396 h 634"/>
              <a:gd name="T20" fmla="*/ 5 w 908"/>
              <a:gd name="T21" fmla="*/ 401 h 634"/>
              <a:gd name="T22" fmla="*/ 256 w 908"/>
              <a:gd name="T23" fmla="*/ 405 h 634"/>
              <a:gd name="T24" fmla="*/ 253 w 908"/>
              <a:gd name="T25" fmla="*/ 632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08" h="634">
                <a:moveTo>
                  <a:pt x="253" y="632"/>
                </a:moveTo>
                <a:cubicBezTo>
                  <a:pt x="255" y="634"/>
                  <a:pt x="255" y="634"/>
                  <a:pt x="255" y="634"/>
                </a:cubicBezTo>
                <a:cubicBezTo>
                  <a:pt x="350" y="532"/>
                  <a:pt x="475" y="469"/>
                  <a:pt x="612" y="453"/>
                </a:cubicBezTo>
                <a:cubicBezTo>
                  <a:pt x="600" y="547"/>
                  <a:pt x="600" y="547"/>
                  <a:pt x="600" y="547"/>
                </a:cubicBezTo>
                <a:cubicBezTo>
                  <a:pt x="908" y="309"/>
                  <a:pt x="908" y="309"/>
                  <a:pt x="908" y="309"/>
                </a:cubicBezTo>
                <a:cubicBezTo>
                  <a:pt x="755" y="110"/>
                  <a:pt x="755" y="110"/>
                  <a:pt x="755" y="110"/>
                </a:cubicBezTo>
                <a:cubicBezTo>
                  <a:pt x="755" y="110"/>
                  <a:pt x="755" y="110"/>
                  <a:pt x="755" y="110"/>
                </a:cubicBezTo>
                <a:cubicBezTo>
                  <a:pt x="670" y="0"/>
                  <a:pt x="670" y="0"/>
                  <a:pt x="670" y="0"/>
                </a:cubicBezTo>
                <a:cubicBezTo>
                  <a:pt x="657" y="100"/>
                  <a:pt x="657" y="100"/>
                  <a:pt x="657" y="100"/>
                </a:cubicBezTo>
                <a:cubicBezTo>
                  <a:pt x="406" y="107"/>
                  <a:pt x="173" y="212"/>
                  <a:pt x="0" y="396"/>
                </a:cubicBezTo>
                <a:cubicBezTo>
                  <a:pt x="5" y="401"/>
                  <a:pt x="5" y="401"/>
                  <a:pt x="5" y="401"/>
                </a:cubicBezTo>
                <a:cubicBezTo>
                  <a:pt x="256" y="405"/>
                  <a:pt x="256" y="405"/>
                  <a:pt x="256" y="405"/>
                </a:cubicBezTo>
                <a:lnTo>
                  <a:pt x="253" y="63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5799264" y="2211303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5799264" y="3304266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5799264" y="4360491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5799264" y="5431907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48663" y="2020251"/>
            <a:ext cx="748923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48664" y="2241080"/>
            <a:ext cx="2414888" cy="568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category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Lorem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48663" y="3120386"/>
            <a:ext cx="748923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48664" y="3341215"/>
            <a:ext cx="2414888" cy="568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category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Lorem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48664" y="4197521"/>
            <a:ext cx="748923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948664" y="4418350"/>
            <a:ext cx="2414888" cy="568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category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Lorem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48663" y="5255510"/>
            <a:ext cx="748923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948664" y="5476339"/>
            <a:ext cx="2414888" cy="568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category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Lorem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val 23"/>
          <p:cNvSpPr>
            <a:spLocks noChangeArrowheads="1"/>
          </p:cNvSpPr>
          <p:nvPr/>
        </p:nvSpPr>
        <p:spPr bwMode="auto">
          <a:xfrm>
            <a:off x="9052957" y="2211303"/>
            <a:ext cx="144000" cy="144000"/>
          </a:xfrm>
          <a:prstGeom prst="ellipse">
            <a:avLst/>
          </a:prstGeom>
          <a:solidFill>
            <a:schemeClr val="accent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9052957" y="3304266"/>
            <a:ext cx="144000" cy="144000"/>
          </a:xfrm>
          <a:prstGeom prst="ellipse">
            <a:avLst/>
          </a:prstGeom>
          <a:solidFill>
            <a:schemeClr val="accent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9052957" y="4360491"/>
            <a:ext cx="144000" cy="144000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202356" y="2020251"/>
            <a:ext cx="748923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202357" y="2241080"/>
            <a:ext cx="2414888" cy="568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category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Lorem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202357" y="3120386"/>
            <a:ext cx="748923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6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202357" y="3341215"/>
            <a:ext cx="2414888" cy="568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category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Lorem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202357" y="4197521"/>
            <a:ext cx="748923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7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202357" y="4418350"/>
            <a:ext cx="2414888" cy="568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category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Lorem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1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 rot="5229683">
            <a:off x="3625011" y="3688195"/>
            <a:ext cx="1247988" cy="451405"/>
          </a:xfrm>
          <a:prstGeom prst="rect">
            <a:avLst/>
          </a:prstGeom>
          <a:noFill/>
        </p:spPr>
        <p:txBody>
          <a:bodyPr wrap="none" rtlCol="0" anchor="ctr">
            <a:prstTxWarp prst="textArchUp">
              <a:avLst/>
            </a:prstTxWarp>
            <a:spAutoFit/>
          </a:bodyPr>
          <a:lstStyle/>
          <a:p>
            <a:pPr algn="ctr"/>
            <a:r>
              <a:rPr lang="id-ID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03</a:t>
            </a:r>
          </a:p>
        </p:txBody>
      </p:sp>
      <p:sp>
        <p:nvSpPr>
          <p:cNvPr id="34" name="TextBox 33"/>
          <p:cNvSpPr txBox="1"/>
          <p:nvPr/>
        </p:nvSpPr>
        <p:spPr>
          <a:xfrm rot="17388826">
            <a:off x="697550" y="3127914"/>
            <a:ext cx="1260205" cy="451405"/>
          </a:xfrm>
          <a:prstGeom prst="rect">
            <a:avLst/>
          </a:prstGeom>
          <a:noFill/>
        </p:spPr>
        <p:txBody>
          <a:bodyPr wrap="none" rtlCol="0" anchor="ctr">
            <a:prstTxWarp prst="textArchUp">
              <a:avLst/>
            </a:prstTxWarp>
            <a:spAutoFit/>
          </a:bodyPr>
          <a:lstStyle/>
          <a:p>
            <a:pPr algn="ctr"/>
            <a:r>
              <a:rPr lang="id-ID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07</a:t>
            </a:r>
          </a:p>
        </p:txBody>
      </p:sp>
      <p:sp>
        <p:nvSpPr>
          <p:cNvPr id="35" name="TextBox 34"/>
          <p:cNvSpPr txBox="1"/>
          <p:nvPr/>
        </p:nvSpPr>
        <p:spPr>
          <a:xfrm rot="20460771">
            <a:off x="1775490" y="2248794"/>
            <a:ext cx="1260205" cy="451405"/>
          </a:xfrm>
          <a:prstGeom prst="rect">
            <a:avLst/>
          </a:prstGeom>
          <a:noFill/>
        </p:spPr>
        <p:txBody>
          <a:bodyPr wrap="none" rtlCol="0" anchor="ctr">
            <a:prstTxWarp prst="textArchUp">
              <a:avLst/>
            </a:prstTxWarp>
            <a:spAutoFit/>
          </a:bodyPr>
          <a:lstStyle/>
          <a:p>
            <a:pPr algn="ctr"/>
            <a:r>
              <a:rPr lang="id-ID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01</a:t>
            </a:r>
          </a:p>
        </p:txBody>
      </p:sp>
      <p:sp>
        <p:nvSpPr>
          <p:cNvPr id="36" name="TextBox 35"/>
          <p:cNvSpPr txBox="1"/>
          <p:nvPr/>
        </p:nvSpPr>
        <p:spPr>
          <a:xfrm rot="2361418">
            <a:off x="3005272" y="2553819"/>
            <a:ext cx="1260205" cy="451405"/>
          </a:xfrm>
          <a:prstGeom prst="rect">
            <a:avLst/>
          </a:prstGeom>
          <a:noFill/>
        </p:spPr>
        <p:txBody>
          <a:bodyPr wrap="none" rtlCol="0" anchor="ctr">
            <a:prstTxWarp prst="textArchUp">
              <a:avLst/>
            </a:prstTxWarp>
            <a:spAutoFit/>
          </a:bodyPr>
          <a:lstStyle/>
          <a:p>
            <a:pPr algn="ctr"/>
            <a:r>
              <a:rPr lang="id-ID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02</a:t>
            </a:r>
          </a:p>
        </p:txBody>
      </p:sp>
      <p:sp>
        <p:nvSpPr>
          <p:cNvPr id="37" name="TextBox 36"/>
          <p:cNvSpPr txBox="1"/>
          <p:nvPr/>
        </p:nvSpPr>
        <p:spPr>
          <a:xfrm rot="18854211">
            <a:off x="3178572" y="4961791"/>
            <a:ext cx="1260205" cy="451405"/>
          </a:xfrm>
          <a:prstGeom prst="rect">
            <a:avLst/>
          </a:prstGeom>
          <a:noFill/>
        </p:spPr>
        <p:txBody>
          <a:bodyPr wrap="none" rtlCol="0" anchor="ctr">
            <a:prstTxWarp prst="textArchDown">
              <a:avLst/>
            </a:prstTxWarp>
            <a:spAutoFit/>
          </a:bodyPr>
          <a:lstStyle/>
          <a:p>
            <a:pPr algn="ctr"/>
            <a:r>
              <a:rPr lang="id-ID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04</a:t>
            </a:r>
          </a:p>
        </p:txBody>
      </p:sp>
      <p:sp>
        <p:nvSpPr>
          <p:cNvPr id="38" name="TextBox 37"/>
          <p:cNvSpPr txBox="1"/>
          <p:nvPr/>
        </p:nvSpPr>
        <p:spPr>
          <a:xfrm rot="692892">
            <a:off x="1732235" y="5302905"/>
            <a:ext cx="1260205" cy="451405"/>
          </a:xfrm>
          <a:prstGeom prst="rect">
            <a:avLst/>
          </a:prstGeom>
          <a:noFill/>
        </p:spPr>
        <p:txBody>
          <a:bodyPr wrap="none" rtlCol="0" anchor="ctr">
            <a:prstTxWarp prst="textArchDown">
              <a:avLst/>
            </a:prstTxWarp>
            <a:spAutoFit/>
          </a:bodyPr>
          <a:lstStyle/>
          <a:p>
            <a:pPr algn="ctr"/>
            <a:r>
              <a:rPr lang="id-ID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05</a:t>
            </a:r>
          </a:p>
        </p:txBody>
      </p:sp>
      <p:sp>
        <p:nvSpPr>
          <p:cNvPr id="39" name="TextBox 38"/>
          <p:cNvSpPr txBox="1"/>
          <p:nvPr/>
        </p:nvSpPr>
        <p:spPr>
          <a:xfrm rot="3676083">
            <a:off x="678551" y="4498699"/>
            <a:ext cx="1260205" cy="451405"/>
          </a:xfrm>
          <a:prstGeom prst="rect">
            <a:avLst/>
          </a:prstGeom>
          <a:noFill/>
        </p:spPr>
        <p:txBody>
          <a:bodyPr wrap="none" rtlCol="0" anchor="ctr">
            <a:prstTxWarp prst="textArchDown">
              <a:avLst/>
            </a:prstTxWarp>
            <a:spAutoFit/>
          </a:bodyPr>
          <a:lstStyle/>
          <a:p>
            <a:pPr algn="ctr"/>
            <a:r>
              <a:rPr lang="id-ID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06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067979" y="3413217"/>
            <a:ext cx="13067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4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id-ID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  <a:endParaRPr lang="id-ID" sz="14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72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00"/>
                            </p:stCondLst>
                            <p:childTnLst>
                              <p:par>
                                <p:cTn id="6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 animBg="1"/>
      <p:bldP spid="25" grpId="0" animBg="1"/>
      <p:bldP spid="26" grpId="0" animBg="1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Eight Cycle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</a:p>
        </p:txBody>
      </p:sp>
      <p:sp>
        <p:nvSpPr>
          <p:cNvPr id="41" name="Freeform 5"/>
          <p:cNvSpPr>
            <a:spLocks/>
          </p:cNvSpPr>
          <p:nvPr/>
        </p:nvSpPr>
        <p:spPr bwMode="auto">
          <a:xfrm>
            <a:off x="6206041" y="2239331"/>
            <a:ext cx="1181497" cy="1119720"/>
          </a:xfrm>
          <a:custGeom>
            <a:avLst/>
            <a:gdLst>
              <a:gd name="T0" fmla="*/ 230 w 251"/>
              <a:gd name="T1" fmla="*/ 103 h 238"/>
              <a:gd name="T2" fmla="*/ 0 w 251"/>
              <a:gd name="T3" fmla="*/ 0 h 238"/>
              <a:gd name="T4" fmla="*/ 68 w 251"/>
              <a:gd name="T5" fmla="*/ 80 h 238"/>
              <a:gd name="T6" fmla="*/ 2 w 251"/>
              <a:gd name="T7" fmla="*/ 157 h 238"/>
              <a:gd name="T8" fmla="*/ 121 w 251"/>
              <a:gd name="T9" fmla="*/ 215 h 238"/>
              <a:gd name="T10" fmla="*/ 100 w 251"/>
              <a:gd name="T11" fmla="*/ 238 h 238"/>
              <a:gd name="T12" fmla="*/ 242 w 251"/>
              <a:gd name="T13" fmla="*/ 224 h 238"/>
              <a:gd name="T14" fmla="*/ 251 w 251"/>
              <a:gd name="T15" fmla="*/ 82 h 238"/>
              <a:gd name="T16" fmla="*/ 230 w 251"/>
              <a:gd name="T17" fmla="*/ 103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51" h="238">
                <a:moveTo>
                  <a:pt x="230" y="103"/>
                </a:moveTo>
                <a:cubicBezTo>
                  <a:pt x="170" y="44"/>
                  <a:pt x="90" y="6"/>
                  <a:pt x="0" y="0"/>
                </a:cubicBezTo>
                <a:cubicBezTo>
                  <a:pt x="68" y="80"/>
                  <a:pt x="68" y="80"/>
                  <a:pt x="68" y="80"/>
                </a:cubicBezTo>
                <a:cubicBezTo>
                  <a:pt x="2" y="157"/>
                  <a:pt x="2" y="157"/>
                  <a:pt x="2" y="157"/>
                </a:cubicBezTo>
                <a:cubicBezTo>
                  <a:pt x="48" y="163"/>
                  <a:pt x="90" y="185"/>
                  <a:pt x="121" y="215"/>
                </a:cubicBezTo>
                <a:cubicBezTo>
                  <a:pt x="100" y="238"/>
                  <a:pt x="100" y="238"/>
                  <a:pt x="100" y="238"/>
                </a:cubicBezTo>
                <a:cubicBezTo>
                  <a:pt x="242" y="224"/>
                  <a:pt x="242" y="224"/>
                  <a:pt x="242" y="224"/>
                </a:cubicBezTo>
                <a:cubicBezTo>
                  <a:pt x="251" y="82"/>
                  <a:pt x="251" y="82"/>
                  <a:pt x="251" y="82"/>
                </a:cubicBezTo>
                <a:lnTo>
                  <a:pt x="230" y="10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Freeform 6"/>
          <p:cNvSpPr>
            <a:spLocks/>
          </p:cNvSpPr>
          <p:nvPr/>
        </p:nvSpPr>
        <p:spPr bwMode="auto">
          <a:xfrm>
            <a:off x="6860498" y="2818497"/>
            <a:ext cx="1102345" cy="1581122"/>
          </a:xfrm>
          <a:custGeom>
            <a:avLst/>
            <a:gdLst>
              <a:gd name="T0" fmla="*/ 201 w 234"/>
              <a:gd name="T1" fmla="*/ 242 h 336"/>
              <a:gd name="T2" fmla="*/ 110 w 234"/>
              <a:gd name="T3" fmla="*/ 0 h 336"/>
              <a:gd name="T4" fmla="*/ 103 w 234"/>
              <a:gd name="T5" fmla="*/ 101 h 336"/>
              <a:gd name="T6" fmla="*/ 0 w 234"/>
              <a:gd name="T7" fmla="*/ 111 h 336"/>
              <a:gd name="T8" fmla="*/ 46 w 234"/>
              <a:gd name="T9" fmla="*/ 242 h 336"/>
              <a:gd name="T10" fmla="*/ 16 w 234"/>
              <a:gd name="T11" fmla="*/ 243 h 336"/>
              <a:gd name="T12" fmla="*/ 125 w 234"/>
              <a:gd name="T13" fmla="*/ 336 h 336"/>
              <a:gd name="T14" fmla="*/ 234 w 234"/>
              <a:gd name="T15" fmla="*/ 243 h 336"/>
              <a:gd name="T16" fmla="*/ 201 w 234"/>
              <a:gd name="T17" fmla="*/ 242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4" h="336">
                <a:moveTo>
                  <a:pt x="201" y="242"/>
                </a:moveTo>
                <a:cubicBezTo>
                  <a:pt x="201" y="149"/>
                  <a:pt x="166" y="65"/>
                  <a:pt x="110" y="0"/>
                </a:cubicBezTo>
                <a:cubicBezTo>
                  <a:pt x="103" y="101"/>
                  <a:pt x="103" y="101"/>
                  <a:pt x="103" y="101"/>
                </a:cubicBezTo>
                <a:cubicBezTo>
                  <a:pt x="0" y="111"/>
                  <a:pt x="0" y="111"/>
                  <a:pt x="0" y="111"/>
                </a:cubicBezTo>
                <a:cubicBezTo>
                  <a:pt x="28" y="147"/>
                  <a:pt x="46" y="192"/>
                  <a:pt x="46" y="242"/>
                </a:cubicBezTo>
                <a:cubicBezTo>
                  <a:pt x="49" y="242"/>
                  <a:pt x="16" y="243"/>
                  <a:pt x="16" y="243"/>
                </a:cubicBezTo>
                <a:cubicBezTo>
                  <a:pt x="125" y="336"/>
                  <a:pt x="125" y="336"/>
                  <a:pt x="125" y="336"/>
                </a:cubicBezTo>
                <a:cubicBezTo>
                  <a:pt x="234" y="243"/>
                  <a:pt x="234" y="243"/>
                  <a:pt x="234" y="243"/>
                </a:cubicBezTo>
                <a:lnTo>
                  <a:pt x="201" y="24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Freeform 7"/>
          <p:cNvSpPr>
            <a:spLocks/>
          </p:cNvSpPr>
          <p:nvPr/>
        </p:nvSpPr>
        <p:spPr bwMode="auto">
          <a:xfrm>
            <a:off x="6706054" y="4069493"/>
            <a:ext cx="1090761" cy="1191150"/>
          </a:xfrm>
          <a:custGeom>
            <a:avLst/>
            <a:gdLst>
              <a:gd name="T0" fmla="*/ 232 w 232"/>
              <a:gd name="T1" fmla="*/ 6 h 253"/>
              <a:gd name="T2" fmla="*/ 158 w 232"/>
              <a:gd name="T3" fmla="*/ 70 h 253"/>
              <a:gd name="T4" fmla="*/ 77 w 232"/>
              <a:gd name="T5" fmla="*/ 0 h 253"/>
              <a:gd name="T6" fmla="*/ 19 w 232"/>
              <a:gd name="T7" fmla="*/ 121 h 253"/>
              <a:gd name="T8" fmla="*/ 0 w 232"/>
              <a:gd name="T9" fmla="*/ 102 h 253"/>
              <a:gd name="T10" fmla="*/ 13 w 232"/>
              <a:gd name="T11" fmla="*/ 244 h 253"/>
              <a:gd name="T12" fmla="*/ 156 w 232"/>
              <a:gd name="T13" fmla="*/ 253 h 253"/>
              <a:gd name="T14" fmla="*/ 131 w 232"/>
              <a:gd name="T15" fmla="*/ 229 h 253"/>
              <a:gd name="T16" fmla="*/ 232 w 232"/>
              <a:gd name="T17" fmla="*/ 6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2" h="253">
                <a:moveTo>
                  <a:pt x="232" y="6"/>
                </a:moveTo>
                <a:cubicBezTo>
                  <a:pt x="158" y="70"/>
                  <a:pt x="158" y="70"/>
                  <a:pt x="158" y="70"/>
                </a:cubicBezTo>
                <a:cubicBezTo>
                  <a:pt x="77" y="0"/>
                  <a:pt x="77" y="0"/>
                  <a:pt x="77" y="0"/>
                </a:cubicBezTo>
                <a:cubicBezTo>
                  <a:pt x="71" y="47"/>
                  <a:pt x="50" y="89"/>
                  <a:pt x="19" y="121"/>
                </a:cubicBezTo>
                <a:cubicBezTo>
                  <a:pt x="0" y="102"/>
                  <a:pt x="0" y="102"/>
                  <a:pt x="0" y="102"/>
                </a:cubicBezTo>
                <a:cubicBezTo>
                  <a:pt x="13" y="244"/>
                  <a:pt x="13" y="244"/>
                  <a:pt x="13" y="244"/>
                </a:cubicBezTo>
                <a:cubicBezTo>
                  <a:pt x="156" y="253"/>
                  <a:pt x="156" y="253"/>
                  <a:pt x="156" y="253"/>
                </a:cubicBezTo>
                <a:cubicBezTo>
                  <a:pt x="131" y="229"/>
                  <a:pt x="131" y="229"/>
                  <a:pt x="131" y="229"/>
                </a:cubicBezTo>
                <a:cubicBezTo>
                  <a:pt x="188" y="170"/>
                  <a:pt x="225" y="92"/>
                  <a:pt x="232" y="6"/>
                </a:cubicBez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Freeform 8"/>
          <p:cNvSpPr>
            <a:spLocks/>
          </p:cNvSpPr>
          <p:nvPr/>
        </p:nvSpPr>
        <p:spPr bwMode="auto">
          <a:xfrm>
            <a:off x="5665487" y="4708504"/>
            <a:ext cx="1557955" cy="1119720"/>
          </a:xfrm>
          <a:custGeom>
            <a:avLst/>
            <a:gdLst>
              <a:gd name="T0" fmla="*/ 234 w 331"/>
              <a:gd name="T1" fmla="*/ 108 h 238"/>
              <a:gd name="T2" fmla="*/ 224 w 331"/>
              <a:gd name="T3" fmla="*/ 0 h 238"/>
              <a:gd name="T4" fmla="*/ 93 w 331"/>
              <a:gd name="T5" fmla="*/ 50 h 238"/>
              <a:gd name="T6" fmla="*/ 93 w 331"/>
              <a:gd name="T7" fmla="*/ 21 h 238"/>
              <a:gd name="T8" fmla="*/ 0 w 331"/>
              <a:gd name="T9" fmla="*/ 129 h 238"/>
              <a:gd name="T10" fmla="*/ 93 w 331"/>
              <a:gd name="T11" fmla="*/ 238 h 238"/>
              <a:gd name="T12" fmla="*/ 93 w 331"/>
              <a:gd name="T13" fmla="*/ 205 h 238"/>
              <a:gd name="T14" fmla="*/ 331 w 331"/>
              <a:gd name="T15" fmla="*/ 114 h 238"/>
              <a:gd name="T16" fmla="*/ 234 w 331"/>
              <a:gd name="T17" fmla="*/ 108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1" h="238">
                <a:moveTo>
                  <a:pt x="234" y="108"/>
                </a:moveTo>
                <a:cubicBezTo>
                  <a:pt x="224" y="0"/>
                  <a:pt x="224" y="0"/>
                  <a:pt x="224" y="0"/>
                </a:cubicBezTo>
                <a:cubicBezTo>
                  <a:pt x="189" y="31"/>
                  <a:pt x="144" y="49"/>
                  <a:pt x="93" y="50"/>
                </a:cubicBezTo>
                <a:cubicBezTo>
                  <a:pt x="93" y="21"/>
                  <a:pt x="93" y="21"/>
                  <a:pt x="93" y="21"/>
                </a:cubicBezTo>
                <a:cubicBezTo>
                  <a:pt x="0" y="129"/>
                  <a:pt x="0" y="129"/>
                  <a:pt x="0" y="129"/>
                </a:cubicBezTo>
                <a:cubicBezTo>
                  <a:pt x="93" y="238"/>
                  <a:pt x="93" y="238"/>
                  <a:pt x="93" y="238"/>
                </a:cubicBezTo>
                <a:cubicBezTo>
                  <a:pt x="93" y="205"/>
                  <a:pt x="93" y="205"/>
                  <a:pt x="93" y="205"/>
                </a:cubicBezTo>
                <a:cubicBezTo>
                  <a:pt x="185" y="205"/>
                  <a:pt x="268" y="169"/>
                  <a:pt x="331" y="114"/>
                </a:cubicBezTo>
                <a:lnTo>
                  <a:pt x="234" y="108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Freeform 9"/>
          <p:cNvSpPr>
            <a:spLocks/>
          </p:cNvSpPr>
          <p:nvPr/>
        </p:nvSpPr>
        <p:spPr bwMode="auto">
          <a:xfrm>
            <a:off x="4798670" y="4573366"/>
            <a:ext cx="1191150" cy="1100414"/>
          </a:xfrm>
          <a:custGeom>
            <a:avLst/>
            <a:gdLst>
              <a:gd name="T0" fmla="*/ 184 w 253"/>
              <a:gd name="T1" fmla="*/ 158 h 234"/>
              <a:gd name="T2" fmla="*/ 253 w 253"/>
              <a:gd name="T3" fmla="*/ 77 h 234"/>
              <a:gd name="T4" fmla="*/ 131 w 253"/>
              <a:gd name="T5" fmla="*/ 21 h 234"/>
              <a:gd name="T6" fmla="*/ 152 w 253"/>
              <a:gd name="T7" fmla="*/ 0 h 234"/>
              <a:gd name="T8" fmla="*/ 9 w 253"/>
              <a:gd name="T9" fmla="*/ 14 h 234"/>
              <a:gd name="T10" fmla="*/ 0 w 253"/>
              <a:gd name="T11" fmla="*/ 156 h 234"/>
              <a:gd name="T12" fmla="*/ 23 w 253"/>
              <a:gd name="T13" fmla="*/ 133 h 234"/>
              <a:gd name="T14" fmla="*/ 248 w 253"/>
              <a:gd name="T15" fmla="*/ 234 h 234"/>
              <a:gd name="T16" fmla="*/ 184 w 253"/>
              <a:gd name="T17" fmla="*/ 158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53" h="234">
                <a:moveTo>
                  <a:pt x="184" y="158"/>
                </a:moveTo>
                <a:cubicBezTo>
                  <a:pt x="253" y="77"/>
                  <a:pt x="253" y="77"/>
                  <a:pt x="253" y="77"/>
                </a:cubicBezTo>
                <a:cubicBezTo>
                  <a:pt x="207" y="72"/>
                  <a:pt x="165" y="52"/>
                  <a:pt x="131" y="21"/>
                </a:cubicBezTo>
                <a:cubicBezTo>
                  <a:pt x="152" y="0"/>
                  <a:pt x="152" y="0"/>
                  <a:pt x="152" y="0"/>
                </a:cubicBezTo>
                <a:cubicBezTo>
                  <a:pt x="9" y="14"/>
                  <a:pt x="9" y="14"/>
                  <a:pt x="9" y="14"/>
                </a:cubicBezTo>
                <a:cubicBezTo>
                  <a:pt x="0" y="156"/>
                  <a:pt x="0" y="156"/>
                  <a:pt x="0" y="156"/>
                </a:cubicBezTo>
                <a:cubicBezTo>
                  <a:pt x="23" y="133"/>
                  <a:pt x="23" y="133"/>
                  <a:pt x="23" y="133"/>
                </a:cubicBezTo>
                <a:cubicBezTo>
                  <a:pt x="82" y="190"/>
                  <a:pt x="161" y="227"/>
                  <a:pt x="248" y="234"/>
                </a:cubicBezTo>
                <a:lnTo>
                  <a:pt x="184" y="15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Freeform 10"/>
          <p:cNvSpPr>
            <a:spLocks/>
          </p:cNvSpPr>
          <p:nvPr/>
        </p:nvSpPr>
        <p:spPr bwMode="auto">
          <a:xfrm>
            <a:off x="4229157" y="3532800"/>
            <a:ext cx="1106206" cy="1567607"/>
          </a:xfrm>
          <a:custGeom>
            <a:avLst/>
            <a:gdLst>
              <a:gd name="T0" fmla="*/ 130 w 235"/>
              <a:gd name="T1" fmla="*/ 235 h 333"/>
              <a:gd name="T2" fmla="*/ 235 w 235"/>
              <a:gd name="T3" fmla="*/ 225 h 333"/>
              <a:gd name="T4" fmla="*/ 185 w 235"/>
              <a:gd name="T5" fmla="*/ 93 h 333"/>
              <a:gd name="T6" fmla="*/ 218 w 235"/>
              <a:gd name="T7" fmla="*/ 93 h 333"/>
              <a:gd name="T8" fmla="*/ 109 w 235"/>
              <a:gd name="T9" fmla="*/ 0 h 333"/>
              <a:gd name="T10" fmla="*/ 0 w 235"/>
              <a:gd name="T11" fmla="*/ 93 h 333"/>
              <a:gd name="T12" fmla="*/ 32 w 235"/>
              <a:gd name="T13" fmla="*/ 93 h 333"/>
              <a:gd name="T14" fmla="*/ 124 w 235"/>
              <a:gd name="T15" fmla="*/ 333 h 333"/>
              <a:gd name="T16" fmla="*/ 130 w 235"/>
              <a:gd name="T17" fmla="*/ 235 h 3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5" h="333">
                <a:moveTo>
                  <a:pt x="130" y="235"/>
                </a:moveTo>
                <a:cubicBezTo>
                  <a:pt x="235" y="225"/>
                  <a:pt x="235" y="225"/>
                  <a:pt x="235" y="225"/>
                </a:cubicBezTo>
                <a:cubicBezTo>
                  <a:pt x="205" y="189"/>
                  <a:pt x="186" y="144"/>
                  <a:pt x="185" y="93"/>
                </a:cubicBezTo>
                <a:cubicBezTo>
                  <a:pt x="218" y="93"/>
                  <a:pt x="218" y="93"/>
                  <a:pt x="218" y="93"/>
                </a:cubicBezTo>
                <a:cubicBezTo>
                  <a:pt x="109" y="0"/>
                  <a:pt x="109" y="0"/>
                  <a:pt x="109" y="0"/>
                </a:cubicBezTo>
                <a:cubicBezTo>
                  <a:pt x="0" y="93"/>
                  <a:pt x="0" y="93"/>
                  <a:pt x="0" y="93"/>
                </a:cubicBezTo>
                <a:cubicBezTo>
                  <a:pt x="32" y="93"/>
                  <a:pt x="32" y="93"/>
                  <a:pt x="32" y="93"/>
                </a:cubicBezTo>
                <a:cubicBezTo>
                  <a:pt x="33" y="186"/>
                  <a:pt x="68" y="268"/>
                  <a:pt x="124" y="333"/>
                </a:cubicBezTo>
                <a:lnTo>
                  <a:pt x="130" y="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Freeform 11"/>
          <p:cNvSpPr>
            <a:spLocks/>
          </p:cNvSpPr>
          <p:nvPr/>
        </p:nvSpPr>
        <p:spPr bwMode="auto">
          <a:xfrm>
            <a:off x="4375879" y="2671775"/>
            <a:ext cx="1110067" cy="1177636"/>
          </a:xfrm>
          <a:custGeom>
            <a:avLst/>
            <a:gdLst>
              <a:gd name="T0" fmla="*/ 223 w 236"/>
              <a:gd name="T1" fmla="*/ 9 h 250"/>
              <a:gd name="T2" fmla="*/ 80 w 236"/>
              <a:gd name="T3" fmla="*/ 0 h 250"/>
              <a:gd name="T4" fmla="*/ 102 w 236"/>
              <a:gd name="T5" fmla="*/ 21 h 250"/>
              <a:gd name="T6" fmla="*/ 0 w 236"/>
              <a:gd name="T7" fmla="*/ 250 h 250"/>
              <a:gd name="T8" fmla="*/ 78 w 236"/>
              <a:gd name="T9" fmla="*/ 183 h 250"/>
              <a:gd name="T10" fmla="*/ 156 w 236"/>
              <a:gd name="T11" fmla="*/ 250 h 250"/>
              <a:gd name="T12" fmla="*/ 213 w 236"/>
              <a:gd name="T13" fmla="*/ 129 h 250"/>
              <a:gd name="T14" fmla="*/ 236 w 236"/>
              <a:gd name="T15" fmla="*/ 151 h 250"/>
              <a:gd name="T16" fmla="*/ 223 w 236"/>
              <a:gd name="T17" fmla="*/ 9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6" h="250">
                <a:moveTo>
                  <a:pt x="223" y="9"/>
                </a:moveTo>
                <a:cubicBezTo>
                  <a:pt x="80" y="0"/>
                  <a:pt x="80" y="0"/>
                  <a:pt x="80" y="0"/>
                </a:cubicBezTo>
                <a:cubicBezTo>
                  <a:pt x="102" y="21"/>
                  <a:pt x="102" y="21"/>
                  <a:pt x="102" y="21"/>
                </a:cubicBezTo>
                <a:cubicBezTo>
                  <a:pt x="44" y="81"/>
                  <a:pt x="6" y="161"/>
                  <a:pt x="0" y="250"/>
                </a:cubicBezTo>
                <a:cubicBezTo>
                  <a:pt x="78" y="183"/>
                  <a:pt x="78" y="183"/>
                  <a:pt x="78" y="183"/>
                </a:cubicBezTo>
                <a:cubicBezTo>
                  <a:pt x="156" y="250"/>
                  <a:pt x="156" y="250"/>
                  <a:pt x="156" y="250"/>
                </a:cubicBezTo>
                <a:cubicBezTo>
                  <a:pt x="161" y="204"/>
                  <a:pt x="182" y="161"/>
                  <a:pt x="213" y="129"/>
                </a:cubicBezTo>
                <a:cubicBezTo>
                  <a:pt x="236" y="151"/>
                  <a:pt x="236" y="151"/>
                  <a:pt x="236" y="151"/>
                </a:cubicBezTo>
                <a:lnTo>
                  <a:pt x="223" y="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Freeform 12"/>
          <p:cNvSpPr>
            <a:spLocks/>
          </p:cNvSpPr>
          <p:nvPr/>
        </p:nvSpPr>
        <p:spPr bwMode="auto">
          <a:xfrm>
            <a:off x="4945393" y="2102262"/>
            <a:ext cx="1581122" cy="1092691"/>
          </a:xfrm>
          <a:custGeom>
            <a:avLst/>
            <a:gdLst>
              <a:gd name="T0" fmla="*/ 336 w 336"/>
              <a:gd name="T1" fmla="*/ 109 h 232"/>
              <a:gd name="T2" fmla="*/ 243 w 336"/>
              <a:gd name="T3" fmla="*/ 0 h 232"/>
              <a:gd name="T4" fmla="*/ 243 w 336"/>
              <a:gd name="T5" fmla="*/ 28 h 232"/>
              <a:gd name="T6" fmla="*/ 0 w 336"/>
              <a:gd name="T7" fmla="*/ 124 h 232"/>
              <a:gd name="T8" fmla="*/ 102 w 336"/>
              <a:gd name="T9" fmla="*/ 130 h 232"/>
              <a:gd name="T10" fmla="*/ 111 w 336"/>
              <a:gd name="T11" fmla="*/ 232 h 232"/>
              <a:gd name="T12" fmla="*/ 243 w 336"/>
              <a:gd name="T13" fmla="*/ 184 h 232"/>
              <a:gd name="T14" fmla="*/ 243 w 336"/>
              <a:gd name="T15" fmla="*/ 217 h 232"/>
              <a:gd name="T16" fmla="*/ 336 w 336"/>
              <a:gd name="T17" fmla="*/ 109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6" h="232">
                <a:moveTo>
                  <a:pt x="336" y="109"/>
                </a:moveTo>
                <a:cubicBezTo>
                  <a:pt x="243" y="0"/>
                  <a:pt x="243" y="0"/>
                  <a:pt x="243" y="0"/>
                </a:cubicBezTo>
                <a:cubicBezTo>
                  <a:pt x="243" y="28"/>
                  <a:pt x="243" y="28"/>
                  <a:pt x="243" y="28"/>
                </a:cubicBezTo>
                <a:cubicBezTo>
                  <a:pt x="150" y="28"/>
                  <a:pt x="65" y="65"/>
                  <a:pt x="0" y="124"/>
                </a:cubicBezTo>
                <a:cubicBezTo>
                  <a:pt x="102" y="130"/>
                  <a:pt x="102" y="130"/>
                  <a:pt x="102" y="130"/>
                </a:cubicBezTo>
                <a:cubicBezTo>
                  <a:pt x="111" y="232"/>
                  <a:pt x="111" y="232"/>
                  <a:pt x="111" y="232"/>
                </a:cubicBezTo>
                <a:cubicBezTo>
                  <a:pt x="147" y="202"/>
                  <a:pt x="194" y="184"/>
                  <a:pt x="243" y="184"/>
                </a:cubicBezTo>
                <a:cubicBezTo>
                  <a:pt x="243" y="217"/>
                  <a:pt x="243" y="217"/>
                  <a:pt x="243" y="217"/>
                </a:cubicBezTo>
                <a:lnTo>
                  <a:pt x="336" y="10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6605564" y="2626321"/>
            <a:ext cx="329430" cy="287978"/>
            <a:chOff x="4054476" y="5502276"/>
            <a:chExt cx="239712" cy="209550"/>
          </a:xfrm>
          <a:solidFill>
            <a:schemeClr val="bg1"/>
          </a:solidFill>
        </p:grpSpPr>
        <p:sp>
          <p:nvSpPr>
            <p:cNvPr id="50" name="Freeform 323"/>
            <p:cNvSpPr>
              <a:spLocks/>
            </p:cNvSpPr>
            <p:nvPr/>
          </p:nvSpPr>
          <p:spPr bwMode="auto">
            <a:xfrm>
              <a:off x="4054476" y="5546726"/>
              <a:ext cx="30163" cy="165100"/>
            </a:xfrm>
            <a:custGeom>
              <a:avLst/>
              <a:gdLst>
                <a:gd name="T0" fmla="*/ 0 w 8"/>
                <a:gd name="T1" fmla="*/ 8 h 44"/>
                <a:gd name="T2" fmla="*/ 0 w 8"/>
                <a:gd name="T3" fmla="*/ 36 h 44"/>
                <a:gd name="T4" fmla="*/ 8 w 8"/>
                <a:gd name="T5" fmla="*/ 44 h 44"/>
                <a:gd name="T6" fmla="*/ 8 w 8"/>
                <a:gd name="T7" fmla="*/ 0 h 44"/>
                <a:gd name="T8" fmla="*/ 0 w 8"/>
                <a:gd name="T9" fmla="*/ 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44">
                  <a:moveTo>
                    <a:pt x="0" y="8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40"/>
                    <a:pt x="4" y="44"/>
                    <a:pt x="8" y="4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Freeform 324"/>
            <p:cNvSpPr>
              <a:spLocks noEditPoints="1"/>
            </p:cNvSpPr>
            <p:nvPr/>
          </p:nvSpPr>
          <p:spPr bwMode="auto">
            <a:xfrm>
              <a:off x="4098926" y="5502276"/>
              <a:ext cx="150813" cy="209550"/>
            </a:xfrm>
            <a:custGeom>
              <a:avLst/>
              <a:gdLst>
                <a:gd name="T0" fmla="*/ 32 w 40"/>
                <a:gd name="T1" fmla="*/ 4 h 56"/>
                <a:gd name="T2" fmla="*/ 28 w 40"/>
                <a:gd name="T3" fmla="*/ 0 h 56"/>
                <a:gd name="T4" fmla="*/ 12 w 40"/>
                <a:gd name="T5" fmla="*/ 0 h 56"/>
                <a:gd name="T6" fmla="*/ 8 w 40"/>
                <a:gd name="T7" fmla="*/ 4 h 56"/>
                <a:gd name="T8" fmla="*/ 8 w 40"/>
                <a:gd name="T9" fmla="*/ 12 h 56"/>
                <a:gd name="T10" fmla="*/ 0 w 40"/>
                <a:gd name="T11" fmla="*/ 12 h 56"/>
                <a:gd name="T12" fmla="*/ 0 w 40"/>
                <a:gd name="T13" fmla="*/ 56 h 56"/>
                <a:gd name="T14" fmla="*/ 40 w 40"/>
                <a:gd name="T15" fmla="*/ 56 h 56"/>
                <a:gd name="T16" fmla="*/ 40 w 40"/>
                <a:gd name="T17" fmla="*/ 12 h 56"/>
                <a:gd name="T18" fmla="*/ 32 w 40"/>
                <a:gd name="T19" fmla="*/ 12 h 56"/>
                <a:gd name="T20" fmla="*/ 32 w 40"/>
                <a:gd name="T21" fmla="*/ 4 h 56"/>
                <a:gd name="T22" fmla="*/ 28 w 40"/>
                <a:gd name="T23" fmla="*/ 12 h 56"/>
                <a:gd name="T24" fmla="*/ 12 w 40"/>
                <a:gd name="T25" fmla="*/ 12 h 56"/>
                <a:gd name="T26" fmla="*/ 12 w 40"/>
                <a:gd name="T27" fmla="*/ 4 h 56"/>
                <a:gd name="T28" fmla="*/ 28 w 40"/>
                <a:gd name="T29" fmla="*/ 4 h 56"/>
                <a:gd name="T30" fmla="*/ 28 w 40"/>
                <a:gd name="T31" fmla="*/ 1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0" h="56">
                  <a:moveTo>
                    <a:pt x="32" y="4"/>
                  </a:moveTo>
                  <a:cubicBezTo>
                    <a:pt x="32" y="2"/>
                    <a:pt x="30" y="0"/>
                    <a:pt x="28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0" y="0"/>
                    <a:pt x="8" y="2"/>
                    <a:pt x="8" y="4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32" y="12"/>
                    <a:pt x="32" y="12"/>
                    <a:pt x="32" y="12"/>
                  </a:cubicBezTo>
                  <a:lnTo>
                    <a:pt x="32" y="4"/>
                  </a:lnTo>
                  <a:close/>
                  <a:moveTo>
                    <a:pt x="28" y="12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28" y="4"/>
                    <a:pt x="28" y="4"/>
                    <a:pt x="28" y="4"/>
                  </a:cubicBezTo>
                  <a:lnTo>
                    <a:pt x="28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Freeform 325"/>
            <p:cNvSpPr>
              <a:spLocks/>
            </p:cNvSpPr>
            <p:nvPr/>
          </p:nvSpPr>
          <p:spPr bwMode="auto">
            <a:xfrm>
              <a:off x="4265613" y="5546726"/>
              <a:ext cx="28575" cy="165100"/>
            </a:xfrm>
            <a:custGeom>
              <a:avLst/>
              <a:gdLst>
                <a:gd name="T0" fmla="*/ 0 w 8"/>
                <a:gd name="T1" fmla="*/ 0 h 44"/>
                <a:gd name="T2" fmla="*/ 0 w 8"/>
                <a:gd name="T3" fmla="*/ 44 h 44"/>
                <a:gd name="T4" fmla="*/ 8 w 8"/>
                <a:gd name="T5" fmla="*/ 36 h 44"/>
                <a:gd name="T6" fmla="*/ 8 w 8"/>
                <a:gd name="T7" fmla="*/ 8 h 44"/>
                <a:gd name="T8" fmla="*/ 0 w 8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44">
                  <a:moveTo>
                    <a:pt x="0" y="0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4" y="44"/>
                    <a:pt x="8" y="40"/>
                    <a:pt x="8" y="36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4"/>
                    <a:pt x="4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3" name="Freeform 5"/>
          <p:cNvSpPr>
            <a:spLocks/>
          </p:cNvSpPr>
          <p:nvPr/>
        </p:nvSpPr>
        <p:spPr bwMode="auto">
          <a:xfrm>
            <a:off x="5577612" y="2484112"/>
            <a:ext cx="321006" cy="322644"/>
          </a:xfrm>
          <a:custGeom>
            <a:avLst/>
            <a:gdLst>
              <a:gd name="T0" fmla="*/ 234 w 246"/>
              <a:gd name="T1" fmla="*/ 13 h 247"/>
              <a:gd name="T2" fmla="*/ 175 w 246"/>
              <a:gd name="T3" fmla="*/ 35 h 247"/>
              <a:gd name="T4" fmla="*/ 153 w 246"/>
              <a:gd name="T5" fmla="*/ 60 h 247"/>
              <a:gd name="T6" fmla="*/ 24 w 246"/>
              <a:gd name="T7" fmla="*/ 36 h 247"/>
              <a:gd name="T8" fmla="*/ 5 w 246"/>
              <a:gd name="T9" fmla="*/ 55 h 247"/>
              <a:gd name="T10" fmla="*/ 107 w 246"/>
              <a:gd name="T11" fmla="*/ 109 h 247"/>
              <a:gd name="T12" fmla="*/ 65 w 246"/>
              <a:gd name="T13" fmla="*/ 159 h 247"/>
              <a:gd name="T14" fmla="*/ 54 w 246"/>
              <a:gd name="T15" fmla="*/ 172 h 247"/>
              <a:gd name="T16" fmla="*/ 12 w 246"/>
              <a:gd name="T17" fmla="*/ 161 h 247"/>
              <a:gd name="T18" fmla="*/ 0 w 246"/>
              <a:gd name="T19" fmla="*/ 173 h 247"/>
              <a:gd name="T20" fmla="*/ 47 w 246"/>
              <a:gd name="T21" fmla="*/ 200 h 247"/>
              <a:gd name="T22" fmla="*/ 74 w 246"/>
              <a:gd name="T23" fmla="*/ 247 h 247"/>
              <a:gd name="T24" fmla="*/ 86 w 246"/>
              <a:gd name="T25" fmla="*/ 235 h 247"/>
              <a:gd name="T26" fmla="*/ 75 w 246"/>
              <a:gd name="T27" fmla="*/ 193 h 247"/>
              <a:gd name="T28" fmla="*/ 88 w 246"/>
              <a:gd name="T29" fmla="*/ 182 h 247"/>
              <a:gd name="T30" fmla="*/ 138 w 246"/>
              <a:gd name="T31" fmla="*/ 140 h 247"/>
              <a:gd name="T32" fmla="*/ 192 w 246"/>
              <a:gd name="T33" fmla="*/ 242 h 247"/>
              <a:gd name="T34" fmla="*/ 211 w 246"/>
              <a:gd name="T35" fmla="*/ 223 h 247"/>
              <a:gd name="T36" fmla="*/ 187 w 246"/>
              <a:gd name="T37" fmla="*/ 94 h 247"/>
              <a:gd name="T38" fmla="*/ 212 w 246"/>
              <a:gd name="T39" fmla="*/ 72 h 247"/>
              <a:gd name="T40" fmla="*/ 234 w 246"/>
              <a:gd name="T41" fmla="*/ 13 h 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46" h="247">
                <a:moveTo>
                  <a:pt x="234" y="13"/>
                </a:moveTo>
                <a:cubicBezTo>
                  <a:pt x="221" y="0"/>
                  <a:pt x="196" y="11"/>
                  <a:pt x="175" y="35"/>
                </a:cubicBezTo>
                <a:cubicBezTo>
                  <a:pt x="153" y="60"/>
                  <a:pt x="153" y="60"/>
                  <a:pt x="153" y="60"/>
                </a:cubicBezTo>
                <a:cubicBezTo>
                  <a:pt x="24" y="36"/>
                  <a:pt x="24" y="36"/>
                  <a:pt x="24" y="36"/>
                </a:cubicBezTo>
                <a:cubicBezTo>
                  <a:pt x="5" y="55"/>
                  <a:pt x="5" y="55"/>
                  <a:pt x="5" y="55"/>
                </a:cubicBezTo>
                <a:cubicBezTo>
                  <a:pt x="107" y="109"/>
                  <a:pt x="107" y="109"/>
                  <a:pt x="107" y="109"/>
                </a:cubicBezTo>
                <a:cubicBezTo>
                  <a:pt x="65" y="159"/>
                  <a:pt x="65" y="159"/>
                  <a:pt x="65" y="159"/>
                </a:cubicBezTo>
                <a:cubicBezTo>
                  <a:pt x="61" y="164"/>
                  <a:pt x="57" y="168"/>
                  <a:pt x="54" y="172"/>
                </a:cubicBezTo>
                <a:cubicBezTo>
                  <a:pt x="12" y="161"/>
                  <a:pt x="12" y="161"/>
                  <a:pt x="12" y="161"/>
                </a:cubicBezTo>
                <a:cubicBezTo>
                  <a:pt x="0" y="173"/>
                  <a:pt x="0" y="173"/>
                  <a:pt x="0" y="173"/>
                </a:cubicBezTo>
                <a:cubicBezTo>
                  <a:pt x="47" y="200"/>
                  <a:pt x="47" y="200"/>
                  <a:pt x="47" y="200"/>
                </a:cubicBezTo>
                <a:cubicBezTo>
                  <a:pt x="74" y="247"/>
                  <a:pt x="74" y="247"/>
                  <a:pt x="74" y="247"/>
                </a:cubicBezTo>
                <a:cubicBezTo>
                  <a:pt x="86" y="235"/>
                  <a:pt x="86" y="235"/>
                  <a:pt x="86" y="235"/>
                </a:cubicBezTo>
                <a:cubicBezTo>
                  <a:pt x="75" y="193"/>
                  <a:pt x="75" y="193"/>
                  <a:pt x="75" y="193"/>
                </a:cubicBezTo>
                <a:cubicBezTo>
                  <a:pt x="79" y="190"/>
                  <a:pt x="83" y="186"/>
                  <a:pt x="88" y="182"/>
                </a:cubicBezTo>
                <a:cubicBezTo>
                  <a:pt x="138" y="140"/>
                  <a:pt x="138" y="140"/>
                  <a:pt x="138" y="140"/>
                </a:cubicBezTo>
                <a:cubicBezTo>
                  <a:pt x="192" y="242"/>
                  <a:pt x="192" y="242"/>
                  <a:pt x="192" y="242"/>
                </a:cubicBezTo>
                <a:cubicBezTo>
                  <a:pt x="211" y="223"/>
                  <a:pt x="211" y="223"/>
                  <a:pt x="211" y="223"/>
                </a:cubicBezTo>
                <a:cubicBezTo>
                  <a:pt x="187" y="94"/>
                  <a:pt x="187" y="94"/>
                  <a:pt x="187" y="94"/>
                </a:cubicBezTo>
                <a:cubicBezTo>
                  <a:pt x="212" y="72"/>
                  <a:pt x="212" y="72"/>
                  <a:pt x="212" y="72"/>
                </a:cubicBezTo>
                <a:cubicBezTo>
                  <a:pt x="236" y="51"/>
                  <a:pt x="246" y="25"/>
                  <a:pt x="234" y="1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7224941" y="3472945"/>
            <a:ext cx="343053" cy="343053"/>
            <a:chOff x="5492751" y="2584451"/>
            <a:chExt cx="244475" cy="244475"/>
          </a:xfrm>
          <a:solidFill>
            <a:schemeClr val="bg1"/>
          </a:solidFill>
        </p:grpSpPr>
        <p:sp>
          <p:nvSpPr>
            <p:cNvPr id="55" name="Freeform 167"/>
            <p:cNvSpPr>
              <a:spLocks/>
            </p:cNvSpPr>
            <p:nvPr/>
          </p:nvSpPr>
          <p:spPr bwMode="auto">
            <a:xfrm>
              <a:off x="5519738" y="2700338"/>
              <a:ext cx="217488" cy="128588"/>
            </a:xfrm>
            <a:custGeom>
              <a:avLst/>
              <a:gdLst>
                <a:gd name="T0" fmla="*/ 39 w 58"/>
                <a:gd name="T1" fmla="*/ 23 h 34"/>
                <a:gd name="T2" fmla="*/ 25 w 58"/>
                <a:gd name="T3" fmla="*/ 0 h 34"/>
                <a:gd name="T4" fmla="*/ 17 w 58"/>
                <a:gd name="T5" fmla="*/ 0 h 34"/>
                <a:gd name="T6" fmla="*/ 29 w 58"/>
                <a:gd name="T7" fmla="*/ 22 h 34"/>
                <a:gd name="T8" fmla="*/ 0 w 58"/>
                <a:gd name="T9" fmla="*/ 34 h 34"/>
                <a:gd name="T10" fmla="*/ 58 w 58"/>
                <a:gd name="T11" fmla="*/ 34 h 34"/>
                <a:gd name="T12" fmla="*/ 39 w 58"/>
                <a:gd name="T1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34">
                  <a:moveTo>
                    <a:pt x="39" y="23"/>
                  </a:moveTo>
                  <a:cubicBezTo>
                    <a:pt x="37" y="18"/>
                    <a:pt x="31" y="8"/>
                    <a:pt x="25" y="0"/>
                  </a:cubicBezTo>
                  <a:cubicBezTo>
                    <a:pt x="25" y="0"/>
                    <a:pt x="17" y="0"/>
                    <a:pt x="17" y="0"/>
                  </a:cubicBezTo>
                  <a:cubicBezTo>
                    <a:pt x="22" y="6"/>
                    <a:pt x="27" y="15"/>
                    <a:pt x="29" y="22"/>
                  </a:cubicBezTo>
                  <a:cubicBezTo>
                    <a:pt x="16" y="23"/>
                    <a:pt x="5" y="27"/>
                    <a:pt x="0" y="34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4" y="28"/>
                    <a:pt x="48" y="24"/>
                    <a:pt x="39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Freeform 168"/>
            <p:cNvSpPr>
              <a:spLocks/>
            </p:cNvSpPr>
            <p:nvPr/>
          </p:nvSpPr>
          <p:spPr bwMode="auto">
            <a:xfrm>
              <a:off x="5492751" y="2584451"/>
              <a:ext cx="165100" cy="168275"/>
            </a:xfrm>
            <a:custGeom>
              <a:avLst/>
              <a:gdLst>
                <a:gd name="T0" fmla="*/ 11 w 44"/>
                <a:gd name="T1" fmla="*/ 21 h 45"/>
                <a:gd name="T2" fmla="*/ 12 w 44"/>
                <a:gd name="T3" fmla="*/ 45 h 45"/>
                <a:gd name="T4" fmla="*/ 20 w 44"/>
                <a:gd name="T5" fmla="*/ 25 h 45"/>
                <a:gd name="T6" fmla="*/ 28 w 44"/>
                <a:gd name="T7" fmla="*/ 29 h 45"/>
                <a:gd name="T8" fmla="*/ 26 w 44"/>
                <a:gd name="T9" fmla="*/ 20 h 45"/>
                <a:gd name="T10" fmla="*/ 44 w 44"/>
                <a:gd name="T11" fmla="*/ 29 h 45"/>
                <a:gd name="T12" fmla="*/ 28 w 44"/>
                <a:gd name="T13" fmla="*/ 13 h 45"/>
                <a:gd name="T14" fmla="*/ 40 w 44"/>
                <a:gd name="T15" fmla="*/ 9 h 45"/>
                <a:gd name="T16" fmla="*/ 17 w 44"/>
                <a:gd name="T17" fmla="*/ 11 h 45"/>
                <a:gd name="T18" fmla="*/ 16 w 44"/>
                <a:gd name="T19" fmla="*/ 1 h 45"/>
                <a:gd name="T20" fmla="*/ 11 w 44"/>
                <a:gd name="T21" fmla="*/ 10 h 45"/>
                <a:gd name="T22" fmla="*/ 1 w 44"/>
                <a:gd name="T23" fmla="*/ 5 h 45"/>
                <a:gd name="T24" fmla="*/ 7 w 44"/>
                <a:gd name="T25" fmla="*/ 14 h 45"/>
                <a:gd name="T26" fmla="*/ 1 w 44"/>
                <a:gd name="T27" fmla="*/ 33 h 45"/>
                <a:gd name="T28" fmla="*/ 11 w 44"/>
                <a:gd name="T29" fmla="*/ 21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4" h="45">
                  <a:moveTo>
                    <a:pt x="11" y="21"/>
                  </a:moveTo>
                  <a:cubicBezTo>
                    <a:pt x="8" y="26"/>
                    <a:pt x="7" y="32"/>
                    <a:pt x="12" y="45"/>
                  </a:cubicBezTo>
                  <a:cubicBezTo>
                    <a:pt x="12" y="38"/>
                    <a:pt x="17" y="28"/>
                    <a:pt x="20" y="25"/>
                  </a:cubicBezTo>
                  <a:cubicBezTo>
                    <a:pt x="24" y="25"/>
                    <a:pt x="28" y="29"/>
                    <a:pt x="28" y="29"/>
                  </a:cubicBezTo>
                  <a:cubicBezTo>
                    <a:pt x="28" y="25"/>
                    <a:pt x="27" y="23"/>
                    <a:pt x="26" y="20"/>
                  </a:cubicBezTo>
                  <a:cubicBezTo>
                    <a:pt x="32" y="20"/>
                    <a:pt x="41" y="21"/>
                    <a:pt x="44" y="29"/>
                  </a:cubicBezTo>
                  <a:cubicBezTo>
                    <a:pt x="40" y="17"/>
                    <a:pt x="32" y="13"/>
                    <a:pt x="28" y="13"/>
                  </a:cubicBezTo>
                  <a:cubicBezTo>
                    <a:pt x="32" y="9"/>
                    <a:pt x="32" y="9"/>
                    <a:pt x="40" y="9"/>
                  </a:cubicBezTo>
                  <a:cubicBezTo>
                    <a:pt x="28" y="0"/>
                    <a:pt x="20" y="7"/>
                    <a:pt x="17" y="11"/>
                  </a:cubicBezTo>
                  <a:cubicBezTo>
                    <a:pt x="16" y="8"/>
                    <a:pt x="16" y="4"/>
                    <a:pt x="16" y="1"/>
                  </a:cubicBezTo>
                  <a:cubicBezTo>
                    <a:pt x="16" y="1"/>
                    <a:pt x="12" y="5"/>
                    <a:pt x="11" y="10"/>
                  </a:cubicBezTo>
                  <a:cubicBezTo>
                    <a:pt x="6" y="9"/>
                    <a:pt x="1" y="5"/>
                    <a:pt x="1" y="5"/>
                  </a:cubicBezTo>
                  <a:cubicBezTo>
                    <a:pt x="3" y="7"/>
                    <a:pt x="5" y="13"/>
                    <a:pt x="7" y="14"/>
                  </a:cubicBezTo>
                  <a:cubicBezTo>
                    <a:pt x="0" y="19"/>
                    <a:pt x="1" y="33"/>
                    <a:pt x="1" y="33"/>
                  </a:cubicBezTo>
                  <a:cubicBezTo>
                    <a:pt x="5" y="26"/>
                    <a:pt x="7" y="22"/>
                    <a:pt x="11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6288448" y="5044815"/>
            <a:ext cx="272071" cy="308892"/>
            <a:chOff x="2641601" y="5472113"/>
            <a:chExt cx="211138" cy="239713"/>
          </a:xfrm>
          <a:solidFill>
            <a:schemeClr val="bg1"/>
          </a:solidFill>
        </p:grpSpPr>
        <p:sp>
          <p:nvSpPr>
            <p:cNvPr id="58" name="Freeform 245"/>
            <p:cNvSpPr>
              <a:spLocks noEditPoints="1"/>
            </p:cNvSpPr>
            <p:nvPr/>
          </p:nvSpPr>
          <p:spPr bwMode="auto">
            <a:xfrm>
              <a:off x="2641601" y="5516563"/>
              <a:ext cx="211138" cy="195263"/>
            </a:xfrm>
            <a:custGeom>
              <a:avLst/>
              <a:gdLst>
                <a:gd name="T0" fmla="*/ 28 w 56"/>
                <a:gd name="T1" fmla="*/ 8 h 52"/>
                <a:gd name="T2" fmla="*/ 0 w 56"/>
                <a:gd name="T3" fmla="*/ 24 h 52"/>
                <a:gd name="T4" fmla="*/ 20 w 56"/>
                <a:gd name="T5" fmla="*/ 52 h 52"/>
                <a:gd name="T6" fmla="*/ 28 w 56"/>
                <a:gd name="T7" fmla="*/ 48 h 52"/>
                <a:gd name="T8" fmla="*/ 36 w 56"/>
                <a:gd name="T9" fmla="*/ 52 h 52"/>
                <a:gd name="T10" fmla="*/ 56 w 56"/>
                <a:gd name="T11" fmla="*/ 24 h 52"/>
                <a:gd name="T12" fmla="*/ 28 w 56"/>
                <a:gd name="T13" fmla="*/ 8 h 52"/>
                <a:gd name="T14" fmla="*/ 12 w 56"/>
                <a:gd name="T15" fmla="*/ 40 h 52"/>
                <a:gd name="T16" fmla="*/ 12 w 56"/>
                <a:gd name="T17" fmla="*/ 12 h 52"/>
                <a:gd name="T18" fmla="*/ 20 w 56"/>
                <a:gd name="T19" fmla="*/ 12 h 52"/>
                <a:gd name="T20" fmla="*/ 12 w 56"/>
                <a:gd name="T21" fmla="*/ 4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2">
                  <a:moveTo>
                    <a:pt x="28" y="8"/>
                  </a:moveTo>
                  <a:cubicBezTo>
                    <a:pt x="7" y="0"/>
                    <a:pt x="0" y="12"/>
                    <a:pt x="0" y="24"/>
                  </a:cubicBezTo>
                  <a:cubicBezTo>
                    <a:pt x="0" y="36"/>
                    <a:pt x="14" y="52"/>
                    <a:pt x="20" y="52"/>
                  </a:cubicBezTo>
                  <a:cubicBezTo>
                    <a:pt x="28" y="52"/>
                    <a:pt x="28" y="48"/>
                    <a:pt x="28" y="48"/>
                  </a:cubicBezTo>
                  <a:cubicBezTo>
                    <a:pt x="28" y="48"/>
                    <a:pt x="28" y="52"/>
                    <a:pt x="36" y="52"/>
                  </a:cubicBezTo>
                  <a:cubicBezTo>
                    <a:pt x="42" y="52"/>
                    <a:pt x="56" y="36"/>
                    <a:pt x="56" y="24"/>
                  </a:cubicBezTo>
                  <a:cubicBezTo>
                    <a:pt x="56" y="12"/>
                    <a:pt x="49" y="0"/>
                    <a:pt x="28" y="8"/>
                  </a:cubicBezTo>
                  <a:close/>
                  <a:moveTo>
                    <a:pt x="12" y="40"/>
                  </a:moveTo>
                  <a:cubicBezTo>
                    <a:pt x="0" y="24"/>
                    <a:pt x="12" y="12"/>
                    <a:pt x="12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0" y="12"/>
                    <a:pt x="12" y="20"/>
                    <a:pt x="12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Freeform 246"/>
            <p:cNvSpPr>
              <a:spLocks/>
            </p:cNvSpPr>
            <p:nvPr/>
          </p:nvSpPr>
          <p:spPr bwMode="auto">
            <a:xfrm>
              <a:off x="2687638" y="5472113"/>
              <a:ext cx="60325" cy="60325"/>
            </a:xfrm>
            <a:custGeom>
              <a:avLst/>
              <a:gdLst>
                <a:gd name="T0" fmla="*/ 16 w 16"/>
                <a:gd name="T1" fmla="*/ 16 h 16"/>
                <a:gd name="T2" fmla="*/ 8 w 16"/>
                <a:gd name="T3" fmla="*/ 0 h 16"/>
                <a:gd name="T4" fmla="*/ 0 w 16"/>
                <a:gd name="T5" fmla="*/ 0 h 16"/>
                <a:gd name="T6" fmla="*/ 12 w 16"/>
                <a:gd name="T7" fmla="*/ 16 h 16"/>
                <a:gd name="T8" fmla="*/ 16 w 16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6" y="16"/>
                  </a:moveTo>
                  <a:cubicBezTo>
                    <a:pt x="12" y="8"/>
                    <a:pt x="8" y="0"/>
                    <a:pt x="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16"/>
                    <a:pt x="12" y="16"/>
                    <a:pt x="12" y="16"/>
                  </a:cubicBezTo>
                  <a:lnTo>
                    <a:pt x="16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Freeform 247"/>
            <p:cNvSpPr>
              <a:spLocks/>
            </p:cNvSpPr>
            <p:nvPr/>
          </p:nvSpPr>
          <p:spPr bwMode="auto">
            <a:xfrm>
              <a:off x="2747963" y="5472113"/>
              <a:ext cx="74613" cy="60325"/>
            </a:xfrm>
            <a:custGeom>
              <a:avLst/>
              <a:gdLst>
                <a:gd name="T0" fmla="*/ 20 w 20"/>
                <a:gd name="T1" fmla="*/ 0 h 16"/>
                <a:gd name="T2" fmla="*/ 0 w 20"/>
                <a:gd name="T3" fmla="*/ 16 h 16"/>
                <a:gd name="T4" fmla="*/ 20 w 20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6">
                  <a:moveTo>
                    <a:pt x="20" y="0"/>
                  </a:moveTo>
                  <a:cubicBezTo>
                    <a:pt x="20" y="0"/>
                    <a:pt x="0" y="0"/>
                    <a:pt x="0" y="16"/>
                  </a:cubicBezTo>
                  <a:cubicBezTo>
                    <a:pt x="0" y="16"/>
                    <a:pt x="20" y="16"/>
                    <a:pt x="2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1" name="Freeform 249"/>
          <p:cNvSpPr>
            <a:spLocks noEditPoints="1"/>
          </p:cNvSpPr>
          <p:nvPr/>
        </p:nvSpPr>
        <p:spPr bwMode="auto">
          <a:xfrm>
            <a:off x="7067215" y="4507557"/>
            <a:ext cx="311771" cy="264888"/>
          </a:xfrm>
          <a:custGeom>
            <a:avLst/>
            <a:gdLst>
              <a:gd name="T0" fmla="*/ 51 w 56"/>
              <a:gd name="T1" fmla="*/ 20 h 48"/>
              <a:gd name="T2" fmla="*/ 54 w 56"/>
              <a:gd name="T3" fmla="*/ 16 h 48"/>
              <a:gd name="T4" fmla="*/ 54 w 56"/>
              <a:gd name="T5" fmla="*/ 12 h 48"/>
              <a:gd name="T6" fmla="*/ 45 w 56"/>
              <a:gd name="T7" fmla="*/ 4 h 48"/>
              <a:gd name="T8" fmla="*/ 16 w 56"/>
              <a:gd name="T9" fmla="*/ 0 h 48"/>
              <a:gd name="T10" fmla="*/ 8 w 56"/>
              <a:gd name="T11" fmla="*/ 12 h 48"/>
              <a:gd name="T12" fmla="*/ 0 w 56"/>
              <a:gd name="T13" fmla="*/ 14 h 48"/>
              <a:gd name="T14" fmla="*/ 7 w 56"/>
              <a:gd name="T15" fmla="*/ 16 h 48"/>
              <a:gd name="T16" fmla="*/ 2 w 56"/>
              <a:gd name="T17" fmla="*/ 20 h 48"/>
              <a:gd name="T18" fmla="*/ 0 w 56"/>
              <a:gd name="T19" fmla="*/ 34 h 48"/>
              <a:gd name="T20" fmla="*/ 4 w 56"/>
              <a:gd name="T21" fmla="*/ 36 h 48"/>
              <a:gd name="T22" fmla="*/ 8 w 56"/>
              <a:gd name="T23" fmla="*/ 48 h 48"/>
              <a:gd name="T24" fmla="*/ 16 w 56"/>
              <a:gd name="T25" fmla="*/ 44 h 48"/>
              <a:gd name="T26" fmla="*/ 40 w 56"/>
              <a:gd name="T27" fmla="*/ 36 h 48"/>
              <a:gd name="T28" fmla="*/ 44 w 56"/>
              <a:gd name="T29" fmla="*/ 48 h 48"/>
              <a:gd name="T30" fmla="*/ 52 w 56"/>
              <a:gd name="T31" fmla="*/ 44 h 48"/>
              <a:gd name="T32" fmla="*/ 54 w 56"/>
              <a:gd name="T33" fmla="*/ 36 h 48"/>
              <a:gd name="T34" fmla="*/ 56 w 56"/>
              <a:gd name="T35" fmla="*/ 22 h 48"/>
              <a:gd name="T36" fmla="*/ 15 w 56"/>
              <a:gd name="T37" fmla="*/ 5 h 48"/>
              <a:gd name="T38" fmla="*/ 24 w 56"/>
              <a:gd name="T39" fmla="*/ 4 h 48"/>
              <a:gd name="T40" fmla="*/ 26 w 56"/>
              <a:gd name="T41" fmla="*/ 8 h 48"/>
              <a:gd name="T42" fmla="*/ 32 w 56"/>
              <a:gd name="T43" fmla="*/ 6 h 48"/>
              <a:gd name="T44" fmla="*/ 40 w 56"/>
              <a:gd name="T45" fmla="*/ 4 h 48"/>
              <a:gd name="T46" fmla="*/ 46 w 56"/>
              <a:gd name="T47" fmla="*/ 20 h 48"/>
              <a:gd name="T48" fmla="*/ 15 w 56"/>
              <a:gd name="T49" fmla="*/ 5 h 48"/>
              <a:gd name="T50" fmla="*/ 8 w 56"/>
              <a:gd name="T51" fmla="*/ 28 h 48"/>
              <a:gd name="T52" fmla="*/ 16 w 56"/>
              <a:gd name="T53" fmla="*/ 28 h 48"/>
              <a:gd name="T54" fmla="*/ 36 w 56"/>
              <a:gd name="T55" fmla="*/ 32 h 48"/>
              <a:gd name="T56" fmla="*/ 20 w 56"/>
              <a:gd name="T57" fmla="*/ 28 h 48"/>
              <a:gd name="T58" fmla="*/ 36 w 56"/>
              <a:gd name="T59" fmla="*/ 32 h 48"/>
              <a:gd name="T60" fmla="*/ 40 w 56"/>
              <a:gd name="T61" fmla="*/ 28 h 48"/>
              <a:gd name="T62" fmla="*/ 48 w 56"/>
              <a:gd name="T63" fmla="*/ 2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56" h="48">
                <a:moveTo>
                  <a:pt x="54" y="20"/>
                </a:moveTo>
                <a:cubicBezTo>
                  <a:pt x="51" y="20"/>
                  <a:pt x="51" y="20"/>
                  <a:pt x="51" y="20"/>
                </a:cubicBezTo>
                <a:cubicBezTo>
                  <a:pt x="49" y="16"/>
                  <a:pt x="49" y="16"/>
                  <a:pt x="49" y="16"/>
                </a:cubicBezTo>
                <a:cubicBezTo>
                  <a:pt x="54" y="16"/>
                  <a:pt x="54" y="16"/>
                  <a:pt x="54" y="16"/>
                </a:cubicBezTo>
                <a:cubicBezTo>
                  <a:pt x="55" y="16"/>
                  <a:pt x="56" y="15"/>
                  <a:pt x="56" y="14"/>
                </a:cubicBezTo>
                <a:cubicBezTo>
                  <a:pt x="56" y="13"/>
                  <a:pt x="55" y="12"/>
                  <a:pt x="54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5" y="4"/>
                  <a:pt x="45" y="4"/>
                  <a:pt x="45" y="4"/>
                </a:cubicBezTo>
                <a:cubicBezTo>
                  <a:pt x="45" y="2"/>
                  <a:pt x="42" y="0"/>
                  <a:pt x="40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4" y="0"/>
                  <a:pt x="11" y="2"/>
                  <a:pt x="11" y="4"/>
                </a:cubicBezTo>
                <a:cubicBezTo>
                  <a:pt x="8" y="12"/>
                  <a:pt x="8" y="12"/>
                  <a:pt x="8" y="12"/>
                </a:cubicBezTo>
                <a:cubicBezTo>
                  <a:pt x="2" y="12"/>
                  <a:pt x="2" y="12"/>
                  <a:pt x="2" y="12"/>
                </a:cubicBezTo>
                <a:cubicBezTo>
                  <a:pt x="1" y="12"/>
                  <a:pt x="0" y="13"/>
                  <a:pt x="0" y="14"/>
                </a:cubicBezTo>
                <a:cubicBezTo>
                  <a:pt x="0" y="15"/>
                  <a:pt x="1" y="16"/>
                  <a:pt x="2" y="16"/>
                </a:cubicBezTo>
                <a:cubicBezTo>
                  <a:pt x="7" y="16"/>
                  <a:pt x="7" y="16"/>
                  <a:pt x="7" y="16"/>
                </a:cubicBezTo>
                <a:cubicBezTo>
                  <a:pt x="5" y="20"/>
                  <a:pt x="5" y="20"/>
                  <a:pt x="5" y="20"/>
                </a:cubicBezTo>
                <a:cubicBezTo>
                  <a:pt x="2" y="20"/>
                  <a:pt x="2" y="20"/>
                  <a:pt x="2" y="20"/>
                </a:cubicBezTo>
                <a:cubicBezTo>
                  <a:pt x="1" y="20"/>
                  <a:pt x="0" y="21"/>
                  <a:pt x="0" y="22"/>
                </a:cubicBezTo>
                <a:cubicBezTo>
                  <a:pt x="0" y="34"/>
                  <a:pt x="0" y="34"/>
                  <a:pt x="0" y="34"/>
                </a:cubicBezTo>
                <a:cubicBezTo>
                  <a:pt x="0" y="35"/>
                  <a:pt x="1" y="36"/>
                  <a:pt x="2" y="36"/>
                </a:cubicBezTo>
                <a:cubicBezTo>
                  <a:pt x="4" y="36"/>
                  <a:pt x="4" y="36"/>
                  <a:pt x="4" y="36"/>
                </a:cubicBezTo>
                <a:cubicBezTo>
                  <a:pt x="4" y="44"/>
                  <a:pt x="4" y="44"/>
                  <a:pt x="4" y="44"/>
                </a:cubicBezTo>
                <a:cubicBezTo>
                  <a:pt x="4" y="46"/>
                  <a:pt x="6" y="48"/>
                  <a:pt x="8" y="48"/>
                </a:cubicBezTo>
                <a:cubicBezTo>
                  <a:pt x="12" y="48"/>
                  <a:pt x="12" y="48"/>
                  <a:pt x="12" y="48"/>
                </a:cubicBezTo>
                <a:cubicBezTo>
                  <a:pt x="14" y="48"/>
                  <a:pt x="16" y="46"/>
                  <a:pt x="16" y="44"/>
                </a:cubicBezTo>
                <a:cubicBezTo>
                  <a:pt x="16" y="36"/>
                  <a:pt x="16" y="36"/>
                  <a:pt x="16" y="36"/>
                </a:cubicBezTo>
                <a:cubicBezTo>
                  <a:pt x="40" y="36"/>
                  <a:pt x="40" y="36"/>
                  <a:pt x="40" y="36"/>
                </a:cubicBezTo>
                <a:cubicBezTo>
                  <a:pt x="40" y="44"/>
                  <a:pt x="40" y="44"/>
                  <a:pt x="40" y="44"/>
                </a:cubicBezTo>
                <a:cubicBezTo>
                  <a:pt x="40" y="46"/>
                  <a:pt x="42" y="48"/>
                  <a:pt x="44" y="48"/>
                </a:cubicBezTo>
                <a:cubicBezTo>
                  <a:pt x="48" y="48"/>
                  <a:pt x="48" y="48"/>
                  <a:pt x="48" y="48"/>
                </a:cubicBezTo>
                <a:cubicBezTo>
                  <a:pt x="50" y="48"/>
                  <a:pt x="52" y="46"/>
                  <a:pt x="52" y="44"/>
                </a:cubicBezTo>
                <a:cubicBezTo>
                  <a:pt x="52" y="36"/>
                  <a:pt x="52" y="36"/>
                  <a:pt x="52" y="36"/>
                </a:cubicBezTo>
                <a:cubicBezTo>
                  <a:pt x="54" y="36"/>
                  <a:pt x="54" y="36"/>
                  <a:pt x="54" y="36"/>
                </a:cubicBezTo>
                <a:cubicBezTo>
                  <a:pt x="55" y="36"/>
                  <a:pt x="56" y="35"/>
                  <a:pt x="56" y="34"/>
                </a:cubicBezTo>
                <a:cubicBezTo>
                  <a:pt x="56" y="22"/>
                  <a:pt x="56" y="22"/>
                  <a:pt x="56" y="22"/>
                </a:cubicBezTo>
                <a:cubicBezTo>
                  <a:pt x="56" y="21"/>
                  <a:pt x="55" y="20"/>
                  <a:pt x="54" y="20"/>
                </a:cubicBezTo>
                <a:close/>
                <a:moveTo>
                  <a:pt x="15" y="5"/>
                </a:moveTo>
                <a:cubicBezTo>
                  <a:pt x="15" y="5"/>
                  <a:pt x="16" y="4"/>
                  <a:pt x="16" y="4"/>
                </a:cubicBezTo>
                <a:cubicBezTo>
                  <a:pt x="24" y="4"/>
                  <a:pt x="24" y="4"/>
                  <a:pt x="24" y="4"/>
                </a:cubicBezTo>
                <a:cubicBezTo>
                  <a:pt x="24" y="6"/>
                  <a:pt x="24" y="6"/>
                  <a:pt x="24" y="6"/>
                </a:cubicBezTo>
                <a:cubicBezTo>
                  <a:pt x="24" y="7"/>
                  <a:pt x="25" y="8"/>
                  <a:pt x="26" y="8"/>
                </a:cubicBezTo>
                <a:cubicBezTo>
                  <a:pt x="30" y="8"/>
                  <a:pt x="30" y="8"/>
                  <a:pt x="30" y="8"/>
                </a:cubicBezTo>
                <a:cubicBezTo>
                  <a:pt x="31" y="8"/>
                  <a:pt x="32" y="7"/>
                  <a:pt x="32" y="6"/>
                </a:cubicBezTo>
                <a:cubicBezTo>
                  <a:pt x="32" y="4"/>
                  <a:pt x="32" y="4"/>
                  <a:pt x="32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40" y="4"/>
                  <a:pt x="41" y="5"/>
                  <a:pt x="41" y="5"/>
                </a:cubicBezTo>
                <a:cubicBezTo>
                  <a:pt x="46" y="20"/>
                  <a:pt x="46" y="20"/>
                  <a:pt x="46" y="20"/>
                </a:cubicBezTo>
                <a:cubicBezTo>
                  <a:pt x="10" y="20"/>
                  <a:pt x="10" y="20"/>
                  <a:pt x="10" y="20"/>
                </a:cubicBezTo>
                <a:lnTo>
                  <a:pt x="15" y="5"/>
                </a:lnTo>
                <a:close/>
                <a:moveTo>
                  <a:pt x="12" y="32"/>
                </a:moveTo>
                <a:cubicBezTo>
                  <a:pt x="10" y="32"/>
                  <a:pt x="8" y="30"/>
                  <a:pt x="8" y="28"/>
                </a:cubicBezTo>
                <a:cubicBezTo>
                  <a:pt x="8" y="26"/>
                  <a:pt x="10" y="24"/>
                  <a:pt x="12" y="24"/>
                </a:cubicBezTo>
                <a:cubicBezTo>
                  <a:pt x="14" y="24"/>
                  <a:pt x="16" y="26"/>
                  <a:pt x="16" y="28"/>
                </a:cubicBezTo>
                <a:cubicBezTo>
                  <a:pt x="16" y="30"/>
                  <a:pt x="14" y="32"/>
                  <a:pt x="12" y="32"/>
                </a:cubicBezTo>
                <a:close/>
                <a:moveTo>
                  <a:pt x="36" y="32"/>
                </a:moveTo>
                <a:cubicBezTo>
                  <a:pt x="20" y="32"/>
                  <a:pt x="20" y="32"/>
                  <a:pt x="20" y="32"/>
                </a:cubicBezTo>
                <a:cubicBezTo>
                  <a:pt x="20" y="28"/>
                  <a:pt x="20" y="28"/>
                  <a:pt x="20" y="28"/>
                </a:cubicBezTo>
                <a:cubicBezTo>
                  <a:pt x="36" y="28"/>
                  <a:pt x="36" y="28"/>
                  <a:pt x="36" y="28"/>
                </a:cubicBezTo>
                <a:lnTo>
                  <a:pt x="36" y="32"/>
                </a:lnTo>
                <a:close/>
                <a:moveTo>
                  <a:pt x="44" y="32"/>
                </a:moveTo>
                <a:cubicBezTo>
                  <a:pt x="42" y="32"/>
                  <a:pt x="40" y="30"/>
                  <a:pt x="40" y="28"/>
                </a:cubicBezTo>
                <a:cubicBezTo>
                  <a:pt x="40" y="26"/>
                  <a:pt x="42" y="24"/>
                  <a:pt x="44" y="24"/>
                </a:cubicBezTo>
                <a:cubicBezTo>
                  <a:pt x="46" y="24"/>
                  <a:pt x="48" y="26"/>
                  <a:pt x="48" y="28"/>
                </a:cubicBezTo>
                <a:cubicBezTo>
                  <a:pt x="48" y="30"/>
                  <a:pt x="46" y="32"/>
                  <a:pt x="44" y="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4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2" name="Group 61"/>
          <p:cNvGrpSpPr/>
          <p:nvPr/>
        </p:nvGrpSpPr>
        <p:grpSpPr>
          <a:xfrm>
            <a:off x="5276202" y="4908687"/>
            <a:ext cx="293173" cy="241513"/>
            <a:chOff x="9120188" y="247650"/>
            <a:chExt cx="720725" cy="593725"/>
          </a:xfrm>
          <a:solidFill>
            <a:schemeClr val="bg1"/>
          </a:solidFill>
        </p:grpSpPr>
        <p:sp>
          <p:nvSpPr>
            <p:cNvPr id="63" name="Freeform 5"/>
            <p:cNvSpPr>
              <a:spLocks noEditPoints="1"/>
            </p:cNvSpPr>
            <p:nvPr/>
          </p:nvSpPr>
          <p:spPr bwMode="auto">
            <a:xfrm>
              <a:off x="9120188" y="247650"/>
              <a:ext cx="720725" cy="593725"/>
            </a:xfrm>
            <a:custGeom>
              <a:avLst/>
              <a:gdLst>
                <a:gd name="T0" fmla="*/ 1401 w 1518"/>
                <a:gd name="T1" fmla="*/ 273 h 1251"/>
                <a:gd name="T2" fmla="*/ 1066 w 1518"/>
                <a:gd name="T3" fmla="*/ 273 h 1251"/>
                <a:gd name="T4" fmla="*/ 1014 w 1518"/>
                <a:gd name="T5" fmla="*/ 38 h 1251"/>
                <a:gd name="T6" fmla="*/ 974 w 1518"/>
                <a:gd name="T7" fmla="*/ 0 h 1251"/>
                <a:gd name="T8" fmla="*/ 558 w 1518"/>
                <a:gd name="T9" fmla="*/ 0 h 1251"/>
                <a:gd name="T10" fmla="*/ 518 w 1518"/>
                <a:gd name="T11" fmla="*/ 37 h 1251"/>
                <a:gd name="T12" fmla="*/ 466 w 1518"/>
                <a:gd name="T13" fmla="*/ 273 h 1251"/>
                <a:gd name="T14" fmla="*/ 118 w 1518"/>
                <a:gd name="T15" fmla="*/ 273 h 1251"/>
                <a:gd name="T16" fmla="*/ 0 w 1518"/>
                <a:gd name="T17" fmla="*/ 381 h 1251"/>
                <a:gd name="T18" fmla="*/ 0 w 1518"/>
                <a:gd name="T19" fmla="*/ 1127 h 1251"/>
                <a:gd name="T20" fmla="*/ 118 w 1518"/>
                <a:gd name="T21" fmla="*/ 1251 h 1251"/>
                <a:gd name="T22" fmla="*/ 1401 w 1518"/>
                <a:gd name="T23" fmla="*/ 1251 h 1251"/>
                <a:gd name="T24" fmla="*/ 1518 w 1518"/>
                <a:gd name="T25" fmla="*/ 1127 h 1251"/>
                <a:gd name="T26" fmla="*/ 1518 w 1518"/>
                <a:gd name="T27" fmla="*/ 381 h 1251"/>
                <a:gd name="T28" fmla="*/ 1401 w 1518"/>
                <a:gd name="T29" fmla="*/ 273 h 1251"/>
                <a:gd name="T30" fmla="*/ 766 w 1518"/>
                <a:gd name="T31" fmla="*/ 1127 h 1251"/>
                <a:gd name="T32" fmla="*/ 380 w 1518"/>
                <a:gd name="T33" fmla="*/ 740 h 1251"/>
                <a:gd name="T34" fmla="*/ 766 w 1518"/>
                <a:gd name="T35" fmla="*/ 354 h 1251"/>
                <a:gd name="T36" fmla="*/ 1153 w 1518"/>
                <a:gd name="T37" fmla="*/ 740 h 1251"/>
                <a:gd name="T38" fmla="*/ 766 w 1518"/>
                <a:gd name="T39" fmla="*/ 1127 h 1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18" h="1251">
                  <a:moveTo>
                    <a:pt x="1401" y="273"/>
                  </a:moveTo>
                  <a:cubicBezTo>
                    <a:pt x="1066" y="273"/>
                    <a:pt x="1066" y="273"/>
                    <a:pt x="1066" y="273"/>
                  </a:cubicBezTo>
                  <a:cubicBezTo>
                    <a:pt x="1014" y="38"/>
                    <a:pt x="1014" y="38"/>
                    <a:pt x="1014" y="38"/>
                  </a:cubicBezTo>
                  <a:cubicBezTo>
                    <a:pt x="1010" y="20"/>
                    <a:pt x="992" y="0"/>
                    <a:pt x="974" y="0"/>
                  </a:cubicBezTo>
                  <a:cubicBezTo>
                    <a:pt x="558" y="0"/>
                    <a:pt x="558" y="0"/>
                    <a:pt x="558" y="0"/>
                  </a:cubicBezTo>
                  <a:cubicBezTo>
                    <a:pt x="540" y="0"/>
                    <a:pt x="522" y="19"/>
                    <a:pt x="518" y="37"/>
                  </a:cubicBezTo>
                  <a:cubicBezTo>
                    <a:pt x="466" y="273"/>
                    <a:pt x="466" y="273"/>
                    <a:pt x="466" y="273"/>
                  </a:cubicBezTo>
                  <a:cubicBezTo>
                    <a:pt x="118" y="273"/>
                    <a:pt x="118" y="273"/>
                    <a:pt x="118" y="273"/>
                  </a:cubicBezTo>
                  <a:cubicBezTo>
                    <a:pt x="53" y="273"/>
                    <a:pt x="0" y="317"/>
                    <a:pt x="0" y="381"/>
                  </a:cubicBezTo>
                  <a:cubicBezTo>
                    <a:pt x="0" y="1127"/>
                    <a:pt x="0" y="1127"/>
                    <a:pt x="0" y="1127"/>
                  </a:cubicBezTo>
                  <a:cubicBezTo>
                    <a:pt x="0" y="1191"/>
                    <a:pt x="53" y="1251"/>
                    <a:pt x="118" y="1251"/>
                  </a:cubicBezTo>
                  <a:cubicBezTo>
                    <a:pt x="1401" y="1251"/>
                    <a:pt x="1401" y="1251"/>
                    <a:pt x="1401" y="1251"/>
                  </a:cubicBezTo>
                  <a:cubicBezTo>
                    <a:pt x="1466" y="1251"/>
                    <a:pt x="1518" y="1191"/>
                    <a:pt x="1518" y="1127"/>
                  </a:cubicBezTo>
                  <a:cubicBezTo>
                    <a:pt x="1518" y="381"/>
                    <a:pt x="1518" y="381"/>
                    <a:pt x="1518" y="381"/>
                  </a:cubicBezTo>
                  <a:cubicBezTo>
                    <a:pt x="1518" y="317"/>
                    <a:pt x="1466" y="273"/>
                    <a:pt x="1401" y="273"/>
                  </a:cubicBezTo>
                  <a:close/>
                  <a:moveTo>
                    <a:pt x="766" y="1127"/>
                  </a:moveTo>
                  <a:cubicBezTo>
                    <a:pt x="553" y="1127"/>
                    <a:pt x="380" y="954"/>
                    <a:pt x="380" y="740"/>
                  </a:cubicBezTo>
                  <a:cubicBezTo>
                    <a:pt x="380" y="527"/>
                    <a:pt x="553" y="354"/>
                    <a:pt x="766" y="354"/>
                  </a:cubicBezTo>
                  <a:cubicBezTo>
                    <a:pt x="980" y="354"/>
                    <a:pt x="1153" y="527"/>
                    <a:pt x="1153" y="740"/>
                  </a:cubicBezTo>
                  <a:cubicBezTo>
                    <a:pt x="1153" y="954"/>
                    <a:pt x="980" y="1127"/>
                    <a:pt x="766" y="11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Oval 6"/>
            <p:cNvSpPr>
              <a:spLocks noChangeArrowheads="1"/>
            </p:cNvSpPr>
            <p:nvPr/>
          </p:nvSpPr>
          <p:spPr bwMode="auto">
            <a:xfrm>
              <a:off x="9356726" y="471488"/>
              <a:ext cx="254000" cy="2540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4785163" y="3044707"/>
            <a:ext cx="299828" cy="376069"/>
            <a:chOff x="9985375" y="3051175"/>
            <a:chExt cx="649288" cy="814388"/>
          </a:xfrm>
          <a:solidFill>
            <a:schemeClr val="bg1"/>
          </a:solidFill>
        </p:grpSpPr>
        <p:sp>
          <p:nvSpPr>
            <p:cNvPr id="66" name="Freeform 16"/>
            <p:cNvSpPr>
              <a:spLocks/>
            </p:cNvSpPr>
            <p:nvPr/>
          </p:nvSpPr>
          <p:spPr bwMode="auto">
            <a:xfrm>
              <a:off x="10088563" y="3051175"/>
              <a:ext cx="442913" cy="198438"/>
            </a:xfrm>
            <a:custGeom>
              <a:avLst/>
              <a:gdLst>
                <a:gd name="T0" fmla="*/ 98 w 116"/>
                <a:gd name="T1" fmla="*/ 52 h 52"/>
                <a:gd name="T2" fmla="*/ 110 w 116"/>
                <a:gd name="T3" fmla="*/ 17 h 52"/>
                <a:gd name="T4" fmla="*/ 81 w 116"/>
                <a:gd name="T5" fmla="*/ 22 h 52"/>
                <a:gd name="T6" fmla="*/ 58 w 116"/>
                <a:gd name="T7" fmla="*/ 0 h 52"/>
                <a:gd name="T8" fmla="*/ 35 w 116"/>
                <a:gd name="T9" fmla="*/ 22 h 52"/>
                <a:gd name="T10" fmla="*/ 7 w 116"/>
                <a:gd name="T11" fmla="*/ 17 h 52"/>
                <a:gd name="T12" fmla="*/ 18 w 116"/>
                <a:gd name="T13" fmla="*/ 52 h 52"/>
                <a:gd name="T14" fmla="*/ 98 w 116"/>
                <a:gd name="T15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52">
                  <a:moveTo>
                    <a:pt x="98" y="52"/>
                  </a:moveTo>
                  <a:cubicBezTo>
                    <a:pt x="111" y="40"/>
                    <a:pt x="116" y="24"/>
                    <a:pt x="110" y="17"/>
                  </a:cubicBezTo>
                  <a:cubicBezTo>
                    <a:pt x="104" y="12"/>
                    <a:pt x="93" y="14"/>
                    <a:pt x="81" y="22"/>
                  </a:cubicBezTo>
                  <a:cubicBezTo>
                    <a:pt x="78" y="9"/>
                    <a:pt x="69" y="0"/>
                    <a:pt x="58" y="0"/>
                  </a:cubicBezTo>
                  <a:cubicBezTo>
                    <a:pt x="47" y="0"/>
                    <a:pt x="38" y="9"/>
                    <a:pt x="35" y="22"/>
                  </a:cubicBezTo>
                  <a:cubicBezTo>
                    <a:pt x="24" y="14"/>
                    <a:pt x="12" y="12"/>
                    <a:pt x="7" y="17"/>
                  </a:cubicBezTo>
                  <a:cubicBezTo>
                    <a:pt x="0" y="24"/>
                    <a:pt x="5" y="40"/>
                    <a:pt x="18" y="52"/>
                  </a:cubicBezTo>
                  <a:lnTo>
                    <a:pt x="98" y="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Freeform 17"/>
            <p:cNvSpPr>
              <a:spLocks noEditPoints="1"/>
            </p:cNvSpPr>
            <p:nvPr/>
          </p:nvSpPr>
          <p:spPr bwMode="auto">
            <a:xfrm>
              <a:off x="9985375" y="3298825"/>
              <a:ext cx="649288" cy="566738"/>
            </a:xfrm>
            <a:custGeom>
              <a:avLst/>
              <a:gdLst>
                <a:gd name="T0" fmla="*/ 165 w 170"/>
                <a:gd name="T1" fmla="*/ 95 h 149"/>
                <a:gd name="T2" fmla="*/ 165 w 170"/>
                <a:gd name="T3" fmla="*/ 95 h 149"/>
                <a:gd name="T4" fmla="*/ 170 w 170"/>
                <a:gd name="T5" fmla="*/ 66 h 149"/>
                <a:gd name="T6" fmla="*/ 132 w 170"/>
                <a:gd name="T7" fmla="*/ 0 h 149"/>
                <a:gd name="T8" fmla="*/ 38 w 170"/>
                <a:gd name="T9" fmla="*/ 0 h 149"/>
                <a:gd name="T10" fmla="*/ 0 w 170"/>
                <a:gd name="T11" fmla="*/ 66 h 149"/>
                <a:gd name="T12" fmla="*/ 9 w 170"/>
                <a:gd name="T13" fmla="*/ 101 h 149"/>
                <a:gd name="T14" fmla="*/ 12 w 170"/>
                <a:gd name="T15" fmla="*/ 114 h 149"/>
                <a:gd name="T16" fmla="*/ 10 w 170"/>
                <a:gd name="T17" fmla="*/ 136 h 149"/>
                <a:gd name="T18" fmla="*/ 43 w 170"/>
                <a:gd name="T19" fmla="*/ 142 h 149"/>
                <a:gd name="T20" fmla="*/ 43 w 170"/>
                <a:gd name="T21" fmla="*/ 142 h 149"/>
                <a:gd name="T22" fmla="*/ 61 w 170"/>
                <a:gd name="T23" fmla="*/ 142 h 149"/>
                <a:gd name="T24" fmla="*/ 61 w 170"/>
                <a:gd name="T25" fmla="*/ 142 h 149"/>
                <a:gd name="T26" fmla="*/ 85 w 170"/>
                <a:gd name="T27" fmla="*/ 146 h 149"/>
                <a:gd name="T28" fmla="*/ 110 w 170"/>
                <a:gd name="T29" fmla="*/ 142 h 149"/>
                <a:gd name="T30" fmla="*/ 110 w 170"/>
                <a:gd name="T31" fmla="*/ 142 h 149"/>
                <a:gd name="T32" fmla="*/ 127 w 170"/>
                <a:gd name="T33" fmla="*/ 142 h 149"/>
                <a:gd name="T34" fmla="*/ 160 w 170"/>
                <a:gd name="T35" fmla="*/ 136 h 149"/>
                <a:gd name="T36" fmla="*/ 158 w 170"/>
                <a:gd name="T37" fmla="*/ 115 h 149"/>
                <a:gd name="T38" fmla="*/ 158 w 170"/>
                <a:gd name="T39" fmla="*/ 115 h 149"/>
                <a:gd name="T40" fmla="*/ 162 w 170"/>
                <a:gd name="T41" fmla="*/ 101 h 149"/>
                <a:gd name="T42" fmla="*/ 165 w 170"/>
                <a:gd name="T43" fmla="*/ 95 h 149"/>
                <a:gd name="T44" fmla="*/ 91 w 170"/>
                <a:gd name="T45" fmla="*/ 113 h 149"/>
                <a:gd name="T46" fmla="*/ 79 w 170"/>
                <a:gd name="T47" fmla="*/ 113 h 149"/>
                <a:gd name="T48" fmla="*/ 79 w 170"/>
                <a:gd name="T49" fmla="*/ 102 h 149"/>
                <a:gd name="T50" fmla="*/ 58 w 170"/>
                <a:gd name="T51" fmla="*/ 96 h 149"/>
                <a:gd name="T52" fmla="*/ 62 w 170"/>
                <a:gd name="T53" fmla="*/ 83 h 149"/>
                <a:gd name="T54" fmla="*/ 81 w 170"/>
                <a:gd name="T55" fmla="*/ 88 h 149"/>
                <a:gd name="T56" fmla="*/ 92 w 170"/>
                <a:gd name="T57" fmla="*/ 83 h 149"/>
                <a:gd name="T58" fmla="*/ 80 w 170"/>
                <a:gd name="T59" fmla="*/ 75 h 149"/>
                <a:gd name="T60" fmla="*/ 59 w 170"/>
                <a:gd name="T61" fmla="*/ 55 h 149"/>
                <a:gd name="T62" fmla="*/ 80 w 170"/>
                <a:gd name="T63" fmla="*/ 37 h 149"/>
                <a:gd name="T64" fmla="*/ 80 w 170"/>
                <a:gd name="T65" fmla="*/ 25 h 149"/>
                <a:gd name="T66" fmla="*/ 92 w 170"/>
                <a:gd name="T67" fmla="*/ 25 h 149"/>
                <a:gd name="T68" fmla="*/ 92 w 170"/>
                <a:gd name="T69" fmla="*/ 37 h 149"/>
                <a:gd name="T70" fmla="*/ 109 w 170"/>
                <a:gd name="T71" fmla="*/ 41 h 149"/>
                <a:gd name="T72" fmla="*/ 105 w 170"/>
                <a:gd name="T73" fmla="*/ 54 h 149"/>
                <a:gd name="T74" fmla="*/ 89 w 170"/>
                <a:gd name="T75" fmla="*/ 50 h 149"/>
                <a:gd name="T76" fmla="*/ 80 w 170"/>
                <a:gd name="T77" fmla="*/ 54 h 149"/>
                <a:gd name="T78" fmla="*/ 92 w 170"/>
                <a:gd name="T79" fmla="*/ 62 h 149"/>
                <a:gd name="T80" fmla="*/ 112 w 170"/>
                <a:gd name="T81" fmla="*/ 82 h 149"/>
                <a:gd name="T82" fmla="*/ 91 w 170"/>
                <a:gd name="T83" fmla="*/ 101 h 149"/>
                <a:gd name="T84" fmla="*/ 91 w 170"/>
                <a:gd name="T85" fmla="*/ 113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0" h="149">
                  <a:moveTo>
                    <a:pt x="165" y="95"/>
                  </a:moveTo>
                  <a:cubicBezTo>
                    <a:pt x="165" y="95"/>
                    <a:pt x="165" y="95"/>
                    <a:pt x="165" y="95"/>
                  </a:cubicBezTo>
                  <a:cubicBezTo>
                    <a:pt x="168" y="86"/>
                    <a:pt x="170" y="76"/>
                    <a:pt x="170" y="66"/>
                  </a:cubicBezTo>
                  <a:cubicBezTo>
                    <a:pt x="170" y="39"/>
                    <a:pt x="155" y="14"/>
                    <a:pt x="132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15" y="14"/>
                    <a:pt x="0" y="39"/>
                    <a:pt x="0" y="66"/>
                  </a:cubicBezTo>
                  <a:cubicBezTo>
                    <a:pt x="0" y="79"/>
                    <a:pt x="3" y="91"/>
                    <a:pt x="9" y="101"/>
                  </a:cubicBezTo>
                  <a:cubicBezTo>
                    <a:pt x="11" y="106"/>
                    <a:pt x="13" y="112"/>
                    <a:pt x="12" y="114"/>
                  </a:cubicBezTo>
                  <a:cubicBezTo>
                    <a:pt x="8" y="121"/>
                    <a:pt x="7" y="129"/>
                    <a:pt x="10" y="136"/>
                  </a:cubicBezTo>
                  <a:cubicBezTo>
                    <a:pt x="16" y="146"/>
                    <a:pt x="30" y="148"/>
                    <a:pt x="43" y="142"/>
                  </a:cubicBezTo>
                  <a:cubicBezTo>
                    <a:pt x="43" y="142"/>
                    <a:pt x="43" y="142"/>
                    <a:pt x="43" y="142"/>
                  </a:cubicBezTo>
                  <a:cubicBezTo>
                    <a:pt x="43" y="142"/>
                    <a:pt x="50" y="139"/>
                    <a:pt x="61" y="142"/>
                  </a:cubicBezTo>
                  <a:cubicBezTo>
                    <a:pt x="61" y="142"/>
                    <a:pt x="61" y="142"/>
                    <a:pt x="61" y="142"/>
                  </a:cubicBezTo>
                  <a:cubicBezTo>
                    <a:pt x="69" y="144"/>
                    <a:pt x="77" y="146"/>
                    <a:pt x="85" y="146"/>
                  </a:cubicBezTo>
                  <a:cubicBezTo>
                    <a:pt x="94" y="146"/>
                    <a:pt x="102" y="144"/>
                    <a:pt x="110" y="142"/>
                  </a:cubicBezTo>
                  <a:cubicBezTo>
                    <a:pt x="110" y="142"/>
                    <a:pt x="110" y="142"/>
                    <a:pt x="110" y="142"/>
                  </a:cubicBezTo>
                  <a:cubicBezTo>
                    <a:pt x="119" y="140"/>
                    <a:pt x="125" y="141"/>
                    <a:pt x="127" y="142"/>
                  </a:cubicBezTo>
                  <a:cubicBezTo>
                    <a:pt x="140" y="149"/>
                    <a:pt x="154" y="146"/>
                    <a:pt x="160" y="136"/>
                  </a:cubicBezTo>
                  <a:cubicBezTo>
                    <a:pt x="163" y="130"/>
                    <a:pt x="163" y="122"/>
                    <a:pt x="158" y="115"/>
                  </a:cubicBezTo>
                  <a:cubicBezTo>
                    <a:pt x="158" y="115"/>
                    <a:pt x="158" y="115"/>
                    <a:pt x="158" y="115"/>
                  </a:cubicBezTo>
                  <a:cubicBezTo>
                    <a:pt x="157" y="113"/>
                    <a:pt x="160" y="106"/>
                    <a:pt x="162" y="101"/>
                  </a:cubicBezTo>
                  <a:cubicBezTo>
                    <a:pt x="163" y="99"/>
                    <a:pt x="165" y="95"/>
                    <a:pt x="165" y="95"/>
                  </a:cubicBezTo>
                  <a:close/>
                  <a:moveTo>
                    <a:pt x="91" y="113"/>
                  </a:moveTo>
                  <a:cubicBezTo>
                    <a:pt x="79" y="113"/>
                    <a:pt x="79" y="113"/>
                    <a:pt x="79" y="113"/>
                  </a:cubicBezTo>
                  <a:cubicBezTo>
                    <a:pt x="79" y="102"/>
                    <a:pt x="79" y="102"/>
                    <a:pt x="79" y="102"/>
                  </a:cubicBezTo>
                  <a:cubicBezTo>
                    <a:pt x="71" y="101"/>
                    <a:pt x="63" y="99"/>
                    <a:pt x="58" y="96"/>
                  </a:cubicBezTo>
                  <a:cubicBezTo>
                    <a:pt x="62" y="83"/>
                    <a:pt x="62" y="83"/>
                    <a:pt x="62" y="83"/>
                  </a:cubicBezTo>
                  <a:cubicBezTo>
                    <a:pt x="66" y="85"/>
                    <a:pt x="75" y="88"/>
                    <a:pt x="81" y="88"/>
                  </a:cubicBezTo>
                  <a:cubicBezTo>
                    <a:pt x="87" y="88"/>
                    <a:pt x="92" y="86"/>
                    <a:pt x="92" y="83"/>
                  </a:cubicBezTo>
                  <a:cubicBezTo>
                    <a:pt x="92" y="80"/>
                    <a:pt x="90" y="78"/>
                    <a:pt x="80" y="75"/>
                  </a:cubicBezTo>
                  <a:cubicBezTo>
                    <a:pt x="65" y="70"/>
                    <a:pt x="59" y="65"/>
                    <a:pt x="59" y="55"/>
                  </a:cubicBezTo>
                  <a:cubicBezTo>
                    <a:pt x="59" y="46"/>
                    <a:pt x="67" y="39"/>
                    <a:pt x="80" y="37"/>
                  </a:cubicBezTo>
                  <a:cubicBezTo>
                    <a:pt x="80" y="25"/>
                    <a:pt x="80" y="25"/>
                    <a:pt x="80" y="25"/>
                  </a:cubicBezTo>
                  <a:cubicBezTo>
                    <a:pt x="92" y="25"/>
                    <a:pt x="92" y="25"/>
                    <a:pt x="92" y="25"/>
                  </a:cubicBezTo>
                  <a:cubicBezTo>
                    <a:pt x="92" y="37"/>
                    <a:pt x="92" y="37"/>
                    <a:pt x="92" y="37"/>
                  </a:cubicBezTo>
                  <a:cubicBezTo>
                    <a:pt x="99" y="37"/>
                    <a:pt x="106" y="39"/>
                    <a:pt x="109" y="41"/>
                  </a:cubicBezTo>
                  <a:cubicBezTo>
                    <a:pt x="105" y="54"/>
                    <a:pt x="105" y="54"/>
                    <a:pt x="105" y="54"/>
                  </a:cubicBezTo>
                  <a:cubicBezTo>
                    <a:pt x="102" y="52"/>
                    <a:pt x="96" y="50"/>
                    <a:pt x="89" y="50"/>
                  </a:cubicBezTo>
                  <a:cubicBezTo>
                    <a:pt x="84" y="50"/>
                    <a:pt x="80" y="51"/>
                    <a:pt x="80" y="54"/>
                  </a:cubicBezTo>
                  <a:cubicBezTo>
                    <a:pt x="80" y="57"/>
                    <a:pt x="81" y="59"/>
                    <a:pt x="92" y="62"/>
                  </a:cubicBezTo>
                  <a:cubicBezTo>
                    <a:pt x="107" y="67"/>
                    <a:pt x="112" y="73"/>
                    <a:pt x="112" y="82"/>
                  </a:cubicBezTo>
                  <a:cubicBezTo>
                    <a:pt x="112" y="91"/>
                    <a:pt x="105" y="99"/>
                    <a:pt x="91" y="101"/>
                  </a:cubicBezTo>
                  <a:lnTo>
                    <a:pt x="91" y="1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4639451" y="4077686"/>
            <a:ext cx="267766" cy="304498"/>
            <a:chOff x="9805987" y="1155701"/>
            <a:chExt cx="439738" cy="500062"/>
          </a:xfrm>
          <a:solidFill>
            <a:schemeClr val="bg1"/>
          </a:solidFill>
        </p:grpSpPr>
        <p:sp>
          <p:nvSpPr>
            <p:cNvPr id="69" name="Freeform 108"/>
            <p:cNvSpPr>
              <a:spLocks noEditPoints="1"/>
            </p:cNvSpPr>
            <p:nvPr/>
          </p:nvSpPr>
          <p:spPr bwMode="auto">
            <a:xfrm>
              <a:off x="9899650" y="1155701"/>
              <a:ext cx="252413" cy="125413"/>
            </a:xfrm>
            <a:custGeom>
              <a:avLst/>
              <a:gdLst>
                <a:gd name="T0" fmla="*/ 32 w 32"/>
                <a:gd name="T1" fmla="*/ 8 h 16"/>
                <a:gd name="T2" fmla="*/ 24 w 32"/>
                <a:gd name="T3" fmla="*/ 8 h 16"/>
                <a:gd name="T4" fmla="*/ 16 w 32"/>
                <a:gd name="T5" fmla="*/ 0 h 16"/>
                <a:gd name="T6" fmla="*/ 8 w 32"/>
                <a:gd name="T7" fmla="*/ 8 h 16"/>
                <a:gd name="T8" fmla="*/ 0 w 32"/>
                <a:gd name="T9" fmla="*/ 8 h 16"/>
                <a:gd name="T10" fmla="*/ 0 w 32"/>
                <a:gd name="T11" fmla="*/ 16 h 16"/>
                <a:gd name="T12" fmla="*/ 32 w 32"/>
                <a:gd name="T13" fmla="*/ 16 h 16"/>
                <a:gd name="T14" fmla="*/ 32 w 32"/>
                <a:gd name="T15" fmla="*/ 8 h 16"/>
                <a:gd name="T16" fmla="*/ 16 w 32"/>
                <a:gd name="T17" fmla="*/ 12 h 16"/>
                <a:gd name="T18" fmla="*/ 12 w 32"/>
                <a:gd name="T19" fmla="*/ 8 h 16"/>
                <a:gd name="T20" fmla="*/ 16 w 32"/>
                <a:gd name="T21" fmla="*/ 4 h 16"/>
                <a:gd name="T22" fmla="*/ 20 w 32"/>
                <a:gd name="T23" fmla="*/ 8 h 16"/>
                <a:gd name="T24" fmla="*/ 16 w 32"/>
                <a:gd name="T2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6">
                  <a:moveTo>
                    <a:pt x="32" y="8"/>
                  </a:moveTo>
                  <a:cubicBezTo>
                    <a:pt x="24" y="8"/>
                    <a:pt x="24" y="8"/>
                    <a:pt x="24" y="8"/>
                  </a:cubicBezTo>
                  <a:cubicBezTo>
                    <a:pt x="24" y="4"/>
                    <a:pt x="20" y="0"/>
                    <a:pt x="16" y="0"/>
                  </a:cubicBezTo>
                  <a:cubicBezTo>
                    <a:pt x="12" y="0"/>
                    <a:pt x="8" y="4"/>
                    <a:pt x="8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2" y="16"/>
                    <a:pt x="32" y="16"/>
                    <a:pt x="32" y="16"/>
                  </a:cubicBezTo>
                  <a:lnTo>
                    <a:pt x="32" y="8"/>
                  </a:lnTo>
                  <a:close/>
                  <a:moveTo>
                    <a:pt x="16" y="12"/>
                  </a:moveTo>
                  <a:cubicBezTo>
                    <a:pt x="14" y="12"/>
                    <a:pt x="12" y="10"/>
                    <a:pt x="12" y="8"/>
                  </a:cubicBezTo>
                  <a:cubicBezTo>
                    <a:pt x="12" y="6"/>
                    <a:pt x="14" y="4"/>
                    <a:pt x="16" y="4"/>
                  </a:cubicBezTo>
                  <a:cubicBezTo>
                    <a:pt x="18" y="4"/>
                    <a:pt x="20" y="6"/>
                    <a:pt x="20" y="8"/>
                  </a:cubicBezTo>
                  <a:cubicBezTo>
                    <a:pt x="20" y="10"/>
                    <a:pt x="18" y="12"/>
                    <a:pt x="1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Freeform 109"/>
            <p:cNvSpPr>
              <a:spLocks noEditPoints="1"/>
            </p:cNvSpPr>
            <p:nvPr/>
          </p:nvSpPr>
          <p:spPr bwMode="auto">
            <a:xfrm>
              <a:off x="9805987" y="1217613"/>
              <a:ext cx="439738" cy="438150"/>
            </a:xfrm>
            <a:custGeom>
              <a:avLst/>
              <a:gdLst>
                <a:gd name="T0" fmla="*/ 237 w 277"/>
                <a:gd name="T1" fmla="*/ 0 h 276"/>
                <a:gd name="T2" fmla="*/ 237 w 277"/>
                <a:gd name="T3" fmla="*/ 59 h 276"/>
                <a:gd name="T4" fmla="*/ 40 w 277"/>
                <a:gd name="T5" fmla="*/ 59 h 276"/>
                <a:gd name="T6" fmla="*/ 40 w 277"/>
                <a:gd name="T7" fmla="*/ 0 h 276"/>
                <a:gd name="T8" fmla="*/ 0 w 277"/>
                <a:gd name="T9" fmla="*/ 0 h 276"/>
                <a:gd name="T10" fmla="*/ 0 w 277"/>
                <a:gd name="T11" fmla="*/ 276 h 276"/>
                <a:gd name="T12" fmla="*/ 277 w 277"/>
                <a:gd name="T13" fmla="*/ 276 h 276"/>
                <a:gd name="T14" fmla="*/ 277 w 277"/>
                <a:gd name="T15" fmla="*/ 0 h 276"/>
                <a:gd name="T16" fmla="*/ 237 w 277"/>
                <a:gd name="T17" fmla="*/ 0 h 276"/>
                <a:gd name="T18" fmla="*/ 129 w 277"/>
                <a:gd name="T19" fmla="*/ 232 h 276"/>
                <a:gd name="T20" fmla="*/ 114 w 277"/>
                <a:gd name="T21" fmla="*/ 222 h 276"/>
                <a:gd name="T22" fmla="*/ 59 w 277"/>
                <a:gd name="T23" fmla="*/ 163 h 276"/>
                <a:gd name="T24" fmla="*/ 89 w 277"/>
                <a:gd name="T25" fmla="*/ 138 h 276"/>
                <a:gd name="T26" fmla="*/ 129 w 277"/>
                <a:gd name="T27" fmla="*/ 178 h 276"/>
                <a:gd name="T28" fmla="*/ 208 w 277"/>
                <a:gd name="T29" fmla="*/ 99 h 276"/>
                <a:gd name="T30" fmla="*/ 237 w 277"/>
                <a:gd name="T31" fmla="*/ 128 h 276"/>
                <a:gd name="T32" fmla="*/ 129 w 277"/>
                <a:gd name="T33" fmla="*/ 232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77" h="276">
                  <a:moveTo>
                    <a:pt x="237" y="0"/>
                  </a:moveTo>
                  <a:lnTo>
                    <a:pt x="237" y="59"/>
                  </a:lnTo>
                  <a:lnTo>
                    <a:pt x="40" y="59"/>
                  </a:lnTo>
                  <a:lnTo>
                    <a:pt x="40" y="0"/>
                  </a:lnTo>
                  <a:lnTo>
                    <a:pt x="0" y="0"/>
                  </a:lnTo>
                  <a:lnTo>
                    <a:pt x="0" y="276"/>
                  </a:lnTo>
                  <a:lnTo>
                    <a:pt x="277" y="276"/>
                  </a:lnTo>
                  <a:lnTo>
                    <a:pt x="277" y="0"/>
                  </a:lnTo>
                  <a:lnTo>
                    <a:pt x="237" y="0"/>
                  </a:lnTo>
                  <a:close/>
                  <a:moveTo>
                    <a:pt x="129" y="232"/>
                  </a:moveTo>
                  <a:lnTo>
                    <a:pt x="114" y="222"/>
                  </a:lnTo>
                  <a:lnTo>
                    <a:pt x="59" y="163"/>
                  </a:lnTo>
                  <a:lnTo>
                    <a:pt x="89" y="138"/>
                  </a:lnTo>
                  <a:lnTo>
                    <a:pt x="129" y="178"/>
                  </a:lnTo>
                  <a:lnTo>
                    <a:pt x="208" y="99"/>
                  </a:lnTo>
                  <a:lnTo>
                    <a:pt x="237" y="128"/>
                  </a:lnTo>
                  <a:lnTo>
                    <a:pt x="129" y="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1" name="TextBox 70"/>
          <p:cNvSpPr txBox="1"/>
          <p:nvPr/>
        </p:nvSpPr>
        <p:spPr>
          <a:xfrm>
            <a:off x="5667508" y="3344765"/>
            <a:ext cx="851515" cy="12823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53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  <a:p>
            <a:pPr algn="ctr"/>
            <a:r>
              <a:rPr lang="id-ID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3514568" y="1816901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1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880803" y="2072058"/>
            <a:ext cx="2433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category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</a:t>
            </a:r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2957737" y="3032943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2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323972" y="3288100"/>
            <a:ext cx="2433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category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</a:t>
            </a:r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2630039" y="4133837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3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996274" y="4388994"/>
            <a:ext cx="2433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category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</a:t>
            </a:r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3428938" y="5521725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4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795173" y="5776882"/>
            <a:ext cx="2433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category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</a:t>
            </a:r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7962843" y="1807181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5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7962843" y="2062338"/>
            <a:ext cx="2433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category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</a:t>
            </a:r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8445254" y="3023223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6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8445254" y="3278380"/>
            <a:ext cx="2433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category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</a:t>
            </a:r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8761747" y="4124117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7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8761747" y="4379274"/>
            <a:ext cx="2433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category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</a:t>
            </a:r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7921287" y="5521309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8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7921287" y="5776466"/>
            <a:ext cx="2433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category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</a:t>
            </a:r>
            <a:r>
              <a: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2" name="Group 101"/>
          <p:cNvGrpSpPr/>
          <p:nvPr/>
        </p:nvGrpSpPr>
        <p:grpSpPr>
          <a:xfrm flipH="1">
            <a:off x="6946444" y="2104238"/>
            <a:ext cx="882188" cy="293356"/>
            <a:chOff x="3231020" y="2095999"/>
            <a:chExt cx="1031518" cy="343013"/>
          </a:xfrm>
        </p:grpSpPr>
        <p:cxnSp>
          <p:nvCxnSpPr>
            <p:cNvPr id="103" name="Straight Connector 102"/>
            <p:cNvCxnSpPr/>
            <p:nvPr/>
          </p:nvCxnSpPr>
          <p:spPr>
            <a:xfrm flipH="1" flipV="1">
              <a:off x="3919525" y="2095999"/>
              <a:ext cx="343013" cy="343013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Arrow Connector 103"/>
            <p:cNvCxnSpPr/>
            <p:nvPr/>
          </p:nvCxnSpPr>
          <p:spPr>
            <a:xfrm flipH="1">
              <a:off x="3231020" y="2095999"/>
              <a:ext cx="689367" cy="0"/>
            </a:xfrm>
            <a:prstGeom prst="straightConnector1">
              <a:avLst/>
            </a:prstGeom>
            <a:ln w="12700">
              <a:solidFill>
                <a:schemeClr val="accent5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5" name="Group 104"/>
          <p:cNvGrpSpPr/>
          <p:nvPr/>
        </p:nvGrpSpPr>
        <p:grpSpPr>
          <a:xfrm>
            <a:off x="4385529" y="2092653"/>
            <a:ext cx="882188" cy="293356"/>
            <a:chOff x="3231020" y="2095999"/>
            <a:chExt cx="1031518" cy="343013"/>
          </a:xfrm>
        </p:grpSpPr>
        <p:cxnSp>
          <p:nvCxnSpPr>
            <p:cNvPr id="106" name="Straight Connector 105"/>
            <p:cNvCxnSpPr/>
            <p:nvPr/>
          </p:nvCxnSpPr>
          <p:spPr>
            <a:xfrm flipH="1" flipV="1">
              <a:off x="3919525" y="2095999"/>
              <a:ext cx="343013" cy="343013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Arrow Connector 106"/>
            <p:cNvCxnSpPr/>
            <p:nvPr/>
          </p:nvCxnSpPr>
          <p:spPr>
            <a:xfrm flipH="1">
              <a:off x="3231020" y="2095999"/>
              <a:ext cx="689367" cy="0"/>
            </a:xfrm>
            <a:prstGeom prst="straightConnector1">
              <a:avLst/>
            </a:prstGeom>
            <a:ln w="12700">
              <a:solidFill>
                <a:schemeClr val="accent4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8" name="Straight Arrow Connector 107"/>
          <p:cNvCxnSpPr/>
          <p:nvPr/>
        </p:nvCxnSpPr>
        <p:spPr>
          <a:xfrm flipH="1">
            <a:off x="3795960" y="3288100"/>
            <a:ext cx="589569" cy="0"/>
          </a:xfrm>
          <a:prstGeom prst="straightConnector1">
            <a:avLst/>
          </a:prstGeom>
          <a:ln w="127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/>
          <p:nvPr/>
        </p:nvCxnSpPr>
        <p:spPr>
          <a:xfrm>
            <a:off x="7796815" y="3288100"/>
            <a:ext cx="589569" cy="0"/>
          </a:xfrm>
          <a:prstGeom prst="straightConnector1">
            <a:avLst/>
          </a:prstGeom>
          <a:ln w="127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/>
          <p:nvPr/>
        </p:nvCxnSpPr>
        <p:spPr>
          <a:xfrm flipH="1">
            <a:off x="3757956" y="4509637"/>
            <a:ext cx="589569" cy="0"/>
          </a:xfrm>
          <a:prstGeom prst="straightConnector1">
            <a:avLst/>
          </a:prstGeom>
          <a:ln w="127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/>
          <p:cNvCxnSpPr/>
          <p:nvPr/>
        </p:nvCxnSpPr>
        <p:spPr>
          <a:xfrm>
            <a:off x="7796815" y="4509637"/>
            <a:ext cx="589569" cy="0"/>
          </a:xfrm>
          <a:prstGeom prst="straightConnector1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2" name="Group 111"/>
          <p:cNvGrpSpPr/>
          <p:nvPr/>
        </p:nvGrpSpPr>
        <p:grpSpPr>
          <a:xfrm rot="10800000" flipH="1">
            <a:off x="4356862" y="5521309"/>
            <a:ext cx="882188" cy="293356"/>
            <a:chOff x="3231020" y="2095999"/>
            <a:chExt cx="1031518" cy="343013"/>
          </a:xfrm>
        </p:grpSpPr>
        <p:cxnSp>
          <p:nvCxnSpPr>
            <p:cNvPr id="113" name="Straight Connector 112"/>
            <p:cNvCxnSpPr/>
            <p:nvPr/>
          </p:nvCxnSpPr>
          <p:spPr>
            <a:xfrm flipH="1" flipV="1">
              <a:off x="3919525" y="2095999"/>
              <a:ext cx="343013" cy="343013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Arrow Connector 113"/>
            <p:cNvCxnSpPr/>
            <p:nvPr/>
          </p:nvCxnSpPr>
          <p:spPr>
            <a:xfrm flipH="1">
              <a:off x="3231020" y="2095999"/>
              <a:ext cx="689367" cy="0"/>
            </a:xfrm>
            <a:prstGeom prst="straightConnector1">
              <a:avLst/>
            </a:prstGeom>
            <a:ln w="12700">
              <a:solidFill>
                <a:schemeClr val="accent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5" name="Group 114"/>
          <p:cNvGrpSpPr/>
          <p:nvPr/>
        </p:nvGrpSpPr>
        <p:grpSpPr>
          <a:xfrm rot="10800000">
            <a:off x="6917777" y="5532894"/>
            <a:ext cx="882188" cy="293356"/>
            <a:chOff x="3231020" y="2095999"/>
            <a:chExt cx="1031518" cy="343013"/>
          </a:xfrm>
        </p:grpSpPr>
        <p:cxnSp>
          <p:nvCxnSpPr>
            <p:cNvPr id="116" name="Straight Connector 115"/>
            <p:cNvCxnSpPr/>
            <p:nvPr/>
          </p:nvCxnSpPr>
          <p:spPr>
            <a:xfrm flipH="1" flipV="1">
              <a:off x="3919525" y="2095999"/>
              <a:ext cx="343013" cy="343013"/>
            </a:xfrm>
            <a:prstGeom prst="line">
              <a:avLst/>
            </a:prstGeom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Arrow Connector 116"/>
            <p:cNvCxnSpPr/>
            <p:nvPr/>
          </p:nvCxnSpPr>
          <p:spPr>
            <a:xfrm flipH="1">
              <a:off x="3231020" y="2095999"/>
              <a:ext cx="689367" cy="0"/>
            </a:xfrm>
            <a:prstGeom prst="straightConnector1">
              <a:avLst/>
            </a:prstGeom>
            <a:ln w="12700">
              <a:solidFill>
                <a:schemeClr val="tx2">
                  <a:lumMod val="40000"/>
                  <a:lumOff val="6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fld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357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250"/>
                            </p:stCondLst>
                            <p:childTnLst>
                              <p:par>
                                <p:cTn id="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75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25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75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000"/>
                            </p:stCondLst>
                            <p:childTnLst>
                              <p:par>
                                <p:cTn id="7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250"/>
                            </p:stCondLst>
                            <p:childTnLst>
                              <p:par>
                                <p:cTn id="7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500"/>
                            </p:stCondLst>
                            <p:childTnLst>
                              <p:par>
                                <p:cTn id="8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750"/>
                            </p:stCondLst>
                            <p:childTnLst>
                              <p:par>
                                <p:cTn id="8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0"/>
                            </p:stCondLst>
                            <p:childTnLst>
                              <p:par>
                                <p:cTn id="9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50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53" grpId="0" animBg="1"/>
      <p:bldP spid="61" grpId="0" animBg="1"/>
      <p:bldP spid="71" grpId="0"/>
      <p:bldP spid="86" grpId="0"/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6" grpId="0"/>
      <p:bldP spid="97" grpId="0"/>
      <p:bldP spid="98" grpId="0"/>
      <p:bldP spid="99" grpId="0"/>
      <p:bldP spid="100" grpId="0"/>
      <p:bldP spid="10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Arrow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Looping</a:t>
            </a:r>
          </a:p>
        </p:txBody>
      </p:sp>
      <p:sp>
        <p:nvSpPr>
          <p:cNvPr id="3" name="Notched Right Arrow 2"/>
          <p:cNvSpPr/>
          <p:nvPr/>
        </p:nvSpPr>
        <p:spPr>
          <a:xfrm>
            <a:off x="2096990" y="2419730"/>
            <a:ext cx="2864795" cy="1245408"/>
          </a:xfrm>
          <a:prstGeom prst="notchedRightArrow">
            <a:avLst>
              <a:gd name="adj1" fmla="val 100000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Notched Right Arrow 3"/>
          <p:cNvSpPr/>
          <p:nvPr/>
        </p:nvSpPr>
        <p:spPr>
          <a:xfrm>
            <a:off x="4383633" y="2419730"/>
            <a:ext cx="2864795" cy="1245408"/>
          </a:xfrm>
          <a:prstGeom prst="notchedRightArrow">
            <a:avLst>
              <a:gd name="adj1" fmla="val 10000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Notched Right Arrow 4"/>
          <p:cNvSpPr/>
          <p:nvPr/>
        </p:nvSpPr>
        <p:spPr>
          <a:xfrm>
            <a:off x="6665352" y="2419730"/>
            <a:ext cx="2864795" cy="1245408"/>
          </a:xfrm>
          <a:prstGeom prst="notchedRightArrow">
            <a:avLst>
              <a:gd name="adj1" fmla="val 100000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Notched Right Arrow 5"/>
          <p:cNvSpPr/>
          <p:nvPr/>
        </p:nvSpPr>
        <p:spPr>
          <a:xfrm flipH="1">
            <a:off x="2429581" y="4611508"/>
            <a:ext cx="2864795" cy="1245408"/>
          </a:xfrm>
          <a:prstGeom prst="notchedRightArrow">
            <a:avLst>
              <a:gd name="adj1" fmla="val 100000"/>
              <a:gd name="adj2" fmla="val 5000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Notched Right Arrow 6"/>
          <p:cNvSpPr/>
          <p:nvPr/>
        </p:nvSpPr>
        <p:spPr>
          <a:xfrm flipH="1">
            <a:off x="4706939" y="4611508"/>
            <a:ext cx="2864795" cy="1245408"/>
          </a:xfrm>
          <a:prstGeom prst="notchedRightArrow">
            <a:avLst>
              <a:gd name="adj1" fmla="val 100000"/>
              <a:gd name="adj2" fmla="val 50000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Notched Right Arrow 7"/>
          <p:cNvSpPr/>
          <p:nvPr/>
        </p:nvSpPr>
        <p:spPr>
          <a:xfrm flipH="1">
            <a:off x="6988656" y="4611508"/>
            <a:ext cx="2864795" cy="1245408"/>
          </a:xfrm>
          <a:prstGeom prst="notchedRightArrow">
            <a:avLst>
              <a:gd name="adj1" fmla="val 100000"/>
              <a:gd name="adj2" fmla="val 50000"/>
            </a:avLst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8" name="Group 37"/>
          <p:cNvGrpSpPr/>
          <p:nvPr/>
        </p:nvGrpSpPr>
        <p:grpSpPr>
          <a:xfrm>
            <a:off x="851579" y="2419730"/>
            <a:ext cx="1817655" cy="2184193"/>
            <a:chOff x="726506" y="1349917"/>
            <a:chExt cx="1491665" cy="1792465"/>
          </a:xfrm>
          <a:solidFill>
            <a:schemeClr val="accent1"/>
          </a:solidFill>
        </p:grpSpPr>
        <p:sp>
          <p:nvSpPr>
            <p:cNvPr id="39" name="Notched Right Arrow 38"/>
            <p:cNvSpPr/>
            <p:nvPr/>
          </p:nvSpPr>
          <p:spPr>
            <a:xfrm rot="5400000" flipH="1">
              <a:off x="380715" y="1774542"/>
              <a:ext cx="1713632" cy="1022048"/>
            </a:xfrm>
            <a:prstGeom prst="notchedRightArrow">
              <a:avLst>
                <a:gd name="adj1" fmla="val 100000"/>
                <a:gd name="adj2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ight Arrow 39"/>
            <p:cNvSpPr/>
            <p:nvPr/>
          </p:nvSpPr>
          <p:spPr>
            <a:xfrm rot="10800000" flipH="1">
              <a:off x="726506" y="1349917"/>
              <a:ext cx="1491665" cy="1022048"/>
            </a:xfrm>
            <a:prstGeom prst="rightArrow">
              <a:avLst>
                <a:gd name="adj1" fmla="val 100000"/>
                <a:gd name="adj2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1" name="Group 40"/>
          <p:cNvGrpSpPr/>
          <p:nvPr/>
        </p:nvGrpSpPr>
        <p:grpSpPr>
          <a:xfrm rot="16200000">
            <a:off x="1008443" y="3883360"/>
            <a:ext cx="1817655" cy="2131381"/>
            <a:chOff x="726506" y="1349917"/>
            <a:chExt cx="1491665" cy="1749125"/>
          </a:xfrm>
          <a:solidFill>
            <a:schemeClr val="accent1">
              <a:lumMod val="75000"/>
            </a:schemeClr>
          </a:solidFill>
        </p:grpSpPr>
        <p:sp>
          <p:nvSpPr>
            <p:cNvPr id="42" name="Notched Right Arrow 41"/>
            <p:cNvSpPr/>
            <p:nvPr/>
          </p:nvSpPr>
          <p:spPr>
            <a:xfrm rot="5400000" flipH="1">
              <a:off x="380715" y="1731202"/>
              <a:ext cx="1713632" cy="1022048"/>
            </a:xfrm>
            <a:prstGeom prst="notchedRightArrow">
              <a:avLst>
                <a:gd name="adj1" fmla="val 100000"/>
                <a:gd name="adj2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Right Arrow 42"/>
            <p:cNvSpPr/>
            <p:nvPr/>
          </p:nvSpPr>
          <p:spPr>
            <a:xfrm rot="10800000" flipH="1">
              <a:off x="726506" y="1349917"/>
              <a:ext cx="1491665" cy="1022048"/>
            </a:xfrm>
            <a:prstGeom prst="rightArrow">
              <a:avLst>
                <a:gd name="adj1" fmla="val 100000"/>
                <a:gd name="adj2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4" name="Group 43"/>
          <p:cNvGrpSpPr/>
          <p:nvPr/>
        </p:nvGrpSpPr>
        <p:grpSpPr>
          <a:xfrm rot="10800000">
            <a:off x="9294167" y="3675587"/>
            <a:ext cx="1817655" cy="2184193"/>
            <a:chOff x="726506" y="1349917"/>
            <a:chExt cx="1491665" cy="1792465"/>
          </a:xfrm>
          <a:solidFill>
            <a:schemeClr val="accent6"/>
          </a:solidFill>
        </p:grpSpPr>
        <p:sp>
          <p:nvSpPr>
            <p:cNvPr id="45" name="Notched Right Arrow 44"/>
            <p:cNvSpPr/>
            <p:nvPr/>
          </p:nvSpPr>
          <p:spPr>
            <a:xfrm rot="5400000" flipH="1">
              <a:off x="380715" y="1774542"/>
              <a:ext cx="1713632" cy="1022048"/>
            </a:xfrm>
            <a:prstGeom prst="notchedRightArrow">
              <a:avLst>
                <a:gd name="adj1" fmla="val 100000"/>
                <a:gd name="adj2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Right Arrow 45"/>
            <p:cNvSpPr/>
            <p:nvPr/>
          </p:nvSpPr>
          <p:spPr>
            <a:xfrm rot="10800000" flipH="1">
              <a:off x="726506" y="1349917"/>
              <a:ext cx="1491665" cy="1022048"/>
            </a:xfrm>
            <a:prstGeom prst="rightArrow">
              <a:avLst>
                <a:gd name="adj1" fmla="val 100000"/>
                <a:gd name="adj2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7" name="Group 46"/>
          <p:cNvGrpSpPr/>
          <p:nvPr/>
        </p:nvGrpSpPr>
        <p:grpSpPr>
          <a:xfrm rot="5400000">
            <a:off x="9134127" y="2262867"/>
            <a:ext cx="1817655" cy="2131381"/>
            <a:chOff x="726506" y="1349917"/>
            <a:chExt cx="1491665" cy="1749125"/>
          </a:xfrm>
          <a:solidFill>
            <a:schemeClr val="accent5"/>
          </a:solidFill>
        </p:grpSpPr>
        <p:sp>
          <p:nvSpPr>
            <p:cNvPr id="48" name="Notched Right Arrow 47"/>
            <p:cNvSpPr/>
            <p:nvPr/>
          </p:nvSpPr>
          <p:spPr>
            <a:xfrm rot="5400000" flipH="1">
              <a:off x="380715" y="1731202"/>
              <a:ext cx="1713632" cy="1022048"/>
            </a:xfrm>
            <a:prstGeom prst="notchedRightArrow">
              <a:avLst>
                <a:gd name="adj1" fmla="val 100000"/>
                <a:gd name="adj2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Right Arrow 48"/>
            <p:cNvSpPr/>
            <p:nvPr/>
          </p:nvSpPr>
          <p:spPr>
            <a:xfrm rot="10800000" flipH="1">
              <a:off x="726506" y="1349917"/>
              <a:ext cx="1491665" cy="1022048"/>
            </a:xfrm>
            <a:prstGeom prst="rightArrow">
              <a:avLst>
                <a:gd name="adj1" fmla="val 100000"/>
                <a:gd name="adj2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1074431" y="3168376"/>
            <a:ext cx="8471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+mj-lt"/>
                <a:ea typeface="Raleway" panose="020B0003030101060003" pitchFamily="2" charset="0"/>
              </a:rPr>
              <a:t>Content</a:t>
            </a:r>
            <a:endParaRPr lang="id-ID" sz="1600" b="1" dirty="0">
              <a:solidFill>
                <a:schemeClr val="bg1"/>
              </a:solidFill>
              <a:latin typeface="+mj-lt"/>
              <a:ea typeface="Raleway" panose="020B0003030101060003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95638" y="3168376"/>
            <a:ext cx="8471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+mj-lt"/>
                <a:ea typeface="Raleway" panose="020B0003030101060003" pitchFamily="2" charset="0"/>
              </a:rPr>
              <a:t>Content</a:t>
            </a:r>
            <a:endParaRPr lang="id-ID" sz="1600" b="1" dirty="0">
              <a:solidFill>
                <a:schemeClr val="bg1"/>
              </a:solidFill>
              <a:latin typeface="+mj-lt"/>
              <a:ea typeface="Raleway" panose="020B0003030101060003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37241" y="3168376"/>
            <a:ext cx="8471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+mj-lt"/>
                <a:ea typeface="Raleway" panose="020B0003030101060003" pitchFamily="2" charset="0"/>
              </a:rPr>
              <a:t>Content</a:t>
            </a:r>
            <a:endParaRPr lang="id-ID" sz="1600" b="1" dirty="0">
              <a:solidFill>
                <a:schemeClr val="bg1"/>
              </a:solidFill>
              <a:latin typeface="+mj-lt"/>
              <a:ea typeface="Raleway" panose="020B0003030101060003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615906" y="3168376"/>
            <a:ext cx="8471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+mj-lt"/>
                <a:ea typeface="Raleway" panose="020B0003030101060003" pitchFamily="2" charset="0"/>
              </a:rPr>
              <a:t>Content</a:t>
            </a:r>
            <a:endParaRPr lang="id-ID" sz="1600" b="1" dirty="0">
              <a:solidFill>
                <a:schemeClr val="bg1"/>
              </a:solidFill>
              <a:latin typeface="+mj-lt"/>
              <a:ea typeface="Raleway" panose="020B0003030101060003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006481" y="3168376"/>
            <a:ext cx="8471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+mj-lt"/>
                <a:ea typeface="Raleway" panose="020B0003030101060003" pitchFamily="2" charset="0"/>
              </a:rPr>
              <a:t>Content</a:t>
            </a:r>
            <a:endParaRPr lang="id-ID" sz="1600" b="1" dirty="0">
              <a:solidFill>
                <a:schemeClr val="bg1"/>
              </a:solidFill>
              <a:latin typeface="+mj-lt"/>
              <a:ea typeface="Raleway" panose="020B0003030101060003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74431" y="5333454"/>
            <a:ext cx="8471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+mj-lt"/>
                <a:ea typeface="Raleway" panose="020B0003030101060003" pitchFamily="2" charset="0"/>
              </a:rPr>
              <a:t>Content</a:t>
            </a:r>
            <a:endParaRPr lang="id-ID" sz="1600" b="1" dirty="0">
              <a:solidFill>
                <a:schemeClr val="bg1"/>
              </a:solidFill>
              <a:latin typeface="+mj-lt"/>
              <a:ea typeface="Raleway" panose="020B0003030101060003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439759" y="5333454"/>
            <a:ext cx="8471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+mj-lt"/>
                <a:ea typeface="Raleway" panose="020B0003030101060003" pitchFamily="2" charset="0"/>
              </a:rPr>
              <a:t>Content</a:t>
            </a:r>
            <a:endParaRPr lang="id-ID" sz="1600" b="1" dirty="0">
              <a:solidFill>
                <a:schemeClr val="bg1"/>
              </a:solidFill>
              <a:latin typeface="+mj-lt"/>
              <a:ea typeface="Raleway" panose="020B0003030101060003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618424" y="5333454"/>
            <a:ext cx="8471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+mj-lt"/>
                <a:ea typeface="Raleway" panose="020B0003030101060003" pitchFamily="2" charset="0"/>
              </a:rPr>
              <a:t>Content</a:t>
            </a:r>
            <a:endParaRPr lang="id-ID" sz="1600" b="1" dirty="0">
              <a:solidFill>
                <a:schemeClr val="bg1"/>
              </a:solidFill>
              <a:latin typeface="+mj-lt"/>
              <a:ea typeface="Raleway" panose="020B0003030101060003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960027" y="5333454"/>
            <a:ext cx="8471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+mj-lt"/>
                <a:ea typeface="Raleway" panose="020B0003030101060003" pitchFamily="2" charset="0"/>
              </a:rPr>
              <a:t>Content</a:t>
            </a:r>
            <a:endParaRPr lang="id-ID" sz="1600" b="1" dirty="0">
              <a:solidFill>
                <a:schemeClr val="bg1"/>
              </a:solidFill>
              <a:latin typeface="+mj-lt"/>
              <a:ea typeface="Raleway" panose="020B0003030101060003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006481" y="5333454"/>
            <a:ext cx="8471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Raleway" panose="020B0003030101060003" pitchFamily="2" charset="0"/>
              </a:rPr>
              <a:t>Content</a:t>
            </a:r>
            <a:endParaRPr lang="id-ID" sz="16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Raleway" panose="020B0003030101060003" pitchFamily="2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1317827" y="2714416"/>
            <a:ext cx="360363" cy="346075"/>
            <a:chOff x="2659063" y="4224338"/>
            <a:chExt cx="360363" cy="346075"/>
          </a:xfrm>
          <a:solidFill>
            <a:schemeClr val="bg1"/>
          </a:solidFill>
        </p:grpSpPr>
        <p:sp>
          <p:nvSpPr>
            <p:cNvPr id="32" name="Freeform 10"/>
            <p:cNvSpPr>
              <a:spLocks noEditPoints="1"/>
            </p:cNvSpPr>
            <p:nvPr/>
          </p:nvSpPr>
          <p:spPr bwMode="auto">
            <a:xfrm>
              <a:off x="2659063" y="4405313"/>
              <a:ext cx="150813" cy="165100"/>
            </a:xfrm>
            <a:custGeom>
              <a:avLst/>
              <a:gdLst>
                <a:gd name="T0" fmla="*/ 31 w 40"/>
                <a:gd name="T1" fmla="*/ 27 h 44"/>
                <a:gd name="T2" fmla="*/ 36 w 40"/>
                <a:gd name="T3" fmla="*/ 16 h 44"/>
                <a:gd name="T4" fmla="*/ 20 w 40"/>
                <a:gd name="T5" fmla="*/ 0 h 44"/>
                <a:gd name="T6" fmla="*/ 4 w 40"/>
                <a:gd name="T7" fmla="*/ 16 h 44"/>
                <a:gd name="T8" fmla="*/ 9 w 40"/>
                <a:gd name="T9" fmla="*/ 27 h 44"/>
                <a:gd name="T10" fmla="*/ 0 w 40"/>
                <a:gd name="T11" fmla="*/ 44 h 44"/>
                <a:gd name="T12" fmla="*/ 8 w 40"/>
                <a:gd name="T13" fmla="*/ 44 h 44"/>
                <a:gd name="T14" fmla="*/ 20 w 40"/>
                <a:gd name="T15" fmla="*/ 32 h 44"/>
                <a:gd name="T16" fmla="*/ 32 w 40"/>
                <a:gd name="T17" fmla="*/ 44 h 44"/>
                <a:gd name="T18" fmla="*/ 40 w 40"/>
                <a:gd name="T19" fmla="*/ 44 h 44"/>
                <a:gd name="T20" fmla="*/ 31 w 40"/>
                <a:gd name="T21" fmla="*/ 27 h 44"/>
                <a:gd name="T22" fmla="*/ 12 w 40"/>
                <a:gd name="T23" fmla="*/ 16 h 44"/>
                <a:gd name="T24" fmla="*/ 20 w 40"/>
                <a:gd name="T25" fmla="*/ 8 h 44"/>
                <a:gd name="T26" fmla="*/ 28 w 40"/>
                <a:gd name="T27" fmla="*/ 16 h 44"/>
                <a:gd name="T28" fmla="*/ 20 w 40"/>
                <a:gd name="T29" fmla="*/ 24 h 44"/>
                <a:gd name="T30" fmla="*/ 12 w 40"/>
                <a:gd name="T31" fmla="*/ 1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0" h="44">
                  <a:moveTo>
                    <a:pt x="31" y="27"/>
                  </a:moveTo>
                  <a:cubicBezTo>
                    <a:pt x="34" y="24"/>
                    <a:pt x="36" y="20"/>
                    <a:pt x="36" y="16"/>
                  </a:cubicBezTo>
                  <a:cubicBezTo>
                    <a:pt x="36" y="7"/>
                    <a:pt x="29" y="0"/>
                    <a:pt x="20" y="0"/>
                  </a:cubicBezTo>
                  <a:cubicBezTo>
                    <a:pt x="11" y="0"/>
                    <a:pt x="4" y="7"/>
                    <a:pt x="4" y="16"/>
                  </a:cubicBezTo>
                  <a:cubicBezTo>
                    <a:pt x="4" y="20"/>
                    <a:pt x="6" y="24"/>
                    <a:pt x="9" y="27"/>
                  </a:cubicBezTo>
                  <a:cubicBezTo>
                    <a:pt x="4" y="31"/>
                    <a:pt x="0" y="37"/>
                    <a:pt x="0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37"/>
                    <a:pt x="13" y="32"/>
                    <a:pt x="20" y="32"/>
                  </a:cubicBezTo>
                  <a:cubicBezTo>
                    <a:pt x="27" y="32"/>
                    <a:pt x="32" y="37"/>
                    <a:pt x="32" y="44"/>
                  </a:cubicBezTo>
                  <a:cubicBezTo>
                    <a:pt x="40" y="44"/>
                    <a:pt x="40" y="44"/>
                    <a:pt x="40" y="44"/>
                  </a:cubicBezTo>
                  <a:cubicBezTo>
                    <a:pt x="40" y="37"/>
                    <a:pt x="37" y="31"/>
                    <a:pt x="31" y="27"/>
                  </a:cubicBezTo>
                  <a:close/>
                  <a:moveTo>
                    <a:pt x="12" y="16"/>
                  </a:moveTo>
                  <a:cubicBezTo>
                    <a:pt x="12" y="12"/>
                    <a:pt x="16" y="8"/>
                    <a:pt x="20" y="8"/>
                  </a:cubicBezTo>
                  <a:cubicBezTo>
                    <a:pt x="25" y="8"/>
                    <a:pt x="28" y="12"/>
                    <a:pt x="28" y="16"/>
                  </a:cubicBezTo>
                  <a:cubicBezTo>
                    <a:pt x="28" y="20"/>
                    <a:pt x="25" y="24"/>
                    <a:pt x="20" y="24"/>
                  </a:cubicBezTo>
                  <a:cubicBezTo>
                    <a:pt x="16" y="24"/>
                    <a:pt x="12" y="20"/>
                    <a:pt x="1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1"/>
            <p:cNvSpPr>
              <a:spLocks noEditPoints="1"/>
            </p:cNvSpPr>
            <p:nvPr/>
          </p:nvSpPr>
          <p:spPr bwMode="auto">
            <a:xfrm>
              <a:off x="2659063" y="4224338"/>
              <a:ext cx="360363" cy="346075"/>
            </a:xfrm>
            <a:custGeom>
              <a:avLst/>
              <a:gdLst>
                <a:gd name="T0" fmla="*/ 96 w 96"/>
                <a:gd name="T1" fmla="*/ 44 h 92"/>
                <a:gd name="T2" fmla="*/ 96 w 96"/>
                <a:gd name="T3" fmla="*/ 8 h 92"/>
                <a:gd name="T4" fmla="*/ 60 w 96"/>
                <a:gd name="T5" fmla="*/ 8 h 92"/>
                <a:gd name="T6" fmla="*/ 60 w 96"/>
                <a:gd name="T7" fmla="*/ 0 h 92"/>
                <a:gd name="T8" fmla="*/ 0 w 96"/>
                <a:gd name="T9" fmla="*/ 0 h 92"/>
                <a:gd name="T10" fmla="*/ 0 w 96"/>
                <a:gd name="T11" fmla="*/ 32 h 92"/>
                <a:gd name="T12" fmla="*/ 8 w 96"/>
                <a:gd name="T13" fmla="*/ 32 h 92"/>
                <a:gd name="T14" fmla="*/ 8 w 96"/>
                <a:gd name="T15" fmla="*/ 43 h 92"/>
                <a:gd name="T16" fmla="*/ 25 w 96"/>
                <a:gd name="T17" fmla="*/ 32 h 92"/>
                <a:gd name="T18" fmla="*/ 40 w 96"/>
                <a:gd name="T19" fmla="*/ 32 h 92"/>
                <a:gd name="T20" fmla="*/ 40 w 96"/>
                <a:gd name="T21" fmla="*/ 44 h 92"/>
                <a:gd name="T22" fmla="*/ 70 w 96"/>
                <a:gd name="T23" fmla="*/ 44 h 92"/>
                <a:gd name="T24" fmla="*/ 75 w 96"/>
                <a:gd name="T25" fmla="*/ 48 h 92"/>
                <a:gd name="T26" fmla="*/ 60 w 96"/>
                <a:gd name="T27" fmla="*/ 64 h 92"/>
                <a:gd name="T28" fmla="*/ 65 w 96"/>
                <a:gd name="T29" fmla="*/ 75 h 92"/>
                <a:gd name="T30" fmla="*/ 56 w 96"/>
                <a:gd name="T31" fmla="*/ 92 h 92"/>
                <a:gd name="T32" fmla="*/ 64 w 96"/>
                <a:gd name="T33" fmla="*/ 92 h 92"/>
                <a:gd name="T34" fmla="*/ 76 w 96"/>
                <a:gd name="T35" fmla="*/ 80 h 92"/>
                <a:gd name="T36" fmla="*/ 88 w 96"/>
                <a:gd name="T37" fmla="*/ 92 h 92"/>
                <a:gd name="T38" fmla="*/ 96 w 96"/>
                <a:gd name="T39" fmla="*/ 92 h 92"/>
                <a:gd name="T40" fmla="*/ 87 w 96"/>
                <a:gd name="T41" fmla="*/ 75 h 92"/>
                <a:gd name="T42" fmla="*/ 92 w 96"/>
                <a:gd name="T43" fmla="*/ 64 h 92"/>
                <a:gd name="T44" fmla="*/ 88 w 96"/>
                <a:gd name="T45" fmla="*/ 53 h 92"/>
                <a:gd name="T46" fmla="*/ 88 w 96"/>
                <a:gd name="T47" fmla="*/ 44 h 92"/>
                <a:gd name="T48" fmla="*/ 96 w 96"/>
                <a:gd name="T49" fmla="*/ 44 h 92"/>
                <a:gd name="T50" fmla="*/ 23 w 96"/>
                <a:gd name="T51" fmla="*/ 24 h 92"/>
                <a:gd name="T52" fmla="*/ 16 w 96"/>
                <a:gd name="T53" fmla="*/ 28 h 92"/>
                <a:gd name="T54" fmla="*/ 16 w 96"/>
                <a:gd name="T55" fmla="*/ 24 h 92"/>
                <a:gd name="T56" fmla="*/ 8 w 96"/>
                <a:gd name="T57" fmla="*/ 24 h 92"/>
                <a:gd name="T58" fmla="*/ 8 w 96"/>
                <a:gd name="T59" fmla="*/ 8 h 92"/>
                <a:gd name="T60" fmla="*/ 52 w 96"/>
                <a:gd name="T61" fmla="*/ 8 h 92"/>
                <a:gd name="T62" fmla="*/ 52 w 96"/>
                <a:gd name="T63" fmla="*/ 24 h 92"/>
                <a:gd name="T64" fmla="*/ 23 w 96"/>
                <a:gd name="T65" fmla="*/ 24 h 92"/>
                <a:gd name="T66" fmla="*/ 48 w 96"/>
                <a:gd name="T67" fmla="*/ 36 h 92"/>
                <a:gd name="T68" fmla="*/ 48 w 96"/>
                <a:gd name="T69" fmla="*/ 32 h 92"/>
                <a:gd name="T70" fmla="*/ 60 w 96"/>
                <a:gd name="T71" fmla="*/ 32 h 92"/>
                <a:gd name="T72" fmla="*/ 60 w 96"/>
                <a:gd name="T73" fmla="*/ 16 h 92"/>
                <a:gd name="T74" fmla="*/ 88 w 96"/>
                <a:gd name="T75" fmla="*/ 16 h 92"/>
                <a:gd name="T76" fmla="*/ 88 w 96"/>
                <a:gd name="T77" fmla="*/ 36 h 92"/>
                <a:gd name="T78" fmla="*/ 80 w 96"/>
                <a:gd name="T79" fmla="*/ 36 h 92"/>
                <a:gd name="T80" fmla="*/ 80 w 96"/>
                <a:gd name="T81" fmla="*/ 42 h 92"/>
                <a:gd name="T82" fmla="*/ 74 w 96"/>
                <a:gd name="T83" fmla="*/ 36 h 92"/>
                <a:gd name="T84" fmla="*/ 48 w 96"/>
                <a:gd name="T85" fmla="*/ 36 h 92"/>
                <a:gd name="T86" fmla="*/ 68 w 96"/>
                <a:gd name="T87" fmla="*/ 64 h 92"/>
                <a:gd name="T88" fmla="*/ 76 w 96"/>
                <a:gd name="T89" fmla="*/ 56 h 92"/>
                <a:gd name="T90" fmla="*/ 84 w 96"/>
                <a:gd name="T91" fmla="*/ 64 h 92"/>
                <a:gd name="T92" fmla="*/ 76 w 96"/>
                <a:gd name="T93" fmla="*/ 72 h 92"/>
                <a:gd name="T94" fmla="*/ 68 w 96"/>
                <a:gd name="T95" fmla="*/ 6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96" h="92">
                  <a:moveTo>
                    <a:pt x="96" y="44"/>
                  </a:moveTo>
                  <a:cubicBezTo>
                    <a:pt x="96" y="8"/>
                    <a:pt x="96" y="8"/>
                    <a:pt x="96" y="8"/>
                  </a:cubicBezTo>
                  <a:cubicBezTo>
                    <a:pt x="60" y="8"/>
                    <a:pt x="60" y="8"/>
                    <a:pt x="60" y="8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44"/>
                    <a:pt x="40" y="44"/>
                    <a:pt x="40" y="44"/>
                  </a:cubicBezTo>
                  <a:cubicBezTo>
                    <a:pt x="70" y="44"/>
                    <a:pt x="70" y="44"/>
                    <a:pt x="70" y="44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66" y="49"/>
                    <a:pt x="60" y="56"/>
                    <a:pt x="60" y="64"/>
                  </a:cubicBezTo>
                  <a:cubicBezTo>
                    <a:pt x="60" y="68"/>
                    <a:pt x="62" y="72"/>
                    <a:pt x="65" y="75"/>
                  </a:cubicBezTo>
                  <a:cubicBezTo>
                    <a:pt x="60" y="79"/>
                    <a:pt x="56" y="85"/>
                    <a:pt x="56" y="92"/>
                  </a:cubicBezTo>
                  <a:cubicBezTo>
                    <a:pt x="64" y="92"/>
                    <a:pt x="64" y="92"/>
                    <a:pt x="64" y="92"/>
                  </a:cubicBezTo>
                  <a:cubicBezTo>
                    <a:pt x="64" y="85"/>
                    <a:pt x="69" y="80"/>
                    <a:pt x="76" y="80"/>
                  </a:cubicBezTo>
                  <a:cubicBezTo>
                    <a:pt x="83" y="80"/>
                    <a:pt x="88" y="85"/>
                    <a:pt x="88" y="92"/>
                  </a:cubicBezTo>
                  <a:cubicBezTo>
                    <a:pt x="96" y="92"/>
                    <a:pt x="96" y="92"/>
                    <a:pt x="96" y="92"/>
                  </a:cubicBezTo>
                  <a:cubicBezTo>
                    <a:pt x="96" y="85"/>
                    <a:pt x="93" y="79"/>
                    <a:pt x="87" y="75"/>
                  </a:cubicBezTo>
                  <a:cubicBezTo>
                    <a:pt x="90" y="72"/>
                    <a:pt x="92" y="68"/>
                    <a:pt x="92" y="64"/>
                  </a:cubicBezTo>
                  <a:cubicBezTo>
                    <a:pt x="92" y="60"/>
                    <a:pt x="91" y="56"/>
                    <a:pt x="88" y="53"/>
                  </a:cubicBezTo>
                  <a:cubicBezTo>
                    <a:pt x="88" y="44"/>
                    <a:pt x="88" y="44"/>
                    <a:pt x="88" y="44"/>
                  </a:cubicBezTo>
                  <a:lnTo>
                    <a:pt x="96" y="44"/>
                  </a:lnTo>
                  <a:close/>
                  <a:moveTo>
                    <a:pt x="23" y="24"/>
                  </a:moveTo>
                  <a:cubicBezTo>
                    <a:pt x="16" y="28"/>
                    <a:pt x="16" y="28"/>
                    <a:pt x="16" y="28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52" y="8"/>
                    <a:pt x="52" y="8"/>
                    <a:pt x="52" y="8"/>
                  </a:cubicBezTo>
                  <a:cubicBezTo>
                    <a:pt x="52" y="24"/>
                    <a:pt x="52" y="24"/>
                    <a:pt x="52" y="24"/>
                  </a:cubicBezTo>
                  <a:lnTo>
                    <a:pt x="23" y="24"/>
                  </a:lnTo>
                  <a:close/>
                  <a:moveTo>
                    <a:pt x="48" y="36"/>
                  </a:moveTo>
                  <a:cubicBezTo>
                    <a:pt x="48" y="32"/>
                    <a:pt x="48" y="32"/>
                    <a:pt x="48" y="32"/>
                  </a:cubicBezTo>
                  <a:cubicBezTo>
                    <a:pt x="60" y="32"/>
                    <a:pt x="60" y="32"/>
                    <a:pt x="60" y="32"/>
                  </a:cubicBezTo>
                  <a:cubicBezTo>
                    <a:pt x="60" y="16"/>
                    <a:pt x="60" y="16"/>
                    <a:pt x="60" y="16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80" y="36"/>
                    <a:pt x="80" y="36"/>
                    <a:pt x="80" y="36"/>
                  </a:cubicBezTo>
                  <a:cubicBezTo>
                    <a:pt x="80" y="42"/>
                    <a:pt x="80" y="42"/>
                    <a:pt x="80" y="42"/>
                  </a:cubicBezTo>
                  <a:cubicBezTo>
                    <a:pt x="74" y="36"/>
                    <a:pt x="74" y="36"/>
                    <a:pt x="74" y="36"/>
                  </a:cubicBezTo>
                  <a:lnTo>
                    <a:pt x="48" y="36"/>
                  </a:lnTo>
                  <a:close/>
                  <a:moveTo>
                    <a:pt x="68" y="64"/>
                  </a:moveTo>
                  <a:cubicBezTo>
                    <a:pt x="68" y="60"/>
                    <a:pt x="72" y="56"/>
                    <a:pt x="76" y="56"/>
                  </a:cubicBezTo>
                  <a:cubicBezTo>
                    <a:pt x="81" y="56"/>
                    <a:pt x="84" y="60"/>
                    <a:pt x="84" y="64"/>
                  </a:cubicBezTo>
                  <a:cubicBezTo>
                    <a:pt x="84" y="68"/>
                    <a:pt x="81" y="72"/>
                    <a:pt x="76" y="72"/>
                  </a:cubicBezTo>
                  <a:cubicBezTo>
                    <a:pt x="72" y="72"/>
                    <a:pt x="68" y="68"/>
                    <a:pt x="68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0189552" y="4864597"/>
            <a:ext cx="481013" cy="331788"/>
            <a:chOff x="5126038" y="3187700"/>
            <a:chExt cx="481013" cy="331788"/>
          </a:xfrm>
          <a:solidFill>
            <a:schemeClr val="bg2">
              <a:lumMod val="40000"/>
              <a:lumOff val="60000"/>
            </a:schemeClr>
          </a:solidFill>
        </p:grpSpPr>
        <p:sp>
          <p:nvSpPr>
            <p:cNvPr id="35" name="Freeform 24"/>
            <p:cNvSpPr>
              <a:spLocks noEditPoints="1"/>
            </p:cNvSpPr>
            <p:nvPr/>
          </p:nvSpPr>
          <p:spPr bwMode="auto">
            <a:xfrm>
              <a:off x="5126038" y="3187700"/>
              <a:ext cx="481013" cy="331788"/>
            </a:xfrm>
            <a:custGeom>
              <a:avLst/>
              <a:gdLst>
                <a:gd name="T0" fmla="*/ 120 w 128"/>
                <a:gd name="T1" fmla="*/ 46 h 88"/>
                <a:gd name="T2" fmla="*/ 93 w 128"/>
                <a:gd name="T3" fmla="*/ 20 h 88"/>
                <a:gd name="T4" fmla="*/ 64 w 128"/>
                <a:gd name="T5" fmla="*/ 0 h 88"/>
                <a:gd name="T6" fmla="*/ 32 w 128"/>
                <a:gd name="T7" fmla="*/ 28 h 88"/>
                <a:gd name="T8" fmla="*/ 17 w 128"/>
                <a:gd name="T9" fmla="*/ 41 h 88"/>
                <a:gd name="T10" fmla="*/ 0 w 128"/>
                <a:gd name="T11" fmla="*/ 64 h 88"/>
                <a:gd name="T12" fmla="*/ 24 w 128"/>
                <a:gd name="T13" fmla="*/ 88 h 88"/>
                <a:gd name="T14" fmla="*/ 104 w 128"/>
                <a:gd name="T15" fmla="*/ 88 h 88"/>
                <a:gd name="T16" fmla="*/ 128 w 128"/>
                <a:gd name="T17" fmla="*/ 64 h 88"/>
                <a:gd name="T18" fmla="*/ 120 w 128"/>
                <a:gd name="T19" fmla="*/ 46 h 88"/>
                <a:gd name="T20" fmla="*/ 104 w 128"/>
                <a:gd name="T21" fmla="*/ 80 h 88"/>
                <a:gd name="T22" fmla="*/ 24 w 128"/>
                <a:gd name="T23" fmla="*/ 80 h 88"/>
                <a:gd name="T24" fmla="*/ 8 w 128"/>
                <a:gd name="T25" fmla="*/ 64 h 88"/>
                <a:gd name="T26" fmla="*/ 21 w 128"/>
                <a:gd name="T27" fmla="*/ 48 h 88"/>
                <a:gd name="T28" fmla="*/ 23 w 128"/>
                <a:gd name="T29" fmla="*/ 48 h 88"/>
                <a:gd name="T30" fmla="*/ 24 w 128"/>
                <a:gd name="T31" fmla="*/ 45 h 88"/>
                <a:gd name="T32" fmla="*/ 36 w 128"/>
                <a:gd name="T33" fmla="*/ 36 h 88"/>
                <a:gd name="T34" fmla="*/ 40 w 128"/>
                <a:gd name="T35" fmla="*/ 36 h 88"/>
                <a:gd name="T36" fmla="*/ 40 w 128"/>
                <a:gd name="T37" fmla="*/ 32 h 88"/>
                <a:gd name="T38" fmla="*/ 64 w 128"/>
                <a:gd name="T39" fmla="*/ 8 h 88"/>
                <a:gd name="T40" fmla="*/ 87 w 128"/>
                <a:gd name="T41" fmla="*/ 25 h 88"/>
                <a:gd name="T42" fmla="*/ 88 w 128"/>
                <a:gd name="T43" fmla="*/ 28 h 88"/>
                <a:gd name="T44" fmla="*/ 92 w 128"/>
                <a:gd name="T45" fmla="*/ 28 h 88"/>
                <a:gd name="T46" fmla="*/ 112 w 128"/>
                <a:gd name="T47" fmla="*/ 48 h 88"/>
                <a:gd name="T48" fmla="*/ 112 w 128"/>
                <a:gd name="T49" fmla="*/ 50 h 88"/>
                <a:gd name="T50" fmla="*/ 113 w 128"/>
                <a:gd name="T51" fmla="*/ 51 h 88"/>
                <a:gd name="T52" fmla="*/ 120 w 128"/>
                <a:gd name="T53" fmla="*/ 64 h 88"/>
                <a:gd name="T54" fmla="*/ 104 w 128"/>
                <a:gd name="T55" fmla="*/ 8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8" h="88">
                  <a:moveTo>
                    <a:pt x="120" y="46"/>
                  </a:moveTo>
                  <a:cubicBezTo>
                    <a:pt x="119" y="32"/>
                    <a:pt x="107" y="21"/>
                    <a:pt x="93" y="20"/>
                  </a:cubicBezTo>
                  <a:cubicBezTo>
                    <a:pt x="89" y="8"/>
                    <a:pt x="77" y="0"/>
                    <a:pt x="64" y="0"/>
                  </a:cubicBezTo>
                  <a:cubicBezTo>
                    <a:pt x="47" y="0"/>
                    <a:pt x="34" y="12"/>
                    <a:pt x="32" y="28"/>
                  </a:cubicBezTo>
                  <a:cubicBezTo>
                    <a:pt x="25" y="30"/>
                    <a:pt x="19" y="34"/>
                    <a:pt x="17" y="41"/>
                  </a:cubicBezTo>
                  <a:cubicBezTo>
                    <a:pt x="7" y="44"/>
                    <a:pt x="0" y="53"/>
                    <a:pt x="0" y="64"/>
                  </a:cubicBezTo>
                  <a:cubicBezTo>
                    <a:pt x="0" y="77"/>
                    <a:pt x="10" y="88"/>
                    <a:pt x="24" y="88"/>
                  </a:cubicBezTo>
                  <a:cubicBezTo>
                    <a:pt x="104" y="88"/>
                    <a:pt x="104" y="88"/>
                    <a:pt x="104" y="88"/>
                  </a:cubicBezTo>
                  <a:cubicBezTo>
                    <a:pt x="117" y="88"/>
                    <a:pt x="128" y="77"/>
                    <a:pt x="128" y="64"/>
                  </a:cubicBezTo>
                  <a:cubicBezTo>
                    <a:pt x="128" y="57"/>
                    <a:pt x="125" y="51"/>
                    <a:pt x="120" y="46"/>
                  </a:cubicBezTo>
                  <a:close/>
                  <a:moveTo>
                    <a:pt x="104" y="80"/>
                  </a:moveTo>
                  <a:cubicBezTo>
                    <a:pt x="24" y="80"/>
                    <a:pt x="24" y="80"/>
                    <a:pt x="24" y="80"/>
                  </a:cubicBezTo>
                  <a:cubicBezTo>
                    <a:pt x="15" y="80"/>
                    <a:pt x="8" y="73"/>
                    <a:pt x="8" y="64"/>
                  </a:cubicBezTo>
                  <a:cubicBezTo>
                    <a:pt x="8" y="56"/>
                    <a:pt x="13" y="50"/>
                    <a:pt x="21" y="48"/>
                  </a:cubicBezTo>
                  <a:cubicBezTo>
                    <a:pt x="23" y="48"/>
                    <a:pt x="23" y="48"/>
                    <a:pt x="23" y="48"/>
                  </a:cubicBezTo>
                  <a:cubicBezTo>
                    <a:pt x="24" y="45"/>
                    <a:pt x="24" y="45"/>
                    <a:pt x="24" y="45"/>
                  </a:cubicBezTo>
                  <a:cubicBezTo>
                    <a:pt x="25" y="40"/>
                    <a:pt x="30" y="36"/>
                    <a:pt x="36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19"/>
                    <a:pt x="50" y="8"/>
                    <a:pt x="64" y="8"/>
                  </a:cubicBezTo>
                  <a:cubicBezTo>
                    <a:pt x="74" y="8"/>
                    <a:pt x="84" y="15"/>
                    <a:pt x="87" y="25"/>
                  </a:cubicBezTo>
                  <a:cubicBezTo>
                    <a:pt x="88" y="28"/>
                    <a:pt x="88" y="28"/>
                    <a:pt x="88" y="28"/>
                  </a:cubicBezTo>
                  <a:cubicBezTo>
                    <a:pt x="92" y="28"/>
                    <a:pt x="92" y="28"/>
                    <a:pt x="92" y="28"/>
                  </a:cubicBezTo>
                  <a:cubicBezTo>
                    <a:pt x="103" y="28"/>
                    <a:pt x="112" y="37"/>
                    <a:pt x="112" y="48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13" y="51"/>
                    <a:pt x="113" y="51"/>
                    <a:pt x="113" y="51"/>
                  </a:cubicBezTo>
                  <a:cubicBezTo>
                    <a:pt x="117" y="54"/>
                    <a:pt x="120" y="59"/>
                    <a:pt x="120" y="64"/>
                  </a:cubicBezTo>
                  <a:cubicBezTo>
                    <a:pt x="120" y="73"/>
                    <a:pt x="112" y="80"/>
                    <a:pt x="104" y="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6" name="Freeform 25"/>
            <p:cNvSpPr>
              <a:spLocks/>
            </p:cNvSpPr>
            <p:nvPr/>
          </p:nvSpPr>
          <p:spPr bwMode="auto">
            <a:xfrm>
              <a:off x="5294313" y="3292475"/>
              <a:ext cx="139700" cy="158750"/>
            </a:xfrm>
            <a:custGeom>
              <a:avLst/>
              <a:gdLst>
                <a:gd name="T0" fmla="*/ 55 w 88"/>
                <a:gd name="T1" fmla="*/ 62 h 100"/>
                <a:gd name="T2" fmla="*/ 55 w 88"/>
                <a:gd name="T3" fmla="*/ 0 h 100"/>
                <a:gd name="T4" fmla="*/ 36 w 88"/>
                <a:gd name="T5" fmla="*/ 0 h 100"/>
                <a:gd name="T6" fmla="*/ 36 w 88"/>
                <a:gd name="T7" fmla="*/ 62 h 100"/>
                <a:gd name="T8" fmla="*/ 12 w 88"/>
                <a:gd name="T9" fmla="*/ 41 h 100"/>
                <a:gd name="T10" fmla="*/ 0 w 88"/>
                <a:gd name="T11" fmla="*/ 55 h 100"/>
                <a:gd name="T12" fmla="*/ 45 w 88"/>
                <a:gd name="T13" fmla="*/ 100 h 100"/>
                <a:gd name="T14" fmla="*/ 88 w 88"/>
                <a:gd name="T15" fmla="*/ 55 h 100"/>
                <a:gd name="T16" fmla="*/ 76 w 88"/>
                <a:gd name="T17" fmla="*/ 41 h 100"/>
                <a:gd name="T18" fmla="*/ 55 w 88"/>
                <a:gd name="T19" fmla="*/ 62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" h="100">
                  <a:moveTo>
                    <a:pt x="55" y="62"/>
                  </a:moveTo>
                  <a:lnTo>
                    <a:pt x="55" y="0"/>
                  </a:lnTo>
                  <a:lnTo>
                    <a:pt x="36" y="0"/>
                  </a:lnTo>
                  <a:lnTo>
                    <a:pt x="36" y="62"/>
                  </a:lnTo>
                  <a:lnTo>
                    <a:pt x="12" y="41"/>
                  </a:lnTo>
                  <a:lnTo>
                    <a:pt x="0" y="55"/>
                  </a:lnTo>
                  <a:lnTo>
                    <a:pt x="45" y="100"/>
                  </a:lnTo>
                  <a:lnTo>
                    <a:pt x="88" y="55"/>
                  </a:lnTo>
                  <a:lnTo>
                    <a:pt x="76" y="41"/>
                  </a:lnTo>
                  <a:lnTo>
                    <a:pt x="55" y="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3323308" y="2688222"/>
            <a:ext cx="420688" cy="398463"/>
            <a:chOff x="11353801" y="3154363"/>
            <a:chExt cx="420688" cy="398463"/>
          </a:xfrm>
          <a:solidFill>
            <a:schemeClr val="bg1"/>
          </a:solidFill>
        </p:grpSpPr>
        <p:sp>
          <p:nvSpPr>
            <p:cNvPr id="50" name="Freeform 31"/>
            <p:cNvSpPr>
              <a:spLocks noEditPoints="1"/>
            </p:cNvSpPr>
            <p:nvPr/>
          </p:nvSpPr>
          <p:spPr bwMode="auto">
            <a:xfrm>
              <a:off x="11420476" y="3154363"/>
              <a:ext cx="277813" cy="398463"/>
            </a:xfrm>
            <a:custGeom>
              <a:avLst/>
              <a:gdLst>
                <a:gd name="T0" fmla="*/ 33 w 74"/>
                <a:gd name="T1" fmla="*/ 2 h 106"/>
                <a:gd name="T2" fmla="*/ 2 w 74"/>
                <a:gd name="T3" fmla="*/ 33 h 106"/>
                <a:gd name="T4" fmla="*/ 14 w 74"/>
                <a:gd name="T5" fmla="*/ 66 h 106"/>
                <a:gd name="T6" fmla="*/ 22 w 74"/>
                <a:gd name="T7" fmla="*/ 81 h 106"/>
                <a:gd name="T8" fmla="*/ 22 w 74"/>
                <a:gd name="T9" fmla="*/ 86 h 106"/>
                <a:gd name="T10" fmla="*/ 22 w 74"/>
                <a:gd name="T11" fmla="*/ 102 h 106"/>
                <a:gd name="T12" fmla="*/ 31 w 74"/>
                <a:gd name="T13" fmla="*/ 102 h 106"/>
                <a:gd name="T14" fmla="*/ 38 w 74"/>
                <a:gd name="T15" fmla="*/ 106 h 106"/>
                <a:gd name="T16" fmla="*/ 45 w 74"/>
                <a:gd name="T17" fmla="*/ 102 h 106"/>
                <a:gd name="T18" fmla="*/ 54 w 74"/>
                <a:gd name="T19" fmla="*/ 102 h 106"/>
                <a:gd name="T20" fmla="*/ 54 w 74"/>
                <a:gd name="T21" fmla="*/ 86 h 106"/>
                <a:gd name="T22" fmla="*/ 54 w 74"/>
                <a:gd name="T23" fmla="*/ 81 h 106"/>
                <a:gd name="T24" fmla="*/ 61 w 74"/>
                <a:gd name="T25" fmla="*/ 65 h 106"/>
                <a:gd name="T26" fmla="*/ 74 w 74"/>
                <a:gd name="T27" fmla="*/ 38 h 106"/>
                <a:gd name="T28" fmla="*/ 33 w 74"/>
                <a:gd name="T29" fmla="*/ 2 h 106"/>
                <a:gd name="T30" fmla="*/ 46 w 74"/>
                <a:gd name="T31" fmla="*/ 94 h 106"/>
                <a:gd name="T32" fmla="*/ 30 w 74"/>
                <a:gd name="T33" fmla="*/ 94 h 106"/>
                <a:gd name="T34" fmla="*/ 30 w 74"/>
                <a:gd name="T35" fmla="*/ 86 h 106"/>
                <a:gd name="T36" fmla="*/ 46 w 74"/>
                <a:gd name="T37" fmla="*/ 86 h 106"/>
                <a:gd name="T38" fmla="*/ 46 w 74"/>
                <a:gd name="T39" fmla="*/ 94 h 106"/>
                <a:gd name="T40" fmla="*/ 56 w 74"/>
                <a:gd name="T41" fmla="*/ 59 h 106"/>
                <a:gd name="T42" fmla="*/ 46 w 74"/>
                <a:gd name="T43" fmla="*/ 78 h 106"/>
                <a:gd name="T44" fmla="*/ 29 w 74"/>
                <a:gd name="T45" fmla="*/ 78 h 106"/>
                <a:gd name="T46" fmla="*/ 20 w 74"/>
                <a:gd name="T47" fmla="*/ 60 h 106"/>
                <a:gd name="T48" fmla="*/ 10 w 74"/>
                <a:gd name="T49" fmla="*/ 34 h 106"/>
                <a:gd name="T50" fmla="*/ 34 w 74"/>
                <a:gd name="T51" fmla="*/ 10 h 106"/>
                <a:gd name="T52" fmla="*/ 66 w 74"/>
                <a:gd name="T53" fmla="*/ 38 h 106"/>
                <a:gd name="T54" fmla="*/ 56 w 74"/>
                <a:gd name="T55" fmla="*/ 59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4" h="106">
                  <a:moveTo>
                    <a:pt x="33" y="2"/>
                  </a:moveTo>
                  <a:cubicBezTo>
                    <a:pt x="17" y="4"/>
                    <a:pt x="4" y="17"/>
                    <a:pt x="2" y="33"/>
                  </a:cubicBezTo>
                  <a:cubicBezTo>
                    <a:pt x="0" y="46"/>
                    <a:pt x="5" y="58"/>
                    <a:pt x="14" y="66"/>
                  </a:cubicBezTo>
                  <a:cubicBezTo>
                    <a:pt x="19" y="70"/>
                    <a:pt x="22" y="75"/>
                    <a:pt x="22" y="81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22" y="102"/>
                    <a:pt x="22" y="102"/>
                    <a:pt x="22" y="102"/>
                  </a:cubicBezTo>
                  <a:cubicBezTo>
                    <a:pt x="31" y="102"/>
                    <a:pt x="31" y="102"/>
                    <a:pt x="31" y="102"/>
                  </a:cubicBezTo>
                  <a:cubicBezTo>
                    <a:pt x="32" y="105"/>
                    <a:pt x="35" y="106"/>
                    <a:pt x="38" y="106"/>
                  </a:cubicBezTo>
                  <a:cubicBezTo>
                    <a:pt x="41" y="106"/>
                    <a:pt x="43" y="105"/>
                    <a:pt x="45" y="102"/>
                  </a:cubicBezTo>
                  <a:cubicBezTo>
                    <a:pt x="54" y="102"/>
                    <a:pt x="54" y="102"/>
                    <a:pt x="54" y="102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1"/>
                    <a:pt x="54" y="81"/>
                    <a:pt x="54" y="81"/>
                  </a:cubicBezTo>
                  <a:cubicBezTo>
                    <a:pt x="54" y="75"/>
                    <a:pt x="56" y="70"/>
                    <a:pt x="61" y="65"/>
                  </a:cubicBezTo>
                  <a:cubicBezTo>
                    <a:pt x="69" y="58"/>
                    <a:pt x="74" y="48"/>
                    <a:pt x="74" y="38"/>
                  </a:cubicBezTo>
                  <a:cubicBezTo>
                    <a:pt x="74" y="17"/>
                    <a:pt x="55" y="0"/>
                    <a:pt x="33" y="2"/>
                  </a:cubicBezTo>
                  <a:close/>
                  <a:moveTo>
                    <a:pt x="46" y="94"/>
                  </a:moveTo>
                  <a:cubicBezTo>
                    <a:pt x="30" y="94"/>
                    <a:pt x="30" y="94"/>
                    <a:pt x="30" y="94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46" y="86"/>
                    <a:pt x="46" y="86"/>
                    <a:pt x="46" y="86"/>
                  </a:cubicBezTo>
                  <a:lnTo>
                    <a:pt x="46" y="94"/>
                  </a:lnTo>
                  <a:close/>
                  <a:moveTo>
                    <a:pt x="56" y="59"/>
                  </a:moveTo>
                  <a:cubicBezTo>
                    <a:pt x="50" y="64"/>
                    <a:pt x="47" y="71"/>
                    <a:pt x="46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1"/>
                    <a:pt x="25" y="64"/>
                    <a:pt x="20" y="60"/>
                  </a:cubicBezTo>
                  <a:cubicBezTo>
                    <a:pt x="12" y="53"/>
                    <a:pt x="9" y="44"/>
                    <a:pt x="10" y="34"/>
                  </a:cubicBezTo>
                  <a:cubicBezTo>
                    <a:pt x="11" y="22"/>
                    <a:pt x="22" y="12"/>
                    <a:pt x="34" y="10"/>
                  </a:cubicBezTo>
                  <a:cubicBezTo>
                    <a:pt x="51" y="8"/>
                    <a:pt x="66" y="22"/>
                    <a:pt x="66" y="38"/>
                  </a:cubicBezTo>
                  <a:cubicBezTo>
                    <a:pt x="66" y="46"/>
                    <a:pt x="62" y="54"/>
                    <a:pt x="56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Rectangle 32"/>
            <p:cNvSpPr>
              <a:spLocks noChangeArrowheads="1"/>
            </p:cNvSpPr>
            <p:nvPr/>
          </p:nvSpPr>
          <p:spPr bwMode="auto">
            <a:xfrm>
              <a:off x="11728451" y="3297238"/>
              <a:ext cx="46038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33"/>
            <p:cNvSpPr>
              <a:spLocks noChangeArrowheads="1"/>
            </p:cNvSpPr>
            <p:nvPr/>
          </p:nvSpPr>
          <p:spPr bwMode="auto">
            <a:xfrm>
              <a:off x="11353801" y="3297238"/>
              <a:ext cx="44450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34"/>
            <p:cNvSpPr>
              <a:spLocks/>
            </p:cNvSpPr>
            <p:nvPr/>
          </p:nvSpPr>
          <p:spPr bwMode="auto">
            <a:xfrm>
              <a:off x="11668126" y="3417888"/>
              <a:ext cx="52388" cy="55563"/>
            </a:xfrm>
            <a:custGeom>
              <a:avLst/>
              <a:gdLst>
                <a:gd name="T0" fmla="*/ 0 w 33"/>
                <a:gd name="T1" fmla="*/ 14 h 35"/>
                <a:gd name="T2" fmla="*/ 19 w 33"/>
                <a:gd name="T3" fmla="*/ 35 h 35"/>
                <a:gd name="T4" fmla="*/ 33 w 33"/>
                <a:gd name="T5" fmla="*/ 21 h 35"/>
                <a:gd name="T6" fmla="*/ 15 w 33"/>
                <a:gd name="T7" fmla="*/ 0 h 35"/>
                <a:gd name="T8" fmla="*/ 0 w 33"/>
                <a:gd name="T9" fmla="*/ 1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5">
                  <a:moveTo>
                    <a:pt x="0" y="14"/>
                  </a:moveTo>
                  <a:lnTo>
                    <a:pt x="19" y="35"/>
                  </a:lnTo>
                  <a:lnTo>
                    <a:pt x="33" y="21"/>
                  </a:lnTo>
                  <a:lnTo>
                    <a:pt x="15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35"/>
            <p:cNvSpPr>
              <a:spLocks/>
            </p:cNvSpPr>
            <p:nvPr/>
          </p:nvSpPr>
          <p:spPr bwMode="auto">
            <a:xfrm>
              <a:off x="11401426" y="3154363"/>
              <a:ext cx="53975" cy="52388"/>
            </a:xfrm>
            <a:custGeom>
              <a:avLst/>
              <a:gdLst>
                <a:gd name="T0" fmla="*/ 34 w 34"/>
                <a:gd name="T1" fmla="*/ 19 h 33"/>
                <a:gd name="T2" fmla="*/ 15 w 34"/>
                <a:gd name="T3" fmla="*/ 0 h 33"/>
                <a:gd name="T4" fmla="*/ 0 w 34"/>
                <a:gd name="T5" fmla="*/ 11 h 33"/>
                <a:gd name="T6" fmla="*/ 22 w 34"/>
                <a:gd name="T7" fmla="*/ 33 h 33"/>
                <a:gd name="T8" fmla="*/ 34 w 34"/>
                <a:gd name="T9" fmla="*/ 1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3">
                  <a:moveTo>
                    <a:pt x="34" y="19"/>
                  </a:moveTo>
                  <a:lnTo>
                    <a:pt x="15" y="0"/>
                  </a:lnTo>
                  <a:lnTo>
                    <a:pt x="0" y="11"/>
                  </a:lnTo>
                  <a:lnTo>
                    <a:pt x="22" y="33"/>
                  </a:lnTo>
                  <a:lnTo>
                    <a:pt x="34" y="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36"/>
            <p:cNvSpPr>
              <a:spLocks/>
            </p:cNvSpPr>
            <p:nvPr/>
          </p:nvSpPr>
          <p:spPr bwMode="auto">
            <a:xfrm>
              <a:off x="11401426" y="3417888"/>
              <a:ext cx="53975" cy="55563"/>
            </a:xfrm>
            <a:custGeom>
              <a:avLst/>
              <a:gdLst>
                <a:gd name="T0" fmla="*/ 0 w 34"/>
                <a:gd name="T1" fmla="*/ 21 h 35"/>
                <a:gd name="T2" fmla="*/ 15 w 34"/>
                <a:gd name="T3" fmla="*/ 35 h 35"/>
                <a:gd name="T4" fmla="*/ 34 w 34"/>
                <a:gd name="T5" fmla="*/ 14 h 35"/>
                <a:gd name="T6" fmla="*/ 22 w 34"/>
                <a:gd name="T7" fmla="*/ 0 h 35"/>
                <a:gd name="T8" fmla="*/ 0 w 34"/>
                <a:gd name="T9" fmla="*/ 2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5">
                  <a:moveTo>
                    <a:pt x="0" y="21"/>
                  </a:moveTo>
                  <a:lnTo>
                    <a:pt x="15" y="35"/>
                  </a:lnTo>
                  <a:lnTo>
                    <a:pt x="34" y="14"/>
                  </a:lnTo>
                  <a:lnTo>
                    <a:pt x="22" y="0"/>
                  </a:lnTo>
                  <a:lnTo>
                    <a:pt x="0" y="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37"/>
            <p:cNvSpPr>
              <a:spLocks/>
            </p:cNvSpPr>
            <p:nvPr/>
          </p:nvSpPr>
          <p:spPr bwMode="auto">
            <a:xfrm>
              <a:off x="11668126" y="3154363"/>
              <a:ext cx="52388" cy="52388"/>
            </a:xfrm>
            <a:custGeom>
              <a:avLst/>
              <a:gdLst>
                <a:gd name="T0" fmla="*/ 0 w 33"/>
                <a:gd name="T1" fmla="*/ 19 h 33"/>
                <a:gd name="T2" fmla="*/ 15 w 33"/>
                <a:gd name="T3" fmla="*/ 33 h 33"/>
                <a:gd name="T4" fmla="*/ 33 w 33"/>
                <a:gd name="T5" fmla="*/ 11 h 33"/>
                <a:gd name="T6" fmla="*/ 19 w 33"/>
                <a:gd name="T7" fmla="*/ 0 h 33"/>
                <a:gd name="T8" fmla="*/ 0 w 33"/>
                <a:gd name="T9" fmla="*/ 1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0" y="19"/>
                  </a:moveTo>
                  <a:lnTo>
                    <a:pt x="15" y="33"/>
                  </a:lnTo>
                  <a:lnTo>
                    <a:pt x="33" y="11"/>
                  </a:lnTo>
                  <a:lnTo>
                    <a:pt x="19" y="0"/>
                  </a:lnTo>
                  <a:lnTo>
                    <a:pt x="0" y="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8263009" y="4827291"/>
            <a:ext cx="330200" cy="406400"/>
            <a:chOff x="11398251" y="2241550"/>
            <a:chExt cx="330200" cy="406400"/>
          </a:xfrm>
          <a:solidFill>
            <a:schemeClr val="bg1"/>
          </a:solidFill>
        </p:grpSpPr>
        <p:sp>
          <p:nvSpPr>
            <p:cNvPr id="58" name="Freeform 38"/>
            <p:cNvSpPr>
              <a:spLocks noEditPoints="1"/>
            </p:cNvSpPr>
            <p:nvPr/>
          </p:nvSpPr>
          <p:spPr bwMode="auto">
            <a:xfrm>
              <a:off x="11398251" y="2241550"/>
              <a:ext cx="330200" cy="406400"/>
            </a:xfrm>
            <a:custGeom>
              <a:avLst/>
              <a:gdLst>
                <a:gd name="T0" fmla="*/ 68 w 88"/>
                <a:gd name="T1" fmla="*/ 8 h 108"/>
                <a:gd name="T2" fmla="*/ 64 w 88"/>
                <a:gd name="T3" fmla="*/ 8 h 108"/>
                <a:gd name="T4" fmla="*/ 55 w 88"/>
                <a:gd name="T5" fmla="*/ 8 h 108"/>
                <a:gd name="T6" fmla="*/ 44 w 88"/>
                <a:gd name="T7" fmla="*/ 0 h 108"/>
                <a:gd name="T8" fmla="*/ 32 w 88"/>
                <a:gd name="T9" fmla="*/ 8 h 108"/>
                <a:gd name="T10" fmla="*/ 24 w 88"/>
                <a:gd name="T11" fmla="*/ 8 h 108"/>
                <a:gd name="T12" fmla="*/ 20 w 88"/>
                <a:gd name="T13" fmla="*/ 8 h 108"/>
                <a:gd name="T14" fmla="*/ 0 w 88"/>
                <a:gd name="T15" fmla="*/ 8 h 108"/>
                <a:gd name="T16" fmla="*/ 0 w 88"/>
                <a:gd name="T17" fmla="*/ 108 h 108"/>
                <a:gd name="T18" fmla="*/ 88 w 88"/>
                <a:gd name="T19" fmla="*/ 108 h 108"/>
                <a:gd name="T20" fmla="*/ 88 w 88"/>
                <a:gd name="T21" fmla="*/ 8 h 108"/>
                <a:gd name="T22" fmla="*/ 68 w 88"/>
                <a:gd name="T23" fmla="*/ 8 h 108"/>
                <a:gd name="T24" fmla="*/ 28 w 88"/>
                <a:gd name="T25" fmla="*/ 16 h 108"/>
                <a:gd name="T26" fmla="*/ 40 w 88"/>
                <a:gd name="T27" fmla="*/ 16 h 108"/>
                <a:gd name="T28" fmla="*/ 40 w 88"/>
                <a:gd name="T29" fmla="*/ 12 h 108"/>
                <a:gd name="T30" fmla="*/ 44 w 88"/>
                <a:gd name="T31" fmla="*/ 8 h 108"/>
                <a:gd name="T32" fmla="*/ 48 w 88"/>
                <a:gd name="T33" fmla="*/ 12 h 108"/>
                <a:gd name="T34" fmla="*/ 48 w 88"/>
                <a:gd name="T35" fmla="*/ 16 h 108"/>
                <a:gd name="T36" fmla="*/ 60 w 88"/>
                <a:gd name="T37" fmla="*/ 16 h 108"/>
                <a:gd name="T38" fmla="*/ 60 w 88"/>
                <a:gd name="T39" fmla="*/ 24 h 108"/>
                <a:gd name="T40" fmla="*/ 28 w 88"/>
                <a:gd name="T41" fmla="*/ 24 h 108"/>
                <a:gd name="T42" fmla="*/ 28 w 88"/>
                <a:gd name="T43" fmla="*/ 16 h 108"/>
                <a:gd name="T44" fmla="*/ 80 w 88"/>
                <a:gd name="T45" fmla="*/ 100 h 108"/>
                <a:gd name="T46" fmla="*/ 8 w 88"/>
                <a:gd name="T47" fmla="*/ 100 h 108"/>
                <a:gd name="T48" fmla="*/ 8 w 88"/>
                <a:gd name="T49" fmla="*/ 16 h 108"/>
                <a:gd name="T50" fmla="*/ 20 w 88"/>
                <a:gd name="T51" fmla="*/ 16 h 108"/>
                <a:gd name="T52" fmla="*/ 20 w 88"/>
                <a:gd name="T53" fmla="*/ 32 h 108"/>
                <a:gd name="T54" fmla="*/ 68 w 88"/>
                <a:gd name="T55" fmla="*/ 32 h 108"/>
                <a:gd name="T56" fmla="*/ 68 w 88"/>
                <a:gd name="T57" fmla="*/ 16 h 108"/>
                <a:gd name="T58" fmla="*/ 80 w 88"/>
                <a:gd name="T59" fmla="*/ 16 h 108"/>
                <a:gd name="T60" fmla="*/ 80 w 88"/>
                <a:gd name="T61" fmla="*/ 10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8" h="108">
                  <a:moveTo>
                    <a:pt x="68" y="8"/>
                  </a:moveTo>
                  <a:cubicBezTo>
                    <a:pt x="64" y="8"/>
                    <a:pt x="64" y="8"/>
                    <a:pt x="64" y="8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3" y="4"/>
                    <a:pt x="49" y="0"/>
                    <a:pt x="44" y="0"/>
                  </a:cubicBezTo>
                  <a:cubicBezTo>
                    <a:pt x="38" y="0"/>
                    <a:pt x="34" y="4"/>
                    <a:pt x="32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08"/>
                    <a:pt x="0" y="108"/>
                    <a:pt x="0" y="108"/>
                  </a:cubicBezTo>
                  <a:cubicBezTo>
                    <a:pt x="88" y="108"/>
                    <a:pt x="88" y="108"/>
                    <a:pt x="88" y="108"/>
                  </a:cubicBezTo>
                  <a:cubicBezTo>
                    <a:pt x="88" y="8"/>
                    <a:pt x="88" y="8"/>
                    <a:pt x="88" y="8"/>
                  </a:cubicBezTo>
                  <a:lnTo>
                    <a:pt x="68" y="8"/>
                  </a:lnTo>
                  <a:close/>
                  <a:moveTo>
                    <a:pt x="28" y="16"/>
                  </a:moveTo>
                  <a:cubicBezTo>
                    <a:pt x="40" y="16"/>
                    <a:pt x="40" y="16"/>
                    <a:pt x="40" y="16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40" y="10"/>
                    <a:pt x="41" y="8"/>
                    <a:pt x="44" y="8"/>
                  </a:cubicBezTo>
                  <a:cubicBezTo>
                    <a:pt x="46" y="8"/>
                    <a:pt x="48" y="10"/>
                    <a:pt x="48" y="12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60" y="16"/>
                    <a:pt x="60" y="16"/>
                    <a:pt x="60" y="16"/>
                  </a:cubicBezTo>
                  <a:cubicBezTo>
                    <a:pt x="60" y="24"/>
                    <a:pt x="60" y="24"/>
                    <a:pt x="60" y="24"/>
                  </a:cubicBezTo>
                  <a:cubicBezTo>
                    <a:pt x="28" y="24"/>
                    <a:pt x="28" y="24"/>
                    <a:pt x="28" y="24"/>
                  </a:cubicBezTo>
                  <a:lnTo>
                    <a:pt x="28" y="16"/>
                  </a:lnTo>
                  <a:close/>
                  <a:moveTo>
                    <a:pt x="80" y="100"/>
                  </a:moveTo>
                  <a:cubicBezTo>
                    <a:pt x="8" y="100"/>
                    <a:pt x="8" y="100"/>
                    <a:pt x="8" y="100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68" y="32"/>
                    <a:pt x="68" y="32"/>
                    <a:pt x="68" y="32"/>
                  </a:cubicBezTo>
                  <a:cubicBezTo>
                    <a:pt x="68" y="16"/>
                    <a:pt x="68" y="16"/>
                    <a:pt x="68" y="16"/>
                  </a:cubicBezTo>
                  <a:cubicBezTo>
                    <a:pt x="80" y="16"/>
                    <a:pt x="80" y="16"/>
                    <a:pt x="80" y="16"/>
                  </a:cubicBezTo>
                  <a:lnTo>
                    <a:pt x="80" y="1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39"/>
            <p:cNvSpPr>
              <a:spLocks/>
            </p:cNvSpPr>
            <p:nvPr/>
          </p:nvSpPr>
          <p:spPr bwMode="auto">
            <a:xfrm>
              <a:off x="11477626" y="2414588"/>
              <a:ext cx="184150" cy="136525"/>
            </a:xfrm>
            <a:custGeom>
              <a:avLst/>
              <a:gdLst>
                <a:gd name="T0" fmla="*/ 45 w 116"/>
                <a:gd name="T1" fmla="*/ 59 h 86"/>
                <a:gd name="T2" fmla="*/ 12 w 116"/>
                <a:gd name="T3" fmla="*/ 29 h 86"/>
                <a:gd name="T4" fmla="*/ 0 w 116"/>
                <a:gd name="T5" fmla="*/ 40 h 86"/>
                <a:gd name="T6" fmla="*/ 45 w 116"/>
                <a:gd name="T7" fmla="*/ 86 h 86"/>
                <a:gd name="T8" fmla="*/ 116 w 116"/>
                <a:gd name="T9" fmla="*/ 12 h 86"/>
                <a:gd name="T10" fmla="*/ 104 w 116"/>
                <a:gd name="T11" fmla="*/ 0 h 86"/>
                <a:gd name="T12" fmla="*/ 45 w 116"/>
                <a:gd name="T13" fmla="*/ 5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6" h="86">
                  <a:moveTo>
                    <a:pt x="45" y="59"/>
                  </a:moveTo>
                  <a:lnTo>
                    <a:pt x="12" y="29"/>
                  </a:lnTo>
                  <a:lnTo>
                    <a:pt x="0" y="40"/>
                  </a:lnTo>
                  <a:lnTo>
                    <a:pt x="45" y="86"/>
                  </a:lnTo>
                  <a:lnTo>
                    <a:pt x="116" y="12"/>
                  </a:lnTo>
                  <a:lnTo>
                    <a:pt x="104" y="0"/>
                  </a:lnTo>
                  <a:lnTo>
                    <a:pt x="45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0" name="Freeform 41"/>
          <p:cNvSpPr>
            <a:spLocks noEditPoints="1"/>
          </p:cNvSpPr>
          <p:nvPr/>
        </p:nvSpPr>
        <p:spPr bwMode="auto">
          <a:xfrm>
            <a:off x="5594201" y="2689809"/>
            <a:ext cx="393700" cy="395288"/>
          </a:xfrm>
          <a:custGeom>
            <a:avLst/>
            <a:gdLst>
              <a:gd name="T0" fmla="*/ 79 w 105"/>
              <a:gd name="T1" fmla="*/ 57 h 105"/>
              <a:gd name="T2" fmla="*/ 105 w 105"/>
              <a:gd name="T3" fmla="*/ 29 h 105"/>
              <a:gd name="T4" fmla="*/ 102 w 105"/>
              <a:gd name="T5" fmla="*/ 17 h 105"/>
              <a:gd name="T6" fmla="*/ 99 w 105"/>
              <a:gd name="T7" fmla="*/ 12 h 105"/>
              <a:gd name="T8" fmla="*/ 80 w 105"/>
              <a:gd name="T9" fmla="*/ 31 h 105"/>
              <a:gd name="T10" fmla="*/ 74 w 105"/>
              <a:gd name="T11" fmla="*/ 25 h 105"/>
              <a:gd name="T12" fmla="*/ 93 w 105"/>
              <a:gd name="T13" fmla="*/ 6 h 105"/>
              <a:gd name="T14" fmla="*/ 88 w 105"/>
              <a:gd name="T15" fmla="*/ 4 h 105"/>
              <a:gd name="T16" fmla="*/ 77 w 105"/>
              <a:gd name="T17" fmla="*/ 1 h 105"/>
              <a:gd name="T18" fmla="*/ 49 w 105"/>
              <a:gd name="T19" fmla="*/ 29 h 105"/>
              <a:gd name="T20" fmla="*/ 49 w 105"/>
              <a:gd name="T21" fmla="*/ 34 h 105"/>
              <a:gd name="T22" fmla="*/ 44 w 105"/>
              <a:gd name="T23" fmla="*/ 39 h 105"/>
              <a:gd name="T24" fmla="*/ 28 w 105"/>
              <a:gd name="T25" fmla="*/ 23 h 105"/>
              <a:gd name="T26" fmla="*/ 29 w 105"/>
              <a:gd name="T27" fmla="*/ 12 h 105"/>
              <a:gd name="T28" fmla="*/ 10 w 105"/>
              <a:gd name="T29" fmla="*/ 0 h 105"/>
              <a:gd name="T30" fmla="*/ 0 w 105"/>
              <a:gd name="T31" fmla="*/ 10 h 105"/>
              <a:gd name="T32" fmla="*/ 11 w 105"/>
              <a:gd name="T33" fmla="*/ 29 h 105"/>
              <a:gd name="T34" fmla="*/ 22 w 105"/>
              <a:gd name="T35" fmla="*/ 29 h 105"/>
              <a:gd name="T36" fmla="*/ 38 w 105"/>
              <a:gd name="T37" fmla="*/ 45 h 105"/>
              <a:gd name="T38" fmla="*/ 5 w 105"/>
              <a:gd name="T39" fmla="*/ 78 h 105"/>
              <a:gd name="T40" fmla="*/ 1 w 105"/>
              <a:gd name="T41" fmla="*/ 89 h 105"/>
              <a:gd name="T42" fmla="*/ 5 w 105"/>
              <a:gd name="T43" fmla="*/ 101 h 105"/>
              <a:gd name="T44" fmla="*/ 17 w 105"/>
              <a:gd name="T45" fmla="*/ 105 h 105"/>
              <a:gd name="T46" fmla="*/ 28 w 105"/>
              <a:gd name="T47" fmla="*/ 101 h 105"/>
              <a:gd name="T48" fmla="*/ 53 w 105"/>
              <a:gd name="T49" fmla="*/ 76 h 105"/>
              <a:gd name="T50" fmla="*/ 77 w 105"/>
              <a:gd name="T51" fmla="*/ 101 h 105"/>
              <a:gd name="T52" fmla="*/ 89 w 105"/>
              <a:gd name="T53" fmla="*/ 105 h 105"/>
              <a:gd name="T54" fmla="*/ 100 w 105"/>
              <a:gd name="T55" fmla="*/ 101 h 105"/>
              <a:gd name="T56" fmla="*/ 105 w 105"/>
              <a:gd name="T57" fmla="*/ 89 h 105"/>
              <a:gd name="T58" fmla="*/ 100 w 105"/>
              <a:gd name="T59" fmla="*/ 78 h 105"/>
              <a:gd name="T60" fmla="*/ 79 w 105"/>
              <a:gd name="T61" fmla="*/ 57 h 105"/>
              <a:gd name="T62" fmla="*/ 15 w 105"/>
              <a:gd name="T63" fmla="*/ 21 h 105"/>
              <a:gd name="T64" fmla="*/ 10 w 105"/>
              <a:gd name="T65" fmla="*/ 12 h 105"/>
              <a:gd name="T66" fmla="*/ 11 w 105"/>
              <a:gd name="T67" fmla="*/ 10 h 105"/>
              <a:gd name="T68" fmla="*/ 20 w 105"/>
              <a:gd name="T69" fmla="*/ 16 h 105"/>
              <a:gd name="T70" fmla="*/ 20 w 105"/>
              <a:gd name="T71" fmla="*/ 20 h 105"/>
              <a:gd name="T72" fmla="*/ 19 w 105"/>
              <a:gd name="T73" fmla="*/ 21 h 105"/>
              <a:gd name="T74" fmla="*/ 15 w 105"/>
              <a:gd name="T75" fmla="*/ 21 h 105"/>
              <a:gd name="T76" fmla="*/ 22 w 105"/>
              <a:gd name="T77" fmla="*/ 95 h 105"/>
              <a:gd name="T78" fmla="*/ 11 w 105"/>
              <a:gd name="T79" fmla="*/ 95 h 105"/>
              <a:gd name="T80" fmla="*/ 9 w 105"/>
              <a:gd name="T81" fmla="*/ 89 h 105"/>
              <a:gd name="T82" fmla="*/ 11 w 105"/>
              <a:gd name="T83" fmla="*/ 84 h 105"/>
              <a:gd name="T84" fmla="*/ 58 w 105"/>
              <a:gd name="T85" fmla="*/ 37 h 105"/>
              <a:gd name="T86" fmla="*/ 57 w 105"/>
              <a:gd name="T87" fmla="*/ 35 h 105"/>
              <a:gd name="T88" fmla="*/ 57 w 105"/>
              <a:gd name="T89" fmla="*/ 29 h 105"/>
              <a:gd name="T90" fmla="*/ 77 w 105"/>
              <a:gd name="T91" fmla="*/ 9 h 105"/>
              <a:gd name="T92" fmla="*/ 79 w 105"/>
              <a:gd name="T93" fmla="*/ 10 h 105"/>
              <a:gd name="T94" fmla="*/ 63 w 105"/>
              <a:gd name="T95" fmla="*/ 25 h 105"/>
              <a:gd name="T96" fmla="*/ 80 w 105"/>
              <a:gd name="T97" fmla="*/ 42 h 105"/>
              <a:gd name="T98" fmla="*/ 96 w 105"/>
              <a:gd name="T99" fmla="*/ 26 h 105"/>
              <a:gd name="T100" fmla="*/ 97 w 105"/>
              <a:gd name="T101" fmla="*/ 29 h 105"/>
              <a:gd name="T102" fmla="*/ 71 w 105"/>
              <a:gd name="T103" fmla="*/ 49 h 105"/>
              <a:gd name="T104" fmla="*/ 69 w 105"/>
              <a:gd name="T105" fmla="*/ 48 h 105"/>
              <a:gd name="T106" fmla="*/ 22 w 105"/>
              <a:gd name="T107" fmla="*/ 95 h 105"/>
              <a:gd name="T108" fmla="*/ 94 w 105"/>
              <a:gd name="T109" fmla="*/ 95 h 105"/>
              <a:gd name="T110" fmla="*/ 83 w 105"/>
              <a:gd name="T111" fmla="*/ 95 h 105"/>
              <a:gd name="T112" fmla="*/ 58 w 105"/>
              <a:gd name="T113" fmla="*/ 70 h 105"/>
              <a:gd name="T114" fmla="*/ 70 w 105"/>
              <a:gd name="T115" fmla="*/ 59 h 105"/>
              <a:gd name="T116" fmla="*/ 94 w 105"/>
              <a:gd name="T117" fmla="*/ 84 h 105"/>
              <a:gd name="T118" fmla="*/ 97 w 105"/>
              <a:gd name="T119" fmla="*/ 89 h 105"/>
              <a:gd name="T120" fmla="*/ 94 w 105"/>
              <a:gd name="T121" fmla="*/ 95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05" h="105">
                <a:moveTo>
                  <a:pt x="79" y="57"/>
                </a:moveTo>
                <a:cubicBezTo>
                  <a:pt x="93" y="56"/>
                  <a:pt x="105" y="44"/>
                  <a:pt x="105" y="29"/>
                </a:cubicBezTo>
                <a:cubicBezTo>
                  <a:pt x="105" y="25"/>
                  <a:pt x="104" y="21"/>
                  <a:pt x="102" y="17"/>
                </a:cubicBezTo>
                <a:cubicBezTo>
                  <a:pt x="99" y="12"/>
                  <a:pt x="99" y="12"/>
                  <a:pt x="99" y="12"/>
                </a:cubicBezTo>
                <a:cubicBezTo>
                  <a:pt x="80" y="31"/>
                  <a:pt x="80" y="31"/>
                  <a:pt x="80" y="31"/>
                </a:cubicBezTo>
                <a:cubicBezTo>
                  <a:pt x="74" y="25"/>
                  <a:pt x="74" y="25"/>
                  <a:pt x="74" y="25"/>
                </a:cubicBezTo>
                <a:cubicBezTo>
                  <a:pt x="93" y="6"/>
                  <a:pt x="93" y="6"/>
                  <a:pt x="93" y="6"/>
                </a:cubicBezTo>
                <a:cubicBezTo>
                  <a:pt x="88" y="4"/>
                  <a:pt x="88" y="4"/>
                  <a:pt x="88" y="4"/>
                </a:cubicBezTo>
                <a:cubicBezTo>
                  <a:pt x="84" y="2"/>
                  <a:pt x="81" y="1"/>
                  <a:pt x="77" y="1"/>
                </a:cubicBezTo>
                <a:cubicBezTo>
                  <a:pt x="61" y="1"/>
                  <a:pt x="49" y="14"/>
                  <a:pt x="49" y="29"/>
                </a:cubicBezTo>
                <a:cubicBezTo>
                  <a:pt x="49" y="31"/>
                  <a:pt x="49" y="33"/>
                  <a:pt x="49" y="34"/>
                </a:cubicBezTo>
                <a:cubicBezTo>
                  <a:pt x="44" y="39"/>
                  <a:pt x="44" y="39"/>
                  <a:pt x="44" y="39"/>
                </a:cubicBezTo>
                <a:cubicBezTo>
                  <a:pt x="28" y="23"/>
                  <a:pt x="28" y="23"/>
                  <a:pt x="28" y="23"/>
                </a:cubicBezTo>
                <a:cubicBezTo>
                  <a:pt x="29" y="12"/>
                  <a:pt x="29" y="12"/>
                  <a:pt x="29" y="12"/>
                </a:cubicBezTo>
                <a:cubicBezTo>
                  <a:pt x="10" y="0"/>
                  <a:pt x="10" y="0"/>
                  <a:pt x="10" y="0"/>
                </a:cubicBezTo>
                <a:cubicBezTo>
                  <a:pt x="0" y="10"/>
                  <a:pt x="0" y="10"/>
                  <a:pt x="0" y="10"/>
                </a:cubicBezTo>
                <a:cubicBezTo>
                  <a:pt x="11" y="29"/>
                  <a:pt x="11" y="29"/>
                  <a:pt x="11" y="29"/>
                </a:cubicBezTo>
                <a:cubicBezTo>
                  <a:pt x="22" y="29"/>
                  <a:pt x="22" y="29"/>
                  <a:pt x="22" y="29"/>
                </a:cubicBezTo>
                <a:cubicBezTo>
                  <a:pt x="38" y="45"/>
                  <a:pt x="38" y="45"/>
                  <a:pt x="38" y="45"/>
                </a:cubicBezTo>
                <a:cubicBezTo>
                  <a:pt x="5" y="78"/>
                  <a:pt x="5" y="78"/>
                  <a:pt x="5" y="78"/>
                </a:cubicBezTo>
                <a:cubicBezTo>
                  <a:pt x="2" y="81"/>
                  <a:pt x="1" y="85"/>
                  <a:pt x="1" y="89"/>
                </a:cubicBezTo>
                <a:cubicBezTo>
                  <a:pt x="1" y="94"/>
                  <a:pt x="2" y="98"/>
                  <a:pt x="5" y="101"/>
                </a:cubicBezTo>
                <a:cubicBezTo>
                  <a:pt x="8" y="104"/>
                  <a:pt x="12" y="105"/>
                  <a:pt x="17" y="105"/>
                </a:cubicBezTo>
                <a:cubicBezTo>
                  <a:pt x="21" y="105"/>
                  <a:pt x="25" y="104"/>
                  <a:pt x="28" y="101"/>
                </a:cubicBezTo>
                <a:cubicBezTo>
                  <a:pt x="53" y="76"/>
                  <a:pt x="53" y="76"/>
                  <a:pt x="53" y="76"/>
                </a:cubicBezTo>
                <a:cubicBezTo>
                  <a:pt x="77" y="101"/>
                  <a:pt x="77" y="101"/>
                  <a:pt x="77" y="101"/>
                </a:cubicBezTo>
                <a:cubicBezTo>
                  <a:pt x="80" y="104"/>
                  <a:pt x="84" y="105"/>
                  <a:pt x="89" y="105"/>
                </a:cubicBezTo>
                <a:cubicBezTo>
                  <a:pt x="93" y="105"/>
                  <a:pt x="97" y="104"/>
                  <a:pt x="100" y="101"/>
                </a:cubicBezTo>
                <a:cubicBezTo>
                  <a:pt x="103" y="98"/>
                  <a:pt x="105" y="94"/>
                  <a:pt x="105" y="89"/>
                </a:cubicBezTo>
                <a:cubicBezTo>
                  <a:pt x="105" y="85"/>
                  <a:pt x="103" y="81"/>
                  <a:pt x="100" y="78"/>
                </a:cubicBezTo>
                <a:cubicBezTo>
                  <a:pt x="99" y="77"/>
                  <a:pt x="87" y="65"/>
                  <a:pt x="79" y="57"/>
                </a:cubicBezTo>
                <a:close/>
                <a:moveTo>
                  <a:pt x="15" y="21"/>
                </a:moveTo>
                <a:cubicBezTo>
                  <a:pt x="10" y="12"/>
                  <a:pt x="10" y="12"/>
                  <a:pt x="10" y="12"/>
                </a:cubicBezTo>
                <a:cubicBezTo>
                  <a:pt x="11" y="10"/>
                  <a:pt x="11" y="10"/>
                  <a:pt x="11" y="10"/>
                </a:cubicBezTo>
                <a:cubicBezTo>
                  <a:pt x="20" y="16"/>
                  <a:pt x="20" y="16"/>
                  <a:pt x="20" y="16"/>
                </a:cubicBezTo>
                <a:cubicBezTo>
                  <a:pt x="20" y="20"/>
                  <a:pt x="20" y="20"/>
                  <a:pt x="20" y="20"/>
                </a:cubicBezTo>
                <a:cubicBezTo>
                  <a:pt x="19" y="21"/>
                  <a:pt x="19" y="21"/>
                  <a:pt x="19" y="21"/>
                </a:cubicBezTo>
                <a:lnTo>
                  <a:pt x="15" y="21"/>
                </a:lnTo>
                <a:close/>
                <a:moveTo>
                  <a:pt x="22" y="95"/>
                </a:moveTo>
                <a:cubicBezTo>
                  <a:pt x="19" y="98"/>
                  <a:pt x="14" y="98"/>
                  <a:pt x="11" y="95"/>
                </a:cubicBezTo>
                <a:cubicBezTo>
                  <a:pt x="9" y="94"/>
                  <a:pt x="9" y="92"/>
                  <a:pt x="9" y="89"/>
                </a:cubicBezTo>
                <a:cubicBezTo>
                  <a:pt x="9" y="87"/>
                  <a:pt x="9" y="85"/>
                  <a:pt x="11" y="84"/>
                </a:cubicBezTo>
                <a:cubicBezTo>
                  <a:pt x="58" y="37"/>
                  <a:pt x="58" y="37"/>
                  <a:pt x="58" y="37"/>
                </a:cubicBezTo>
                <a:cubicBezTo>
                  <a:pt x="57" y="35"/>
                  <a:pt x="57" y="35"/>
                  <a:pt x="57" y="35"/>
                </a:cubicBezTo>
                <a:cubicBezTo>
                  <a:pt x="57" y="33"/>
                  <a:pt x="57" y="31"/>
                  <a:pt x="57" y="29"/>
                </a:cubicBezTo>
                <a:cubicBezTo>
                  <a:pt x="57" y="18"/>
                  <a:pt x="66" y="9"/>
                  <a:pt x="77" y="9"/>
                </a:cubicBezTo>
                <a:cubicBezTo>
                  <a:pt x="77" y="9"/>
                  <a:pt x="78" y="9"/>
                  <a:pt x="79" y="10"/>
                </a:cubicBezTo>
                <a:cubicBezTo>
                  <a:pt x="63" y="25"/>
                  <a:pt x="63" y="25"/>
                  <a:pt x="63" y="25"/>
                </a:cubicBezTo>
                <a:cubicBezTo>
                  <a:pt x="80" y="42"/>
                  <a:pt x="80" y="42"/>
                  <a:pt x="80" y="42"/>
                </a:cubicBezTo>
                <a:cubicBezTo>
                  <a:pt x="96" y="26"/>
                  <a:pt x="96" y="26"/>
                  <a:pt x="96" y="26"/>
                </a:cubicBezTo>
                <a:cubicBezTo>
                  <a:pt x="97" y="27"/>
                  <a:pt x="97" y="28"/>
                  <a:pt x="97" y="29"/>
                </a:cubicBezTo>
                <a:cubicBezTo>
                  <a:pt x="97" y="42"/>
                  <a:pt x="85" y="52"/>
                  <a:pt x="71" y="49"/>
                </a:cubicBezTo>
                <a:cubicBezTo>
                  <a:pt x="69" y="48"/>
                  <a:pt x="69" y="48"/>
                  <a:pt x="69" y="48"/>
                </a:cubicBezTo>
                <a:lnTo>
                  <a:pt x="22" y="95"/>
                </a:lnTo>
                <a:close/>
                <a:moveTo>
                  <a:pt x="94" y="95"/>
                </a:moveTo>
                <a:cubicBezTo>
                  <a:pt x="91" y="98"/>
                  <a:pt x="86" y="98"/>
                  <a:pt x="83" y="95"/>
                </a:cubicBezTo>
                <a:cubicBezTo>
                  <a:pt x="58" y="70"/>
                  <a:pt x="58" y="70"/>
                  <a:pt x="58" y="70"/>
                </a:cubicBezTo>
                <a:cubicBezTo>
                  <a:pt x="70" y="59"/>
                  <a:pt x="70" y="59"/>
                  <a:pt x="70" y="59"/>
                </a:cubicBezTo>
                <a:cubicBezTo>
                  <a:pt x="76" y="66"/>
                  <a:pt x="93" y="83"/>
                  <a:pt x="94" y="84"/>
                </a:cubicBezTo>
                <a:cubicBezTo>
                  <a:pt x="96" y="85"/>
                  <a:pt x="97" y="87"/>
                  <a:pt x="97" y="89"/>
                </a:cubicBezTo>
                <a:cubicBezTo>
                  <a:pt x="97" y="92"/>
                  <a:pt x="96" y="94"/>
                  <a:pt x="94" y="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61" name="Group 60"/>
          <p:cNvGrpSpPr/>
          <p:nvPr/>
        </p:nvGrpSpPr>
        <p:grpSpPr>
          <a:xfrm>
            <a:off x="5860818" y="4849516"/>
            <a:ext cx="360362" cy="361950"/>
            <a:chOff x="447676" y="2263775"/>
            <a:chExt cx="360362" cy="361950"/>
          </a:xfrm>
          <a:solidFill>
            <a:schemeClr val="bg1"/>
          </a:solidFill>
        </p:grpSpPr>
        <p:sp>
          <p:nvSpPr>
            <p:cNvPr id="62" name="Freeform 47"/>
            <p:cNvSpPr>
              <a:spLocks/>
            </p:cNvSpPr>
            <p:nvPr/>
          </p:nvSpPr>
          <p:spPr bwMode="auto">
            <a:xfrm>
              <a:off x="703263" y="2400300"/>
              <a:ext cx="104775" cy="195263"/>
            </a:xfrm>
            <a:custGeom>
              <a:avLst/>
              <a:gdLst>
                <a:gd name="T0" fmla="*/ 28 w 28"/>
                <a:gd name="T1" fmla="*/ 12 h 52"/>
                <a:gd name="T2" fmla="*/ 26 w 28"/>
                <a:gd name="T3" fmla="*/ 0 h 52"/>
                <a:gd name="T4" fmla="*/ 19 w 28"/>
                <a:gd name="T5" fmla="*/ 7 h 52"/>
                <a:gd name="T6" fmla="*/ 20 w 28"/>
                <a:gd name="T7" fmla="*/ 12 h 52"/>
                <a:gd name="T8" fmla="*/ 8 w 28"/>
                <a:gd name="T9" fmla="*/ 41 h 52"/>
                <a:gd name="T10" fmla="*/ 8 w 28"/>
                <a:gd name="T11" fmla="*/ 28 h 52"/>
                <a:gd name="T12" fmla="*/ 0 w 28"/>
                <a:gd name="T13" fmla="*/ 28 h 52"/>
                <a:gd name="T14" fmla="*/ 0 w 28"/>
                <a:gd name="T15" fmla="*/ 52 h 52"/>
                <a:gd name="T16" fmla="*/ 24 w 28"/>
                <a:gd name="T17" fmla="*/ 52 h 52"/>
                <a:gd name="T18" fmla="*/ 24 w 28"/>
                <a:gd name="T19" fmla="*/ 44 h 52"/>
                <a:gd name="T20" fmla="*/ 15 w 28"/>
                <a:gd name="T21" fmla="*/ 44 h 52"/>
                <a:gd name="T22" fmla="*/ 28 w 28"/>
                <a:gd name="T23" fmla="*/ 1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2">
                  <a:moveTo>
                    <a:pt x="28" y="12"/>
                  </a:moveTo>
                  <a:cubicBezTo>
                    <a:pt x="28" y="8"/>
                    <a:pt x="27" y="4"/>
                    <a:pt x="26" y="0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9"/>
                    <a:pt x="20" y="11"/>
                    <a:pt x="20" y="12"/>
                  </a:cubicBezTo>
                  <a:cubicBezTo>
                    <a:pt x="20" y="24"/>
                    <a:pt x="15" y="34"/>
                    <a:pt x="8" y="41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44"/>
                    <a:pt x="24" y="44"/>
                    <a:pt x="24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23" y="36"/>
                    <a:pt x="28" y="25"/>
                    <a:pt x="2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48"/>
            <p:cNvSpPr>
              <a:spLocks/>
            </p:cNvSpPr>
            <p:nvPr/>
          </p:nvSpPr>
          <p:spPr bwMode="auto">
            <a:xfrm>
              <a:off x="447676" y="2293938"/>
              <a:ext cx="106363" cy="200025"/>
            </a:xfrm>
            <a:custGeom>
              <a:avLst/>
              <a:gdLst>
                <a:gd name="T0" fmla="*/ 8 w 28"/>
                <a:gd name="T1" fmla="*/ 40 h 53"/>
                <a:gd name="T2" fmla="*/ 20 w 28"/>
                <a:gd name="T3" fmla="*/ 12 h 53"/>
                <a:gd name="T4" fmla="*/ 20 w 28"/>
                <a:gd name="T5" fmla="*/ 24 h 53"/>
                <a:gd name="T6" fmla="*/ 28 w 28"/>
                <a:gd name="T7" fmla="*/ 24 h 53"/>
                <a:gd name="T8" fmla="*/ 28 w 28"/>
                <a:gd name="T9" fmla="*/ 0 h 53"/>
                <a:gd name="T10" fmla="*/ 4 w 28"/>
                <a:gd name="T11" fmla="*/ 0 h 53"/>
                <a:gd name="T12" fmla="*/ 4 w 28"/>
                <a:gd name="T13" fmla="*/ 8 h 53"/>
                <a:gd name="T14" fmla="*/ 12 w 28"/>
                <a:gd name="T15" fmla="*/ 8 h 53"/>
                <a:gd name="T16" fmla="*/ 0 w 28"/>
                <a:gd name="T17" fmla="*/ 40 h 53"/>
                <a:gd name="T18" fmla="*/ 1 w 28"/>
                <a:gd name="T19" fmla="*/ 53 h 53"/>
                <a:gd name="T20" fmla="*/ 8 w 28"/>
                <a:gd name="T21" fmla="*/ 46 h 53"/>
                <a:gd name="T22" fmla="*/ 8 w 28"/>
                <a:gd name="T23" fmla="*/ 4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53">
                  <a:moveTo>
                    <a:pt x="8" y="40"/>
                  </a:moveTo>
                  <a:cubicBezTo>
                    <a:pt x="8" y="29"/>
                    <a:pt x="12" y="19"/>
                    <a:pt x="20" y="12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4" y="17"/>
                    <a:pt x="0" y="28"/>
                    <a:pt x="0" y="40"/>
                  </a:cubicBezTo>
                  <a:cubicBezTo>
                    <a:pt x="0" y="45"/>
                    <a:pt x="0" y="49"/>
                    <a:pt x="1" y="53"/>
                  </a:cubicBezTo>
                  <a:cubicBezTo>
                    <a:pt x="8" y="46"/>
                    <a:pt x="8" y="46"/>
                    <a:pt x="8" y="46"/>
                  </a:cubicBezTo>
                  <a:cubicBezTo>
                    <a:pt x="8" y="44"/>
                    <a:pt x="8" y="42"/>
                    <a:pt x="8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49"/>
            <p:cNvSpPr>
              <a:spLocks/>
            </p:cNvSpPr>
            <p:nvPr/>
          </p:nvSpPr>
          <p:spPr bwMode="auto">
            <a:xfrm>
              <a:off x="477838" y="2520950"/>
              <a:ext cx="192088" cy="104775"/>
            </a:xfrm>
            <a:custGeom>
              <a:avLst/>
              <a:gdLst>
                <a:gd name="T0" fmla="*/ 44 w 51"/>
                <a:gd name="T1" fmla="*/ 20 h 28"/>
                <a:gd name="T2" fmla="*/ 40 w 51"/>
                <a:gd name="T3" fmla="*/ 20 h 28"/>
                <a:gd name="T4" fmla="*/ 11 w 51"/>
                <a:gd name="T5" fmla="*/ 8 h 28"/>
                <a:gd name="T6" fmla="*/ 24 w 51"/>
                <a:gd name="T7" fmla="*/ 8 h 28"/>
                <a:gd name="T8" fmla="*/ 24 w 51"/>
                <a:gd name="T9" fmla="*/ 0 h 28"/>
                <a:gd name="T10" fmla="*/ 0 w 51"/>
                <a:gd name="T11" fmla="*/ 0 h 28"/>
                <a:gd name="T12" fmla="*/ 0 w 51"/>
                <a:gd name="T13" fmla="*/ 24 h 28"/>
                <a:gd name="T14" fmla="*/ 8 w 51"/>
                <a:gd name="T15" fmla="*/ 24 h 28"/>
                <a:gd name="T16" fmla="*/ 8 w 51"/>
                <a:gd name="T17" fmla="*/ 16 h 28"/>
                <a:gd name="T18" fmla="*/ 40 w 51"/>
                <a:gd name="T19" fmla="*/ 28 h 28"/>
                <a:gd name="T20" fmla="*/ 51 w 51"/>
                <a:gd name="T21" fmla="*/ 27 h 28"/>
                <a:gd name="T22" fmla="*/ 44 w 51"/>
                <a:gd name="T23" fmla="*/ 2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1" h="28">
                  <a:moveTo>
                    <a:pt x="44" y="20"/>
                  </a:moveTo>
                  <a:cubicBezTo>
                    <a:pt x="43" y="20"/>
                    <a:pt x="41" y="20"/>
                    <a:pt x="40" y="20"/>
                  </a:cubicBezTo>
                  <a:cubicBezTo>
                    <a:pt x="29" y="20"/>
                    <a:pt x="18" y="16"/>
                    <a:pt x="11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16" y="24"/>
                    <a:pt x="27" y="28"/>
                    <a:pt x="40" y="28"/>
                  </a:cubicBezTo>
                  <a:cubicBezTo>
                    <a:pt x="44" y="28"/>
                    <a:pt x="47" y="28"/>
                    <a:pt x="51" y="27"/>
                  </a:cubicBezTo>
                  <a:cubicBezTo>
                    <a:pt x="44" y="20"/>
                    <a:pt x="44" y="20"/>
                    <a:pt x="44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50"/>
            <p:cNvSpPr>
              <a:spLocks/>
            </p:cNvSpPr>
            <p:nvPr/>
          </p:nvSpPr>
          <p:spPr bwMode="auto">
            <a:xfrm>
              <a:off x="576263" y="2263775"/>
              <a:ext cx="203200" cy="106363"/>
            </a:xfrm>
            <a:custGeom>
              <a:avLst/>
              <a:gdLst>
                <a:gd name="T0" fmla="*/ 30 w 54"/>
                <a:gd name="T1" fmla="*/ 28 h 28"/>
                <a:gd name="T2" fmla="*/ 54 w 54"/>
                <a:gd name="T3" fmla="*/ 28 h 28"/>
                <a:gd name="T4" fmla="*/ 54 w 54"/>
                <a:gd name="T5" fmla="*/ 4 h 28"/>
                <a:gd name="T6" fmla="*/ 46 w 54"/>
                <a:gd name="T7" fmla="*/ 4 h 28"/>
                <a:gd name="T8" fmla="*/ 46 w 54"/>
                <a:gd name="T9" fmla="*/ 13 h 28"/>
                <a:gd name="T10" fmla="*/ 14 w 54"/>
                <a:gd name="T11" fmla="*/ 0 h 28"/>
                <a:gd name="T12" fmla="*/ 0 w 54"/>
                <a:gd name="T13" fmla="*/ 2 h 28"/>
                <a:gd name="T14" fmla="*/ 7 w 54"/>
                <a:gd name="T15" fmla="*/ 9 h 28"/>
                <a:gd name="T16" fmla="*/ 14 w 54"/>
                <a:gd name="T17" fmla="*/ 8 h 28"/>
                <a:gd name="T18" fmla="*/ 42 w 54"/>
                <a:gd name="T19" fmla="*/ 20 h 28"/>
                <a:gd name="T20" fmla="*/ 30 w 54"/>
                <a:gd name="T21" fmla="*/ 20 h 28"/>
                <a:gd name="T22" fmla="*/ 30 w 54"/>
                <a:gd name="T2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" h="28">
                  <a:moveTo>
                    <a:pt x="30" y="28"/>
                  </a:moveTo>
                  <a:cubicBezTo>
                    <a:pt x="54" y="28"/>
                    <a:pt x="54" y="28"/>
                    <a:pt x="54" y="28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37" y="5"/>
                    <a:pt x="26" y="0"/>
                    <a:pt x="14" y="0"/>
                  </a:cubicBezTo>
                  <a:cubicBezTo>
                    <a:pt x="9" y="0"/>
                    <a:pt x="4" y="1"/>
                    <a:pt x="0" y="2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9" y="9"/>
                    <a:pt x="11" y="8"/>
                    <a:pt x="14" y="8"/>
                  </a:cubicBezTo>
                  <a:cubicBezTo>
                    <a:pt x="25" y="8"/>
                    <a:pt x="35" y="13"/>
                    <a:pt x="42" y="20"/>
                  </a:cubicBezTo>
                  <a:cubicBezTo>
                    <a:pt x="30" y="20"/>
                    <a:pt x="30" y="20"/>
                    <a:pt x="30" y="20"/>
                  </a:cubicBezTo>
                  <a:lnTo>
                    <a:pt x="30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10189552" y="2721559"/>
            <a:ext cx="481013" cy="331788"/>
            <a:chOff x="2598738" y="2279650"/>
            <a:chExt cx="481013" cy="331788"/>
          </a:xfrm>
          <a:solidFill>
            <a:schemeClr val="bg1"/>
          </a:solidFill>
        </p:grpSpPr>
        <p:sp>
          <p:nvSpPr>
            <p:cNvPr id="67" name="Freeform 56"/>
            <p:cNvSpPr>
              <a:spLocks noEditPoints="1"/>
            </p:cNvSpPr>
            <p:nvPr/>
          </p:nvSpPr>
          <p:spPr bwMode="auto">
            <a:xfrm>
              <a:off x="2598738" y="2279650"/>
              <a:ext cx="481013" cy="331788"/>
            </a:xfrm>
            <a:custGeom>
              <a:avLst/>
              <a:gdLst>
                <a:gd name="T0" fmla="*/ 120 w 128"/>
                <a:gd name="T1" fmla="*/ 47 h 88"/>
                <a:gd name="T2" fmla="*/ 94 w 128"/>
                <a:gd name="T3" fmla="*/ 20 h 88"/>
                <a:gd name="T4" fmla="*/ 64 w 128"/>
                <a:gd name="T5" fmla="*/ 0 h 88"/>
                <a:gd name="T6" fmla="*/ 32 w 128"/>
                <a:gd name="T7" fmla="*/ 29 h 88"/>
                <a:gd name="T8" fmla="*/ 17 w 128"/>
                <a:gd name="T9" fmla="*/ 41 h 88"/>
                <a:gd name="T10" fmla="*/ 0 w 128"/>
                <a:gd name="T11" fmla="*/ 64 h 88"/>
                <a:gd name="T12" fmla="*/ 24 w 128"/>
                <a:gd name="T13" fmla="*/ 88 h 88"/>
                <a:gd name="T14" fmla="*/ 104 w 128"/>
                <a:gd name="T15" fmla="*/ 88 h 88"/>
                <a:gd name="T16" fmla="*/ 128 w 128"/>
                <a:gd name="T17" fmla="*/ 64 h 88"/>
                <a:gd name="T18" fmla="*/ 120 w 128"/>
                <a:gd name="T19" fmla="*/ 47 h 88"/>
                <a:gd name="T20" fmla="*/ 104 w 128"/>
                <a:gd name="T21" fmla="*/ 80 h 88"/>
                <a:gd name="T22" fmla="*/ 24 w 128"/>
                <a:gd name="T23" fmla="*/ 80 h 88"/>
                <a:gd name="T24" fmla="*/ 8 w 128"/>
                <a:gd name="T25" fmla="*/ 64 h 88"/>
                <a:gd name="T26" fmla="*/ 21 w 128"/>
                <a:gd name="T27" fmla="*/ 49 h 88"/>
                <a:gd name="T28" fmla="*/ 24 w 128"/>
                <a:gd name="T29" fmla="*/ 48 h 88"/>
                <a:gd name="T30" fmla="*/ 24 w 128"/>
                <a:gd name="T31" fmla="*/ 46 h 88"/>
                <a:gd name="T32" fmla="*/ 36 w 128"/>
                <a:gd name="T33" fmla="*/ 36 h 88"/>
                <a:gd name="T34" fmla="*/ 40 w 128"/>
                <a:gd name="T35" fmla="*/ 36 h 88"/>
                <a:gd name="T36" fmla="*/ 40 w 128"/>
                <a:gd name="T37" fmla="*/ 32 h 88"/>
                <a:gd name="T38" fmla="*/ 64 w 128"/>
                <a:gd name="T39" fmla="*/ 8 h 88"/>
                <a:gd name="T40" fmla="*/ 87 w 128"/>
                <a:gd name="T41" fmla="*/ 26 h 88"/>
                <a:gd name="T42" fmla="*/ 88 w 128"/>
                <a:gd name="T43" fmla="*/ 29 h 88"/>
                <a:gd name="T44" fmla="*/ 92 w 128"/>
                <a:gd name="T45" fmla="*/ 28 h 88"/>
                <a:gd name="T46" fmla="*/ 112 w 128"/>
                <a:gd name="T47" fmla="*/ 48 h 88"/>
                <a:gd name="T48" fmla="*/ 112 w 128"/>
                <a:gd name="T49" fmla="*/ 50 h 88"/>
                <a:gd name="T50" fmla="*/ 114 w 128"/>
                <a:gd name="T51" fmla="*/ 52 h 88"/>
                <a:gd name="T52" fmla="*/ 120 w 128"/>
                <a:gd name="T53" fmla="*/ 64 h 88"/>
                <a:gd name="T54" fmla="*/ 104 w 128"/>
                <a:gd name="T55" fmla="*/ 8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8" h="88">
                  <a:moveTo>
                    <a:pt x="120" y="47"/>
                  </a:moveTo>
                  <a:cubicBezTo>
                    <a:pt x="119" y="33"/>
                    <a:pt x="108" y="21"/>
                    <a:pt x="94" y="20"/>
                  </a:cubicBezTo>
                  <a:cubicBezTo>
                    <a:pt x="89" y="9"/>
                    <a:pt x="77" y="0"/>
                    <a:pt x="64" y="0"/>
                  </a:cubicBezTo>
                  <a:cubicBezTo>
                    <a:pt x="48" y="0"/>
                    <a:pt x="34" y="13"/>
                    <a:pt x="32" y="29"/>
                  </a:cubicBezTo>
                  <a:cubicBezTo>
                    <a:pt x="26" y="30"/>
                    <a:pt x="20" y="35"/>
                    <a:pt x="17" y="41"/>
                  </a:cubicBezTo>
                  <a:cubicBezTo>
                    <a:pt x="7" y="44"/>
                    <a:pt x="0" y="54"/>
                    <a:pt x="0" y="64"/>
                  </a:cubicBezTo>
                  <a:cubicBezTo>
                    <a:pt x="0" y="78"/>
                    <a:pt x="11" y="88"/>
                    <a:pt x="24" y="88"/>
                  </a:cubicBezTo>
                  <a:cubicBezTo>
                    <a:pt x="104" y="88"/>
                    <a:pt x="104" y="88"/>
                    <a:pt x="104" y="88"/>
                  </a:cubicBezTo>
                  <a:cubicBezTo>
                    <a:pt x="117" y="88"/>
                    <a:pt x="128" y="78"/>
                    <a:pt x="128" y="64"/>
                  </a:cubicBezTo>
                  <a:cubicBezTo>
                    <a:pt x="128" y="58"/>
                    <a:pt x="125" y="51"/>
                    <a:pt x="120" y="47"/>
                  </a:cubicBezTo>
                  <a:close/>
                  <a:moveTo>
                    <a:pt x="104" y="80"/>
                  </a:moveTo>
                  <a:cubicBezTo>
                    <a:pt x="24" y="80"/>
                    <a:pt x="24" y="80"/>
                    <a:pt x="24" y="80"/>
                  </a:cubicBezTo>
                  <a:cubicBezTo>
                    <a:pt x="15" y="80"/>
                    <a:pt x="8" y="73"/>
                    <a:pt x="8" y="64"/>
                  </a:cubicBezTo>
                  <a:cubicBezTo>
                    <a:pt x="8" y="57"/>
                    <a:pt x="14" y="50"/>
                    <a:pt x="21" y="49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6" y="40"/>
                    <a:pt x="31" y="36"/>
                    <a:pt x="36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19"/>
                    <a:pt x="51" y="8"/>
                    <a:pt x="64" y="8"/>
                  </a:cubicBezTo>
                  <a:cubicBezTo>
                    <a:pt x="75" y="8"/>
                    <a:pt x="84" y="15"/>
                    <a:pt x="87" y="26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92" y="28"/>
                    <a:pt x="92" y="28"/>
                    <a:pt x="92" y="28"/>
                  </a:cubicBezTo>
                  <a:cubicBezTo>
                    <a:pt x="103" y="28"/>
                    <a:pt x="112" y="37"/>
                    <a:pt x="112" y="48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14" y="52"/>
                    <a:pt x="114" y="52"/>
                    <a:pt x="114" y="52"/>
                  </a:cubicBezTo>
                  <a:cubicBezTo>
                    <a:pt x="118" y="55"/>
                    <a:pt x="120" y="59"/>
                    <a:pt x="120" y="64"/>
                  </a:cubicBezTo>
                  <a:cubicBezTo>
                    <a:pt x="120" y="73"/>
                    <a:pt x="113" y="80"/>
                    <a:pt x="104" y="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57"/>
            <p:cNvSpPr>
              <a:spLocks/>
            </p:cNvSpPr>
            <p:nvPr/>
          </p:nvSpPr>
          <p:spPr bwMode="auto">
            <a:xfrm>
              <a:off x="2768601" y="2395538"/>
              <a:ext cx="142875" cy="155575"/>
            </a:xfrm>
            <a:custGeom>
              <a:avLst/>
              <a:gdLst>
                <a:gd name="T0" fmla="*/ 0 w 90"/>
                <a:gd name="T1" fmla="*/ 45 h 98"/>
                <a:gd name="T2" fmla="*/ 14 w 90"/>
                <a:gd name="T3" fmla="*/ 57 h 98"/>
                <a:gd name="T4" fmla="*/ 35 w 90"/>
                <a:gd name="T5" fmla="*/ 36 h 98"/>
                <a:gd name="T6" fmla="*/ 35 w 90"/>
                <a:gd name="T7" fmla="*/ 98 h 98"/>
                <a:gd name="T8" fmla="*/ 54 w 90"/>
                <a:gd name="T9" fmla="*/ 98 h 98"/>
                <a:gd name="T10" fmla="*/ 54 w 90"/>
                <a:gd name="T11" fmla="*/ 36 h 98"/>
                <a:gd name="T12" fmla="*/ 75 w 90"/>
                <a:gd name="T13" fmla="*/ 57 h 98"/>
                <a:gd name="T14" fmla="*/ 90 w 90"/>
                <a:gd name="T15" fmla="*/ 45 h 98"/>
                <a:gd name="T16" fmla="*/ 45 w 90"/>
                <a:gd name="T17" fmla="*/ 0 h 98"/>
                <a:gd name="T18" fmla="*/ 0 w 90"/>
                <a:gd name="T19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98">
                  <a:moveTo>
                    <a:pt x="0" y="45"/>
                  </a:moveTo>
                  <a:lnTo>
                    <a:pt x="14" y="57"/>
                  </a:lnTo>
                  <a:lnTo>
                    <a:pt x="35" y="36"/>
                  </a:lnTo>
                  <a:lnTo>
                    <a:pt x="35" y="98"/>
                  </a:lnTo>
                  <a:lnTo>
                    <a:pt x="54" y="98"/>
                  </a:lnTo>
                  <a:lnTo>
                    <a:pt x="54" y="36"/>
                  </a:lnTo>
                  <a:lnTo>
                    <a:pt x="75" y="57"/>
                  </a:lnTo>
                  <a:lnTo>
                    <a:pt x="90" y="45"/>
                  </a:lnTo>
                  <a:lnTo>
                    <a:pt x="45" y="0"/>
                  </a:lnTo>
                  <a:lnTo>
                    <a:pt x="0" y="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0" name="Freeform 45"/>
          <p:cNvSpPr>
            <a:spLocks noEditPoints="1"/>
          </p:cNvSpPr>
          <p:nvPr/>
        </p:nvSpPr>
        <p:spPr bwMode="auto">
          <a:xfrm>
            <a:off x="7895243" y="2691397"/>
            <a:ext cx="360363" cy="392113"/>
          </a:xfrm>
          <a:custGeom>
            <a:avLst/>
            <a:gdLst>
              <a:gd name="T0" fmla="*/ 88 w 96"/>
              <a:gd name="T1" fmla="*/ 44 h 104"/>
              <a:gd name="T2" fmla="*/ 96 w 96"/>
              <a:gd name="T3" fmla="*/ 44 h 104"/>
              <a:gd name="T4" fmla="*/ 96 w 96"/>
              <a:gd name="T5" fmla="*/ 16 h 104"/>
              <a:gd name="T6" fmla="*/ 72 w 96"/>
              <a:gd name="T7" fmla="*/ 16 h 104"/>
              <a:gd name="T8" fmla="*/ 56 w 96"/>
              <a:gd name="T9" fmla="*/ 0 h 104"/>
              <a:gd name="T10" fmla="*/ 40 w 96"/>
              <a:gd name="T11" fmla="*/ 16 h 104"/>
              <a:gd name="T12" fmla="*/ 16 w 96"/>
              <a:gd name="T13" fmla="*/ 16 h 104"/>
              <a:gd name="T14" fmla="*/ 16 w 96"/>
              <a:gd name="T15" fmla="*/ 36 h 104"/>
              <a:gd name="T16" fmla="*/ 0 w 96"/>
              <a:gd name="T17" fmla="*/ 52 h 104"/>
              <a:gd name="T18" fmla="*/ 16 w 96"/>
              <a:gd name="T19" fmla="*/ 68 h 104"/>
              <a:gd name="T20" fmla="*/ 16 w 96"/>
              <a:gd name="T21" fmla="*/ 88 h 104"/>
              <a:gd name="T22" fmla="*/ 40 w 96"/>
              <a:gd name="T23" fmla="*/ 88 h 104"/>
              <a:gd name="T24" fmla="*/ 56 w 96"/>
              <a:gd name="T25" fmla="*/ 104 h 104"/>
              <a:gd name="T26" fmla="*/ 72 w 96"/>
              <a:gd name="T27" fmla="*/ 88 h 104"/>
              <a:gd name="T28" fmla="*/ 96 w 96"/>
              <a:gd name="T29" fmla="*/ 88 h 104"/>
              <a:gd name="T30" fmla="*/ 96 w 96"/>
              <a:gd name="T31" fmla="*/ 60 h 104"/>
              <a:gd name="T32" fmla="*/ 88 w 96"/>
              <a:gd name="T33" fmla="*/ 60 h 104"/>
              <a:gd name="T34" fmla="*/ 80 w 96"/>
              <a:gd name="T35" fmla="*/ 52 h 104"/>
              <a:gd name="T36" fmla="*/ 88 w 96"/>
              <a:gd name="T37" fmla="*/ 44 h 104"/>
              <a:gd name="T38" fmla="*/ 88 w 96"/>
              <a:gd name="T39" fmla="*/ 68 h 104"/>
              <a:gd name="T40" fmla="*/ 88 w 96"/>
              <a:gd name="T41" fmla="*/ 80 h 104"/>
              <a:gd name="T42" fmla="*/ 64 w 96"/>
              <a:gd name="T43" fmla="*/ 80 h 104"/>
              <a:gd name="T44" fmla="*/ 64 w 96"/>
              <a:gd name="T45" fmla="*/ 88 h 104"/>
              <a:gd name="T46" fmla="*/ 56 w 96"/>
              <a:gd name="T47" fmla="*/ 96 h 104"/>
              <a:gd name="T48" fmla="*/ 48 w 96"/>
              <a:gd name="T49" fmla="*/ 88 h 104"/>
              <a:gd name="T50" fmla="*/ 48 w 96"/>
              <a:gd name="T51" fmla="*/ 80 h 104"/>
              <a:gd name="T52" fmla="*/ 24 w 96"/>
              <a:gd name="T53" fmla="*/ 80 h 104"/>
              <a:gd name="T54" fmla="*/ 24 w 96"/>
              <a:gd name="T55" fmla="*/ 60 h 104"/>
              <a:gd name="T56" fmla="*/ 16 w 96"/>
              <a:gd name="T57" fmla="*/ 60 h 104"/>
              <a:gd name="T58" fmla="*/ 8 w 96"/>
              <a:gd name="T59" fmla="*/ 52 h 104"/>
              <a:gd name="T60" fmla="*/ 16 w 96"/>
              <a:gd name="T61" fmla="*/ 44 h 104"/>
              <a:gd name="T62" fmla="*/ 24 w 96"/>
              <a:gd name="T63" fmla="*/ 44 h 104"/>
              <a:gd name="T64" fmla="*/ 24 w 96"/>
              <a:gd name="T65" fmla="*/ 24 h 104"/>
              <a:gd name="T66" fmla="*/ 48 w 96"/>
              <a:gd name="T67" fmla="*/ 24 h 104"/>
              <a:gd name="T68" fmla="*/ 48 w 96"/>
              <a:gd name="T69" fmla="*/ 16 h 104"/>
              <a:gd name="T70" fmla="*/ 56 w 96"/>
              <a:gd name="T71" fmla="*/ 8 h 104"/>
              <a:gd name="T72" fmla="*/ 64 w 96"/>
              <a:gd name="T73" fmla="*/ 16 h 104"/>
              <a:gd name="T74" fmla="*/ 64 w 96"/>
              <a:gd name="T75" fmla="*/ 24 h 104"/>
              <a:gd name="T76" fmla="*/ 88 w 96"/>
              <a:gd name="T77" fmla="*/ 24 h 104"/>
              <a:gd name="T78" fmla="*/ 88 w 96"/>
              <a:gd name="T79" fmla="*/ 36 h 104"/>
              <a:gd name="T80" fmla="*/ 72 w 96"/>
              <a:gd name="T81" fmla="*/ 52 h 104"/>
              <a:gd name="T82" fmla="*/ 88 w 96"/>
              <a:gd name="T83" fmla="*/ 68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96" h="104">
                <a:moveTo>
                  <a:pt x="88" y="44"/>
                </a:moveTo>
                <a:cubicBezTo>
                  <a:pt x="96" y="44"/>
                  <a:pt x="96" y="44"/>
                  <a:pt x="96" y="44"/>
                </a:cubicBezTo>
                <a:cubicBezTo>
                  <a:pt x="96" y="16"/>
                  <a:pt x="96" y="16"/>
                  <a:pt x="96" y="16"/>
                </a:cubicBezTo>
                <a:cubicBezTo>
                  <a:pt x="72" y="16"/>
                  <a:pt x="72" y="16"/>
                  <a:pt x="72" y="16"/>
                </a:cubicBezTo>
                <a:cubicBezTo>
                  <a:pt x="72" y="7"/>
                  <a:pt x="65" y="0"/>
                  <a:pt x="56" y="0"/>
                </a:cubicBezTo>
                <a:cubicBezTo>
                  <a:pt x="47" y="0"/>
                  <a:pt x="40" y="7"/>
                  <a:pt x="40" y="16"/>
                </a:cubicBezTo>
                <a:cubicBezTo>
                  <a:pt x="16" y="16"/>
                  <a:pt x="16" y="16"/>
                  <a:pt x="16" y="16"/>
                </a:cubicBezTo>
                <a:cubicBezTo>
                  <a:pt x="16" y="36"/>
                  <a:pt x="16" y="36"/>
                  <a:pt x="16" y="36"/>
                </a:cubicBezTo>
                <a:cubicBezTo>
                  <a:pt x="7" y="36"/>
                  <a:pt x="0" y="43"/>
                  <a:pt x="0" y="52"/>
                </a:cubicBezTo>
                <a:cubicBezTo>
                  <a:pt x="0" y="61"/>
                  <a:pt x="7" y="68"/>
                  <a:pt x="16" y="68"/>
                </a:cubicBezTo>
                <a:cubicBezTo>
                  <a:pt x="16" y="88"/>
                  <a:pt x="16" y="88"/>
                  <a:pt x="16" y="88"/>
                </a:cubicBezTo>
                <a:cubicBezTo>
                  <a:pt x="40" y="88"/>
                  <a:pt x="40" y="88"/>
                  <a:pt x="40" y="88"/>
                </a:cubicBezTo>
                <a:cubicBezTo>
                  <a:pt x="40" y="97"/>
                  <a:pt x="47" y="104"/>
                  <a:pt x="56" y="104"/>
                </a:cubicBezTo>
                <a:cubicBezTo>
                  <a:pt x="65" y="104"/>
                  <a:pt x="72" y="97"/>
                  <a:pt x="72" y="88"/>
                </a:cubicBezTo>
                <a:cubicBezTo>
                  <a:pt x="96" y="88"/>
                  <a:pt x="96" y="88"/>
                  <a:pt x="96" y="88"/>
                </a:cubicBezTo>
                <a:cubicBezTo>
                  <a:pt x="96" y="60"/>
                  <a:pt x="96" y="60"/>
                  <a:pt x="96" y="60"/>
                </a:cubicBezTo>
                <a:cubicBezTo>
                  <a:pt x="88" y="60"/>
                  <a:pt x="88" y="60"/>
                  <a:pt x="88" y="60"/>
                </a:cubicBezTo>
                <a:cubicBezTo>
                  <a:pt x="84" y="60"/>
                  <a:pt x="80" y="56"/>
                  <a:pt x="80" y="52"/>
                </a:cubicBezTo>
                <a:cubicBezTo>
                  <a:pt x="80" y="48"/>
                  <a:pt x="84" y="44"/>
                  <a:pt x="88" y="44"/>
                </a:cubicBezTo>
                <a:close/>
                <a:moveTo>
                  <a:pt x="88" y="68"/>
                </a:moveTo>
                <a:cubicBezTo>
                  <a:pt x="88" y="80"/>
                  <a:pt x="88" y="80"/>
                  <a:pt x="88" y="80"/>
                </a:cubicBezTo>
                <a:cubicBezTo>
                  <a:pt x="64" y="80"/>
                  <a:pt x="64" y="80"/>
                  <a:pt x="64" y="80"/>
                </a:cubicBezTo>
                <a:cubicBezTo>
                  <a:pt x="64" y="88"/>
                  <a:pt x="64" y="88"/>
                  <a:pt x="64" y="88"/>
                </a:cubicBezTo>
                <a:cubicBezTo>
                  <a:pt x="64" y="92"/>
                  <a:pt x="61" y="96"/>
                  <a:pt x="56" y="96"/>
                </a:cubicBezTo>
                <a:cubicBezTo>
                  <a:pt x="52" y="96"/>
                  <a:pt x="48" y="92"/>
                  <a:pt x="48" y="88"/>
                </a:cubicBezTo>
                <a:cubicBezTo>
                  <a:pt x="48" y="80"/>
                  <a:pt x="48" y="80"/>
                  <a:pt x="48" y="80"/>
                </a:cubicBezTo>
                <a:cubicBezTo>
                  <a:pt x="24" y="80"/>
                  <a:pt x="24" y="80"/>
                  <a:pt x="24" y="80"/>
                </a:cubicBezTo>
                <a:cubicBezTo>
                  <a:pt x="24" y="60"/>
                  <a:pt x="24" y="60"/>
                  <a:pt x="24" y="60"/>
                </a:cubicBezTo>
                <a:cubicBezTo>
                  <a:pt x="16" y="60"/>
                  <a:pt x="16" y="60"/>
                  <a:pt x="16" y="60"/>
                </a:cubicBezTo>
                <a:cubicBezTo>
                  <a:pt x="12" y="60"/>
                  <a:pt x="8" y="56"/>
                  <a:pt x="8" y="52"/>
                </a:cubicBezTo>
                <a:cubicBezTo>
                  <a:pt x="8" y="48"/>
                  <a:pt x="12" y="44"/>
                  <a:pt x="16" y="44"/>
                </a:cubicBezTo>
                <a:cubicBezTo>
                  <a:pt x="24" y="44"/>
                  <a:pt x="24" y="44"/>
                  <a:pt x="24" y="44"/>
                </a:cubicBezTo>
                <a:cubicBezTo>
                  <a:pt x="24" y="24"/>
                  <a:pt x="24" y="24"/>
                  <a:pt x="24" y="24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16"/>
                  <a:pt x="48" y="16"/>
                  <a:pt x="48" y="16"/>
                </a:cubicBezTo>
                <a:cubicBezTo>
                  <a:pt x="48" y="12"/>
                  <a:pt x="52" y="8"/>
                  <a:pt x="56" y="8"/>
                </a:cubicBezTo>
                <a:cubicBezTo>
                  <a:pt x="61" y="8"/>
                  <a:pt x="64" y="12"/>
                  <a:pt x="64" y="16"/>
                </a:cubicBezTo>
                <a:cubicBezTo>
                  <a:pt x="64" y="24"/>
                  <a:pt x="64" y="24"/>
                  <a:pt x="64" y="24"/>
                </a:cubicBezTo>
                <a:cubicBezTo>
                  <a:pt x="88" y="24"/>
                  <a:pt x="88" y="24"/>
                  <a:pt x="88" y="24"/>
                </a:cubicBezTo>
                <a:cubicBezTo>
                  <a:pt x="88" y="36"/>
                  <a:pt x="88" y="36"/>
                  <a:pt x="88" y="36"/>
                </a:cubicBezTo>
                <a:cubicBezTo>
                  <a:pt x="79" y="36"/>
                  <a:pt x="72" y="43"/>
                  <a:pt x="72" y="52"/>
                </a:cubicBezTo>
                <a:cubicBezTo>
                  <a:pt x="72" y="61"/>
                  <a:pt x="79" y="68"/>
                  <a:pt x="88" y="6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Freeform 9"/>
          <p:cNvSpPr>
            <a:spLocks noEditPoints="1"/>
          </p:cNvSpPr>
          <p:nvPr/>
        </p:nvSpPr>
        <p:spPr bwMode="auto">
          <a:xfrm>
            <a:off x="3643081" y="4859041"/>
            <a:ext cx="420688" cy="342900"/>
          </a:xfrm>
          <a:custGeom>
            <a:avLst/>
            <a:gdLst>
              <a:gd name="T0" fmla="*/ 112 w 112"/>
              <a:gd name="T1" fmla="*/ 0 h 91"/>
              <a:gd name="T2" fmla="*/ 15 w 112"/>
              <a:gd name="T3" fmla="*/ 29 h 91"/>
              <a:gd name="T4" fmla="*/ 0 w 112"/>
              <a:gd name="T5" fmla="*/ 29 h 91"/>
              <a:gd name="T6" fmla="*/ 0 w 112"/>
              <a:gd name="T7" fmla="*/ 61 h 91"/>
              <a:gd name="T8" fmla="*/ 15 w 112"/>
              <a:gd name="T9" fmla="*/ 61 h 91"/>
              <a:gd name="T10" fmla="*/ 23 w 112"/>
              <a:gd name="T11" fmla="*/ 64 h 91"/>
              <a:gd name="T12" fmla="*/ 23 w 112"/>
              <a:gd name="T13" fmla="*/ 64 h 91"/>
              <a:gd name="T14" fmla="*/ 24 w 112"/>
              <a:gd name="T15" fmla="*/ 77 h 91"/>
              <a:gd name="T16" fmla="*/ 34 w 112"/>
              <a:gd name="T17" fmla="*/ 85 h 91"/>
              <a:gd name="T18" fmla="*/ 39 w 112"/>
              <a:gd name="T19" fmla="*/ 86 h 91"/>
              <a:gd name="T20" fmla="*/ 46 w 112"/>
              <a:gd name="T21" fmla="*/ 84 h 91"/>
              <a:gd name="T22" fmla="*/ 54 w 112"/>
              <a:gd name="T23" fmla="*/ 74 h 91"/>
              <a:gd name="T24" fmla="*/ 55 w 112"/>
              <a:gd name="T25" fmla="*/ 73 h 91"/>
              <a:gd name="T26" fmla="*/ 112 w 112"/>
              <a:gd name="T27" fmla="*/ 91 h 91"/>
              <a:gd name="T28" fmla="*/ 112 w 112"/>
              <a:gd name="T29" fmla="*/ 0 h 91"/>
              <a:gd name="T30" fmla="*/ 47 w 112"/>
              <a:gd name="T31" fmla="*/ 72 h 91"/>
              <a:gd name="T32" fmla="*/ 43 w 112"/>
              <a:gd name="T33" fmla="*/ 77 h 91"/>
              <a:gd name="T34" fmla="*/ 36 w 112"/>
              <a:gd name="T35" fmla="*/ 77 h 91"/>
              <a:gd name="T36" fmla="*/ 31 w 112"/>
              <a:gd name="T37" fmla="*/ 73 h 91"/>
              <a:gd name="T38" fmla="*/ 30 w 112"/>
              <a:gd name="T39" fmla="*/ 67 h 91"/>
              <a:gd name="T40" fmla="*/ 30 w 112"/>
              <a:gd name="T41" fmla="*/ 66 h 91"/>
              <a:gd name="T42" fmla="*/ 47 w 112"/>
              <a:gd name="T43" fmla="*/ 71 h 91"/>
              <a:gd name="T44" fmla="*/ 47 w 112"/>
              <a:gd name="T45" fmla="*/ 72 h 91"/>
              <a:gd name="T46" fmla="*/ 104 w 112"/>
              <a:gd name="T47" fmla="*/ 80 h 91"/>
              <a:gd name="T48" fmla="*/ 17 w 112"/>
              <a:gd name="T49" fmla="*/ 54 h 91"/>
              <a:gd name="T50" fmla="*/ 8 w 112"/>
              <a:gd name="T51" fmla="*/ 53 h 91"/>
              <a:gd name="T52" fmla="*/ 8 w 112"/>
              <a:gd name="T53" fmla="*/ 37 h 91"/>
              <a:gd name="T54" fmla="*/ 16 w 112"/>
              <a:gd name="T55" fmla="*/ 37 h 91"/>
              <a:gd name="T56" fmla="*/ 104 w 112"/>
              <a:gd name="T57" fmla="*/ 11 h 91"/>
              <a:gd name="T58" fmla="*/ 104 w 112"/>
              <a:gd name="T59" fmla="*/ 8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12" h="91">
                <a:moveTo>
                  <a:pt x="112" y="0"/>
                </a:moveTo>
                <a:cubicBezTo>
                  <a:pt x="15" y="29"/>
                  <a:pt x="15" y="29"/>
                  <a:pt x="15" y="29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61"/>
                  <a:pt x="0" y="61"/>
                  <a:pt x="0" y="61"/>
                </a:cubicBezTo>
                <a:cubicBezTo>
                  <a:pt x="15" y="61"/>
                  <a:pt x="15" y="61"/>
                  <a:pt x="15" y="61"/>
                </a:cubicBezTo>
                <a:cubicBezTo>
                  <a:pt x="23" y="64"/>
                  <a:pt x="23" y="64"/>
                  <a:pt x="23" y="64"/>
                </a:cubicBezTo>
                <a:cubicBezTo>
                  <a:pt x="23" y="64"/>
                  <a:pt x="23" y="64"/>
                  <a:pt x="23" y="64"/>
                </a:cubicBezTo>
                <a:cubicBezTo>
                  <a:pt x="21" y="69"/>
                  <a:pt x="22" y="73"/>
                  <a:pt x="24" y="77"/>
                </a:cubicBezTo>
                <a:cubicBezTo>
                  <a:pt x="26" y="81"/>
                  <a:pt x="29" y="84"/>
                  <a:pt x="34" y="85"/>
                </a:cubicBezTo>
                <a:cubicBezTo>
                  <a:pt x="35" y="86"/>
                  <a:pt x="37" y="86"/>
                  <a:pt x="39" y="86"/>
                </a:cubicBezTo>
                <a:cubicBezTo>
                  <a:pt x="41" y="86"/>
                  <a:pt x="44" y="85"/>
                  <a:pt x="46" y="84"/>
                </a:cubicBezTo>
                <a:cubicBezTo>
                  <a:pt x="50" y="82"/>
                  <a:pt x="53" y="78"/>
                  <a:pt x="54" y="74"/>
                </a:cubicBezTo>
                <a:cubicBezTo>
                  <a:pt x="55" y="73"/>
                  <a:pt x="55" y="73"/>
                  <a:pt x="55" y="73"/>
                </a:cubicBezTo>
                <a:cubicBezTo>
                  <a:pt x="112" y="91"/>
                  <a:pt x="112" y="91"/>
                  <a:pt x="112" y="91"/>
                </a:cubicBezTo>
                <a:lnTo>
                  <a:pt x="112" y="0"/>
                </a:lnTo>
                <a:close/>
                <a:moveTo>
                  <a:pt x="47" y="72"/>
                </a:moveTo>
                <a:cubicBezTo>
                  <a:pt x="46" y="74"/>
                  <a:pt x="45" y="76"/>
                  <a:pt x="43" y="77"/>
                </a:cubicBezTo>
                <a:cubicBezTo>
                  <a:pt x="41" y="78"/>
                  <a:pt x="38" y="78"/>
                  <a:pt x="36" y="77"/>
                </a:cubicBezTo>
                <a:cubicBezTo>
                  <a:pt x="34" y="77"/>
                  <a:pt x="32" y="75"/>
                  <a:pt x="31" y="73"/>
                </a:cubicBezTo>
                <a:cubicBezTo>
                  <a:pt x="30" y="71"/>
                  <a:pt x="30" y="69"/>
                  <a:pt x="30" y="67"/>
                </a:cubicBezTo>
                <a:cubicBezTo>
                  <a:pt x="30" y="66"/>
                  <a:pt x="30" y="66"/>
                  <a:pt x="30" y="66"/>
                </a:cubicBezTo>
                <a:cubicBezTo>
                  <a:pt x="47" y="71"/>
                  <a:pt x="47" y="71"/>
                  <a:pt x="47" y="71"/>
                </a:cubicBezTo>
                <a:lnTo>
                  <a:pt x="47" y="72"/>
                </a:lnTo>
                <a:close/>
                <a:moveTo>
                  <a:pt x="104" y="80"/>
                </a:moveTo>
                <a:cubicBezTo>
                  <a:pt x="17" y="54"/>
                  <a:pt x="17" y="54"/>
                  <a:pt x="17" y="54"/>
                </a:cubicBezTo>
                <a:cubicBezTo>
                  <a:pt x="8" y="53"/>
                  <a:pt x="8" y="53"/>
                  <a:pt x="8" y="53"/>
                </a:cubicBezTo>
                <a:cubicBezTo>
                  <a:pt x="8" y="37"/>
                  <a:pt x="8" y="37"/>
                  <a:pt x="8" y="37"/>
                </a:cubicBezTo>
                <a:cubicBezTo>
                  <a:pt x="16" y="37"/>
                  <a:pt x="16" y="37"/>
                  <a:pt x="16" y="37"/>
                </a:cubicBezTo>
                <a:cubicBezTo>
                  <a:pt x="104" y="11"/>
                  <a:pt x="104" y="11"/>
                  <a:pt x="104" y="11"/>
                </a:cubicBezTo>
                <a:lnTo>
                  <a:pt x="104" y="8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Freeform 58"/>
          <p:cNvSpPr>
            <a:spLocks noEditPoints="1"/>
          </p:cNvSpPr>
          <p:nvPr/>
        </p:nvSpPr>
        <p:spPr bwMode="auto">
          <a:xfrm>
            <a:off x="1288458" y="4864597"/>
            <a:ext cx="419100" cy="331788"/>
          </a:xfrm>
          <a:custGeom>
            <a:avLst/>
            <a:gdLst>
              <a:gd name="T0" fmla="*/ 236 w 264"/>
              <a:gd name="T1" fmla="*/ 66 h 209"/>
              <a:gd name="T2" fmla="*/ 170 w 264"/>
              <a:gd name="T3" fmla="*/ 28 h 209"/>
              <a:gd name="T4" fmla="*/ 94 w 264"/>
              <a:gd name="T5" fmla="*/ 0 h 209"/>
              <a:gd name="T6" fmla="*/ 75 w 264"/>
              <a:gd name="T7" fmla="*/ 28 h 209"/>
              <a:gd name="T8" fmla="*/ 0 w 264"/>
              <a:gd name="T9" fmla="*/ 0 h 209"/>
              <a:gd name="T10" fmla="*/ 75 w 264"/>
              <a:gd name="T11" fmla="*/ 76 h 209"/>
              <a:gd name="T12" fmla="*/ 94 w 264"/>
              <a:gd name="T13" fmla="*/ 47 h 209"/>
              <a:gd name="T14" fmla="*/ 170 w 264"/>
              <a:gd name="T15" fmla="*/ 76 h 209"/>
              <a:gd name="T16" fmla="*/ 217 w 264"/>
              <a:gd name="T17" fmla="*/ 47 h 209"/>
              <a:gd name="T18" fmla="*/ 189 w 264"/>
              <a:gd name="T19" fmla="*/ 66 h 209"/>
              <a:gd name="T20" fmla="*/ 217 w 264"/>
              <a:gd name="T21" fmla="*/ 142 h 209"/>
              <a:gd name="T22" fmla="*/ 170 w 264"/>
              <a:gd name="T23" fmla="*/ 161 h 209"/>
              <a:gd name="T24" fmla="*/ 94 w 264"/>
              <a:gd name="T25" fmla="*/ 133 h 209"/>
              <a:gd name="T26" fmla="*/ 75 w 264"/>
              <a:gd name="T27" fmla="*/ 161 h 209"/>
              <a:gd name="T28" fmla="*/ 0 w 264"/>
              <a:gd name="T29" fmla="*/ 133 h 209"/>
              <a:gd name="T30" fmla="*/ 75 w 264"/>
              <a:gd name="T31" fmla="*/ 209 h 209"/>
              <a:gd name="T32" fmla="*/ 94 w 264"/>
              <a:gd name="T33" fmla="*/ 180 h 209"/>
              <a:gd name="T34" fmla="*/ 170 w 264"/>
              <a:gd name="T35" fmla="*/ 209 h 209"/>
              <a:gd name="T36" fmla="*/ 236 w 264"/>
              <a:gd name="T37" fmla="*/ 180 h 209"/>
              <a:gd name="T38" fmla="*/ 264 w 264"/>
              <a:gd name="T39" fmla="*/ 142 h 209"/>
              <a:gd name="T40" fmla="*/ 56 w 264"/>
              <a:gd name="T41" fmla="*/ 57 h 209"/>
              <a:gd name="T42" fmla="*/ 18 w 264"/>
              <a:gd name="T43" fmla="*/ 19 h 209"/>
              <a:gd name="T44" fmla="*/ 56 w 264"/>
              <a:gd name="T45" fmla="*/ 57 h 209"/>
              <a:gd name="T46" fmla="*/ 113 w 264"/>
              <a:gd name="T47" fmla="*/ 57 h 209"/>
              <a:gd name="T48" fmla="*/ 151 w 264"/>
              <a:gd name="T49" fmla="*/ 19 h 209"/>
              <a:gd name="T50" fmla="*/ 56 w 264"/>
              <a:gd name="T51" fmla="*/ 190 h 209"/>
              <a:gd name="T52" fmla="*/ 18 w 264"/>
              <a:gd name="T53" fmla="*/ 152 h 209"/>
              <a:gd name="T54" fmla="*/ 56 w 264"/>
              <a:gd name="T55" fmla="*/ 190 h 209"/>
              <a:gd name="T56" fmla="*/ 113 w 264"/>
              <a:gd name="T57" fmla="*/ 190 h 209"/>
              <a:gd name="T58" fmla="*/ 151 w 264"/>
              <a:gd name="T59" fmla="*/ 152 h 209"/>
              <a:gd name="T60" fmla="*/ 245 w 264"/>
              <a:gd name="T61" fmla="*/ 123 h 209"/>
              <a:gd name="T62" fmla="*/ 208 w 264"/>
              <a:gd name="T63" fmla="*/ 85 h 209"/>
              <a:gd name="T64" fmla="*/ 245 w 264"/>
              <a:gd name="T65" fmla="*/ 123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64" h="209">
                <a:moveTo>
                  <a:pt x="264" y="66"/>
                </a:moveTo>
                <a:lnTo>
                  <a:pt x="236" y="66"/>
                </a:lnTo>
                <a:lnTo>
                  <a:pt x="236" y="28"/>
                </a:lnTo>
                <a:lnTo>
                  <a:pt x="170" y="28"/>
                </a:lnTo>
                <a:lnTo>
                  <a:pt x="170" y="0"/>
                </a:lnTo>
                <a:lnTo>
                  <a:pt x="94" y="0"/>
                </a:lnTo>
                <a:lnTo>
                  <a:pt x="94" y="28"/>
                </a:lnTo>
                <a:lnTo>
                  <a:pt x="75" y="28"/>
                </a:lnTo>
                <a:lnTo>
                  <a:pt x="75" y="0"/>
                </a:lnTo>
                <a:lnTo>
                  <a:pt x="0" y="0"/>
                </a:lnTo>
                <a:lnTo>
                  <a:pt x="0" y="76"/>
                </a:lnTo>
                <a:lnTo>
                  <a:pt x="75" y="76"/>
                </a:lnTo>
                <a:lnTo>
                  <a:pt x="75" y="47"/>
                </a:lnTo>
                <a:lnTo>
                  <a:pt x="94" y="47"/>
                </a:lnTo>
                <a:lnTo>
                  <a:pt x="94" y="76"/>
                </a:lnTo>
                <a:lnTo>
                  <a:pt x="170" y="76"/>
                </a:lnTo>
                <a:lnTo>
                  <a:pt x="170" y="47"/>
                </a:lnTo>
                <a:lnTo>
                  <a:pt x="217" y="47"/>
                </a:lnTo>
                <a:lnTo>
                  <a:pt x="217" y="66"/>
                </a:lnTo>
                <a:lnTo>
                  <a:pt x="189" y="66"/>
                </a:lnTo>
                <a:lnTo>
                  <a:pt x="189" y="142"/>
                </a:lnTo>
                <a:lnTo>
                  <a:pt x="217" y="142"/>
                </a:lnTo>
                <a:lnTo>
                  <a:pt x="217" y="161"/>
                </a:lnTo>
                <a:lnTo>
                  <a:pt x="170" y="161"/>
                </a:lnTo>
                <a:lnTo>
                  <a:pt x="170" y="133"/>
                </a:lnTo>
                <a:lnTo>
                  <a:pt x="94" y="133"/>
                </a:lnTo>
                <a:lnTo>
                  <a:pt x="94" y="161"/>
                </a:lnTo>
                <a:lnTo>
                  <a:pt x="75" y="161"/>
                </a:lnTo>
                <a:lnTo>
                  <a:pt x="75" y="133"/>
                </a:lnTo>
                <a:lnTo>
                  <a:pt x="0" y="133"/>
                </a:lnTo>
                <a:lnTo>
                  <a:pt x="0" y="209"/>
                </a:lnTo>
                <a:lnTo>
                  <a:pt x="75" y="209"/>
                </a:lnTo>
                <a:lnTo>
                  <a:pt x="75" y="180"/>
                </a:lnTo>
                <a:lnTo>
                  <a:pt x="94" y="180"/>
                </a:lnTo>
                <a:lnTo>
                  <a:pt x="94" y="209"/>
                </a:lnTo>
                <a:lnTo>
                  <a:pt x="170" y="209"/>
                </a:lnTo>
                <a:lnTo>
                  <a:pt x="170" y="180"/>
                </a:lnTo>
                <a:lnTo>
                  <a:pt x="236" y="180"/>
                </a:lnTo>
                <a:lnTo>
                  <a:pt x="236" y="142"/>
                </a:lnTo>
                <a:lnTo>
                  <a:pt x="264" y="142"/>
                </a:lnTo>
                <a:lnTo>
                  <a:pt x="264" y="66"/>
                </a:lnTo>
                <a:close/>
                <a:moveTo>
                  <a:pt x="56" y="57"/>
                </a:moveTo>
                <a:lnTo>
                  <a:pt x="18" y="57"/>
                </a:lnTo>
                <a:lnTo>
                  <a:pt x="18" y="19"/>
                </a:lnTo>
                <a:lnTo>
                  <a:pt x="56" y="19"/>
                </a:lnTo>
                <a:lnTo>
                  <a:pt x="56" y="57"/>
                </a:lnTo>
                <a:close/>
                <a:moveTo>
                  <a:pt x="151" y="57"/>
                </a:moveTo>
                <a:lnTo>
                  <a:pt x="113" y="57"/>
                </a:lnTo>
                <a:lnTo>
                  <a:pt x="113" y="19"/>
                </a:lnTo>
                <a:lnTo>
                  <a:pt x="151" y="19"/>
                </a:lnTo>
                <a:lnTo>
                  <a:pt x="151" y="57"/>
                </a:lnTo>
                <a:close/>
                <a:moveTo>
                  <a:pt x="56" y="190"/>
                </a:moveTo>
                <a:lnTo>
                  <a:pt x="18" y="190"/>
                </a:lnTo>
                <a:lnTo>
                  <a:pt x="18" y="152"/>
                </a:lnTo>
                <a:lnTo>
                  <a:pt x="56" y="152"/>
                </a:lnTo>
                <a:lnTo>
                  <a:pt x="56" y="190"/>
                </a:lnTo>
                <a:close/>
                <a:moveTo>
                  <a:pt x="151" y="190"/>
                </a:moveTo>
                <a:lnTo>
                  <a:pt x="113" y="190"/>
                </a:lnTo>
                <a:lnTo>
                  <a:pt x="113" y="152"/>
                </a:lnTo>
                <a:lnTo>
                  <a:pt x="151" y="152"/>
                </a:lnTo>
                <a:lnTo>
                  <a:pt x="151" y="190"/>
                </a:lnTo>
                <a:close/>
                <a:moveTo>
                  <a:pt x="245" y="123"/>
                </a:moveTo>
                <a:lnTo>
                  <a:pt x="208" y="123"/>
                </a:lnTo>
                <a:lnTo>
                  <a:pt x="208" y="85"/>
                </a:lnTo>
                <a:lnTo>
                  <a:pt x="245" y="85"/>
                </a:lnTo>
                <a:lnTo>
                  <a:pt x="245" y="12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mtClean="0"/>
              <a:t>18</a:t>
            </a:fld>
            <a:endParaRPr lang="en-US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2D34B98-451E-2242-9085-C7790C1B4579}"/>
              </a:ext>
            </a:extLst>
          </p:cNvPr>
          <p:cNvSpPr txBox="1"/>
          <p:nvPr/>
        </p:nvSpPr>
        <p:spPr>
          <a:xfrm>
            <a:off x="853953" y="1486892"/>
            <a:ext cx="6714087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Lorem ipsum dolor sit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amet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,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consetetur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sadipscing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elitr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,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sed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diam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nonumy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eirmod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tempor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invidunt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ut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labore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et. Cupcake ipsum dolor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0D022F4-183F-CD4A-811C-EE51DE066A35}"/>
              </a:ext>
            </a:extLst>
          </p:cNvPr>
          <p:cNvCxnSpPr>
            <a:cxnSpLocks/>
          </p:cNvCxnSpPr>
          <p:nvPr/>
        </p:nvCxnSpPr>
        <p:spPr>
          <a:xfrm>
            <a:off x="8097749" y="2081509"/>
            <a:ext cx="2572816" cy="0"/>
          </a:xfrm>
          <a:prstGeom prst="straightConnector1">
            <a:avLst/>
          </a:prstGeom>
          <a:ln w="698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28EE972A-B66C-814F-B580-00AC654DBD16}"/>
              </a:ext>
            </a:extLst>
          </p:cNvPr>
          <p:cNvCxnSpPr>
            <a:cxnSpLocks/>
          </p:cNvCxnSpPr>
          <p:nvPr/>
        </p:nvCxnSpPr>
        <p:spPr>
          <a:xfrm flipH="1">
            <a:off x="1840265" y="6162971"/>
            <a:ext cx="2749590" cy="0"/>
          </a:xfrm>
          <a:prstGeom prst="straightConnector1">
            <a:avLst/>
          </a:prstGeom>
          <a:ln w="698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5935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" presetClass="entr" presetSubtype="8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12" presetID="2" presetClass="entr" presetSubtype="2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60" grpId="0" animBg="1"/>
      <p:bldP spid="70" grpId="0" animBg="1"/>
      <p:bldP spid="71" grpId="0" animBg="1"/>
      <p:bldP spid="72" grpId="0" animBg="1"/>
      <p:bldP spid="6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126320" y="365125"/>
            <a:ext cx="4227479" cy="1325563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BASIC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CYCLE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19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74AB287F-C7F0-4AF6-AE66-8ECAE6E66417}"/>
              </a:ext>
            </a:extLst>
          </p:cNvPr>
          <p:cNvSpPr/>
          <p:nvPr/>
        </p:nvSpPr>
        <p:spPr>
          <a:xfrm>
            <a:off x="2960602" y="1109228"/>
            <a:ext cx="1395346" cy="1395346"/>
          </a:xfrm>
          <a:custGeom>
            <a:avLst/>
            <a:gdLst>
              <a:gd name="connsiteX0" fmla="*/ 0 w 1395346"/>
              <a:gd name="connsiteY0" fmla="*/ 697673 h 1395346"/>
              <a:gd name="connsiteX1" fmla="*/ 697673 w 1395346"/>
              <a:gd name="connsiteY1" fmla="*/ 0 h 1395346"/>
              <a:gd name="connsiteX2" fmla="*/ 1395346 w 1395346"/>
              <a:gd name="connsiteY2" fmla="*/ 697673 h 1395346"/>
              <a:gd name="connsiteX3" fmla="*/ 697673 w 1395346"/>
              <a:gd name="connsiteY3" fmla="*/ 1395346 h 1395346"/>
              <a:gd name="connsiteX4" fmla="*/ 0 w 1395346"/>
              <a:gd name="connsiteY4" fmla="*/ 697673 h 1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5346" h="1395346">
                <a:moveTo>
                  <a:pt x="0" y="697673"/>
                </a:moveTo>
                <a:cubicBezTo>
                  <a:pt x="0" y="312359"/>
                  <a:pt x="312359" y="0"/>
                  <a:pt x="697673" y="0"/>
                </a:cubicBezTo>
                <a:cubicBezTo>
                  <a:pt x="1082987" y="0"/>
                  <a:pt x="1395346" y="312359"/>
                  <a:pt x="1395346" y="697673"/>
                </a:cubicBezTo>
                <a:cubicBezTo>
                  <a:pt x="1395346" y="1082987"/>
                  <a:pt x="1082987" y="1395346"/>
                  <a:pt x="697673" y="1395346"/>
                </a:cubicBezTo>
                <a:cubicBezTo>
                  <a:pt x="312359" y="1395346"/>
                  <a:pt x="0" y="1082987"/>
                  <a:pt x="0" y="697673"/>
                </a:cubicBezTo>
                <a:close/>
              </a:path>
            </a:pathLst>
          </a:custGeom>
          <a:ln>
            <a:noFill/>
          </a:ln>
        </p:spPr>
        <p:style>
          <a:lnRef idx="2">
            <a:scrgbClr r="0" g="0" b="0"/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2124" tIns="222124" rIns="222124" bIns="222124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1" i="0" kern="1200" dirty="0">
                <a:latin typeface="Raleway" panose="020B0503030101060003" pitchFamily="34" charset="0"/>
              </a:rPr>
              <a:t>START</a:t>
            </a:r>
            <a:endParaRPr lang="en-US" sz="2000" b="1" i="0" kern="1200" dirty="0">
              <a:latin typeface="Raleway" panose="020B0503030101060003" pitchFamily="34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E6EF8BF-1EE0-4BAE-A7FD-6FA466214A75}"/>
              </a:ext>
            </a:extLst>
          </p:cNvPr>
          <p:cNvSpPr/>
          <p:nvPr/>
        </p:nvSpPr>
        <p:spPr>
          <a:xfrm rot="2160000">
            <a:off x="4312147" y="2355094"/>
            <a:ext cx="372169" cy="124141"/>
          </a:xfrm>
          <a:custGeom>
            <a:avLst/>
            <a:gdLst>
              <a:gd name="connsiteX0" fmla="*/ 0 w 372169"/>
              <a:gd name="connsiteY0" fmla="*/ 24828 h 124141"/>
              <a:gd name="connsiteX1" fmla="*/ 310099 w 372169"/>
              <a:gd name="connsiteY1" fmla="*/ 24828 h 124141"/>
              <a:gd name="connsiteX2" fmla="*/ 310099 w 372169"/>
              <a:gd name="connsiteY2" fmla="*/ 0 h 124141"/>
              <a:gd name="connsiteX3" fmla="*/ 372169 w 372169"/>
              <a:gd name="connsiteY3" fmla="*/ 62071 h 124141"/>
              <a:gd name="connsiteX4" fmla="*/ 310099 w 372169"/>
              <a:gd name="connsiteY4" fmla="*/ 124141 h 124141"/>
              <a:gd name="connsiteX5" fmla="*/ 310099 w 372169"/>
              <a:gd name="connsiteY5" fmla="*/ 99313 h 124141"/>
              <a:gd name="connsiteX6" fmla="*/ 0 w 372169"/>
              <a:gd name="connsiteY6" fmla="*/ 99313 h 124141"/>
              <a:gd name="connsiteX7" fmla="*/ 0 w 372169"/>
              <a:gd name="connsiteY7" fmla="*/ 24828 h 124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2169" h="124141">
                <a:moveTo>
                  <a:pt x="0" y="24828"/>
                </a:moveTo>
                <a:lnTo>
                  <a:pt x="310099" y="24828"/>
                </a:lnTo>
                <a:lnTo>
                  <a:pt x="310099" y="0"/>
                </a:lnTo>
                <a:lnTo>
                  <a:pt x="372169" y="62071"/>
                </a:lnTo>
                <a:lnTo>
                  <a:pt x="310099" y="124141"/>
                </a:lnTo>
                <a:lnTo>
                  <a:pt x="310099" y="99313"/>
                </a:lnTo>
                <a:lnTo>
                  <a:pt x="0" y="99313"/>
                </a:lnTo>
                <a:lnTo>
                  <a:pt x="0" y="24828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24827" rIns="37241" bIns="24828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500" kern="120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4E1F5CD-9B61-4D7A-8D85-61D5FB2FFCFD}"/>
              </a:ext>
            </a:extLst>
          </p:cNvPr>
          <p:cNvSpPr/>
          <p:nvPr/>
        </p:nvSpPr>
        <p:spPr>
          <a:xfrm>
            <a:off x="4657558" y="2342138"/>
            <a:ext cx="1395346" cy="1395346"/>
          </a:xfrm>
          <a:custGeom>
            <a:avLst/>
            <a:gdLst>
              <a:gd name="connsiteX0" fmla="*/ 0 w 1395346"/>
              <a:gd name="connsiteY0" fmla="*/ 697673 h 1395346"/>
              <a:gd name="connsiteX1" fmla="*/ 697673 w 1395346"/>
              <a:gd name="connsiteY1" fmla="*/ 0 h 1395346"/>
              <a:gd name="connsiteX2" fmla="*/ 1395346 w 1395346"/>
              <a:gd name="connsiteY2" fmla="*/ 697673 h 1395346"/>
              <a:gd name="connsiteX3" fmla="*/ 697673 w 1395346"/>
              <a:gd name="connsiteY3" fmla="*/ 1395346 h 1395346"/>
              <a:gd name="connsiteX4" fmla="*/ 0 w 1395346"/>
              <a:gd name="connsiteY4" fmla="*/ 697673 h 1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5346" h="1395346">
                <a:moveTo>
                  <a:pt x="0" y="697673"/>
                </a:moveTo>
                <a:cubicBezTo>
                  <a:pt x="0" y="312359"/>
                  <a:pt x="312359" y="0"/>
                  <a:pt x="697673" y="0"/>
                </a:cubicBezTo>
                <a:cubicBezTo>
                  <a:pt x="1082987" y="0"/>
                  <a:pt x="1395346" y="312359"/>
                  <a:pt x="1395346" y="697673"/>
                </a:cubicBezTo>
                <a:cubicBezTo>
                  <a:pt x="1395346" y="1082987"/>
                  <a:pt x="1082987" y="1395346"/>
                  <a:pt x="697673" y="1395346"/>
                </a:cubicBezTo>
                <a:cubicBezTo>
                  <a:pt x="312359" y="1395346"/>
                  <a:pt x="0" y="1082987"/>
                  <a:pt x="0" y="697673"/>
                </a:cubicBezTo>
                <a:close/>
              </a:path>
            </a:pathLst>
          </a:custGeom>
          <a:ln>
            <a:noFill/>
          </a:ln>
        </p:spPr>
        <p:style>
          <a:lnRef idx="2">
            <a:scrgbClr r="0" g="0" b="0"/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2124" tIns="222124" rIns="222124" bIns="222124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1" i="0" kern="1200" dirty="0">
                <a:latin typeface="Raleway" panose="020B0503030101060003" pitchFamily="34" charset="0"/>
              </a:rPr>
              <a:t>INTER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C7AB471-6016-45DA-84EF-758D0EB2BC1E}"/>
              </a:ext>
            </a:extLst>
          </p:cNvPr>
          <p:cNvSpPr/>
          <p:nvPr/>
        </p:nvSpPr>
        <p:spPr>
          <a:xfrm rot="17280000">
            <a:off x="4848312" y="3965168"/>
            <a:ext cx="372169" cy="124142"/>
          </a:xfrm>
          <a:custGeom>
            <a:avLst/>
            <a:gdLst>
              <a:gd name="connsiteX0" fmla="*/ 0 w 372169"/>
              <a:gd name="connsiteY0" fmla="*/ 24828 h 124141"/>
              <a:gd name="connsiteX1" fmla="*/ 310099 w 372169"/>
              <a:gd name="connsiteY1" fmla="*/ 24828 h 124141"/>
              <a:gd name="connsiteX2" fmla="*/ 310099 w 372169"/>
              <a:gd name="connsiteY2" fmla="*/ 0 h 124141"/>
              <a:gd name="connsiteX3" fmla="*/ 372169 w 372169"/>
              <a:gd name="connsiteY3" fmla="*/ 62071 h 124141"/>
              <a:gd name="connsiteX4" fmla="*/ 310099 w 372169"/>
              <a:gd name="connsiteY4" fmla="*/ 124141 h 124141"/>
              <a:gd name="connsiteX5" fmla="*/ 310099 w 372169"/>
              <a:gd name="connsiteY5" fmla="*/ 99313 h 124141"/>
              <a:gd name="connsiteX6" fmla="*/ 0 w 372169"/>
              <a:gd name="connsiteY6" fmla="*/ 99313 h 124141"/>
              <a:gd name="connsiteX7" fmla="*/ 0 w 372169"/>
              <a:gd name="connsiteY7" fmla="*/ 24828 h 124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2169" h="124141">
                <a:moveTo>
                  <a:pt x="372169" y="99312"/>
                </a:moveTo>
                <a:lnTo>
                  <a:pt x="62070" y="99312"/>
                </a:lnTo>
                <a:lnTo>
                  <a:pt x="62070" y="124140"/>
                </a:lnTo>
                <a:lnTo>
                  <a:pt x="0" y="62070"/>
                </a:lnTo>
                <a:lnTo>
                  <a:pt x="62070" y="1"/>
                </a:lnTo>
                <a:lnTo>
                  <a:pt x="62070" y="24829"/>
                </a:lnTo>
                <a:lnTo>
                  <a:pt x="372169" y="24829"/>
                </a:lnTo>
                <a:lnTo>
                  <a:pt x="372169" y="9931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7241" tIns="24828" rIns="0" bIns="24828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500" kern="120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5AA1D95-C566-4CEE-82E1-379F68630EFF}"/>
              </a:ext>
            </a:extLst>
          </p:cNvPr>
          <p:cNvSpPr/>
          <p:nvPr/>
        </p:nvSpPr>
        <p:spPr>
          <a:xfrm>
            <a:off x="4009379" y="4337030"/>
            <a:ext cx="1395346" cy="1395346"/>
          </a:xfrm>
          <a:custGeom>
            <a:avLst/>
            <a:gdLst>
              <a:gd name="connsiteX0" fmla="*/ 0 w 1395346"/>
              <a:gd name="connsiteY0" fmla="*/ 697673 h 1395346"/>
              <a:gd name="connsiteX1" fmla="*/ 697673 w 1395346"/>
              <a:gd name="connsiteY1" fmla="*/ 0 h 1395346"/>
              <a:gd name="connsiteX2" fmla="*/ 1395346 w 1395346"/>
              <a:gd name="connsiteY2" fmla="*/ 697673 h 1395346"/>
              <a:gd name="connsiteX3" fmla="*/ 697673 w 1395346"/>
              <a:gd name="connsiteY3" fmla="*/ 1395346 h 1395346"/>
              <a:gd name="connsiteX4" fmla="*/ 0 w 1395346"/>
              <a:gd name="connsiteY4" fmla="*/ 697673 h 1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5346" h="1395346">
                <a:moveTo>
                  <a:pt x="0" y="697673"/>
                </a:moveTo>
                <a:cubicBezTo>
                  <a:pt x="0" y="312359"/>
                  <a:pt x="312359" y="0"/>
                  <a:pt x="697673" y="0"/>
                </a:cubicBezTo>
                <a:cubicBezTo>
                  <a:pt x="1082987" y="0"/>
                  <a:pt x="1395346" y="312359"/>
                  <a:pt x="1395346" y="697673"/>
                </a:cubicBezTo>
                <a:cubicBezTo>
                  <a:pt x="1395346" y="1082987"/>
                  <a:pt x="1082987" y="1395346"/>
                  <a:pt x="697673" y="1395346"/>
                </a:cubicBezTo>
                <a:cubicBezTo>
                  <a:pt x="312359" y="1395346"/>
                  <a:pt x="0" y="1082987"/>
                  <a:pt x="0" y="697673"/>
                </a:cubicBezTo>
                <a:close/>
              </a:path>
            </a:pathLst>
          </a:custGeom>
          <a:ln>
            <a:noFill/>
          </a:ln>
        </p:spPr>
        <p:style>
          <a:lnRef idx="2">
            <a:scrgbClr r="0" g="0" b="0"/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2124" tIns="222124" rIns="222124" bIns="222124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1" i="0" kern="1200" dirty="0">
                <a:latin typeface="Raleway" panose="020B0503030101060003" pitchFamily="34" charset="0"/>
              </a:rPr>
              <a:t>MEDIAT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D2973E9-5F24-4E84-AA46-2B980DD2B6CC}"/>
              </a:ext>
            </a:extLst>
          </p:cNvPr>
          <p:cNvSpPr/>
          <p:nvPr/>
        </p:nvSpPr>
        <p:spPr>
          <a:xfrm>
            <a:off x="3482724" y="4972631"/>
            <a:ext cx="372170" cy="124142"/>
          </a:xfrm>
          <a:custGeom>
            <a:avLst/>
            <a:gdLst>
              <a:gd name="connsiteX0" fmla="*/ 0 w 372169"/>
              <a:gd name="connsiteY0" fmla="*/ 24828 h 124141"/>
              <a:gd name="connsiteX1" fmla="*/ 310099 w 372169"/>
              <a:gd name="connsiteY1" fmla="*/ 24828 h 124141"/>
              <a:gd name="connsiteX2" fmla="*/ 310099 w 372169"/>
              <a:gd name="connsiteY2" fmla="*/ 0 h 124141"/>
              <a:gd name="connsiteX3" fmla="*/ 372169 w 372169"/>
              <a:gd name="connsiteY3" fmla="*/ 62071 h 124141"/>
              <a:gd name="connsiteX4" fmla="*/ 310099 w 372169"/>
              <a:gd name="connsiteY4" fmla="*/ 124141 h 124141"/>
              <a:gd name="connsiteX5" fmla="*/ 310099 w 372169"/>
              <a:gd name="connsiteY5" fmla="*/ 99313 h 124141"/>
              <a:gd name="connsiteX6" fmla="*/ 0 w 372169"/>
              <a:gd name="connsiteY6" fmla="*/ 99313 h 124141"/>
              <a:gd name="connsiteX7" fmla="*/ 0 w 372169"/>
              <a:gd name="connsiteY7" fmla="*/ 24828 h 124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2169" h="124141">
                <a:moveTo>
                  <a:pt x="372169" y="99312"/>
                </a:moveTo>
                <a:lnTo>
                  <a:pt x="62070" y="99312"/>
                </a:lnTo>
                <a:lnTo>
                  <a:pt x="62070" y="124140"/>
                </a:lnTo>
                <a:lnTo>
                  <a:pt x="0" y="62070"/>
                </a:lnTo>
                <a:lnTo>
                  <a:pt x="62070" y="1"/>
                </a:lnTo>
                <a:lnTo>
                  <a:pt x="62070" y="24829"/>
                </a:lnTo>
                <a:lnTo>
                  <a:pt x="372169" y="24829"/>
                </a:lnTo>
                <a:lnTo>
                  <a:pt x="372169" y="9931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7242" tIns="24829" rIns="1" bIns="24828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500" kern="120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CC2BD9C-6268-432F-A8F7-552E17945943}"/>
              </a:ext>
            </a:extLst>
          </p:cNvPr>
          <p:cNvSpPr/>
          <p:nvPr/>
        </p:nvSpPr>
        <p:spPr>
          <a:xfrm>
            <a:off x="1911826" y="4337030"/>
            <a:ext cx="1395346" cy="1395346"/>
          </a:xfrm>
          <a:custGeom>
            <a:avLst/>
            <a:gdLst>
              <a:gd name="connsiteX0" fmla="*/ 0 w 1395346"/>
              <a:gd name="connsiteY0" fmla="*/ 697673 h 1395346"/>
              <a:gd name="connsiteX1" fmla="*/ 697673 w 1395346"/>
              <a:gd name="connsiteY1" fmla="*/ 0 h 1395346"/>
              <a:gd name="connsiteX2" fmla="*/ 1395346 w 1395346"/>
              <a:gd name="connsiteY2" fmla="*/ 697673 h 1395346"/>
              <a:gd name="connsiteX3" fmla="*/ 697673 w 1395346"/>
              <a:gd name="connsiteY3" fmla="*/ 1395346 h 1395346"/>
              <a:gd name="connsiteX4" fmla="*/ 0 w 1395346"/>
              <a:gd name="connsiteY4" fmla="*/ 697673 h 1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5346" h="1395346">
                <a:moveTo>
                  <a:pt x="0" y="697673"/>
                </a:moveTo>
                <a:cubicBezTo>
                  <a:pt x="0" y="312359"/>
                  <a:pt x="312359" y="0"/>
                  <a:pt x="697673" y="0"/>
                </a:cubicBezTo>
                <a:cubicBezTo>
                  <a:pt x="1082987" y="0"/>
                  <a:pt x="1395346" y="312359"/>
                  <a:pt x="1395346" y="697673"/>
                </a:cubicBezTo>
                <a:cubicBezTo>
                  <a:pt x="1395346" y="1082987"/>
                  <a:pt x="1082987" y="1395346"/>
                  <a:pt x="697673" y="1395346"/>
                </a:cubicBezTo>
                <a:cubicBezTo>
                  <a:pt x="312359" y="1395346"/>
                  <a:pt x="0" y="1082987"/>
                  <a:pt x="0" y="697673"/>
                </a:cubicBezTo>
                <a:close/>
              </a:path>
            </a:pathLst>
          </a:custGeom>
          <a:ln>
            <a:noFill/>
          </a:ln>
        </p:spPr>
        <p:style>
          <a:lnRef idx="2">
            <a:scrgbClr r="0" g="0" b="0"/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2124" tIns="222124" rIns="222124" bIns="222124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1" i="0" kern="1200" dirty="0">
                <a:latin typeface="Raleway" panose="020B0503030101060003" pitchFamily="34" charset="0"/>
              </a:rPr>
              <a:t>STEP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62B7954B-CBB6-49D5-A5FA-4AD61EC5A484}"/>
              </a:ext>
            </a:extLst>
          </p:cNvPr>
          <p:cNvSpPr/>
          <p:nvPr/>
        </p:nvSpPr>
        <p:spPr>
          <a:xfrm rot="4320000">
            <a:off x="2102580" y="3985203"/>
            <a:ext cx="372170" cy="124142"/>
          </a:xfrm>
          <a:custGeom>
            <a:avLst/>
            <a:gdLst>
              <a:gd name="connsiteX0" fmla="*/ 0 w 372169"/>
              <a:gd name="connsiteY0" fmla="*/ 24828 h 124141"/>
              <a:gd name="connsiteX1" fmla="*/ 310099 w 372169"/>
              <a:gd name="connsiteY1" fmla="*/ 24828 h 124141"/>
              <a:gd name="connsiteX2" fmla="*/ 310099 w 372169"/>
              <a:gd name="connsiteY2" fmla="*/ 0 h 124141"/>
              <a:gd name="connsiteX3" fmla="*/ 372169 w 372169"/>
              <a:gd name="connsiteY3" fmla="*/ 62071 h 124141"/>
              <a:gd name="connsiteX4" fmla="*/ 310099 w 372169"/>
              <a:gd name="connsiteY4" fmla="*/ 124141 h 124141"/>
              <a:gd name="connsiteX5" fmla="*/ 310099 w 372169"/>
              <a:gd name="connsiteY5" fmla="*/ 99313 h 124141"/>
              <a:gd name="connsiteX6" fmla="*/ 0 w 372169"/>
              <a:gd name="connsiteY6" fmla="*/ 99313 h 124141"/>
              <a:gd name="connsiteX7" fmla="*/ 0 w 372169"/>
              <a:gd name="connsiteY7" fmla="*/ 24828 h 124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2169" h="124141">
                <a:moveTo>
                  <a:pt x="372169" y="99312"/>
                </a:moveTo>
                <a:lnTo>
                  <a:pt x="62070" y="99312"/>
                </a:lnTo>
                <a:lnTo>
                  <a:pt x="62070" y="124140"/>
                </a:lnTo>
                <a:lnTo>
                  <a:pt x="0" y="62070"/>
                </a:lnTo>
                <a:lnTo>
                  <a:pt x="62070" y="1"/>
                </a:lnTo>
                <a:lnTo>
                  <a:pt x="62070" y="24829"/>
                </a:lnTo>
                <a:lnTo>
                  <a:pt x="372169" y="24829"/>
                </a:lnTo>
                <a:lnTo>
                  <a:pt x="372169" y="9931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7243" tIns="24829" rIns="-1" bIns="24827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500" kern="120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641DC17-399F-442A-BFE5-503507DE2E41}"/>
              </a:ext>
            </a:extLst>
          </p:cNvPr>
          <p:cNvSpPr/>
          <p:nvPr/>
        </p:nvSpPr>
        <p:spPr>
          <a:xfrm>
            <a:off x="1263646" y="2342138"/>
            <a:ext cx="1395346" cy="1395346"/>
          </a:xfrm>
          <a:custGeom>
            <a:avLst/>
            <a:gdLst>
              <a:gd name="connsiteX0" fmla="*/ 0 w 1395346"/>
              <a:gd name="connsiteY0" fmla="*/ 697673 h 1395346"/>
              <a:gd name="connsiteX1" fmla="*/ 697673 w 1395346"/>
              <a:gd name="connsiteY1" fmla="*/ 0 h 1395346"/>
              <a:gd name="connsiteX2" fmla="*/ 1395346 w 1395346"/>
              <a:gd name="connsiteY2" fmla="*/ 697673 h 1395346"/>
              <a:gd name="connsiteX3" fmla="*/ 697673 w 1395346"/>
              <a:gd name="connsiteY3" fmla="*/ 1395346 h 1395346"/>
              <a:gd name="connsiteX4" fmla="*/ 0 w 1395346"/>
              <a:gd name="connsiteY4" fmla="*/ 697673 h 1395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5346" h="1395346">
                <a:moveTo>
                  <a:pt x="0" y="697673"/>
                </a:moveTo>
                <a:cubicBezTo>
                  <a:pt x="0" y="312359"/>
                  <a:pt x="312359" y="0"/>
                  <a:pt x="697673" y="0"/>
                </a:cubicBezTo>
                <a:cubicBezTo>
                  <a:pt x="1082987" y="0"/>
                  <a:pt x="1395346" y="312359"/>
                  <a:pt x="1395346" y="697673"/>
                </a:cubicBezTo>
                <a:cubicBezTo>
                  <a:pt x="1395346" y="1082987"/>
                  <a:pt x="1082987" y="1395346"/>
                  <a:pt x="697673" y="1395346"/>
                </a:cubicBezTo>
                <a:cubicBezTo>
                  <a:pt x="312359" y="1395346"/>
                  <a:pt x="0" y="1082987"/>
                  <a:pt x="0" y="697673"/>
                </a:cubicBezTo>
                <a:close/>
              </a:path>
            </a:pathLst>
          </a:custGeom>
          <a:ln>
            <a:noFill/>
          </a:ln>
        </p:spPr>
        <p:style>
          <a:lnRef idx="2">
            <a:scrgbClr r="0" g="0" b="0"/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2124" tIns="222124" rIns="222124" bIns="222124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1" i="0" kern="1200" dirty="0">
                <a:latin typeface="Raleway" panose="020B0503030101060003" pitchFamily="34" charset="0"/>
              </a:rPr>
              <a:t>FINISH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2A03A10-9135-4B0F-AE4F-5D213291A6D7}"/>
              </a:ext>
            </a:extLst>
          </p:cNvPr>
          <p:cNvSpPr/>
          <p:nvPr/>
        </p:nvSpPr>
        <p:spPr>
          <a:xfrm rot="19440000">
            <a:off x="2615191" y="2367477"/>
            <a:ext cx="372169" cy="124141"/>
          </a:xfrm>
          <a:custGeom>
            <a:avLst/>
            <a:gdLst>
              <a:gd name="connsiteX0" fmla="*/ 0 w 372169"/>
              <a:gd name="connsiteY0" fmla="*/ 24828 h 124141"/>
              <a:gd name="connsiteX1" fmla="*/ 310099 w 372169"/>
              <a:gd name="connsiteY1" fmla="*/ 24828 h 124141"/>
              <a:gd name="connsiteX2" fmla="*/ 310099 w 372169"/>
              <a:gd name="connsiteY2" fmla="*/ 0 h 124141"/>
              <a:gd name="connsiteX3" fmla="*/ 372169 w 372169"/>
              <a:gd name="connsiteY3" fmla="*/ 62071 h 124141"/>
              <a:gd name="connsiteX4" fmla="*/ 310099 w 372169"/>
              <a:gd name="connsiteY4" fmla="*/ 124141 h 124141"/>
              <a:gd name="connsiteX5" fmla="*/ 310099 w 372169"/>
              <a:gd name="connsiteY5" fmla="*/ 99313 h 124141"/>
              <a:gd name="connsiteX6" fmla="*/ 0 w 372169"/>
              <a:gd name="connsiteY6" fmla="*/ 99313 h 124141"/>
              <a:gd name="connsiteX7" fmla="*/ 0 w 372169"/>
              <a:gd name="connsiteY7" fmla="*/ 24828 h 124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2169" h="124141">
                <a:moveTo>
                  <a:pt x="0" y="24828"/>
                </a:moveTo>
                <a:lnTo>
                  <a:pt x="310099" y="24828"/>
                </a:lnTo>
                <a:lnTo>
                  <a:pt x="310099" y="0"/>
                </a:lnTo>
                <a:lnTo>
                  <a:pt x="372169" y="62071"/>
                </a:lnTo>
                <a:lnTo>
                  <a:pt x="310099" y="124141"/>
                </a:lnTo>
                <a:lnTo>
                  <a:pt x="310099" y="99313"/>
                </a:lnTo>
                <a:lnTo>
                  <a:pt x="0" y="99313"/>
                </a:lnTo>
                <a:lnTo>
                  <a:pt x="0" y="24828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-1" tIns="24827" rIns="37242" bIns="24828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500" kern="1200"/>
          </a:p>
        </p:txBody>
      </p:sp>
      <p:sp>
        <p:nvSpPr>
          <p:cNvPr id="19" name="Freeform 301"/>
          <p:cNvSpPr>
            <a:spLocks noEditPoints="1"/>
          </p:cNvSpPr>
          <p:nvPr/>
        </p:nvSpPr>
        <p:spPr bwMode="auto">
          <a:xfrm>
            <a:off x="3295731" y="3177856"/>
            <a:ext cx="825560" cy="713205"/>
          </a:xfrm>
          <a:custGeom>
            <a:avLst/>
            <a:gdLst>
              <a:gd name="T0" fmla="*/ 90 w 186"/>
              <a:gd name="T1" fmla="*/ 106 h 160"/>
              <a:gd name="T2" fmla="*/ 90 w 186"/>
              <a:gd name="T3" fmla="*/ 106 h 160"/>
              <a:gd name="T4" fmla="*/ 73 w 186"/>
              <a:gd name="T5" fmla="*/ 101 h 160"/>
              <a:gd name="T6" fmla="*/ 68 w 186"/>
              <a:gd name="T7" fmla="*/ 107 h 160"/>
              <a:gd name="T8" fmla="*/ 77 w 186"/>
              <a:gd name="T9" fmla="*/ 111 h 160"/>
              <a:gd name="T10" fmla="*/ 83 w 186"/>
              <a:gd name="T11" fmla="*/ 154 h 160"/>
              <a:gd name="T12" fmla="*/ 76 w 186"/>
              <a:gd name="T13" fmla="*/ 131 h 160"/>
              <a:gd name="T14" fmla="*/ 80 w 186"/>
              <a:gd name="T15" fmla="*/ 126 h 160"/>
              <a:gd name="T16" fmla="*/ 87 w 186"/>
              <a:gd name="T17" fmla="*/ 131 h 160"/>
              <a:gd name="T18" fmla="*/ 93 w 186"/>
              <a:gd name="T19" fmla="*/ 111 h 160"/>
              <a:gd name="T20" fmla="*/ 160 w 186"/>
              <a:gd name="T21" fmla="*/ 54 h 160"/>
              <a:gd name="T22" fmla="*/ 110 w 186"/>
              <a:gd name="T23" fmla="*/ 0 h 160"/>
              <a:gd name="T24" fmla="*/ 55 w 186"/>
              <a:gd name="T25" fmla="*/ 25 h 160"/>
              <a:gd name="T26" fmla="*/ 26 w 186"/>
              <a:gd name="T27" fmla="*/ 61 h 160"/>
              <a:gd name="T28" fmla="*/ 38 w 186"/>
              <a:gd name="T29" fmla="*/ 135 h 160"/>
              <a:gd name="T30" fmla="*/ 59 w 186"/>
              <a:gd name="T31" fmla="*/ 131 h 160"/>
              <a:gd name="T32" fmla="*/ 38 w 186"/>
              <a:gd name="T33" fmla="*/ 126 h 160"/>
              <a:gd name="T34" fmla="*/ 29 w 186"/>
              <a:gd name="T35" fmla="*/ 69 h 160"/>
              <a:gd name="T36" fmla="*/ 34 w 186"/>
              <a:gd name="T37" fmla="*/ 59 h 160"/>
              <a:gd name="T38" fmla="*/ 55 w 186"/>
              <a:gd name="T39" fmla="*/ 34 h 160"/>
              <a:gd name="T40" fmla="*/ 69 w 186"/>
              <a:gd name="T41" fmla="*/ 37 h 160"/>
              <a:gd name="T42" fmla="*/ 110 w 186"/>
              <a:gd name="T43" fmla="*/ 8 h 160"/>
              <a:gd name="T44" fmla="*/ 152 w 186"/>
              <a:gd name="T45" fmla="*/ 53 h 160"/>
              <a:gd name="T46" fmla="*/ 151 w 186"/>
              <a:gd name="T47" fmla="*/ 59 h 160"/>
              <a:gd name="T48" fmla="*/ 177 w 186"/>
              <a:gd name="T49" fmla="*/ 93 h 160"/>
              <a:gd name="T50" fmla="*/ 131 w 186"/>
              <a:gd name="T51" fmla="*/ 126 h 160"/>
              <a:gd name="T52" fmla="*/ 131 w 186"/>
              <a:gd name="T53" fmla="*/ 135 h 160"/>
              <a:gd name="T54" fmla="*/ 186 w 186"/>
              <a:gd name="T55" fmla="*/ 93 h 160"/>
              <a:gd name="T56" fmla="*/ 115 w 186"/>
              <a:gd name="T57" fmla="*/ 152 h 160"/>
              <a:gd name="T58" fmla="*/ 118 w 186"/>
              <a:gd name="T59" fmla="*/ 131 h 160"/>
              <a:gd name="T60" fmla="*/ 101 w 186"/>
              <a:gd name="T61" fmla="*/ 116 h 160"/>
              <a:gd name="T62" fmla="*/ 104 w 186"/>
              <a:gd name="T63" fmla="*/ 144 h 160"/>
              <a:gd name="T64" fmla="*/ 105 w 186"/>
              <a:gd name="T65" fmla="*/ 132 h 160"/>
              <a:gd name="T66" fmla="*/ 98 w 186"/>
              <a:gd name="T67" fmla="*/ 133 h 160"/>
              <a:gd name="T68" fmla="*/ 93 w 186"/>
              <a:gd name="T69" fmla="*/ 154 h 160"/>
              <a:gd name="T70" fmla="*/ 96 w 186"/>
              <a:gd name="T71" fmla="*/ 156 h 160"/>
              <a:gd name="T72" fmla="*/ 113 w 186"/>
              <a:gd name="T73" fmla="*/ 160 h 160"/>
              <a:gd name="T74" fmla="*/ 118 w 186"/>
              <a:gd name="T75" fmla="*/ 154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160">
                <a:moveTo>
                  <a:pt x="93" y="108"/>
                </a:moveTo>
                <a:cubicBezTo>
                  <a:pt x="92" y="107"/>
                  <a:pt x="91" y="106"/>
                  <a:pt x="90" y="106"/>
                </a:cubicBezTo>
                <a:cubicBezTo>
                  <a:pt x="91" y="106"/>
                  <a:pt x="91" y="106"/>
                  <a:pt x="91" y="106"/>
                </a:cubicBezTo>
                <a:cubicBezTo>
                  <a:pt x="90" y="106"/>
                  <a:pt x="90" y="106"/>
                  <a:pt x="90" y="106"/>
                </a:cubicBezTo>
                <a:cubicBezTo>
                  <a:pt x="73" y="101"/>
                  <a:pt x="73" y="101"/>
                  <a:pt x="73" y="101"/>
                </a:cubicBezTo>
                <a:cubicBezTo>
                  <a:pt x="73" y="101"/>
                  <a:pt x="73" y="101"/>
                  <a:pt x="73" y="101"/>
                </a:cubicBezTo>
                <a:cubicBezTo>
                  <a:pt x="72" y="101"/>
                  <a:pt x="71" y="101"/>
                  <a:pt x="70" y="102"/>
                </a:cubicBezTo>
                <a:cubicBezTo>
                  <a:pt x="68" y="103"/>
                  <a:pt x="67" y="105"/>
                  <a:pt x="68" y="107"/>
                </a:cubicBezTo>
                <a:cubicBezTo>
                  <a:pt x="69" y="108"/>
                  <a:pt x="70" y="109"/>
                  <a:pt x="71" y="109"/>
                </a:cubicBezTo>
                <a:cubicBezTo>
                  <a:pt x="77" y="111"/>
                  <a:pt x="77" y="111"/>
                  <a:pt x="77" y="111"/>
                </a:cubicBezTo>
                <a:cubicBezTo>
                  <a:pt x="71" y="116"/>
                  <a:pt x="68" y="123"/>
                  <a:pt x="68" y="131"/>
                </a:cubicBezTo>
                <a:cubicBezTo>
                  <a:pt x="68" y="141"/>
                  <a:pt x="74" y="150"/>
                  <a:pt x="83" y="154"/>
                </a:cubicBezTo>
                <a:cubicBezTo>
                  <a:pt x="86" y="146"/>
                  <a:pt x="86" y="146"/>
                  <a:pt x="86" y="146"/>
                </a:cubicBezTo>
                <a:cubicBezTo>
                  <a:pt x="80" y="143"/>
                  <a:pt x="76" y="137"/>
                  <a:pt x="76" y="131"/>
                </a:cubicBezTo>
                <a:cubicBezTo>
                  <a:pt x="76" y="125"/>
                  <a:pt x="79" y="120"/>
                  <a:pt x="83" y="117"/>
                </a:cubicBezTo>
                <a:cubicBezTo>
                  <a:pt x="80" y="126"/>
                  <a:pt x="80" y="126"/>
                  <a:pt x="80" y="126"/>
                </a:cubicBezTo>
                <a:cubicBezTo>
                  <a:pt x="80" y="127"/>
                  <a:pt x="80" y="128"/>
                  <a:pt x="81" y="129"/>
                </a:cubicBezTo>
                <a:cubicBezTo>
                  <a:pt x="82" y="131"/>
                  <a:pt x="85" y="132"/>
                  <a:pt x="87" y="131"/>
                </a:cubicBezTo>
                <a:cubicBezTo>
                  <a:pt x="88" y="130"/>
                  <a:pt x="88" y="129"/>
                  <a:pt x="89" y="128"/>
                </a:cubicBezTo>
                <a:cubicBezTo>
                  <a:pt x="93" y="111"/>
                  <a:pt x="93" y="111"/>
                  <a:pt x="93" y="111"/>
                </a:cubicBezTo>
                <a:cubicBezTo>
                  <a:pt x="93" y="110"/>
                  <a:pt x="93" y="109"/>
                  <a:pt x="93" y="108"/>
                </a:cubicBezTo>
                <a:close/>
                <a:moveTo>
                  <a:pt x="160" y="54"/>
                </a:moveTo>
                <a:cubicBezTo>
                  <a:pt x="160" y="53"/>
                  <a:pt x="160" y="52"/>
                  <a:pt x="160" y="50"/>
                </a:cubicBezTo>
                <a:cubicBezTo>
                  <a:pt x="160" y="23"/>
                  <a:pt x="138" y="0"/>
                  <a:pt x="110" y="0"/>
                </a:cubicBezTo>
                <a:cubicBezTo>
                  <a:pt x="90" y="0"/>
                  <a:pt x="73" y="11"/>
                  <a:pt x="65" y="27"/>
                </a:cubicBezTo>
                <a:cubicBezTo>
                  <a:pt x="62" y="26"/>
                  <a:pt x="59" y="25"/>
                  <a:pt x="55" y="25"/>
                </a:cubicBezTo>
                <a:cubicBezTo>
                  <a:pt x="39" y="25"/>
                  <a:pt x="25" y="38"/>
                  <a:pt x="25" y="55"/>
                </a:cubicBezTo>
                <a:cubicBezTo>
                  <a:pt x="25" y="57"/>
                  <a:pt x="26" y="59"/>
                  <a:pt x="26" y="61"/>
                </a:cubicBezTo>
                <a:cubicBezTo>
                  <a:pt x="11" y="66"/>
                  <a:pt x="0" y="80"/>
                  <a:pt x="0" y="97"/>
                </a:cubicBezTo>
                <a:cubicBezTo>
                  <a:pt x="0" y="118"/>
                  <a:pt x="17" y="135"/>
                  <a:pt x="38" y="135"/>
                </a:cubicBezTo>
                <a:cubicBezTo>
                  <a:pt x="55" y="135"/>
                  <a:pt x="55" y="135"/>
                  <a:pt x="55" y="135"/>
                </a:cubicBezTo>
                <a:cubicBezTo>
                  <a:pt x="57" y="135"/>
                  <a:pt x="59" y="133"/>
                  <a:pt x="59" y="131"/>
                </a:cubicBezTo>
                <a:cubicBezTo>
                  <a:pt x="59" y="128"/>
                  <a:pt x="57" y="126"/>
                  <a:pt x="55" y="126"/>
                </a:cubicBezTo>
                <a:cubicBezTo>
                  <a:pt x="38" y="126"/>
                  <a:pt x="38" y="126"/>
                  <a:pt x="38" y="126"/>
                </a:cubicBezTo>
                <a:cubicBezTo>
                  <a:pt x="22" y="126"/>
                  <a:pt x="9" y="113"/>
                  <a:pt x="9" y="97"/>
                </a:cubicBezTo>
                <a:cubicBezTo>
                  <a:pt x="9" y="84"/>
                  <a:pt x="17" y="73"/>
                  <a:pt x="29" y="69"/>
                </a:cubicBezTo>
                <a:cubicBezTo>
                  <a:pt x="36" y="66"/>
                  <a:pt x="36" y="66"/>
                  <a:pt x="36" y="66"/>
                </a:cubicBezTo>
                <a:cubicBezTo>
                  <a:pt x="34" y="59"/>
                  <a:pt x="34" y="59"/>
                  <a:pt x="34" y="59"/>
                </a:cubicBezTo>
                <a:cubicBezTo>
                  <a:pt x="34" y="58"/>
                  <a:pt x="34" y="56"/>
                  <a:pt x="34" y="55"/>
                </a:cubicBezTo>
                <a:cubicBezTo>
                  <a:pt x="34" y="43"/>
                  <a:pt x="43" y="34"/>
                  <a:pt x="55" y="34"/>
                </a:cubicBezTo>
                <a:cubicBezTo>
                  <a:pt x="57" y="34"/>
                  <a:pt x="60" y="34"/>
                  <a:pt x="62" y="35"/>
                </a:cubicBezTo>
                <a:cubicBezTo>
                  <a:pt x="69" y="37"/>
                  <a:pt x="69" y="37"/>
                  <a:pt x="69" y="37"/>
                </a:cubicBezTo>
                <a:cubicBezTo>
                  <a:pt x="72" y="31"/>
                  <a:pt x="72" y="31"/>
                  <a:pt x="72" y="31"/>
                </a:cubicBezTo>
                <a:cubicBezTo>
                  <a:pt x="80" y="17"/>
                  <a:pt x="94" y="8"/>
                  <a:pt x="110" y="8"/>
                </a:cubicBezTo>
                <a:cubicBezTo>
                  <a:pt x="133" y="8"/>
                  <a:pt x="152" y="27"/>
                  <a:pt x="152" y="50"/>
                </a:cubicBezTo>
                <a:cubicBezTo>
                  <a:pt x="152" y="51"/>
                  <a:pt x="152" y="52"/>
                  <a:pt x="152" y="53"/>
                </a:cubicBezTo>
                <a:cubicBezTo>
                  <a:pt x="152" y="53"/>
                  <a:pt x="152" y="53"/>
                  <a:pt x="152" y="53"/>
                </a:cubicBezTo>
                <a:cubicBezTo>
                  <a:pt x="151" y="59"/>
                  <a:pt x="151" y="59"/>
                  <a:pt x="151" y="59"/>
                </a:cubicBezTo>
                <a:cubicBezTo>
                  <a:pt x="157" y="62"/>
                  <a:pt x="157" y="62"/>
                  <a:pt x="157" y="62"/>
                </a:cubicBezTo>
                <a:cubicBezTo>
                  <a:pt x="169" y="67"/>
                  <a:pt x="177" y="79"/>
                  <a:pt x="177" y="93"/>
                </a:cubicBezTo>
                <a:cubicBezTo>
                  <a:pt x="177" y="111"/>
                  <a:pt x="162" y="126"/>
                  <a:pt x="144" y="126"/>
                </a:cubicBezTo>
                <a:cubicBezTo>
                  <a:pt x="131" y="126"/>
                  <a:pt x="131" y="126"/>
                  <a:pt x="131" y="126"/>
                </a:cubicBezTo>
                <a:cubicBezTo>
                  <a:pt x="129" y="126"/>
                  <a:pt x="127" y="128"/>
                  <a:pt x="127" y="131"/>
                </a:cubicBezTo>
                <a:cubicBezTo>
                  <a:pt x="127" y="133"/>
                  <a:pt x="129" y="135"/>
                  <a:pt x="131" y="135"/>
                </a:cubicBezTo>
                <a:cubicBezTo>
                  <a:pt x="144" y="135"/>
                  <a:pt x="144" y="135"/>
                  <a:pt x="144" y="135"/>
                </a:cubicBezTo>
                <a:cubicBezTo>
                  <a:pt x="167" y="135"/>
                  <a:pt x="186" y="116"/>
                  <a:pt x="186" y="93"/>
                </a:cubicBezTo>
                <a:cubicBezTo>
                  <a:pt x="186" y="75"/>
                  <a:pt x="175" y="60"/>
                  <a:pt x="160" y="54"/>
                </a:cubicBezTo>
                <a:close/>
                <a:moveTo>
                  <a:pt x="115" y="152"/>
                </a:moveTo>
                <a:cubicBezTo>
                  <a:pt x="109" y="150"/>
                  <a:pt x="109" y="150"/>
                  <a:pt x="109" y="150"/>
                </a:cubicBezTo>
                <a:cubicBezTo>
                  <a:pt x="114" y="146"/>
                  <a:pt x="118" y="139"/>
                  <a:pt x="118" y="131"/>
                </a:cubicBezTo>
                <a:cubicBezTo>
                  <a:pt x="118" y="120"/>
                  <a:pt x="112" y="111"/>
                  <a:pt x="103" y="107"/>
                </a:cubicBezTo>
                <a:cubicBezTo>
                  <a:pt x="101" y="116"/>
                  <a:pt x="101" y="116"/>
                  <a:pt x="101" y="116"/>
                </a:cubicBezTo>
                <a:cubicBezTo>
                  <a:pt x="106" y="119"/>
                  <a:pt x="110" y="124"/>
                  <a:pt x="110" y="131"/>
                </a:cubicBezTo>
                <a:cubicBezTo>
                  <a:pt x="110" y="136"/>
                  <a:pt x="107" y="141"/>
                  <a:pt x="104" y="144"/>
                </a:cubicBezTo>
                <a:cubicBezTo>
                  <a:pt x="106" y="135"/>
                  <a:pt x="106" y="135"/>
                  <a:pt x="106" y="135"/>
                </a:cubicBezTo>
                <a:cubicBezTo>
                  <a:pt x="106" y="134"/>
                  <a:pt x="106" y="133"/>
                  <a:pt x="105" y="132"/>
                </a:cubicBezTo>
                <a:cubicBezTo>
                  <a:pt x="104" y="130"/>
                  <a:pt x="102" y="129"/>
                  <a:pt x="100" y="131"/>
                </a:cubicBezTo>
                <a:cubicBezTo>
                  <a:pt x="99" y="131"/>
                  <a:pt x="98" y="132"/>
                  <a:pt x="98" y="133"/>
                </a:cubicBezTo>
                <a:cubicBezTo>
                  <a:pt x="93" y="150"/>
                  <a:pt x="93" y="150"/>
                  <a:pt x="93" y="150"/>
                </a:cubicBezTo>
                <a:cubicBezTo>
                  <a:pt x="93" y="151"/>
                  <a:pt x="93" y="153"/>
                  <a:pt x="93" y="154"/>
                </a:cubicBezTo>
                <a:cubicBezTo>
                  <a:pt x="94" y="155"/>
                  <a:pt x="95" y="155"/>
                  <a:pt x="96" y="155"/>
                </a:cubicBezTo>
                <a:cubicBezTo>
                  <a:pt x="96" y="156"/>
                  <a:pt x="96" y="156"/>
                  <a:pt x="96" y="156"/>
                </a:cubicBezTo>
                <a:cubicBezTo>
                  <a:pt x="96" y="156"/>
                  <a:pt x="96" y="156"/>
                  <a:pt x="96" y="156"/>
                </a:cubicBezTo>
                <a:cubicBezTo>
                  <a:pt x="113" y="160"/>
                  <a:pt x="113" y="160"/>
                  <a:pt x="113" y="160"/>
                </a:cubicBezTo>
                <a:cubicBezTo>
                  <a:pt x="114" y="160"/>
                  <a:pt x="115" y="160"/>
                  <a:pt x="116" y="160"/>
                </a:cubicBezTo>
                <a:cubicBezTo>
                  <a:pt x="119" y="159"/>
                  <a:pt x="119" y="156"/>
                  <a:pt x="118" y="154"/>
                </a:cubicBezTo>
                <a:cubicBezTo>
                  <a:pt x="117" y="153"/>
                  <a:pt x="117" y="152"/>
                  <a:pt x="115" y="152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32041" y="2354386"/>
            <a:ext cx="4176700" cy="707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Lorem ipsum dolor sit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amet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,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consetetur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sadipscing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elitr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,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sed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diam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nonumy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eirmod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tempor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invidunt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ut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labore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et. Cupcake ipsum dolor</a:t>
            </a:r>
          </a:p>
        </p:txBody>
      </p:sp>
      <p:sp>
        <p:nvSpPr>
          <p:cNvPr id="10" name="Rectangle 9"/>
          <p:cNvSpPr/>
          <p:nvPr/>
        </p:nvSpPr>
        <p:spPr>
          <a:xfrm>
            <a:off x="7126321" y="1738832"/>
            <a:ext cx="3195234" cy="50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E-MAIL MARKETING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7260675" y="3575121"/>
            <a:ext cx="3775821" cy="772444"/>
            <a:chOff x="6421404" y="1046580"/>
            <a:chExt cx="2831866" cy="579333"/>
          </a:xfrm>
        </p:grpSpPr>
        <p:sp>
          <p:nvSpPr>
            <p:cNvPr id="12" name="Freeform 504"/>
            <p:cNvSpPr>
              <a:spLocks noEditPoints="1"/>
            </p:cNvSpPr>
            <p:nvPr/>
          </p:nvSpPr>
          <p:spPr bwMode="auto">
            <a:xfrm>
              <a:off x="6421404" y="1107441"/>
              <a:ext cx="284763" cy="283083"/>
            </a:xfrm>
            <a:custGeom>
              <a:avLst/>
              <a:gdLst>
                <a:gd name="T0" fmla="*/ 85 w 186"/>
                <a:gd name="T1" fmla="*/ 93 h 185"/>
                <a:gd name="T2" fmla="*/ 101 w 186"/>
                <a:gd name="T3" fmla="*/ 93 h 185"/>
                <a:gd name="T4" fmla="*/ 186 w 186"/>
                <a:gd name="T5" fmla="*/ 93 h 185"/>
                <a:gd name="T6" fmla="*/ 159 w 186"/>
                <a:gd name="T7" fmla="*/ 27 h 185"/>
                <a:gd name="T8" fmla="*/ 93 w 186"/>
                <a:gd name="T9" fmla="*/ 0 h 185"/>
                <a:gd name="T10" fmla="*/ 27 w 186"/>
                <a:gd name="T11" fmla="*/ 27 h 185"/>
                <a:gd name="T12" fmla="*/ 0 w 186"/>
                <a:gd name="T13" fmla="*/ 93 h 185"/>
                <a:gd name="T14" fmla="*/ 27 w 186"/>
                <a:gd name="T15" fmla="*/ 158 h 185"/>
                <a:gd name="T16" fmla="*/ 93 w 186"/>
                <a:gd name="T17" fmla="*/ 185 h 185"/>
                <a:gd name="T18" fmla="*/ 159 w 186"/>
                <a:gd name="T19" fmla="*/ 158 h 185"/>
                <a:gd name="T20" fmla="*/ 186 w 186"/>
                <a:gd name="T21" fmla="*/ 93 h 185"/>
                <a:gd name="T22" fmla="*/ 36 w 186"/>
                <a:gd name="T23" fmla="*/ 74 h 185"/>
                <a:gd name="T24" fmla="*/ 36 w 186"/>
                <a:gd name="T25" fmla="*/ 111 h 185"/>
                <a:gd name="T26" fmla="*/ 60 w 186"/>
                <a:gd name="T27" fmla="*/ 79 h 185"/>
                <a:gd name="T28" fmla="*/ 44 w 186"/>
                <a:gd name="T29" fmla="*/ 72 h 185"/>
                <a:gd name="T30" fmla="*/ 60 w 186"/>
                <a:gd name="T31" fmla="*/ 79 h 185"/>
                <a:gd name="T32" fmla="*/ 44 w 186"/>
                <a:gd name="T33" fmla="*/ 113 h 185"/>
                <a:gd name="T34" fmla="*/ 60 w 186"/>
                <a:gd name="T35" fmla="*/ 107 h 185"/>
                <a:gd name="T36" fmla="*/ 33 w 186"/>
                <a:gd name="T37" fmla="*/ 152 h 185"/>
                <a:gd name="T38" fmla="*/ 61 w 186"/>
                <a:gd name="T39" fmla="*/ 124 h 185"/>
                <a:gd name="T40" fmla="*/ 33 w 186"/>
                <a:gd name="T41" fmla="*/ 152 h 185"/>
                <a:gd name="T42" fmla="*/ 39 w 186"/>
                <a:gd name="T43" fmla="*/ 65 h 185"/>
                <a:gd name="T44" fmla="*/ 66 w 186"/>
                <a:gd name="T45" fmla="*/ 39 h 185"/>
                <a:gd name="T46" fmla="*/ 116 w 186"/>
                <a:gd name="T47" fmla="*/ 60 h 185"/>
                <a:gd name="T48" fmla="*/ 100 w 186"/>
                <a:gd name="T49" fmla="*/ 53 h 185"/>
                <a:gd name="T50" fmla="*/ 116 w 186"/>
                <a:gd name="T51" fmla="*/ 60 h 185"/>
                <a:gd name="T52" fmla="*/ 112 w 186"/>
                <a:gd name="T53" fmla="*/ 35 h 185"/>
                <a:gd name="T54" fmla="*/ 74 w 186"/>
                <a:gd name="T55" fmla="*/ 35 h 185"/>
                <a:gd name="T56" fmla="*/ 73 w 186"/>
                <a:gd name="T57" fmla="*/ 43 h 185"/>
                <a:gd name="T58" fmla="*/ 79 w 186"/>
                <a:gd name="T59" fmla="*/ 59 h 185"/>
                <a:gd name="T60" fmla="*/ 73 w 186"/>
                <a:gd name="T61" fmla="*/ 43 h 185"/>
                <a:gd name="T62" fmla="*/ 79 w 186"/>
                <a:gd name="T63" fmla="*/ 126 h 185"/>
                <a:gd name="T64" fmla="*/ 73 w 186"/>
                <a:gd name="T65" fmla="*/ 142 h 185"/>
                <a:gd name="T66" fmla="*/ 93 w 186"/>
                <a:gd name="T67" fmla="*/ 177 h 185"/>
                <a:gd name="T68" fmla="*/ 93 w 186"/>
                <a:gd name="T69" fmla="*/ 137 h 185"/>
                <a:gd name="T70" fmla="*/ 93 w 186"/>
                <a:gd name="T71" fmla="*/ 177 h 185"/>
                <a:gd name="T72" fmla="*/ 100 w 186"/>
                <a:gd name="T73" fmla="*/ 132 h 185"/>
                <a:gd name="T74" fmla="*/ 116 w 186"/>
                <a:gd name="T75" fmla="*/ 125 h 185"/>
                <a:gd name="T76" fmla="*/ 118 w 186"/>
                <a:gd name="T77" fmla="*/ 103 h 185"/>
                <a:gd name="T78" fmla="*/ 103 w 186"/>
                <a:gd name="T79" fmla="*/ 118 h 185"/>
                <a:gd name="T80" fmla="*/ 83 w 186"/>
                <a:gd name="T81" fmla="*/ 118 h 185"/>
                <a:gd name="T82" fmla="*/ 68 w 186"/>
                <a:gd name="T83" fmla="*/ 103 h 185"/>
                <a:gd name="T84" fmla="*/ 68 w 186"/>
                <a:gd name="T85" fmla="*/ 82 h 185"/>
                <a:gd name="T86" fmla="*/ 83 w 186"/>
                <a:gd name="T87" fmla="*/ 68 h 185"/>
                <a:gd name="T88" fmla="*/ 103 w 186"/>
                <a:gd name="T89" fmla="*/ 68 h 185"/>
                <a:gd name="T90" fmla="*/ 118 w 186"/>
                <a:gd name="T91" fmla="*/ 82 h 185"/>
                <a:gd name="T92" fmla="*/ 118 w 186"/>
                <a:gd name="T93" fmla="*/ 103 h 185"/>
                <a:gd name="T94" fmla="*/ 147 w 186"/>
                <a:gd name="T95" fmla="*/ 65 h 185"/>
                <a:gd name="T96" fmla="*/ 120 w 186"/>
                <a:gd name="T97" fmla="*/ 39 h 185"/>
                <a:gd name="T98" fmla="*/ 133 w 186"/>
                <a:gd name="T99" fmla="*/ 86 h 185"/>
                <a:gd name="T100" fmla="*/ 126 w 186"/>
                <a:gd name="T101" fmla="*/ 69 h 185"/>
                <a:gd name="T102" fmla="*/ 133 w 186"/>
                <a:gd name="T103" fmla="*/ 86 h 185"/>
                <a:gd name="T104" fmla="*/ 142 w 186"/>
                <a:gd name="T105" fmla="*/ 113 h 185"/>
                <a:gd name="T106" fmla="*/ 126 w 186"/>
                <a:gd name="T107" fmla="*/ 107 h 185"/>
                <a:gd name="T108" fmla="*/ 153 w 186"/>
                <a:gd name="T109" fmla="*/ 152 h 185"/>
                <a:gd name="T110" fmla="*/ 125 w 186"/>
                <a:gd name="T111" fmla="*/ 124 h 185"/>
                <a:gd name="T112" fmla="*/ 153 w 186"/>
                <a:gd name="T113" fmla="*/ 152 h 185"/>
                <a:gd name="T114" fmla="*/ 138 w 186"/>
                <a:gd name="T115" fmla="*/ 93 h 185"/>
                <a:gd name="T116" fmla="*/ 177 w 186"/>
                <a:gd name="T117" fmla="*/ 9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6" h="185">
                  <a:moveTo>
                    <a:pt x="93" y="84"/>
                  </a:moveTo>
                  <a:cubicBezTo>
                    <a:pt x="88" y="84"/>
                    <a:pt x="85" y="88"/>
                    <a:pt x="85" y="93"/>
                  </a:cubicBezTo>
                  <a:cubicBezTo>
                    <a:pt x="85" y="97"/>
                    <a:pt x="88" y="101"/>
                    <a:pt x="93" y="101"/>
                  </a:cubicBezTo>
                  <a:cubicBezTo>
                    <a:pt x="98" y="101"/>
                    <a:pt x="101" y="97"/>
                    <a:pt x="101" y="93"/>
                  </a:cubicBezTo>
                  <a:cubicBezTo>
                    <a:pt x="101" y="88"/>
                    <a:pt x="98" y="84"/>
                    <a:pt x="93" y="84"/>
                  </a:cubicBezTo>
                  <a:close/>
                  <a:moveTo>
                    <a:pt x="186" y="93"/>
                  </a:moveTo>
                  <a:cubicBezTo>
                    <a:pt x="186" y="83"/>
                    <a:pt x="174" y="74"/>
                    <a:pt x="154" y="67"/>
                  </a:cubicBezTo>
                  <a:cubicBezTo>
                    <a:pt x="163" y="49"/>
                    <a:pt x="166" y="34"/>
                    <a:pt x="159" y="27"/>
                  </a:cubicBezTo>
                  <a:cubicBezTo>
                    <a:pt x="151" y="20"/>
                    <a:pt x="136" y="22"/>
                    <a:pt x="118" y="32"/>
                  </a:cubicBezTo>
                  <a:cubicBezTo>
                    <a:pt x="112" y="12"/>
                    <a:pt x="103" y="0"/>
                    <a:pt x="93" y="0"/>
                  </a:cubicBezTo>
                  <a:cubicBezTo>
                    <a:pt x="83" y="0"/>
                    <a:pt x="74" y="12"/>
                    <a:pt x="68" y="32"/>
                  </a:cubicBezTo>
                  <a:cubicBezTo>
                    <a:pt x="50" y="22"/>
                    <a:pt x="35" y="20"/>
                    <a:pt x="27" y="27"/>
                  </a:cubicBezTo>
                  <a:cubicBezTo>
                    <a:pt x="20" y="34"/>
                    <a:pt x="23" y="49"/>
                    <a:pt x="32" y="67"/>
                  </a:cubicBezTo>
                  <a:cubicBezTo>
                    <a:pt x="12" y="74"/>
                    <a:pt x="0" y="83"/>
                    <a:pt x="0" y="93"/>
                  </a:cubicBezTo>
                  <a:cubicBezTo>
                    <a:pt x="0" y="103"/>
                    <a:pt x="12" y="112"/>
                    <a:pt x="32" y="118"/>
                  </a:cubicBezTo>
                  <a:cubicBezTo>
                    <a:pt x="23" y="136"/>
                    <a:pt x="20" y="151"/>
                    <a:pt x="27" y="158"/>
                  </a:cubicBezTo>
                  <a:cubicBezTo>
                    <a:pt x="35" y="165"/>
                    <a:pt x="50" y="163"/>
                    <a:pt x="68" y="154"/>
                  </a:cubicBezTo>
                  <a:cubicBezTo>
                    <a:pt x="74" y="173"/>
                    <a:pt x="83" y="185"/>
                    <a:pt x="93" y="185"/>
                  </a:cubicBezTo>
                  <a:cubicBezTo>
                    <a:pt x="103" y="185"/>
                    <a:pt x="112" y="173"/>
                    <a:pt x="118" y="154"/>
                  </a:cubicBezTo>
                  <a:cubicBezTo>
                    <a:pt x="136" y="163"/>
                    <a:pt x="151" y="165"/>
                    <a:pt x="159" y="158"/>
                  </a:cubicBezTo>
                  <a:cubicBezTo>
                    <a:pt x="166" y="151"/>
                    <a:pt x="163" y="136"/>
                    <a:pt x="154" y="118"/>
                  </a:cubicBezTo>
                  <a:cubicBezTo>
                    <a:pt x="174" y="112"/>
                    <a:pt x="186" y="103"/>
                    <a:pt x="186" y="93"/>
                  </a:cubicBezTo>
                  <a:close/>
                  <a:moveTo>
                    <a:pt x="9" y="93"/>
                  </a:moveTo>
                  <a:cubicBezTo>
                    <a:pt x="9" y="85"/>
                    <a:pt x="19" y="79"/>
                    <a:pt x="36" y="74"/>
                  </a:cubicBezTo>
                  <a:cubicBezTo>
                    <a:pt x="39" y="80"/>
                    <a:pt x="43" y="86"/>
                    <a:pt x="48" y="93"/>
                  </a:cubicBezTo>
                  <a:cubicBezTo>
                    <a:pt x="43" y="99"/>
                    <a:pt x="39" y="105"/>
                    <a:pt x="36" y="111"/>
                  </a:cubicBezTo>
                  <a:cubicBezTo>
                    <a:pt x="19" y="107"/>
                    <a:pt x="9" y="100"/>
                    <a:pt x="9" y="93"/>
                  </a:cubicBezTo>
                  <a:close/>
                  <a:moveTo>
                    <a:pt x="60" y="79"/>
                  </a:moveTo>
                  <a:cubicBezTo>
                    <a:pt x="58" y="81"/>
                    <a:pt x="55" y="84"/>
                    <a:pt x="53" y="86"/>
                  </a:cubicBezTo>
                  <a:cubicBezTo>
                    <a:pt x="50" y="81"/>
                    <a:pt x="46" y="77"/>
                    <a:pt x="44" y="72"/>
                  </a:cubicBezTo>
                  <a:cubicBezTo>
                    <a:pt x="49" y="71"/>
                    <a:pt x="54" y="70"/>
                    <a:pt x="60" y="69"/>
                  </a:cubicBezTo>
                  <a:cubicBezTo>
                    <a:pt x="60" y="72"/>
                    <a:pt x="60" y="76"/>
                    <a:pt x="60" y="79"/>
                  </a:cubicBezTo>
                  <a:close/>
                  <a:moveTo>
                    <a:pt x="60" y="116"/>
                  </a:moveTo>
                  <a:cubicBezTo>
                    <a:pt x="54" y="115"/>
                    <a:pt x="49" y="114"/>
                    <a:pt x="44" y="113"/>
                  </a:cubicBezTo>
                  <a:cubicBezTo>
                    <a:pt x="46" y="109"/>
                    <a:pt x="50" y="104"/>
                    <a:pt x="53" y="99"/>
                  </a:cubicBezTo>
                  <a:cubicBezTo>
                    <a:pt x="55" y="102"/>
                    <a:pt x="58" y="104"/>
                    <a:pt x="60" y="107"/>
                  </a:cubicBezTo>
                  <a:cubicBezTo>
                    <a:pt x="60" y="110"/>
                    <a:pt x="60" y="113"/>
                    <a:pt x="60" y="116"/>
                  </a:cubicBezTo>
                  <a:close/>
                  <a:moveTo>
                    <a:pt x="33" y="152"/>
                  </a:moveTo>
                  <a:cubicBezTo>
                    <a:pt x="28" y="147"/>
                    <a:pt x="31" y="135"/>
                    <a:pt x="39" y="120"/>
                  </a:cubicBezTo>
                  <a:cubicBezTo>
                    <a:pt x="46" y="122"/>
                    <a:pt x="53" y="123"/>
                    <a:pt x="61" y="124"/>
                  </a:cubicBezTo>
                  <a:cubicBezTo>
                    <a:pt x="62" y="132"/>
                    <a:pt x="64" y="140"/>
                    <a:pt x="66" y="146"/>
                  </a:cubicBezTo>
                  <a:cubicBezTo>
                    <a:pt x="51" y="155"/>
                    <a:pt x="39" y="158"/>
                    <a:pt x="33" y="152"/>
                  </a:cubicBezTo>
                  <a:close/>
                  <a:moveTo>
                    <a:pt x="61" y="61"/>
                  </a:moveTo>
                  <a:cubicBezTo>
                    <a:pt x="53" y="62"/>
                    <a:pt x="46" y="63"/>
                    <a:pt x="39" y="65"/>
                  </a:cubicBezTo>
                  <a:cubicBezTo>
                    <a:pt x="31" y="50"/>
                    <a:pt x="28" y="38"/>
                    <a:pt x="33" y="33"/>
                  </a:cubicBezTo>
                  <a:cubicBezTo>
                    <a:pt x="39" y="28"/>
                    <a:pt x="51" y="31"/>
                    <a:pt x="66" y="39"/>
                  </a:cubicBezTo>
                  <a:cubicBezTo>
                    <a:pt x="64" y="46"/>
                    <a:pt x="62" y="53"/>
                    <a:pt x="61" y="61"/>
                  </a:cubicBezTo>
                  <a:close/>
                  <a:moveTo>
                    <a:pt x="116" y="60"/>
                  </a:moveTo>
                  <a:cubicBezTo>
                    <a:pt x="113" y="60"/>
                    <a:pt x="110" y="60"/>
                    <a:pt x="107" y="59"/>
                  </a:cubicBezTo>
                  <a:cubicBezTo>
                    <a:pt x="104" y="57"/>
                    <a:pt x="102" y="55"/>
                    <a:pt x="100" y="53"/>
                  </a:cubicBezTo>
                  <a:cubicBezTo>
                    <a:pt x="104" y="49"/>
                    <a:pt x="109" y="46"/>
                    <a:pt x="114" y="43"/>
                  </a:cubicBezTo>
                  <a:cubicBezTo>
                    <a:pt x="115" y="48"/>
                    <a:pt x="116" y="54"/>
                    <a:pt x="116" y="60"/>
                  </a:cubicBezTo>
                  <a:close/>
                  <a:moveTo>
                    <a:pt x="93" y="8"/>
                  </a:moveTo>
                  <a:cubicBezTo>
                    <a:pt x="100" y="8"/>
                    <a:pt x="107" y="19"/>
                    <a:pt x="112" y="35"/>
                  </a:cubicBezTo>
                  <a:cubicBezTo>
                    <a:pt x="106" y="39"/>
                    <a:pt x="99" y="43"/>
                    <a:pt x="93" y="48"/>
                  </a:cubicBezTo>
                  <a:cubicBezTo>
                    <a:pt x="87" y="43"/>
                    <a:pt x="80" y="39"/>
                    <a:pt x="74" y="35"/>
                  </a:cubicBezTo>
                  <a:cubicBezTo>
                    <a:pt x="79" y="19"/>
                    <a:pt x="86" y="8"/>
                    <a:pt x="93" y="8"/>
                  </a:cubicBezTo>
                  <a:close/>
                  <a:moveTo>
                    <a:pt x="73" y="43"/>
                  </a:moveTo>
                  <a:cubicBezTo>
                    <a:pt x="77" y="46"/>
                    <a:pt x="82" y="49"/>
                    <a:pt x="86" y="53"/>
                  </a:cubicBezTo>
                  <a:cubicBezTo>
                    <a:pt x="84" y="55"/>
                    <a:pt x="82" y="57"/>
                    <a:pt x="79" y="59"/>
                  </a:cubicBezTo>
                  <a:cubicBezTo>
                    <a:pt x="76" y="60"/>
                    <a:pt x="73" y="60"/>
                    <a:pt x="70" y="60"/>
                  </a:cubicBezTo>
                  <a:cubicBezTo>
                    <a:pt x="70" y="54"/>
                    <a:pt x="71" y="48"/>
                    <a:pt x="73" y="43"/>
                  </a:cubicBezTo>
                  <a:close/>
                  <a:moveTo>
                    <a:pt x="70" y="125"/>
                  </a:moveTo>
                  <a:cubicBezTo>
                    <a:pt x="73" y="126"/>
                    <a:pt x="76" y="126"/>
                    <a:pt x="79" y="126"/>
                  </a:cubicBezTo>
                  <a:cubicBezTo>
                    <a:pt x="82" y="128"/>
                    <a:pt x="84" y="130"/>
                    <a:pt x="86" y="132"/>
                  </a:cubicBezTo>
                  <a:cubicBezTo>
                    <a:pt x="82" y="136"/>
                    <a:pt x="77" y="139"/>
                    <a:pt x="73" y="142"/>
                  </a:cubicBezTo>
                  <a:cubicBezTo>
                    <a:pt x="71" y="137"/>
                    <a:pt x="70" y="131"/>
                    <a:pt x="70" y="125"/>
                  </a:cubicBezTo>
                  <a:close/>
                  <a:moveTo>
                    <a:pt x="93" y="177"/>
                  </a:moveTo>
                  <a:cubicBezTo>
                    <a:pt x="86" y="177"/>
                    <a:pt x="79" y="167"/>
                    <a:pt x="74" y="150"/>
                  </a:cubicBezTo>
                  <a:cubicBezTo>
                    <a:pt x="80" y="147"/>
                    <a:pt x="87" y="142"/>
                    <a:pt x="93" y="137"/>
                  </a:cubicBezTo>
                  <a:cubicBezTo>
                    <a:pt x="99" y="142"/>
                    <a:pt x="106" y="147"/>
                    <a:pt x="112" y="150"/>
                  </a:cubicBezTo>
                  <a:cubicBezTo>
                    <a:pt x="107" y="167"/>
                    <a:pt x="100" y="177"/>
                    <a:pt x="93" y="177"/>
                  </a:cubicBezTo>
                  <a:close/>
                  <a:moveTo>
                    <a:pt x="114" y="142"/>
                  </a:moveTo>
                  <a:cubicBezTo>
                    <a:pt x="109" y="139"/>
                    <a:pt x="104" y="136"/>
                    <a:pt x="100" y="132"/>
                  </a:cubicBezTo>
                  <a:cubicBezTo>
                    <a:pt x="102" y="130"/>
                    <a:pt x="104" y="128"/>
                    <a:pt x="107" y="126"/>
                  </a:cubicBezTo>
                  <a:cubicBezTo>
                    <a:pt x="110" y="126"/>
                    <a:pt x="113" y="126"/>
                    <a:pt x="116" y="125"/>
                  </a:cubicBezTo>
                  <a:cubicBezTo>
                    <a:pt x="116" y="131"/>
                    <a:pt x="115" y="137"/>
                    <a:pt x="114" y="142"/>
                  </a:cubicBezTo>
                  <a:close/>
                  <a:moveTo>
                    <a:pt x="118" y="103"/>
                  </a:moveTo>
                  <a:cubicBezTo>
                    <a:pt x="116" y="106"/>
                    <a:pt x="113" y="108"/>
                    <a:pt x="111" y="111"/>
                  </a:cubicBezTo>
                  <a:cubicBezTo>
                    <a:pt x="108" y="113"/>
                    <a:pt x="106" y="115"/>
                    <a:pt x="103" y="118"/>
                  </a:cubicBezTo>
                  <a:cubicBezTo>
                    <a:pt x="100" y="118"/>
                    <a:pt x="97" y="118"/>
                    <a:pt x="93" y="118"/>
                  </a:cubicBezTo>
                  <a:cubicBezTo>
                    <a:pt x="89" y="118"/>
                    <a:pt x="86" y="118"/>
                    <a:pt x="83" y="118"/>
                  </a:cubicBezTo>
                  <a:cubicBezTo>
                    <a:pt x="80" y="115"/>
                    <a:pt x="78" y="113"/>
                    <a:pt x="75" y="111"/>
                  </a:cubicBezTo>
                  <a:cubicBezTo>
                    <a:pt x="73" y="108"/>
                    <a:pt x="70" y="106"/>
                    <a:pt x="68" y="103"/>
                  </a:cubicBezTo>
                  <a:cubicBezTo>
                    <a:pt x="68" y="100"/>
                    <a:pt x="68" y="96"/>
                    <a:pt x="68" y="93"/>
                  </a:cubicBezTo>
                  <a:cubicBezTo>
                    <a:pt x="68" y="89"/>
                    <a:pt x="68" y="86"/>
                    <a:pt x="68" y="82"/>
                  </a:cubicBezTo>
                  <a:cubicBezTo>
                    <a:pt x="70" y="80"/>
                    <a:pt x="73" y="77"/>
                    <a:pt x="75" y="75"/>
                  </a:cubicBezTo>
                  <a:cubicBezTo>
                    <a:pt x="78" y="72"/>
                    <a:pt x="80" y="70"/>
                    <a:pt x="83" y="68"/>
                  </a:cubicBezTo>
                  <a:cubicBezTo>
                    <a:pt x="86" y="67"/>
                    <a:pt x="89" y="67"/>
                    <a:pt x="93" y="67"/>
                  </a:cubicBezTo>
                  <a:cubicBezTo>
                    <a:pt x="97" y="67"/>
                    <a:pt x="100" y="67"/>
                    <a:pt x="103" y="68"/>
                  </a:cubicBezTo>
                  <a:cubicBezTo>
                    <a:pt x="106" y="70"/>
                    <a:pt x="108" y="72"/>
                    <a:pt x="111" y="75"/>
                  </a:cubicBezTo>
                  <a:cubicBezTo>
                    <a:pt x="113" y="77"/>
                    <a:pt x="116" y="80"/>
                    <a:pt x="118" y="82"/>
                  </a:cubicBezTo>
                  <a:cubicBezTo>
                    <a:pt x="118" y="86"/>
                    <a:pt x="118" y="89"/>
                    <a:pt x="118" y="93"/>
                  </a:cubicBezTo>
                  <a:cubicBezTo>
                    <a:pt x="118" y="96"/>
                    <a:pt x="118" y="100"/>
                    <a:pt x="118" y="103"/>
                  </a:cubicBezTo>
                  <a:close/>
                  <a:moveTo>
                    <a:pt x="153" y="33"/>
                  </a:moveTo>
                  <a:cubicBezTo>
                    <a:pt x="158" y="38"/>
                    <a:pt x="155" y="50"/>
                    <a:pt x="147" y="65"/>
                  </a:cubicBezTo>
                  <a:cubicBezTo>
                    <a:pt x="140" y="63"/>
                    <a:pt x="133" y="62"/>
                    <a:pt x="125" y="61"/>
                  </a:cubicBezTo>
                  <a:cubicBezTo>
                    <a:pt x="124" y="53"/>
                    <a:pt x="122" y="46"/>
                    <a:pt x="120" y="39"/>
                  </a:cubicBezTo>
                  <a:cubicBezTo>
                    <a:pt x="135" y="31"/>
                    <a:pt x="147" y="28"/>
                    <a:pt x="153" y="33"/>
                  </a:cubicBezTo>
                  <a:close/>
                  <a:moveTo>
                    <a:pt x="133" y="86"/>
                  </a:moveTo>
                  <a:cubicBezTo>
                    <a:pt x="131" y="84"/>
                    <a:pt x="128" y="81"/>
                    <a:pt x="126" y="79"/>
                  </a:cubicBezTo>
                  <a:cubicBezTo>
                    <a:pt x="126" y="76"/>
                    <a:pt x="126" y="72"/>
                    <a:pt x="126" y="69"/>
                  </a:cubicBezTo>
                  <a:cubicBezTo>
                    <a:pt x="132" y="70"/>
                    <a:pt x="137" y="71"/>
                    <a:pt x="142" y="72"/>
                  </a:cubicBezTo>
                  <a:cubicBezTo>
                    <a:pt x="140" y="77"/>
                    <a:pt x="136" y="81"/>
                    <a:pt x="133" y="86"/>
                  </a:cubicBezTo>
                  <a:close/>
                  <a:moveTo>
                    <a:pt x="133" y="99"/>
                  </a:moveTo>
                  <a:cubicBezTo>
                    <a:pt x="136" y="104"/>
                    <a:pt x="140" y="109"/>
                    <a:pt x="142" y="113"/>
                  </a:cubicBezTo>
                  <a:cubicBezTo>
                    <a:pt x="137" y="114"/>
                    <a:pt x="132" y="115"/>
                    <a:pt x="126" y="116"/>
                  </a:cubicBezTo>
                  <a:cubicBezTo>
                    <a:pt x="126" y="113"/>
                    <a:pt x="126" y="110"/>
                    <a:pt x="126" y="107"/>
                  </a:cubicBezTo>
                  <a:cubicBezTo>
                    <a:pt x="129" y="104"/>
                    <a:pt x="131" y="102"/>
                    <a:pt x="133" y="99"/>
                  </a:cubicBezTo>
                  <a:close/>
                  <a:moveTo>
                    <a:pt x="153" y="152"/>
                  </a:moveTo>
                  <a:cubicBezTo>
                    <a:pt x="147" y="158"/>
                    <a:pt x="135" y="155"/>
                    <a:pt x="120" y="146"/>
                  </a:cubicBezTo>
                  <a:cubicBezTo>
                    <a:pt x="122" y="140"/>
                    <a:pt x="124" y="132"/>
                    <a:pt x="125" y="124"/>
                  </a:cubicBezTo>
                  <a:cubicBezTo>
                    <a:pt x="133" y="123"/>
                    <a:pt x="140" y="122"/>
                    <a:pt x="147" y="120"/>
                  </a:cubicBezTo>
                  <a:cubicBezTo>
                    <a:pt x="155" y="135"/>
                    <a:pt x="158" y="147"/>
                    <a:pt x="153" y="152"/>
                  </a:cubicBezTo>
                  <a:close/>
                  <a:moveTo>
                    <a:pt x="150" y="111"/>
                  </a:moveTo>
                  <a:cubicBezTo>
                    <a:pt x="147" y="105"/>
                    <a:pt x="143" y="99"/>
                    <a:pt x="138" y="93"/>
                  </a:cubicBezTo>
                  <a:cubicBezTo>
                    <a:pt x="143" y="86"/>
                    <a:pt x="147" y="80"/>
                    <a:pt x="150" y="74"/>
                  </a:cubicBezTo>
                  <a:cubicBezTo>
                    <a:pt x="167" y="79"/>
                    <a:pt x="177" y="85"/>
                    <a:pt x="177" y="93"/>
                  </a:cubicBezTo>
                  <a:cubicBezTo>
                    <a:pt x="177" y="100"/>
                    <a:pt x="167" y="107"/>
                    <a:pt x="150" y="1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823393" y="1248983"/>
              <a:ext cx="2429877" cy="376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 cake with candy bar </a:t>
              </a:r>
              <a:r>
                <a:rPr lang="en-US" sz="1333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choco</a:t>
              </a:r>
              <a:endPara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819104" y="1046580"/>
              <a:ext cx="1182054" cy="2230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AWESOME STATES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7260675" y="4701746"/>
            <a:ext cx="3775821" cy="772444"/>
            <a:chOff x="6421404" y="2072740"/>
            <a:chExt cx="2831866" cy="579333"/>
          </a:xfrm>
        </p:grpSpPr>
        <p:sp>
          <p:nvSpPr>
            <p:cNvPr id="20" name="Freeform 500"/>
            <p:cNvSpPr>
              <a:spLocks noEditPoints="1"/>
            </p:cNvSpPr>
            <p:nvPr/>
          </p:nvSpPr>
          <p:spPr bwMode="auto">
            <a:xfrm>
              <a:off x="6421404" y="2144534"/>
              <a:ext cx="284763" cy="284763"/>
            </a:xfrm>
            <a:custGeom>
              <a:avLst/>
              <a:gdLst>
                <a:gd name="T0" fmla="*/ 152 w 186"/>
                <a:gd name="T1" fmla="*/ 55 h 186"/>
                <a:gd name="T2" fmla="*/ 127 w 186"/>
                <a:gd name="T3" fmla="*/ 55 h 186"/>
                <a:gd name="T4" fmla="*/ 140 w 186"/>
                <a:gd name="T5" fmla="*/ 51 h 186"/>
                <a:gd name="T6" fmla="*/ 140 w 186"/>
                <a:gd name="T7" fmla="*/ 60 h 186"/>
                <a:gd name="T8" fmla="*/ 140 w 186"/>
                <a:gd name="T9" fmla="*/ 51 h 186"/>
                <a:gd name="T10" fmla="*/ 102 w 186"/>
                <a:gd name="T11" fmla="*/ 9 h 186"/>
                <a:gd name="T12" fmla="*/ 85 w 186"/>
                <a:gd name="T13" fmla="*/ 9 h 186"/>
                <a:gd name="T14" fmla="*/ 0 w 186"/>
                <a:gd name="T15" fmla="*/ 17 h 186"/>
                <a:gd name="T16" fmla="*/ 9 w 186"/>
                <a:gd name="T17" fmla="*/ 34 h 186"/>
                <a:gd name="T18" fmla="*/ 17 w 186"/>
                <a:gd name="T19" fmla="*/ 144 h 186"/>
                <a:gd name="T20" fmla="*/ 89 w 186"/>
                <a:gd name="T21" fmla="*/ 155 h 186"/>
                <a:gd name="T22" fmla="*/ 64 w 186"/>
                <a:gd name="T23" fmla="*/ 182 h 186"/>
                <a:gd name="T24" fmla="*/ 71 w 186"/>
                <a:gd name="T25" fmla="*/ 185 h 186"/>
                <a:gd name="T26" fmla="*/ 116 w 186"/>
                <a:gd name="T27" fmla="*/ 185 h 186"/>
                <a:gd name="T28" fmla="*/ 123 w 186"/>
                <a:gd name="T29" fmla="*/ 182 h 186"/>
                <a:gd name="T30" fmla="*/ 97 w 186"/>
                <a:gd name="T31" fmla="*/ 155 h 186"/>
                <a:gd name="T32" fmla="*/ 169 w 186"/>
                <a:gd name="T33" fmla="*/ 144 h 186"/>
                <a:gd name="T34" fmla="*/ 178 w 186"/>
                <a:gd name="T35" fmla="*/ 34 h 186"/>
                <a:gd name="T36" fmla="*/ 186 w 186"/>
                <a:gd name="T37" fmla="*/ 17 h 186"/>
                <a:gd name="T38" fmla="*/ 169 w 186"/>
                <a:gd name="T39" fmla="*/ 135 h 186"/>
                <a:gd name="T40" fmla="*/ 17 w 186"/>
                <a:gd name="T41" fmla="*/ 34 h 186"/>
                <a:gd name="T42" fmla="*/ 169 w 186"/>
                <a:gd name="T43" fmla="*/ 135 h 186"/>
                <a:gd name="T44" fmla="*/ 9 w 186"/>
                <a:gd name="T45" fmla="*/ 26 h 186"/>
                <a:gd name="T46" fmla="*/ 178 w 186"/>
                <a:gd name="T47" fmla="*/ 17 h 186"/>
                <a:gd name="T48" fmla="*/ 38 w 186"/>
                <a:gd name="T49" fmla="*/ 119 h 186"/>
                <a:gd name="T50" fmla="*/ 152 w 186"/>
                <a:gd name="T51" fmla="*/ 114 h 186"/>
                <a:gd name="T52" fmla="*/ 151 w 186"/>
                <a:gd name="T53" fmla="*/ 112 h 186"/>
                <a:gd name="T54" fmla="*/ 126 w 186"/>
                <a:gd name="T55" fmla="*/ 78 h 186"/>
                <a:gd name="T56" fmla="*/ 120 w 186"/>
                <a:gd name="T57" fmla="*/ 78 h 186"/>
                <a:gd name="T58" fmla="*/ 75 w 186"/>
                <a:gd name="T59" fmla="*/ 61 h 186"/>
                <a:gd name="T60" fmla="*/ 69 w 186"/>
                <a:gd name="T61" fmla="*/ 61 h 186"/>
                <a:gd name="T62" fmla="*/ 35 w 186"/>
                <a:gd name="T63" fmla="*/ 112 h 186"/>
                <a:gd name="T64" fmla="*/ 34 w 186"/>
                <a:gd name="T65" fmla="*/ 114 h 186"/>
                <a:gd name="T66" fmla="*/ 73 w 186"/>
                <a:gd name="T67" fmla="*/ 70 h 186"/>
                <a:gd name="T68" fmla="*/ 106 w 186"/>
                <a:gd name="T69" fmla="*/ 102 h 186"/>
                <a:gd name="T70" fmla="*/ 122 w 186"/>
                <a:gd name="T71" fmla="*/ 87 h 186"/>
                <a:gd name="T72" fmla="*/ 46 w 186"/>
                <a:gd name="T73" fmla="*/ 11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6" h="186">
                  <a:moveTo>
                    <a:pt x="140" y="68"/>
                  </a:moveTo>
                  <a:cubicBezTo>
                    <a:pt x="147" y="68"/>
                    <a:pt x="152" y="62"/>
                    <a:pt x="152" y="55"/>
                  </a:cubicBezTo>
                  <a:cubicBezTo>
                    <a:pt x="152" y="48"/>
                    <a:pt x="147" y="43"/>
                    <a:pt x="140" y="43"/>
                  </a:cubicBezTo>
                  <a:cubicBezTo>
                    <a:pt x="133" y="43"/>
                    <a:pt x="127" y="48"/>
                    <a:pt x="127" y="55"/>
                  </a:cubicBezTo>
                  <a:cubicBezTo>
                    <a:pt x="127" y="62"/>
                    <a:pt x="133" y="68"/>
                    <a:pt x="140" y="68"/>
                  </a:cubicBezTo>
                  <a:close/>
                  <a:moveTo>
                    <a:pt x="140" y="51"/>
                  </a:moveTo>
                  <a:cubicBezTo>
                    <a:pt x="142" y="51"/>
                    <a:pt x="144" y="53"/>
                    <a:pt x="144" y="55"/>
                  </a:cubicBezTo>
                  <a:cubicBezTo>
                    <a:pt x="144" y="58"/>
                    <a:pt x="142" y="60"/>
                    <a:pt x="140" y="60"/>
                  </a:cubicBezTo>
                  <a:cubicBezTo>
                    <a:pt x="137" y="60"/>
                    <a:pt x="135" y="58"/>
                    <a:pt x="135" y="55"/>
                  </a:cubicBezTo>
                  <a:cubicBezTo>
                    <a:pt x="135" y="53"/>
                    <a:pt x="137" y="51"/>
                    <a:pt x="140" y="51"/>
                  </a:cubicBezTo>
                  <a:close/>
                  <a:moveTo>
                    <a:pt x="178" y="9"/>
                  </a:moveTo>
                  <a:cubicBezTo>
                    <a:pt x="102" y="9"/>
                    <a:pt x="102" y="9"/>
                    <a:pt x="102" y="9"/>
                  </a:cubicBezTo>
                  <a:cubicBezTo>
                    <a:pt x="102" y="4"/>
                    <a:pt x="98" y="0"/>
                    <a:pt x="93" y="0"/>
                  </a:cubicBezTo>
                  <a:cubicBezTo>
                    <a:pt x="89" y="0"/>
                    <a:pt x="85" y="4"/>
                    <a:pt x="85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4" y="9"/>
                    <a:pt x="0" y="13"/>
                    <a:pt x="0" y="17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9" y="135"/>
                    <a:pt x="9" y="135"/>
                    <a:pt x="9" y="135"/>
                  </a:cubicBezTo>
                  <a:cubicBezTo>
                    <a:pt x="9" y="140"/>
                    <a:pt x="13" y="144"/>
                    <a:pt x="17" y="144"/>
                  </a:cubicBezTo>
                  <a:cubicBezTo>
                    <a:pt x="89" y="144"/>
                    <a:pt x="89" y="144"/>
                    <a:pt x="89" y="144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65" y="179"/>
                    <a:pt x="65" y="179"/>
                    <a:pt x="65" y="179"/>
                  </a:cubicBezTo>
                  <a:cubicBezTo>
                    <a:pt x="64" y="180"/>
                    <a:pt x="64" y="181"/>
                    <a:pt x="64" y="182"/>
                  </a:cubicBezTo>
                  <a:cubicBezTo>
                    <a:pt x="64" y="184"/>
                    <a:pt x="66" y="186"/>
                    <a:pt x="68" y="186"/>
                  </a:cubicBezTo>
                  <a:cubicBezTo>
                    <a:pt x="69" y="186"/>
                    <a:pt x="70" y="186"/>
                    <a:pt x="71" y="185"/>
                  </a:cubicBezTo>
                  <a:cubicBezTo>
                    <a:pt x="93" y="163"/>
                    <a:pt x="93" y="163"/>
                    <a:pt x="93" y="163"/>
                  </a:cubicBezTo>
                  <a:cubicBezTo>
                    <a:pt x="116" y="185"/>
                    <a:pt x="116" y="185"/>
                    <a:pt x="116" y="185"/>
                  </a:cubicBezTo>
                  <a:cubicBezTo>
                    <a:pt x="116" y="186"/>
                    <a:pt x="117" y="186"/>
                    <a:pt x="119" y="186"/>
                  </a:cubicBezTo>
                  <a:cubicBezTo>
                    <a:pt x="121" y="186"/>
                    <a:pt x="123" y="184"/>
                    <a:pt x="123" y="182"/>
                  </a:cubicBezTo>
                  <a:cubicBezTo>
                    <a:pt x="123" y="181"/>
                    <a:pt x="122" y="180"/>
                    <a:pt x="122" y="179"/>
                  </a:cubicBezTo>
                  <a:cubicBezTo>
                    <a:pt x="97" y="155"/>
                    <a:pt x="97" y="155"/>
                    <a:pt x="97" y="155"/>
                  </a:cubicBezTo>
                  <a:cubicBezTo>
                    <a:pt x="97" y="144"/>
                    <a:pt x="97" y="144"/>
                    <a:pt x="97" y="144"/>
                  </a:cubicBezTo>
                  <a:cubicBezTo>
                    <a:pt x="169" y="144"/>
                    <a:pt x="169" y="144"/>
                    <a:pt x="169" y="144"/>
                  </a:cubicBezTo>
                  <a:cubicBezTo>
                    <a:pt x="174" y="144"/>
                    <a:pt x="178" y="140"/>
                    <a:pt x="178" y="135"/>
                  </a:cubicBezTo>
                  <a:cubicBezTo>
                    <a:pt x="178" y="34"/>
                    <a:pt x="178" y="34"/>
                    <a:pt x="178" y="34"/>
                  </a:cubicBezTo>
                  <a:cubicBezTo>
                    <a:pt x="182" y="34"/>
                    <a:pt x="186" y="30"/>
                    <a:pt x="186" y="26"/>
                  </a:cubicBezTo>
                  <a:cubicBezTo>
                    <a:pt x="186" y="17"/>
                    <a:pt x="186" y="17"/>
                    <a:pt x="186" y="17"/>
                  </a:cubicBezTo>
                  <a:cubicBezTo>
                    <a:pt x="186" y="13"/>
                    <a:pt x="182" y="9"/>
                    <a:pt x="178" y="9"/>
                  </a:cubicBezTo>
                  <a:close/>
                  <a:moveTo>
                    <a:pt x="169" y="135"/>
                  </a:moveTo>
                  <a:cubicBezTo>
                    <a:pt x="17" y="135"/>
                    <a:pt x="17" y="135"/>
                    <a:pt x="17" y="135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69" y="34"/>
                    <a:pt x="169" y="34"/>
                    <a:pt x="169" y="34"/>
                  </a:cubicBezTo>
                  <a:lnTo>
                    <a:pt x="169" y="135"/>
                  </a:lnTo>
                  <a:close/>
                  <a:moveTo>
                    <a:pt x="178" y="26"/>
                  </a:moveTo>
                  <a:cubicBezTo>
                    <a:pt x="9" y="26"/>
                    <a:pt x="9" y="26"/>
                    <a:pt x="9" y="26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78" y="17"/>
                    <a:pt x="178" y="17"/>
                    <a:pt x="178" y="17"/>
                  </a:cubicBezTo>
                  <a:lnTo>
                    <a:pt x="178" y="26"/>
                  </a:lnTo>
                  <a:close/>
                  <a:moveTo>
                    <a:pt x="38" y="119"/>
                  </a:moveTo>
                  <a:cubicBezTo>
                    <a:pt x="148" y="119"/>
                    <a:pt x="148" y="119"/>
                    <a:pt x="148" y="119"/>
                  </a:cubicBezTo>
                  <a:cubicBezTo>
                    <a:pt x="150" y="119"/>
                    <a:pt x="152" y="117"/>
                    <a:pt x="152" y="114"/>
                  </a:cubicBezTo>
                  <a:cubicBezTo>
                    <a:pt x="152" y="113"/>
                    <a:pt x="152" y="113"/>
                    <a:pt x="151" y="112"/>
                  </a:cubicBezTo>
                  <a:cubicBezTo>
                    <a:pt x="151" y="112"/>
                    <a:pt x="151" y="112"/>
                    <a:pt x="151" y="112"/>
                  </a:cubicBezTo>
                  <a:cubicBezTo>
                    <a:pt x="126" y="78"/>
                    <a:pt x="126" y="78"/>
                    <a:pt x="126" y="78"/>
                  </a:cubicBezTo>
                  <a:cubicBezTo>
                    <a:pt x="126" y="78"/>
                    <a:pt x="126" y="78"/>
                    <a:pt x="126" y="78"/>
                  </a:cubicBezTo>
                  <a:cubicBezTo>
                    <a:pt x="125" y="77"/>
                    <a:pt x="124" y="76"/>
                    <a:pt x="123" y="76"/>
                  </a:cubicBezTo>
                  <a:cubicBezTo>
                    <a:pt x="122" y="76"/>
                    <a:pt x="121" y="77"/>
                    <a:pt x="120" y="78"/>
                  </a:cubicBezTo>
                  <a:cubicBezTo>
                    <a:pt x="106" y="92"/>
                    <a:pt x="106" y="92"/>
                    <a:pt x="106" y="92"/>
                  </a:cubicBezTo>
                  <a:cubicBezTo>
                    <a:pt x="75" y="61"/>
                    <a:pt x="75" y="61"/>
                    <a:pt x="75" y="61"/>
                  </a:cubicBezTo>
                  <a:cubicBezTo>
                    <a:pt x="74" y="60"/>
                    <a:pt x="73" y="60"/>
                    <a:pt x="72" y="60"/>
                  </a:cubicBezTo>
                  <a:cubicBezTo>
                    <a:pt x="71" y="60"/>
                    <a:pt x="69" y="60"/>
                    <a:pt x="69" y="61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35" y="112"/>
                    <a:pt x="35" y="112"/>
                    <a:pt x="35" y="112"/>
                  </a:cubicBezTo>
                  <a:cubicBezTo>
                    <a:pt x="35" y="112"/>
                    <a:pt x="35" y="112"/>
                    <a:pt x="35" y="112"/>
                  </a:cubicBezTo>
                  <a:cubicBezTo>
                    <a:pt x="34" y="113"/>
                    <a:pt x="34" y="114"/>
                    <a:pt x="34" y="114"/>
                  </a:cubicBezTo>
                  <a:cubicBezTo>
                    <a:pt x="34" y="117"/>
                    <a:pt x="36" y="119"/>
                    <a:pt x="38" y="119"/>
                  </a:cubicBezTo>
                  <a:close/>
                  <a:moveTo>
                    <a:pt x="73" y="70"/>
                  </a:moveTo>
                  <a:cubicBezTo>
                    <a:pt x="103" y="101"/>
                    <a:pt x="103" y="101"/>
                    <a:pt x="103" y="101"/>
                  </a:cubicBezTo>
                  <a:cubicBezTo>
                    <a:pt x="104" y="101"/>
                    <a:pt x="105" y="102"/>
                    <a:pt x="106" y="102"/>
                  </a:cubicBezTo>
                  <a:cubicBezTo>
                    <a:pt x="107" y="102"/>
                    <a:pt x="108" y="101"/>
                    <a:pt x="109" y="101"/>
                  </a:cubicBezTo>
                  <a:cubicBezTo>
                    <a:pt x="122" y="87"/>
                    <a:pt x="122" y="87"/>
                    <a:pt x="122" y="87"/>
                  </a:cubicBezTo>
                  <a:cubicBezTo>
                    <a:pt x="140" y="110"/>
                    <a:pt x="140" y="110"/>
                    <a:pt x="140" y="110"/>
                  </a:cubicBezTo>
                  <a:cubicBezTo>
                    <a:pt x="46" y="110"/>
                    <a:pt x="46" y="110"/>
                    <a:pt x="46" y="110"/>
                  </a:cubicBezTo>
                  <a:lnTo>
                    <a:pt x="73" y="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819104" y="2275143"/>
              <a:ext cx="2434166" cy="376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 cake with candy bar chocolate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814814" y="2072740"/>
              <a:ext cx="1027061" cy="2230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LOWEST CRIME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14436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750"/>
                            </p:stCondLst>
                            <p:childTnLst>
                              <p:par>
                                <p:cTn id="4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25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250"/>
                            </p:stCondLst>
                            <p:childTnLst>
                              <p:par>
                                <p:cTn id="6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750"/>
                            </p:stCondLst>
                            <p:childTnLst>
                              <p:par>
                                <p:cTn id="70" presetID="2" presetClass="entr" presetSubtype="2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250"/>
                            </p:stCondLst>
                            <p:childTnLst>
                              <p:par>
                                <p:cTn id="75" presetID="2" presetClass="entr" presetSubtype="2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750"/>
                            </p:stCondLst>
                            <p:childTnLst>
                              <p:par>
                                <p:cTn id="80" presetID="2" presetClass="entr" presetSubtype="2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250"/>
                            </p:stCondLst>
                            <p:childTnLst>
                              <p:par>
                                <p:cTn id="85" presetID="2" presetClass="entr" presetSubtype="2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animBg="1"/>
      <p:bldP spid="7" grpId="0" animBg="1"/>
      <p:bldP spid="8" grpId="0" animBg="1"/>
      <p:bldP spid="15" grpId="0" animBg="1"/>
      <p:bldP spid="17" grpId="0" animBg="1"/>
      <p:bldP spid="18" grpId="0" animBg="1"/>
      <p:bldP spid="23" grpId="0" animBg="1"/>
      <p:bldP spid="24" grpId="0" animBg="1"/>
      <p:bldP spid="25" grpId="0" animBg="1"/>
      <p:bldP spid="26" grpId="0" animBg="1"/>
      <p:bldP spid="19" grpId="1" animBg="1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Cycle 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B25D0BE-4A61-4D18-A03C-146D7559439D}"/>
              </a:ext>
            </a:extLst>
          </p:cNvPr>
          <p:cNvGrpSpPr/>
          <p:nvPr/>
        </p:nvGrpSpPr>
        <p:grpSpPr>
          <a:xfrm>
            <a:off x="4127893" y="1845594"/>
            <a:ext cx="3936217" cy="3925805"/>
            <a:chOff x="4127893" y="1845594"/>
            <a:chExt cx="3936217" cy="3925805"/>
          </a:xfrm>
        </p:grpSpPr>
        <p:sp>
          <p:nvSpPr>
            <p:cNvPr id="124" name="Freeform 5"/>
            <p:cNvSpPr>
              <a:spLocks/>
            </p:cNvSpPr>
            <p:nvPr/>
          </p:nvSpPr>
          <p:spPr bwMode="auto">
            <a:xfrm>
              <a:off x="4127893" y="1845594"/>
              <a:ext cx="1803580" cy="3925805"/>
            </a:xfrm>
            <a:custGeom>
              <a:avLst/>
              <a:gdLst>
                <a:gd name="T0" fmla="*/ 490 w 490"/>
                <a:gd name="T1" fmla="*/ 166 h 1067"/>
                <a:gd name="T2" fmla="*/ 469 w 490"/>
                <a:gd name="T3" fmla="*/ 0 h 1067"/>
                <a:gd name="T4" fmla="*/ 0 w 490"/>
                <a:gd name="T5" fmla="*/ 531 h 1067"/>
                <a:gd name="T6" fmla="*/ 97 w 490"/>
                <a:gd name="T7" fmla="*/ 839 h 1067"/>
                <a:gd name="T8" fmla="*/ 340 w 490"/>
                <a:gd name="T9" fmla="*/ 1030 h 1067"/>
                <a:gd name="T10" fmla="*/ 331 w 490"/>
                <a:gd name="T11" fmla="*/ 1067 h 1067"/>
                <a:gd name="T12" fmla="*/ 480 w 490"/>
                <a:gd name="T13" fmla="*/ 979 h 1067"/>
                <a:gd name="T14" fmla="*/ 392 w 490"/>
                <a:gd name="T15" fmla="*/ 830 h 1067"/>
                <a:gd name="T16" fmla="*/ 383 w 490"/>
                <a:gd name="T17" fmla="*/ 865 h 1067"/>
                <a:gd name="T18" fmla="*/ 167 w 490"/>
                <a:gd name="T19" fmla="*/ 531 h 1067"/>
                <a:gd name="T20" fmla="*/ 490 w 490"/>
                <a:gd name="T21" fmla="*/ 166 h 1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0" h="1067">
                  <a:moveTo>
                    <a:pt x="490" y="166"/>
                  </a:moveTo>
                  <a:cubicBezTo>
                    <a:pt x="469" y="0"/>
                    <a:pt x="469" y="0"/>
                    <a:pt x="469" y="0"/>
                  </a:cubicBezTo>
                  <a:cubicBezTo>
                    <a:pt x="202" y="33"/>
                    <a:pt x="0" y="261"/>
                    <a:pt x="0" y="531"/>
                  </a:cubicBezTo>
                  <a:cubicBezTo>
                    <a:pt x="0" y="642"/>
                    <a:pt x="33" y="749"/>
                    <a:pt x="97" y="839"/>
                  </a:cubicBezTo>
                  <a:cubicBezTo>
                    <a:pt x="158" y="926"/>
                    <a:pt x="242" y="991"/>
                    <a:pt x="340" y="1030"/>
                  </a:cubicBezTo>
                  <a:cubicBezTo>
                    <a:pt x="331" y="1067"/>
                    <a:pt x="331" y="1067"/>
                    <a:pt x="331" y="1067"/>
                  </a:cubicBezTo>
                  <a:cubicBezTo>
                    <a:pt x="480" y="979"/>
                    <a:pt x="480" y="979"/>
                    <a:pt x="480" y="979"/>
                  </a:cubicBezTo>
                  <a:cubicBezTo>
                    <a:pt x="392" y="830"/>
                    <a:pt x="392" y="830"/>
                    <a:pt x="392" y="830"/>
                  </a:cubicBezTo>
                  <a:cubicBezTo>
                    <a:pt x="383" y="865"/>
                    <a:pt x="383" y="865"/>
                    <a:pt x="383" y="865"/>
                  </a:cubicBezTo>
                  <a:cubicBezTo>
                    <a:pt x="253" y="806"/>
                    <a:pt x="167" y="675"/>
                    <a:pt x="167" y="531"/>
                  </a:cubicBezTo>
                  <a:cubicBezTo>
                    <a:pt x="167" y="346"/>
                    <a:pt x="306" y="189"/>
                    <a:pt x="490" y="16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6"/>
                </a:gs>
                <a:gs pos="83000">
                  <a:schemeClr val="accent4"/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" name="Freeform 6"/>
            <p:cNvSpPr>
              <a:spLocks/>
            </p:cNvSpPr>
            <p:nvPr/>
          </p:nvSpPr>
          <p:spPr bwMode="auto">
            <a:xfrm>
              <a:off x="6258447" y="1845594"/>
              <a:ext cx="1805663" cy="3925805"/>
            </a:xfrm>
            <a:custGeom>
              <a:avLst/>
              <a:gdLst>
                <a:gd name="T0" fmla="*/ 393 w 490"/>
                <a:gd name="T1" fmla="*/ 228 h 1067"/>
                <a:gd name="T2" fmla="*/ 149 w 490"/>
                <a:gd name="T3" fmla="*/ 38 h 1067"/>
                <a:gd name="T4" fmla="*/ 159 w 490"/>
                <a:gd name="T5" fmla="*/ 0 h 1067"/>
                <a:gd name="T6" fmla="*/ 10 w 490"/>
                <a:gd name="T7" fmla="*/ 88 h 1067"/>
                <a:gd name="T8" fmla="*/ 98 w 490"/>
                <a:gd name="T9" fmla="*/ 237 h 1067"/>
                <a:gd name="T10" fmla="*/ 107 w 490"/>
                <a:gd name="T11" fmla="*/ 202 h 1067"/>
                <a:gd name="T12" fmla="*/ 323 w 490"/>
                <a:gd name="T13" fmla="*/ 536 h 1067"/>
                <a:gd name="T14" fmla="*/ 0 w 490"/>
                <a:gd name="T15" fmla="*/ 901 h 1067"/>
                <a:gd name="T16" fmla="*/ 20 w 490"/>
                <a:gd name="T17" fmla="*/ 1067 h 1067"/>
                <a:gd name="T18" fmla="*/ 490 w 490"/>
                <a:gd name="T19" fmla="*/ 536 h 1067"/>
                <a:gd name="T20" fmla="*/ 393 w 490"/>
                <a:gd name="T21" fmla="*/ 228 h 1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0" h="1067">
                  <a:moveTo>
                    <a:pt x="393" y="228"/>
                  </a:moveTo>
                  <a:cubicBezTo>
                    <a:pt x="331" y="141"/>
                    <a:pt x="248" y="76"/>
                    <a:pt x="149" y="38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0" y="88"/>
                    <a:pt x="10" y="88"/>
                    <a:pt x="10" y="88"/>
                  </a:cubicBezTo>
                  <a:cubicBezTo>
                    <a:pt x="98" y="237"/>
                    <a:pt x="98" y="237"/>
                    <a:pt x="98" y="237"/>
                  </a:cubicBezTo>
                  <a:cubicBezTo>
                    <a:pt x="107" y="202"/>
                    <a:pt x="107" y="202"/>
                    <a:pt x="107" y="202"/>
                  </a:cubicBezTo>
                  <a:cubicBezTo>
                    <a:pt x="237" y="261"/>
                    <a:pt x="323" y="392"/>
                    <a:pt x="323" y="536"/>
                  </a:cubicBezTo>
                  <a:cubicBezTo>
                    <a:pt x="323" y="722"/>
                    <a:pt x="184" y="878"/>
                    <a:pt x="0" y="901"/>
                  </a:cubicBezTo>
                  <a:cubicBezTo>
                    <a:pt x="20" y="1067"/>
                    <a:pt x="20" y="1067"/>
                    <a:pt x="20" y="1067"/>
                  </a:cubicBezTo>
                  <a:cubicBezTo>
                    <a:pt x="288" y="1035"/>
                    <a:pt x="490" y="806"/>
                    <a:pt x="490" y="536"/>
                  </a:cubicBezTo>
                  <a:cubicBezTo>
                    <a:pt x="490" y="425"/>
                    <a:pt x="457" y="318"/>
                    <a:pt x="393" y="228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83000">
                  <a:schemeClr val="accent3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6" name="TextBox 125"/>
          <p:cNvSpPr txBox="1"/>
          <p:nvPr/>
        </p:nvSpPr>
        <p:spPr>
          <a:xfrm rot="5400000">
            <a:off x="6925138" y="3563799"/>
            <a:ext cx="1142137" cy="489399"/>
          </a:xfrm>
          <a:prstGeom prst="rect">
            <a:avLst/>
          </a:prstGeom>
          <a:noFill/>
        </p:spPr>
        <p:txBody>
          <a:bodyPr wrap="none" rtlCol="0" anchor="ctr">
            <a:prstTxWarp prst="textArchUp">
              <a:avLst/>
            </a:prstTxWarp>
            <a:spAutoFit/>
          </a:bodyPr>
          <a:lstStyle/>
          <a:p>
            <a:pPr algn="ctr"/>
            <a:r>
              <a:rPr lang="id-ID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 Two</a:t>
            </a:r>
          </a:p>
        </p:txBody>
      </p:sp>
      <p:sp>
        <p:nvSpPr>
          <p:cNvPr id="127" name="TextBox 126"/>
          <p:cNvSpPr txBox="1"/>
          <p:nvPr/>
        </p:nvSpPr>
        <p:spPr>
          <a:xfrm rot="16200000">
            <a:off x="4185844" y="3563799"/>
            <a:ext cx="1198280" cy="489399"/>
          </a:xfrm>
          <a:prstGeom prst="rect">
            <a:avLst/>
          </a:prstGeom>
          <a:noFill/>
        </p:spPr>
        <p:txBody>
          <a:bodyPr wrap="none" rtlCol="0" anchor="ctr">
            <a:prstTxWarp prst="textArchUp">
              <a:avLst/>
            </a:prstTxWarp>
            <a:spAutoFit/>
          </a:bodyPr>
          <a:lstStyle/>
          <a:p>
            <a:pPr algn="ctr"/>
            <a:r>
              <a:rPr lang="id-ID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 One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8238685" y="2046733"/>
            <a:ext cx="2982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8238685" y="2316403"/>
            <a:ext cx="3483415" cy="1166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Contrary to It has roots in a piece of classical Latin literature from 45 BC. Contrary to popular belief It has roots in a piece of literature from 45 BC. </a:t>
            </a:r>
            <a:endParaRPr lang="en-US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848064" y="2046733"/>
            <a:ext cx="2982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381000" y="2316403"/>
            <a:ext cx="3449704" cy="1166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Contrary to It has roots in a piece of classical Latin literature from 45 BC. Contrary to popular belief It has roots in a piece of literature from 45 BC. </a:t>
            </a:r>
            <a:endParaRPr lang="en-US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2" name="Straight Connector 131"/>
          <p:cNvCxnSpPr/>
          <p:nvPr/>
        </p:nvCxnSpPr>
        <p:spPr>
          <a:xfrm>
            <a:off x="381000" y="3876006"/>
            <a:ext cx="330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>
            <a:off x="8420099" y="3876006"/>
            <a:ext cx="3302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4" name="Group 133"/>
          <p:cNvGrpSpPr/>
          <p:nvPr/>
        </p:nvGrpSpPr>
        <p:grpSpPr>
          <a:xfrm>
            <a:off x="8436303" y="5581789"/>
            <a:ext cx="402167" cy="346604"/>
            <a:chOff x="2374900" y="5219700"/>
            <a:chExt cx="482601" cy="415925"/>
          </a:xfrm>
          <a:solidFill>
            <a:schemeClr val="accent6"/>
          </a:solidFill>
        </p:grpSpPr>
        <p:sp>
          <p:nvSpPr>
            <p:cNvPr id="135" name="Freeform 5"/>
            <p:cNvSpPr>
              <a:spLocks/>
            </p:cNvSpPr>
            <p:nvPr/>
          </p:nvSpPr>
          <p:spPr bwMode="auto">
            <a:xfrm>
              <a:off x="2487613" y="5219700"/>
              <a:ext cx="188913" cy="415925"/>
            </a:xfrm>
            <a:custGeom>
              <a:avLst/>
              <a:gdLst>
                <a:gd name="T0" fmla="*/ 119 w 119"/>
                <a:gd name="T1" fmla="*/ 262 h 262"/>
                <a:gd name="T2" fmla="*/ 0 w 119"/>
                <a:gd name="T3" fmla="*/ 186 h 262"/>
                <a:gd name="T4" fmla="*/ 9 w 119"/>
                <a:gd name="T5" fmla="*/ 171 h 262"/>
                <a:gd name="T6" fmla="*/ 100 w 119"/>
                <a:gd name="T7" fmla="*/ 228 h 262"/>
                <a:gd name="T8" fmla="*/ 100 w 119"/>
                <a:gd name="T9" fmla="*/ 34 h 262"/>
                <a:gd name="T10" fmla="*/ 9 w 119"/>
                <a:gd name="T11" fmla="*/ 91 h 262"/>
                <a:gd name="T12" fmla="*/ 0 w 119"/>
                <a:gd name="T13" fmla="*/ 76 h 262"/>
                <a:gd name="T14" fmla="*/ 119 w 119"/>
                <a:gd name="T15" fmla="*/ 0 h 262"/>
                <a:gd name="T16" fmla="*/ 119 w 119"/>
                <a:gd name="T17" fmla="*/ 262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9" h="262">
                  <a:moveTo>
                    <a:pt x="119" y="262"/>
                  </a:moveTo>
                  <a:lnTo>
                    <a:pt x="0" y="186"/>
                  </a:lnTo>
                  <a:lnTo>
                    <a:pt x="9" y="171"/>
                  </a:lnTo>
                  <a:lnTo>
                    <a:pt x="100" y="228"/>
                  </a:lnTo>
                  <a:lnTo>
                    <a:pt x="100" y="34"/>
                  </a:lnTo>
                  <a:lnTo>
                    <a:pt x="9" y="91"/>
                  </a:lnTo>
                  <a:lnTo>
                    <a:pt x="0" y="76"/>
                  </a:lnTo>
                  <a:lnTo>
                    <a:pt x="119" y="0"/>
                  </a:lnTo>
                  <a:lnTo>
                    <a:pt x="119" y="2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6" name="Freeform 6"/>
            <p:cNvSpPr>
              <a:spLocks/>
            </p:cNvSpPr>
            <p:nvPr/>
          </p:nvSpPr>
          <p:spPr bwMode="auto">
            <a:xfrm>
              <a:off x="2517775" y="5356225"/>
              <a:ext cx="90488" cy="68263"/>
            </a:xfrm>
            <a:custGeom>
              <a:avLst/>
              <a:gdLst>
                <a:gd name="T0" fmla="*/ 9 w 57"/>
                <a:gd name="T1" fmla="*/ 43 h 43"/>
                <a:gd name="T2" fmla="*/ 0 w 57"/>
                <a:gd name="T3" fmla="*/ 28 h 43"/>
                <a:gd name="T4" fmla="*/ 47 w 57"/>
                <a:gd name="T5" fmla="*/ 0 h 43"/>
                <a:gd name="T6" fmla="*/ 57 w 57"/>
                <a:gd name="T7" fmla="*/ 14 h 43"/>
                <a:gd name="T8" fmla="*/ 9 w 57"/>
                <a:gd name="T9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43">
                  <a:moveTo>
                    <a:pt x="9" y="43"/>
                  </a:moveTo>
                  <a:lnTo>
                    <a:pt x="0" y="28"/>
                  </a:lnTo>
                  <a:lnTo>
                    <a:pt x="47" y="0"/>
                  </a:lnTo>
                  <a:lnTo>
                    <a:pt x="57" y="14"/>
                  </a:lnTo>
                  <a:lnTo>
                    <a:pt x="9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" name="Freeform 7"/>
            <p:cNvSpPr>
              <a:spLocks noEditPoints="1"/>
            </p:cNvSpPr>
            <p:nvPr/>
          </p:nvSpPr>
          <p:spPr bwMode="auto">
            <a:xfrm>
              <a:off x="2374900" y="5337175"/>
              <a:ext cx="90488" cy="180975"/>
            </a:xfrm>
            <a:custGeom>
              <a:avLst/>
              <a:gdLst>
                <a:gd name="T0" fmla="*/ 57 w 57"/>
                <a:gd name="T1" fmla="*/ 114 h 114"/>
                <a:gd name="T2" fmla="*/ 0 w 57"/>
                <a:gd name="T3" fmla="*/ 114 h 114"/>
                <a:gd name="T4" fmla="*/ 0 w 57"/>
                <a:gd name="T5" fmla="*/ 0 h 114"/>
                <a:gd name="T6" fmla="*/ 57 w 57"/>
                <a:gd name="T7" fmla="*/ 0 h 114"/>
                <a:gd name="T8" fmla="*/ 57 w 57"/>
                <a:gd name="T9" fmla="*/ 114 h 114"/>
                <a:gd name="T10" fmla="*/ 19 w 57"/>
                <a:gd name="T11" fmla="*/ 95 h 114"/>
                <a:gd name="T12" fmla="*/ 38 w 57"/>
                <a:gd name="T13" fmla="*/ 95 h 114"/>
                <a:gd name="T14" fmla="*/ 38 w 57"/>
                <a:gd name="T15" fmla="*/ 19 h 114"/>
                <a:gd name="T16" fmla="*/ 19 w 57"/>
                <a:gd name="T17" fmla="*/ 19 h 114"/>
                <a:gd name="T18" fmla="*/ 19 w 57"/>
                <a:gd name="T19" fmla="*/ 9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" h="114">
                  <a:moveTo>
                    <a:pt x="57" y="114"/>
                  </a:moveTo>
                  <a:lnTo>
                    <a:pt x="0" y="114"/>
                  </a:lnTo>
                  <a:lnTo>
                    <a:pt x="0" y="0"/>
                  </a:lnTo>
                  <a:lnTo>
                    <a:pt x="57" y="0"/>
                  </a:lnTo>
                  <a:lnTo>
                    <a:pt x="57" y="114"/>
                  </a:lnTo>
                  <a:close/>
                  <a:moveTo>
                    <a:pt x="19" y="95"/>
                  </a:moveTo>
                  <a:lnTo>
                    <a:pt x="38" y="95"/>
                  </a:lnTo>
                  <a:lnTo>
                    <a:pt x="38" y="19"/>
                  </a:lnTo>
                  <a:lnTo>
                    <a:pt x="19" y="19"/>
                  </a:lnTo>
                  <a:lnTo>
                    <a:pt x="19" y="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8" name="Freeform 8"/>
            <p:cNvSpPr>
              <a:spLocks/>
            </p:cNvSpPr>
            <p:nvPr/>
          </p:nvSpPr>
          <p:spPr bwMode="auto">
            <a:xfrm>
              <a:off x="2706688" y="5337175"/>
              <a:ext cx="90488" cy="180975"/>
            </a:xfrm>
            <a:custGeom>
              <a:avLst/>
              <a:gdLst>
                <a:gd name="T0" fmla="*/ 0 w 24"/>
                <a:gd name="T1" fmla="*/ 48 h 48"/>
                <a:gd name="T2" fmla="*/ 0 w 24"/>
                <a:gd name="T3" fmla="*/ 40 h 48"/>
                <a:gd name="T4" fmla="*/ 16 w 24"/>
                <a:gd name="T5" fmla="*/ 24 h 48"/>
                <a:gd name="T6" fmla="*/ 0 w 24"/>
                <a:gd name="T7" fmla="*/ 8 h 48"/>
                <a:gd name="T8" fmla="*/ 0 w 24"/>
                <a:gd name="T9" fmla="*/ 0 h 48"/>
                <a:gd name="T10" fmla="*/ 24 w 24"/>
                <a:gd name="T11" fmla="*/ 24 h 48"/>
                <a:gd name="T12" fmla="*/ 0 w 24"/>
                <a:gd name="T1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48">
                  <a:moveTo>
                    <a:pt x="0" y="48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9" y="40"/>
                    <a:pt x="16" y="33"/>
                    <a:pt x="16" y="24"/>
                  </a:cubicBezTo>
                  <a:cubicBezTo>
                    <a:pt x="16" y="15"/>
                    <a:pt x="9" y="8"/>
                    <a:pt x="0" y="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" y="0"/>
                    <a:pt x="24" y="11"/>
                    <a:pt x="24" y="24"/>
                  </a:cubicBezTo>
                  <a:cubicBezTo>
                    <a:pt x="24" y="37"/>
                    <a:pt x="14" y="48"/>
                    <a:pt x="0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9" name="Freeform 9"/>
            <p:cNvSpPr>
              <a:spLocks/>
            </p:cNvSpPr>
            <p:nvPr/>
          </p:nvSpPr>
          <p:spPr bwMode="auto">
            <a:xfrm>
              <a:off x="2706688" y="5276850"/>
              <a:ext cx="150813" cy="301625"/>
            </a:xfrm>
            <a:custGeom>
              <a:avLst/>
              <a:gdLst>
                <a:gd name="T0" fmla="*/ 0 w 40"/>
                <a:gd name="T1" fmla="*/ 80 h 80"/>
                <a:gd name="T2" fmla="*/ 0 w 40"/>
                <a:gd name="T3" fmla="*/ 72 h 80"/>
                <a:gd name="T4" fmla="*/ 32 w 40"/>
                <a:gd name="T5" fmla="*/ 40 h 80"/>
                <a:gd name="T6" fmla="*/ 0 w 40"/>
                <a:gd name="T7" fmla="*/ 8 h 80"/>
                <a:gd name="T8" fmla="*/ 0 w 40"/>
                <a:gd name="T9" fmla="*/ 0 h 80"/>
                <a:gd name="T10" fmla="*/ 40 w 40"/>
                <a:gd name="T11" fmla="*/ 40 h 80"/>
                <a:gd name="T12" fmla="*/ 0 w 40"/>
                <a:gd name="T13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80">
                  <a:moveTo>
                    <a:pt x="0" y="80"/>
                  </a:moveTo>
                  <a:cubicBezTo>
                    <a:pt x="0" y="72"/>
                    <a:pt x="0" y="72"/>
                    <a:pt x="0" y="72"/>
                  </a:cubicBezTo>
                  <a:cubicBezTo>
                    <a:pt x="18" y="72"/>
                    <a:pt x="32" y="58"/>
                    <a:pt x="32" y="40"/>
                  </a:cubicBezTo>
                  <a:cubicBezTo>
                    <a:pt x="32" y="22"/>
                    <a:pt x="18" y="8"/>
                    <a:pt x="0" y="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0"/>
                    <a:pt x="40" y="18"/>
                    <a:pt x="40" y="40"/>
                  </a:cubicBezTo>
                  <a:cubicBezTo>
                    <a:pt x="40" y="62"/>
                    <a:pt x="22" y="80"/>
                    <a:pt x="0" y="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0" name="Freeform 10"/>
            <p:cNvSpPr>
              <a:spLocks/>
            </p:cNvSpPr>
            <p:nvPr/>
          </p:nvSpPr>
          <p:spPr bwMode="auto">
            <a:xfrm>
              <a:off x="2706688" y="5397500"/>
              <a:ext cx="30163" cy="60325"/>
            </a:xfrm>
            <a:custGeom>
              <a:avLst/>
              <a:gdLst>
                <a:gd name="T0" fmla="*/ 0 w 8"/>
                <a:gd name="T1" fmla="*/ 16 h 16"/>
                <a:gd name="T2" fmla="*/ 0 w 8"/>
                <a:gd name="T3" fmla="*/ 0 h 16"/>
                <a:gd name="T4" fmla="*/ 8 w 8"/>
                <a:gd name="T5" fmla="*/ 8 h 16"/>
                <a:gd name="T6" fmla="*/ 0 w 8"/>
                <a:gd name="T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6">
                  <a:moveTo>
                    <a:pt x="0" y="1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5" y="0"/>
                    <a:pt x="8" y="4"/>
                    <a:pt x="8" y="8"/>
                  </a:cubicBezTo>
                  <a:cubicBezTo>
                    <a:pt x="8" y="12"/>
                    <a:pt x="5" y="16"/>
                    <a:pt x="0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1" name="Group 140"/>
          <p:cNvGrpSpPr/>
          <p:nvPr/>
        </p:nvGrpSpPr>
        <p:grpSpPr>
          <a:xfrm>
            <a:off x="8436303" y="4878643"/>
            <a:ext cx="402165" cy="326760"/>
            <a:chOff x="2317750" y="4330700"/>
            <a:chExt cx="482600" cy="392113"/>
          </a:xfrm>
          <a:solidFill>
            <a:schemeClr val="accent4"/>
          </a:solidFill>
        </p:grpSpPr>
        <p:sp>
          <p:nvSpPr>
            <p:cNvPr id="142" name="Freeform 11"/>
            <p:cNvSpPr>
              <a:spLocks noEditPoints="1"/>
            </p:cNvSpPr>
            <p:nvPr/>
          </p:nvSpPr>
          <p:spPr bwMode="auto">
            <a:xfrm>
              <a:off x="2317750" y="4330700"/>
              <a:ext cx="482600" cy="392113"/>
            </a:xfrm>
            <a:custGeom>
              <a:avLst/>
              <a:gdLst>
                <a:gd name="T0" fmla="*/ 304 w 304"/>
                <a:gd name="T1" fmla="*/ 247 h 247"/>
                <a:gd name="T2" fmla="*/ 0 w 304"/>
                <a:gd name="T3" fmla="*/ 247 h 247"/>
                <a:gd name="T4" fmla="*/ 0 w 304"/>
                <a:gd name="T5" fmla="*/ 0 h 247"/>
                <a:gd name="T6" fmla="*/ 304 w 304"/>
                <a:gd name="T7" fmla="*/ 0 h 247"/>
                <a:gd name="T8" fmla="*/ 304 w 304"/>
                <a:gd name="T9" fmla="*/ 247 h 247"/>
                <a:gd name="T10" fmla="*/ 19 w 304"/>
                <a:gd name="T11" fmla="*/ 228 h 247"/>
                <a:gd name="T12" fmla="*/ 285 w 304"/>
                <a:gd name="T13" fmla="*/ 228 h 247"/>
                <a:gd name="T14" fmla="*/ 285 w 304"/>
                <a:gd name="T15" fmla="*/ 19 h 247"/>
                <a:gd name="T16" fmla="*/ 19 w 304"/>
                <a:gd name="T17" fmla="*/ 19 h 247"/>
                <a:gd name="T18" fmla="*/ 19 w 304"/>
                <a:gd name="T19" fmla="*/ 228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4" h="247">
                  <a:moveTo>
                    <a:pt x="304" y="247"/>
                  </a:moveTo>
                  <a:lnTo>
                    <a:pt x="0" y="247"/>
                  </a:lnTo>
                  <a:lnTo>
                    <a:pt x="0" y="0"/>
                  </a:lnTo>
                  <a:lnTo>
                    <a:pt x="304" y="0"/>
                  </a:lnTo>
                  <a:lnTo>
                    <a:pt x="304" y="247"/>
                  </a:lnTo>
                  <a:close/>
                  <a:moveTo>
                    <a:pt x="19" y="228"/>
                  </a:moveTo>
                  <a:lnTo>
                    <a:pt x="285" y="228"/>
                  </a:lnTo>
                  <a:lnTo>
                    <a:pt x="285" y="19"/>
                  </a:lnTo>
                  <a:lnTo>
                    <a:pt x="19" y="19"/>
                  </a:lnTo>
                  <a:lnTo>
                    <a:pt x="19" y="2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" name="Freeform 12"/>
            <p:cNvSpPr>
              <a:spLocks/>
            </p:cNvSpPr>
            <p:nvPr/>
          </p:nvSpPr>
          <p:spPr bwMode="auto">
            <a:xfrm>
              <a:off x="2366963" y="4459288"/>
              <a:ext cx="279400" cy="211138"/>
            </a:xfrm>
            <a:custGeom>
              <a:avLst/>
              <a:gdLst>
                <a:gd name="T0" fmla="*/ 162 w 176"/>
                <a:gd name="T1" fmla="*/ 133 h 133"/>
                <a:gd name="T2" fmla="*/ 64 w 176"/>
                <a:gd name="T3" fmla="*/ 26 h 133"/>
                <a:gd name="T4" fmla="*/ 14 w 176"/>
                <a:gd name="T5" fmla="*/ 78 h 133"/>
                <a:gd name="T6" fmla="*/ 0 w 176"/>
                <a:gd name="T7" fmla="*/ 64 h 133"/>
                <a:gd name="T8" fmla="*/ 64 w 176"/>
                <a:gd name="T9" fmla="*/ 0 h 133"/>
                <a:gd name="T10" fmla="*/ 176 w 176"/>
                <a:gd name="T11" fmla="*/ 121 h 133"/>
                <a:gd name="T12" fmla="*/ 162 w 176"/>
                <a:gd name="T13" fmla="*/ 13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6" h="133">
                  <a:moveTo>
                    <a:pt x="162" y="133"/>
                  </a:moveTo>
                  <a:lnTo>
                    <a:pt x="64" y="26"/>
                  </a:lnTo>
                  <a:lnTo>
                    <a:pt x="14" y="78"/>
                  </a:lnTo>
                  <a:lnTo>
                    <a:pt x="0" y="64"/>
                  </a:lnTo>
                  <a:lnTo>
                    <a:pt x="64" y="0"/>
                  </a:lnTo>
                  <a:lnTo>
                    <a:pt x="176" y="121"/>
                  </a:lnTo>
                  <a:lnTo>
                    <a:pt x="162" y="1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4" name="Freeform 13"/>
            <p:cNvSpPr>
              <a:spLocks/>
            </p:cNvSpPr>
            <p:nvPr/>
          </p:nvSpPr>
          <p:spPr bwMode="auto">
            <a:xfrm>
              <a:off x="2586038" y="4519613"/>
              <a:ext cx="165100" cy="109538"/>
            </a:xfrm>
            <a:custGeom>
              <a:avLst/>
              <a:gdLst>
                <a:gd name="T0" fmla="*/ 90 w 104"/>
                <a:gd name="T1" fmla="*/ 69 h 69"/>
                <a:gd name="T2" fmla="*/ 50 w 104"/>
                <a:gd name="T3" fmla="*/ 26 h 69"/>
                <a:gd name="T4" fmla="*/ 14 w 104"/>
                <a:gd name="T5" fmla="*/ 66 h 69"/>
                <a:gd name="T6" fmla="*/ 0 w 104"/>
                <a:gd name="T7" fmla="*/ 52 h 69"/>
                <a:gd name="T8" fmla="*/ 50 w 104"/>
                <a:gd name="T9" fmla="*/ 0 h 69"/>
                <a:gd name="T10" fmla="*/ 104 w 104"/>
                <a:gd name="T11" fmla="*/ 54 h 69"/>
                <a:gd name="T12" fmla="*/ 90 w 104"/>
                <a:gd name="T13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" h="69">
                  <a:moveTo>
                    <a:pt x="90" y="69"/>
                  </a:moveTo>
                  <a:lnTo>
                    <a:pt x="50" y="26"/>
                  </a:lnTo>
                  <a:lnTo>
                    <a:pt x="14" y="66"/>
                  </a:lnTo>
                  <a:lnTo>
                    <a:pt x="0" y="52"/>
                  </a:lnTo>
                  <a:lnTo>
                    <a:pt x="50" y="0"/>
                  </a:lnTo>
                  <a:lnTo>
                    <a:pt x="104" y="54"/>
                  </a:lnTo>
                  <a:lnTo>
                    <a:pt x="90" y="6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5" name="Freeform 14"/>
            <p:cNvSpPr>
              <a:spLocks noEditPoints="1"/>
            </p:cNvSpPr>
            <p:nvPr/>
          </p:nvSpPr>
          <p:spPr bwMode="auto">
            <a:xfrm>
              <a:off x="2544763" y="4421188"/>
              <a:ext cx="90488" cy="90488"/>
            </a:xfrm>
            <a:custGeom>
              <a:avLst/>
              <a:gdLst>
                <a:gd name="T0" fmla="*/ 12 w 24"/>
                <a:gd name="T1" fmla="*/ 24 h 24"/>
                <a:gd name="T2" fmla="*/ 0 w 24"/>
                <a:gd name="T3" fmla="*/ 12 h 24"/>
                <a:gd name="T4" fmla="*/ 12 w 24"/>
                <a:gd name="T5" fmla="*/ 0 h 24"/>
                <a:gd name="T6" fmla="*/ 24 w 24"/>
                <a:gd name="T7" fmla="*/ 12 h 24"/>
                <a:gd name="T8" fmla="*/ 12 w 24"/>
                <a:gd name="T9" fmla="*/ 24 h 24"/>
                <a:gd name="T10" fmla="*/ 12 w 24"/>
                <a:gd name="T11" fmla="*/ 8 h 24"/>
                <a:gd name="T12" fmla="*/ 8 w 24"/>
                <a:gd name="T13" fmla="*/ 12 h 24"/>
                <a:gd name="T14" fmla="*/ 12 w 24"/>
                <a:gd name="T15" fmla="*/ 16 h 24"/>
                <a:gd name="T16" fmla="*/ 16 w 24"/>
                <a:gd name="T17" fmla="*/ 12 h 24"/>
                <a:gd name="T18" fmla="*/ 12 w 24"/>
                <a:gd name="T19" fmla="*/ 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4">
                  <a:moveTo>
                    <a:pt x="12" y="24"/>
                  </a:moveTo>
                  <a:cubicBezTo>
                    <a:pt x="5" y="24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18"/>
                    <a:pt x="18" y="24"/>
                    <a:pt x="12" y="24"/>
                  </a:cubicBezTo>
                  <a:close/>
                  <a:moveTo>
                    <a:pt x="12" y="8"/>
                  </a:moveTo>
                  <a:cubicBezTo>
                    <a:pt x="10" y="8"/>
                    <a:pt x="8" y="10"/>
                    <a:pt x="8" y="12"/>
                  </a:cubicBezTo>
                  <a:cubicBezTo>
                    <a:pt x="8" y="14"/>
                    <a:pt x="10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10"/>
                    <a:pt x="14" y="8"/>
                    <a:pt x="1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6" name="Group 145"/>
          <p:cNvGrpSpPr/>
          <p:nvPr/>
        </p:nvGrpSpPr>
        <p:grpSpPr>
          <a:xfrm>
            <a:off x="3259607" y="4878643"/>
            <a:ext cx="402165" cy="326760"/>
            <a:chOff x="2306638" y="3644900"/>
            <a:chExt cx="482600" cy="392113"/>
          </a:xfrm>
          <a:solidFill>
            <a:schemeClr val="accent3"/>
          </a:solidFill>
        </p:grpSpPr>
        <p:sp>
          <p:nvSpPr>
            <p:cNvPr id="147" name="Freeform 15"/>
            <p:cNvSpPr>
              <a:spLocks/>
            </p:cNvSpPr>
            <p:nvPr/>
          </p:nvSpPr>
          <p:spPr bwMode="auto">
            <a:xfrm>
              <a:off x="2306638" y="3644900"/>
              <a:ext cx="482600" cy="392113"/>
            </a:xfrm>
            <a:custGeom>
              <a:avLst/>
              <a:gdLst>
                <a:gd name="T0" fmla="*/ 304 w 304"/>
                <a:gd name="T1" fmla="*/ 247 h 247"/>
                <a:gd name="T2" fmla="*/ 228 w 304"/>
                <a:gd name="T3" fmla="*/ 247 h 247"/>
                <a:gd name="T4" fmla="*/ 228 w 304"/>
                <a:gd name="T5" fmla="*/ 228 h 247"/>
                <a:gd name="T6" fmla="*/ 285 w 304"/>
                <a:gd name="T7" fmla="*/ 228 h 247"/>
                <a:gd name="T8" fmla="*/ 285 w 304"/>
                <a:gd name="T9" fmla="*/ 66 h 247"/>
                <a:gd name="T10" fmla="*/ 221 w 304"/>
                <a:gd name="T11" fmla="*/ 66 h 247"/>
                <a:gd name="T12" fmla="*/ 192 w 304"/>
                <a:gd name="T13" fmla="*/ 19 h 247"/>
                <a:gd name="T14" fmla="*/ 109 w 304"/>
                <a:gd name="T15" fmla="*/ 19 h 247"/>
                <a:gd name="T16" fmla="*/ 81 w 304"/>
                <a:gd name="T17" fmla="*/ 66 h 247"/>
                <a:gd name="T18" fmla="*/ 19 w 304"/>
                <a:gd name="T19" fmla="*/ 66 h 247"/>
                <a:gd name="T20" fmla="*/ 19 w 304"/>
                <a:gd name="T21" fmla="*/ 228 h 247"/>
                <a:gd name="T22" fmla="*/ 76 w 304"/>
                <a:gd name="T23" fmla="*/ 228 h 247"/>
                <a:gd name="T24" fmla="*/ 76 w 304"/>
                <a:gd name="T25" fmla="*/ 247 h 247"/>
                <a:gd name="T26" fmla="*/ 0 w 304"/>
                <a:gd name="T27" fmla="*/ 247 h 247"/>
                <a:gd name="T28" fmla="*/ 0 w 304"/>
                <a:gd name="T29" fmla="*/ 47 h 247"/>
                <a:gd name="T30" fmla="*/ 69 w 304"/>
                <a:gd name="T31" fmla="*/ 47 h 247"/>
                <a:gd name="T32" fmla="*/ 97 w 304"/>
                <a:gd name="T33" fmla="*/ 0 h 247"/>
                <a:gd name="T34" fmla="*/ 204 w 304"/>
                <a:gd name="T35" fmla="*/ 0 h 247"/>
                <a:gd name="T36" fmla="*/ 233 w 304"/>
                <a:gd name="T37" fmla="*/ 47 h 247"/>
                <a:gd name="T38" fmla="*/ 304 w 304"/>
                <a:gd name="T39" fmla="*/ 47 h 247"/>
                <a:gd name="T40" fmla="*/ 304 w 304"/>
                <a:gd name="T41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04" h="247">
                  <a:moveTo>
                    <a:pt x="304" y="247"/>
                  </a:moveTo>
                  <a:lnTo>
                    <a:pt x="228" y="247"/>
                  </a:lnTo>
                  <a:lnTo>
                    <a:pt x="228" y="228"/>
                  </a:lnTo>
                  <a:lnTo>
                    <a:pt x="285" y="228"/>
                  </a:lnTo>
                  <a:lnTo>
                    <a:pt x="285" y="66"/>
                  </a:lnTo>
                  <a:lnTo>
                    <a:pt x="221" y="66"/>
                  </a:lnTo>
                  <a:lnTo>
                    <a:pt x="192" y="19"/>
                  </a:lnTo>
                  <a:lnTo>
                    <a:pt x="109" y="19"/>
                  </a:lnTo>
                  <a:lnTo>
                    <a:pt x="81" y="66"/>
                  </a:lnTo>
                  <a:lnTo>
                    <a:pt x="19" y="66"/>
                  </a:lnTo>
                  <a:lnTo>
                    <a:pt x="19" y="228"/>
                  </a:lnTo>
                  <a:lnTo>
                    <a:pt x="76" y="228"/>
                  </a:lnTo>
                  <a:lnTo>
                    <a:pt x="76" y="247"/>
                  </a:lnTo>
                  <a:lnTo>
                    <a:pt x="0" y="247"/>
                  </a:lnTo>
                  <a:lnTo>
                    <a:pt x="0" y="47"/>
                  </a:lnTo>
                  <a:lnTo>
                    <a:pt x="69" y="47"/>
                  </a:lnTo>
                  <a:lnTo>
                    <a:pt x="97" y="0"/>
                  </a:lnTo>
                  <a:lnTo>
                    <a:pt x="204" y="0"/>
                  </a:lnTo>
                  <a:lnTo>
                    <a:pt x="233" y="47"/>
                  </a:lnTo>
                  <a:lnTo>
                    <a:pt x="304" y="47"/>
                  </a:lnTo>
                  <a:lnTo>
                    <a:pt x="304" y="2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" name="Freeform 16"/>
            <p:cNvSpPr>
              <a:spLocks noEditPoints="1"/>
            </p:cNvSpPr>
            <p:nvPr/>
          </p:nvSpPr>
          <p:spPr bwMode="auto">
            <a:xfrm>
              <a:off x="2411413" y="3765550"/>
              <a:ext cx="273050" cy="271463"/>
            </a:xfrm>
            <a:custGeom>
              <a:avLst/>
              <a:gdLst>
                <a:gd name="T0" fmla="*/ 36 w 72"/>
                <a:gd name="T1" fmla="*/ 72 h 72"/>
                <a:gd name="T2" fmla="*/ 0 w 72"/>
                <a:gd name="T3" fmla="*/ 36 h 72"/>
                <a:gd name="T4" fmla="*/ 36 w 72"/>
                <a:gd name="T5" fmla="*/ 0 h 72"/>
                <a:gd name="T6" fmla="*/ 72 w 72"/>
                <a:gd name="T7" fmla="*/ 36 h 72"/>
                <a:gd name="T8" fmla="*/ 36 w 72"/>
                <a:gd name="T9" fmla="*/ 72 h 72"/>
                <a:gd name="T10" fmla="*/ 36 w 72"/>
                <a:gd name="T11" fmla="*/ 8 h 72"/>
                <a:gd name="T12" fmla="*/ 8 w 72"/>
                <a:gd name="T13" fmla="*/ 36 h 72"/>
                <a:gd name="T14" fmla="*/ 36 w 72"/>
                <a:gd name="T15" fmla="*/ 64 h 72"/>
                <a:gd name="T16" fmla="*/ 64 w 72"/>
                <a:gd name="T17" fmla="*/ 36 h 72"/>
                <a:gd name="T18" fmla="*/ 36 w 72"/>
                <a:gd name="T19" fmla="*/ 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" h="72">
                  <a:moveTo>
                    <a:pt x="36" y="72"/>
                  </a:moveTo>
                  <a:cubicBezTo>
                    <a:pt x="16" y="72"/>
                    <a:pt x="0" y="56"/>
                    <a:pt x="0" y="36"/>
                  </a:cubicBezTo>
                  <a:cubicBezTo>
                    <a:pt x="0" y="16"/>
                    <a:pt x="16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  <a:cubicBezTo>
                    <a:pt x="72" y="56"/>
                    <a:pt x="56" y="72"/>
                    <a:pt x="36" y="72"/>
                  </a:cubicBezTo>
                  <a:close/>
                  <a:moveTo>
                    <a:pt x="36" y="8"/>
                  </a:moveTo>
                  <a:cubicBezTo>
                    <a:pt x="20" y="8"/>
                    <a:pt x="8" y="20"/>
                    <a:pt x="8" y="36"/>
                  </a:cubicBezTo>
                  <a:cubicBezTo>
                    <a:pt x="8" y="51"/>
                    <a:pt x="20" y="64"/>
                    <a:pt x="36" y="64"/>
                  </a:cubicBezTo>
                  <a:cubicBezTo>
                    <a:pt x="51" y="64"/>
                    <a:pt x="64" y="51"/>
                    <a:pt x="64" y="36"/>
                  </a:cubicBezTo>
                  <a:cubicBezTo>
                    <a:pt x="64" y="20"/>
                    <a:pt x="51" y="8"/>
                    <a:pt x="3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9" name="Rectangle 17"/>
            <p:cNvSpPr>
              <a:spLocks noChangeArrowheads="1"/>
            </p:cNvSpPr>
            <p:nvPr/>
          </p:nvSpPr>
          <p:spPr bwMode="auto">
            <a:xfrm>
              <a:off x="2698750" y="3779838"/>
              <a:ext cx="30163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0" name="Freeform 18"/>
            <p:cNvSpPr>
              <a:spLocks/>
            </p:cNvSpPr>
            <p:nvPr/>
          </p:nvSpPr>
          <p:spPr bwMode="auto">
            <a:xfrm>
              <a:off x="2471738" y="3825875"/>
              <a:ext cx="76200" cy="74613"/>
            </a:xfrm>
            <a:custGeom>
              <a:avLst/>
              <a:gdLst>
                <a:gd name="T0" fmla="*/ 8 w 20"/>
                <a:gd name="T1" fmla="*/ 20 h 20"/>
                <a:gd name="T2" fmla="*/ 0 w 20"/>
                <a:gd name="T3" fmla="*/ 20 h 20"/>
                <a:gd name="T4" fmla="*/ 20 w 20"/>
                <a:gd name="T5" fmla="*/ 0 h 20"/>
                <a:gd name="T6" fmla="*/ 20 w 20"/>
                <a:gd name="T7" fmla="*/ 8 h 20"/>
                <a:gd name="T8" fmla="*/ 8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8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3" y="8"/>
                    <a:pt x="8" y="13"/>
                    <a:pt x="8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1" name="Group 150"/>
          <p:cNvGrpSpPr/>
          <p:nvPr/>
        </p:nvGrpSpPr>
        <p:grpSpPr>
          <a:xfrm>
            <a:off x="8436303" y="4184994"/>
            <a:ext cx="402165" cy="326760"/>
            <a:chOff x="1160463" y="4465638"/>
            <a:chExt cx="482600" cy="392113"/>
          </a:xfrm>
          <a:solidFill>
            <a:schemeClr val="accent2"/>
          </a:solidFill>
        </p:grpSpPr>
        <p:sp>
          <p:nvSpPr>
            <p:cNvPr id="152" name="Freeform 19"/>
            <p:cNvSpPr>
              <a:spLocks noEditPoints="1"/>
            </p:cNvSpPr>
            <p:nvPr/>
          </p:nvSpPr>
          <p:spPr bwMode="auto">
            <a:xfrm>
              <a:off x="1160463" y="4465638"/>
              <a:ext cx="482600" cy="392113"/>
            </a:xfrm>
            <a:custGeom>
              <a:avLst/>
              <a:gdLst>
                <a:gd name="T0" fmla="*/ 304 w 304"/>
                <a:gd name="T1" fmla="*/ 247 h 247"/>
                <a:gd name="T2" fmla="*/ 0 w 304"/>
                <a:gd name="T3" fmla="*/ 247 h 247"/>
                <a:gd name="T4" fmla="*/ 0 w 304"/>
                <a:gd name="T5" fmla="*/ 0 h 247"/>
                <a:gd name="T6" fmla="*/ 304 w 304"/>
                <a:gd name="T7" fmla="*/ 0 h 247"/>
                <a:gd name="T8" fmla="*/ 304 w 304"/>
                <a:gd name="T9" fmla="*/ 247 h 247"/>
                <a:gd name="T10" fmla="*/ 19 w 304"/>
                <a:gd name="T11" fmla="*/ 228 h 247"/>
                <a:gd name="T12" fmla="*/ 285 w 304"/>
                <a:gd name="T13" fmla="*/ 228 h 247"/>
                <a:gd name="T14" fmla="*/ 285 w 304"/>
                <a:gd name="T15" fmla="*/ 19 h 247"/>
                <a:gd name="T16" fmla="*/ 19 w 304"/>
                <a:gd name="T17" fmla="*/ 19 h 247"/>
                <a:gd name="T18" fmla="*/ 19 w 304"/>
                <a:gd name="T19" fmla="*/ 228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4" h="247">
                  <a:moveTo>
                    <a:pt x="304" y="247"/>
                  </a:moveTo>
                  <a:lnTo>
                    <a:pt x="0" y="247"/>
                  </a:lnTo>
                  <a:lnTo>
                    <a:pt x="0" y="0"/>
                  </a:lnTo>
                  <a:lnTo>
                    <a:pt x="304" y="0"/>
                  </a:lnTo>
                  <a:lnTo>
                    <a:pt x="304" y="247"/>
                  </a:lnTo>
                  <a:close/>
                  <a:moveTo>
                    <a:pt x="19" y="228"/>
                  </a:moveTo>
                  <a:lnTo>
                    <a:pt x="285" y="228"/>
                  </a:lnTo>
                  <a:lnTo>
                    <a:pt x="285" y="19"/>
                  </a:lnTo>
                  <a:lnTo>
                    <a:pt x="19" y="19"/>
                  </a:lnTo>
                  <a:lnTo>
                    <a:pt x="19" y="2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3" name="Freeform 20"/>
            <p:cNvSpPr>
              <a:spLocks noEditPoints="1"/>
            </p:cNvSpPr>
            <p:nvPr/>
          </p:nvSpPr>
          <p:spPr bwMode="auto">
            <a:xfrm>
              <a:off x="1341438" y="4579938"/>
              <a:ext cx="169863" cy="169863"/>
            </a:xfrm>
            <a:custGeom>
              <a:avLst/>
              <a:gdLst>
                <a:gd name="T0" fmla="*/ 0 w 107"/>
                <a:gd name="T1" fmla="*/ 107 h 107"/>
                <a:gd name="T2" fmla="*/ 0 w 107"/>
                <a:gd name="T3" fmla="*/ 0 h 107"/>
                <a:gd name="T4" fmla="*/ 107 w 107"/>
                <a:gd name="T5" fmla="*/ 52 h 107"/>
                <a:gd name="T6" fmla="*/ 0 w 107"/>
                <a:gd name="T7" fmla="*/ 107 h 107"/>
                <a:gd name="T8" fmla="*/ 19 w 107"/>
                <a:gd name="T9" fmla="*/ 31 h 107"/>
                <a:gd name="T10" fmla="*/ 19 w 107"/>
                <a:gd name="T11" fmla="*/ 76 h 107"/>
                <a:gd name="T12" fmla="*/ 64 w 107"/>
                <a:gd name="T13" fmla="*/ 52 h 107"/>
                <a:gd name="T14" fmla="*/ 19 w 107"/>
                <a:gd name="T15" fmla="*/ 31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7" h="107">
                  <a:moveTo>
                    <a:pt x="0" y="107"/>
                  </a:moveTo>
                  <a:lnTo>
                    <a:pt x="0" y="0"/>
                  </a:lnTo>
                  <a:lnTo>
                    <a:pt x="107" y="52"/>
                  </a:lnTo>
                  <a:lnTo>
                    <a:pt x="0" y="107"/>
                  </a:lnTo>
                  <a:close/>
                  <a:moveTo>
                    <a:pt x="19" y="31"/>
                  </a:moveTo>
                  <a:lnTo>
                    <a:pt x="19" y="76"/>
                  </a:lnTo>
                  <a:lnTo>
                    <a:pt x="64" y="52"/>
                  </a:lnTo>
                  <a:lnTo>
                    <a:pt x="19" y="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4" name="Group 153"/>
          <p:cNvGrpSpPr/>
          <p:nvPr/>
        </p:nvGrpSpPr>
        <p:grpSpPr>
          <a:xfrm>
            <a:off x="3259607" y="4208145"/>
            <a:ext cx="402165" cy="280459"/>
            <a:chOff x="1100138" y="3711575"/>
            <a:chExt cx="482600" cy="336551"/>
          </a:xfrm>
          <a:solidFill>
            <a:schemeClr val="accent1"/>
          </a:solidFill>
        </p:grpSpPr>
        <p:sp>
          <p:nvSpPr>
            <p:cNvPr id="155" name="Freeform 21"/>
            <p:cNvSpPr>
              <a:spLocks/>
            </p:cNvSpPr>
            <p:nvPr/>
          </p:nvSpPr>
          <p:spPr bwMode="auto">
            <a:xfrm>
              <a:off x="1100138" y="3711575"/>
              <a:ext cx="301625" cy="331788"/>
            </a:xfrm>
            <a:custGeom>
              <a:avLst/>
              <a:gdLst>
                <a:gd name="T0" fmla="*/ 190 w 190"/>
                <a:gd name="T1" fmla="*/ 209 h 209"/>
                <a:gd name="T2" fmla="*/ 0 w 190"/>
                <a:gd name="T3" fmla="*/ 209 h 209"/>
                <a:gd name="T4" fmla="*/ 0 w 190"/>
                <a:gd name="T5" fmla="*/ 57 h 209"/>
                <a:gd name="T6" fmla="*/ 133 w 190"/>
                <a:gd name="T7" fmla="*/ 57 h 209"/>
                <a:gd name="T8" fmla="*/ 133 w 190"/>
                <a:gd name="T9" fmla="*/ 76 h 209"/>
                <a:gd name="T10" fmla="*/ 19 w 190"/>
                <a:gd name="T11" fmla="*/ 76 h 209"/>
                <a:gd name="T12" fmla="*/ 19 w 190"/>
                <a:gd name="T13" fmla="*/ 190 h 209"/>
                <a:gd name="T14" fmla="*/ 171 w 190"/>
                <a:gd name="T15" fmla="*/ 190 h 209"/>
                <a:gd name="T16" fmla="*/ 171 w 190"/>
                <a:gd name="T17" fmla="*/ 38 h 209"/>
                <a:gd name="T18" fmla="*/ 64 w 190"/>
                <a:gd name="T19" fmla="*/ 19 h 209"/>
                <a:gd name="T20" fmla="*/ 66 w 190"/>
                <a:gd name="T21" fmla="*/ 0 h 209"/>
                <a:gd name="T22" fmla="*/ 190 w 190"/>
                <a:gd name="T23" fmla="*/ 22 h 209"/>
                <a:gd name="T24" fmla="*/ 190 w 190"/>
                <a:gd name="T25" fmla="*/ 209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0" h="209">
                  <a:moveTo>
                    <a:pt x="190" y="209"/>
                  </a:moveTo>
                  <a:lnTo>
                    <a:pt x="0" y="209"/>
                  </a:lnTo>
                  <a:lnTo>
                    <a:pt x="0" y="57"/>
                  </a:lnTo>
                  <a:lnTo>
                    <a:pt x="133" y="57"/>
                  </a:lnTo>
                  <a:lnTo>
                    <a:pt x="133" y="76"/>
                  </a:lnTo>
                  <a:lnTo>
                    <a:pt x="19" y="76"/>
                  </a:lnTo>
                  <a:lnTo>
                    <a:pt x="19" y="190"/>
                  </a:lnTo>
                  <a:lnTo>
                    <a:pt x="171" y="190"/>
                  </a:lnTo>
                  <a:lnTo>
                    <a:pt x="171" y="38"/>
                  </a:lnTo>
                  <a:lnTo>
                    <a:pt x="64" y="19"/>
                  </a:lnTo>
                  <a:lnTo>
                    <a:pt x="66" y="0"/>
                  </a:lnTo>
                  <a:lnTo>
                    <a:pt x="190" y="22"/>
                  </a:lnTo>
                  <a:lnTo>
                    <a:pt x="190" y="2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6" name="Rectangle 22"/>
            <p:cNvSpPr>
              <a:spLocks noChangeArrowheads="1"/>
            </p:cNvSpPr>
            <p:nvPr/>
          </p:nvSpPr>
          <p:spPr bwMode="auto">
            <a:xfrm>
              <a:off x="1160463" y="3862388"/>
              <a:ext cx="150813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7" name="Freeform 23"/>
            <p:cNvSpPr>
              <a:spLocks/>
            </p:cNvSpPr>
            <p:nvPr/>
          </p:nvSpPr>
          <p:spPr bwMode="auto">
            <a:xfrm>
              <a:off x="1443038" y="3798888"/>
              <a:ext cx="139700" cy="249238"/>
            </a:xfrm>
            <a:custGeom>
              <a:avLst/>
              <a:gdLst>
                <a:gd name="T0" fmla="*/ 88 w 88"/>
                <a:gd name="T1" fmla="*/ 157 h 157"/>
                <a:gd name="T2" fmla="*/ 0 w 88"/>
                <a:gd name="T3" fmla="*/ 135 h 157"/>
                <a:gd name="T4" fmla="*/ 5 w 88"/>
                <a:gd name="T5" fmla="*/ 116 h 157"/>
                <a:gd name="T6" fmla="*/ 69 w 88"/>
                <a:gd name="T7" fmla="*/ 133 h 157"/>
                <a:gd name="T8" fmla="*/ 69 w 88"/>
                <a:gd name="T9" fmla="*/ 24 h 157"/>
                <a:gd name="T10" fmla="*/ 5 w 88"/>
                <a:gd name="T11" fmla="*/ 40 h 157"/>
                <a:gd name="T12" fmla="*/ 0 w 88"/>
                <a:gd name="T13" fmla="*/ 21 h 157"/>
                <a:gd name="T14" fmla="*/ 88 w 88"/>
                <a:gd name="T15" fmla="*/ 0 h 157"/>
                <a:gd name="T16" fmla="*/ 88 w 88"/>
                <a:gd name="T17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157">
                  <a:moveTo>
                    <a:pt x="88" y="157"/>
                  </a:moveTo>
                  <a:lnTo>
                    <a:pt x="0" y="135"/>
                  </a:lnTo>
                  <a:lnTo>
                    <a:pt x="5" y="116"/>
                  </a:lnTo>
                  <a:lnTo>
                    <a:pt x="69" y="133"/>
                  </a:lnTo>
                  <a:lnTo>
                    <a:pt x="69" y="24"/>
                  </a:lnTo>
                  <a:lnTo>
                    <a:pt x="5" y="40"/>
                  </a:lnTo>
                  <a:lnTo>
                    <a:pt x="0" y="21"/>
                  </a:lnTo>
                  <a:lnTo>
                    <a:pt x="88" y="0"/>
                  </a:lnTo>
                  <a:lnTo>
                    <a:pt x="88" y="1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8" name="Group 157"/>
          <p:cNvGrpSpPr/>
          <p:nvPr/>
        </p:nvGrpSpPr>
        <p:grpSpPr>
          <a:xfrm>
            <a:off x="3309877" y="5555330"/>
            <a:ext cx="301624" cy="399520"/>
            <a:chOff x="1450975" y="5238750"/>
            <a:chExt cx="361950" cy="479426"/>
          </a:xfrm>
          <a:solidFill>
            <a:schemeClr val="accent5"/>
          </a:solidFill>
        </p:grpSpPr>
        <p:sp>
          <p:nvSpPr>
            <p:cNvPr id="159" name="Freeform 24"/>
            <p:cNvSpPr>
              <a:spLocks/>
            </p:cNvSpPr>
            <p:nvPr/>
          </p:nvSpPr>
          <p:spPr bwMode="auto">
            <a:xfrm>
              <a:off x="1450975" y="5476875"/>
              <a:ext cx="361950" cy="184150"/>
            </a:xfrm>
            <a:custGeom>
              <a:avLst/>
              <a:gdLst>
                <a:gd name="T0" fmla="*/ 48 w 96"/>
                <a:gd name="T1" fmla="*/ 49 h 49"/>
                <a:gd name="T2" fmla="*/ 0 w 96"/>
                <a:gd name="T3" fmla="*/ 0 h 49"/>
                <a:gd name="T4" fmla="*/ 8 w 96"/>
                <a:gd name="T5" fmla="*/ 0 h 49"/>
                <a:gd name="T6" fmla="*/ 48 w 96"/>
                <a:gd name="T7" fmla="*/ 41 h 49"/>
                <a:gd name="T8" fmla="*/ 88 w 96"/>
                <a:gd name="T9" fmla="*/ 1 h 49"/>
                <a:gd name="T10" fmla="*/ 96 w 96"/>
                <a:gd name="T11" fmla="*/ 1 h 49"/>
                <a:gd name="T12" fmla="*/ 48 w 96"/>
                <a:gd name="T13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49">
                  <a:moveTo>
                    <a:pt x="48" y="49"/>
                  </a:moveTo>
                  <a:cubicBezTo>
                    <a:pt x="22" y="49"/>
                    <a:pt x="0" y="27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22"/>
                    <a:pt x="26" y="41"/>
                    <a:pt x="48" y="41"/>
                  </a:cubicBezTo>
                  <a:cubicBezTo>
                    <a:pt x="70" y="41"/>
                    <a:pt x="88" y="23"/>
                    <a:pt x="88" y="1"/>
                  </a:cubicBezTo>
                  <a:cubicBezTo>
                    <a:pt x="96" y="1"/>
                    <a:pt x="96" y="1"/>
                    <a:pt x="96" y="1"/>
                  </a:cubicBezTo>
                  <a:cubicBezTo>
                    <a:pt x="96" y="27"/>
                    <a:pt x="74" y="49"/>
                    <a:pt x="48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0" name="Freeform 25"/>
            <p:cNvSpPr>
              <a:spLocks/>
            </p:cNvSpPr>
            <p:nvPr/>
          </p:nvSpPr>
          <p:spPr bwMode="auto">
            <a:xfrm>
              <a:off x="1643063" y="5238750"/>
              <a:ext cx="109538" cy="358775"/>
            </a:xfrm>
            <a:custGeom>
              <a:avLst/>
              <a:gdLst>
                <a:gd name="T0" fmla="*/ 2 w 29"/>
                <a:gd name="T1" fmla="*/ 95 h 95"/>
                <a:gd name="T2" fmla="*/ 0 w 29"/>
                <a:gd name="T3" fmla="*/ 87 h 95"/>
                <a:gd name="T4" fmla="*/ 21 w 29"/>
                <a:gd name="T5" fmla="*/ 63 h 95"/>
                <a:gd name="T6" fmla="*/ 21 w 29"/>
                <a:gd name="T7" fmla="*/ 31 h 95"/>
                <a:gd name="T8" fmla="*/ 0 w 29"/>
                <a:gd name="T9" fmla="*/ 8 h 95"/>
                <a:gd name="T10" fmla="*/ 2 w 29"/>
                <a:gd name="T11" fmla="*/ 0 h 95"/>
                <a:gd name="T12" fmla="*/ 29 w 29"/>
                <a:gd name="T13" fmla="*/ 31 h 95"/>
                <a:gd name="T14" fmla="*/ 29 w 29"/>
                <a:gd name="T15" fmla="*/ 63 h 95"/>
                <a:gd name="T16" fmla="*/ 2 w 29"/>
                <a:gd name="T17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95">
                  <a:moveTo>
                    <a:pt x="2" y="95"/>
                  </a:moveTo>
                  <a:cubicBezTo>
                    <a:pt x="0" y="87"/>
                    <a:pt x="0" y="87"/>
                    <a:pt x="0" y="87"/>
                  </a:cubicBezTo>
                  <a:cubicBezTo>
                    <a:pt x="12" y="85"/>
                    <a:pt x="21" y="75"/>
                    <a:pt x="21" y="63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19"/>
                    <a:pt x="12" y="9"/>
                    <a:pt x="0" y="8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7" y="2"/>
                    <a:pt x="29" y="16"/>
                    <a:pt x="29" y="31"/>
                  </a:cubicBezTo>
                  <a:cubicBezTo>
                    <a:pt x="29" y="63"/>
                    <a:pt x="29" y="63"/>
                    <a:pt x="29" y="63"/>
                  </a:cubicBezTo>
                  <a:cubicBezTo>
                    <a:pt x="29" y="79"/>
                    <a:pt x="17" y="93"/>
                    <a:pt x="2" y="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1" name="Freeform 26"/>
            <p:cNvSpPr>
              <a:spLocks/>
            </p:cNvSpPr>
            <p:nvPr/>
          </p:nvSpPr>
          <p:spPr bwMode="auto">
            <a:xfrm>
              <a:off x="1511300" y="5238750"/>
              <a:ext cx="107950" cy="358775"/>
            </a:xfrm>
            <a:custGeom>
              <a:avLst/>
              <a:gdLst>
                <a:gd name="T0" fmla="*/ 27 w 29"/>
                <a:gd name="T1" fmla="*/ 95 h 95"/>
                <a:gd name="T2" fmla="*/ 0 w 29"/>
                <a:gd name="T3" fmla="*/ 63 h 95"/>
                <a:gd name="T4" fmla="*/ 0 w 29"/>
                <a:gd name="T5" fmla="*/ 31 h 95"/>
                <a:gd name="T6" fmla="*/ 27 w 29"/>
                <a:gd name="T7" fmla="*/ 0 h 95"/>
                <a:gd name="T8" fmla="*/ 29 w 29"/>
                <a:gd name="T9" fmla="*/ 8 h 95"/>
                <a:gd name="T10" fmla="*/ 8 w 29"/>
                <a:gd name="T11" fmla="*/ 31 h 95"/>
                <a:gd name="T12" fmla="*/ 8 w 29"/>
                <a:gd name="T13" fmla="*/ 63 h 95"/>
                <a:gd name="T14" fmla="*/ 29 w 29"/>
                <a:gd name="T15" fmla="*/ 87 h 95"/>
                <a:gd name="T16" fmla="*/ 27 w 29"/>
                <a:gd name="T17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95">
                  <a:moveTo>
                    <a:pt x="27" y="95"/>
                  </a:moveTo>
                  <a:cubicBezTo>
                    <a:pt x="12" y="93"/>
                    <a:pt x="0" y="79"/>
                    <a:pt x="0" y="63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6"/>
                    <a:pt x="12" y="2"/>
                    <a:pt x="27" y="0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17" y="9"/>
                    <a:pt x="8" y="19"/>
                    <a:pt x="8" y="31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8" y="75"/>
                    <a:pt x="17" y="85"/>
                    <a:pt x="29" y="87"/>
                  </a:cubicBezTo>
                  <a:lnTo>
                    <a:pt x="27" y="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2" name="Rectangle 27"/>
            <p:cNvSpPr>
              <a:spLocks noChangeArrowheads="1"/>
            </p:cNvSpPr>
            <p:nvPr/>
          </p:nvSpPr>
          <p:spPr bwMode="auto">
            <a:xfrm>
              <a:off x="1616075" y="5295900"/>
              <a:ext cx="30163" cy="241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3" name="Rectangle 28"/>
            <p:cNvSpPr>
              <a:spLocks noChangeArrowheads="1"/>
            </p:cNvSpPr>
            <p:nvPr/>
          </p:nvSpPr>
          <p:spPr bwMode="auto">
            <a:xfrm>
              <a:off x="1692275" y="5326063"/>
              <a:ext cx="30163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" name="Rectangle 29"/>
            <p:cNvSpPr>
              <a:spLocks noChangeArrowheads="1"/>
            </p:cNvSpPr>
            <p:nvPr/>
          </p:nvSpPr>
          <p:spPr bwMode="auto">
            <a:xfrm>
              <a:off x="1692275" y="5400675"/>
              <a:ext cx="30163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" name="Rectangle 30"/>
            <p:cNvSpPr>
              <a:spLocks noChangeArrowheads="1"/>
            </p:cNvSpPr>
            <p:nvPr/>
          </p:nvSpPr>
          <p:spPr bwMode="auto">
            <a:xfrm>
              <a:off x="1692275" y="5476875"/>
              <a:ext cx="30163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6" name="Rectangle 31"/>
            <p:cNvSpPr>
              <a:spLocks noChangeArrowheads="1"/>
            </p:cNvSpPr>
            <p:nvPr/>
          </p:nvSpPr>
          <p:spPr bwMode="auto">
            <a:xfrm>
              <a:off x="1541463" y="5326063"/>
              <a:ext cx="30163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7" name="Rectangle 32"/>
            <p:cNvSpPr>
              <a:spLocks noChangeArrowheads="1"/>
            </p:cNvSpPr>
            <p:nvPr/>
          </p:nvSpPr>
          <p:spPr bwMode="auto">
            <a:xfrm>
              <a:off x="1541463" y="5400675"/>
              <a:ext cx="30163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8" name="Rectangle 33"/>
            <p:cNvSpPr>
              <a:spLocks noChangeArrowheads="1"/>
            </p:cNvSpPr>
            <p:nvPr/>
          </p:nvSpPr>
          <p:spPr bwMode="auto">
            <a:xfrm>
              <a:off x="1541463" y="5476875"/>
              <a:ext cx="30163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9" name="Rectangle 34"/>
            <p:cNvSpPr>
              <a:spLocks noChangeArrowheads="1"/>
            </p:cNvSpPr>
            <p:nvPr/>
          </p:nvSpPr>
          <p:spPr bwMode="auto">
            <a:xfrm>
              <a:off x="1555750" y="5688013"/>
              <a:ext cx="150813" cy="301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0" name="Freeform 38"/>
          <p:cNvSpPr>
            <a:spLocks noEditPoints="1"/>
          </p:cNvSpPr>
          <p:nvPr/>
        </p:nvSpPr>
        <p:spPr bwMode="auto">
          <a:xfrm>
            <a:off x="5336809" y="2993357"/>
            <a:ext cx="1471084" cy="865716"/>
          </a:xfrm>
          <a:custGeom>
            <a:avLst/>
            <a:gdLst>
              <a:gd name="T0" fmla="*/ 63 w 291"/>
              <a:gd name="T1" fmla="*/ 170 h 170"/>
              <a:gd name="T2" fmla="*/ 62 w 291"/>
              <a:gd name="T3" fmla="*/ 170 h 170"/>
              <a:gd name="T4" fmla="*/ 1 w 291"/>
              <a:gd name="T5" fmla="*/ 106 h 170"/>
              <a:gd name="T6" fmla="*/ 63 w 291"/>
              <a:gd name="T7" fmla="*/ 44 h 170"/>
              <a:gd name="T8" fmla="*/ 64 w 291"/>
              <a:gd name="T9" fmla="*/ 44 h 170"/>
              <a:gd name="T10" fmla="*/ 80 w 291"/>
              <a:gd name="T11" fmla="*/ 46 h 170"/>
              <a:gd name="T12" fmla="*/ 154 w 291"/>
              <a:gd name="T13" fmla="*/ 0 h 170"/>
              <a:gd name="T14" fmla="*/ 155 w 291"/>
              <a:gd name="T15" fmla="*/ 0 h 170"/>
              <a:gd name="T16" fmla="*/ 232 w 291"/>
              <a:gd name="T17" fmla="*/ 62 h 170"/>
              <a:gd name="T18" fmla="*/ 237 w 291"/>
              <a:gd name="T19" fmla="*/ 61 h 170"/>
              <a:gd name="T20" fmla="*/ 238 w 291"/>
              <a:gd name="T21" fmla="*/ 61 h 170"/>
              <a:gd name="T22" fmla="*/ 291 w 291"/>
              <a:gd name="T23" fmla="*/ 116 h 170"/>
              <a:gd name="T24" fmla="*/ 237 w 291"/>
              <a:gd name="T25" fmla="*/ 169 h 170"/>
              <a:gd name="T26" fmla="*/ 236 w 291"/>
              <a:gd name="T27" fmla="*/ 169 h 170"/>
              <a:gd name="T28" fmla="*/ 63 w 291"/>
              <a:gd name="T29" fmla="*/ 170 h 170"/>
              <a:gd name="T30" fmla="*/ 63 w 291"/>
              <a:gd name="T31" fmla="*/ 60 h 170"/>
              <a:gd name="T32" fmla="*/ 17 w 291"/>
              <a:gd name="T33" fmla="*/ 106 h 170"/>
              <a:gd name="T34" fmla="*/ 63 w 291"/>
              <a:gd name="T35" fmla="*/ 154 h 170"/>
              <a:gd name="T36" fmla="*/ 236 w 291"/>
              <a:gd name="T37" fmla="*/ 153 h 170"/>
              <a:gd name="T38" fmla="*/ 237 w 291"/>
              <a:gd name="T39" fmla="*/ 153 h 170"/>
              <a:gd name="T40" fmla="*/ 275 w 291"/>
              <a:gd name="T41" fmla="*/ 116 h 170"/>
              <a:gd name="T42" fmla="*/ 238 w 291"/>
              <a:gd name="T43" fmla="*/ 77 h 170"/>
              <a:gd name="T44" fmla="*/ 237 w 291"/>
              <a:gd name="T45" fmla="*/ 77 h 170"/>
              <a:gd name="T46" fmla="*/ 228 w 291"/>
              <a:gd name="T47" fmla="*/ 78 h 170"/>
              <a:gd name="T48" fmla="*/ 219 w 291"/>
              <a:gd name="T49" fmla="*/ 81 h 170"/>
              <a:gd name="T50" fmla="*/ 218 w 291"/>
              <a:gd name="T51" fmla="*/ 72 h 170"/>
              <a:gd name="T52" fmla="*/ 155 w 291"/>
              <a:gd name="T53" fmla="*/ 16 h 170"/>
              <a:gd name="T54" fmla="*/ 154 w 291"/>
              <a:gd name="T55" fmla="*/ 16 h 170"/>
              <a:gd name="T56" fmla="*/ 92 w 291"/>
              <a:gd name="T57" fmla="*/ 59 h 170"/>
              <a:gd name="T58" fmla="*/ 90 w 291"/>
              <a:gd name="T59" fmla="*/ 67 h 170"/>
              <a:gd name="T60" fmla="*/ 82 w 291"/>
              <a:gd name="T61" fmla="*/ 64 h 170"/>
              <a:gd name="T62" fmla="*/ 64 w 291"/>
              <a:gd name="T63" fmla="*/ 60 h 170"/>
              <a:gd name="T64" fmla="*/ 63 w 291"/>
              <a:gd name="T65" fmla="*/ 60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91" h="170">
                <a:moveTo>
                  <a:pt x="63" y="170"/>
                </a:moveTo>
                <a:cubicBezTo>
                  <a:pt x="62" y="170"/>
                  <a:pt x="62" y="170"/>
                  <a:pt x="62" y="170"/>
                </a:cubicBezTo>
                <a:cubicBezTo>
                  <a:pt x="28" y="169"/>
                  <a:pt x="0" y="140"/>
                  <a:pt x="1" y="106"/>
                </a:cubicBezTo>
                <a:cubicBezTo>
                  <a:pt x="1" y="72"/>
                  <a:pt x="29" y="44"/>
                  <a:pt x="63" y="44"/>
                </a:cubicBezTo>
                <a:cubicBezTo>
                  <a:pt x="64" y="44"/>
                  <a:pt x="64" y="44"/>
                  <a:pt x="64" y="44"/>
                </a:cubicBezTo>
                <a:cubicBezTo>
                  <a:pt x="70" y="44"/>
                  <a:pt x="75" y="45"/>
                  <a:pt x="80" y="46"/>
                </a:cubicBezTo>
                <a:cubicBezTo>
                  <a:pt x="94" y="18"/>
                  <a:pt x="122" y="0"/>
                  <a:pt x="154" y="0"/>
                </a:cubicBezTo>
                <a:cubicBezTo>
                  <a:pt x="155" y="0"/>
                  <a:pt x="155" y="0"/>
                  <a:pt x="155" y="0"/>
                </a:cubicBezTo>
                <a:cubicBezTo>
                  <a:pt x="192" y="1"/>
                  <a:pt x="223" y="26"/>
                  <a:pt x="232" y="62"/>
                </a:cubicBezTo>
                <a:cubicBezTo>
                  <a:pt x="234" y="61"/>
                  <a:pt x="236" y="61"/>
                  <a:pt x="237" y="61"/>
                </a:cubicBezTo>
                <a:cubicBezTo>
                  <a:pt x="238" y="61"/>
                  <a:pt x="238" y="61"/>
                  <a:pt x="238" y="61"/>
                </a:cubicBezTo>
                <a:cubicBezTo>
                  <a:pt x="268" y="62"/>
                  <a:pt x="291" y="86"/>
                  <a:pt x="291" y="116"/>
                </a:cubicBezTo>
                <a:cubicBezTo>
                  <a:pt x="291" y="145"/>
                  <a:pt x="266" y="169"/>
                  <a:pt x="237" y="169"/>
                </a:cubicBezTo>
                <a:cubicBezTo>
                  <a:pt x="236" y="169"/>
                  <a:pt x="236" y="169"/>
                  <a:pt x="236" y="169"/>
                </a:cubicBezTo>
                <a:lnTo>
                  <a:pt x="63" y="170"/>
                </a:lnTo>
                <a:close/>
                <a:moveTo>
                  <a:pt x="63" y="60"/>
                </a:moveTo>
                <a:cubicBezTo>
                  <a:pt x="38" y="60"/>
                  <a:pt x="17" y="81"/>
                  <a:pt x="17" y="106"/>
                </a:cubicBezTo>
                <a:cubicBezTo>
                  <a:pt x="16" y="132"/>
                  <a:pt x="37" y="153"/>
                  <a:pt x="63" y="154"/>
                </a:cubicBezTo>
                <a:cubicBezTo>
                  <a:pt x="236" y="153"/>
                  <a:pt x="236" y="153"/>
                  <a:pt x="236" y="153"/>
                </a:cubicBezTo>
                <a:cubicBezTo>
                  <a:pt x="237" y="153"/>
                  <a:pt x="237" y="153"/>
                  <a:pt x="237" y="153"/>
                </a:cubicBezTo>
                <a:cubicBezTo>
                  <a:pt x="258" y="153"/>
                  <a:pt x="275" y="136"/>
                  <a:pt x="275" y="116"/>
                </a:cubicBezTo>
                <a:cubicBezTo>
                  <a:pt x="275" y="95"/>
                  <a:pt x="259" y="78"/>
                  <a:pt x="238" y="77"/>
                </a:cubicBezTo>
                <a:cubicBezTo>
                  <a:pt x="237" y="77"/>
                  <a:pt x="237" y="77"/>
                  <a:pt x="237" y="77"/>
                </a:cubicBezTo>
                <a:cubicBezTo>
                  <a:pt x="234" y="77"/>
                  <a:pt x="231" y="78"/>
                  <a:pt x="228" y="78"/>
                </a:cubicBezTo>
                <a:cubicBezTo>
                  <a:pt x="219" y="81"/>
                  <a:pt x="219" y="81"/>
                  <a:pt x="219" y="81"/>
                </a:cubicBezTo>
                <a:cubicBezTo>
                  <a:pt x="218" y="72"/>
                  <a:pt x="218" y="72"/>
                  <a:pt x="218" y="72"/>
                </a:cubicBezTo>
                <a:cubicBezTo>
                  <a:pt x="213" y="40"/>
                  <a:pt x="187" y="17"/>
                  <a:pt x="155" y="16"/>
                </a:cubicBezTo>
                <a:cubicBezTo>
                  <a:pt x="154" y="16"/>
                  <a:pt x="154" y="16"/>
                  <a:pt x="154" y="16"/>
                </a:cubicBezTo>
                <a:cubicBezTo>
                  <a:pt x="126" y="16"/>
                  <a:pt x="102" y="33"/>
                  <a:pt x="92" y="59"/>
                </a:cubicBezTo>
                <a:cubicBezTo>
                  <a:pt x="90" y="67"/>
                  <a:pt x="90" y="67"/>
                  <a:pt x="90" y="67"/>
                </a:cubicBezTo>
                <a:cubicBezTo>
                  <a:pt x="82" y="64"/>
                  <a:pt x="82" y="64"/>
                  <a:pt x="82" y="64"/>
                </a:cubicBezTo>
                <a:cubicBezTo>
                  <a:pt x="76" y="61"/>
                  <a:pt x="70" y="60"/>
                  <a:pt x="64" y="60"/>
                </a:cubicBezTo>
                <a:lnTo>
                  <a:pt x="63" y="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1" name="TextBox 170"/>
          <p:cNvSpPr txBox="1"/>
          <p:nvPr/>
        </p:nvSpPr>
        <p:spPr>
          <a:xfrm>
            <a:off x="4581030" y="3939436"/>
            <a:ext cx="29826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</a:t>
            </a:r>
          </a:p>
          <a:p>
            <a:pPr algn="ctr"/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Computing</a:t>
            </a:r>
          </a:p>
        </p:txBody>
      </p:sp>
      <p:sp>
        <p:nvSpPr>
          <p:cNvPr id="172" name="TextBox 171"/>
          <p:cNvSpPr txBox="1"/>
          <p:nvPr/>
        </p:nvSpPr>
        <p:spPr>
          <a:xfrm>
            <a:off x="1109050" y="4163709"/>
            <a:ext cx="19389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Recording</a:t>
            </a:r>
          </a:p>
        </p:txBody>
      </p:sp>
      <p:sp>
        <p:nvSpPr>
          <p:cNvPr id="173" name="TextBox 172"/>
          <p:cNvSpPr txBox="1"/>
          <p:nvPr/>
        </p:nvSpPr>
        <p:spPr>
          <a:xfrm>
            <a:off x="1109050" y="4857358"/>
            <a:ext cx="19389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Photography</a:t>
            </a:r>
          </a:p>
        </p:txBody>
      </p:sp>
      <p:sp>
        <p:nvSpPr>
          <p:cNvPr id="174" name="TextBox 173"/>
          <p:cNvSpPr txBox="1"/>
          <p:nvPr/>
        </p:nvSpPr>
        <p:spPr>
          <a:xfrm>
            <a:off x="1109050" y="5570425"/>
            <a:ext cx="19389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Sound</a:t>
            </a:r>
          </a:p>
        </p:txBody>
      </p:sp>
      <p:sp>
        <p:nvSpPr>
          <p:cNvPr id="175" name="TextBox 174"/>
          <p:cNvSpPr txBox="1"/>
          <p:nvPr/>
        </p:nvSpPr>
        <p:spPr>
          <a:xfrm>
            <a:off x="8977830" y="4163709"/>
            <a:ext cx="19389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Movie</a:t>
            </a:r>
          </a:p>
        </p:txBody>
      </p:sp>
      <p:sp>
        <p:nvSpPr>
          <p:cNvPr id="176" name="TextBox 175"/>
          <p:cNvSpPr txBox="1"/>
          <p:nvPr/>
        </p:nvSpPr>
        <p:spPr>
          <a:xfrm>
            <a:off x="8977830" y="4857358"/>
            <a:ext cx="19389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Picture</a:t>
            </a:r>
          </a:p>
        </p:txBody>
      </p:sp>
      <p:sp>
        <p:nvSpPr>
          <p:cNvPr id="177" name="TextBox 176"/>
          <p:cNvSpPr txBox="1"/>
          <p:nvPr/>
        </p:nvSpPr>
        <p:spPr>
          <a:xfrm>
            <a:off x="8977830" y="5570425"/>
            <a:ext cx="19389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Music</a:t>
            </a:r>
          </a:p>
        </p:txBody>
      </p:sp>
    </p:spTree>
    <p:extLst>
      <p:ext uri="{BB962C8B-B14F-4D97-AF65-F5344CB8AC3E}">
        <p14:creationId xmlns:p14="http://schemas.microsoft.com/office/powerpoint/2010/main" val="2364773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4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" presetClass="entr" presetSubtype="4" decel="9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decel="9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" presetClass="entr" presetSubtype="4" decel="9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decel="9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" presetClass="entr" presetSubtype="4" decel="9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decel="9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5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6" grpId="0"/>
      <p:bldP spid="127" grpId="0"/>
      <p:bldP spid="128" grpId="0"/>
      <p:bldP spid="129" grpId="0"/>
      <p:bldP spid="130" grpId="0"/>
      <p:bldP spid="131" grpId="0"/>
      <p:bldP spid="170" grpId="0" animBg="1"/>
      <p:bldP spid="171" grpId="0"/>
      <p:bldP spid="172" grpId="0"/>
      <p:bldP spid="173" grpId="0"/>
      <p:bldP spid="174" grpId="0"/>
      <p:bldP spid="175" grpId="0"/>
      <p:bldP spid="176" grpId="0"/>
      <p:bldP spid="17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Looping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Process</a:t>
            </a:r>
          </a:p>
        </p:txBody>
      </p:sp>
      <p:sp>
        <p:nvSpPr>
          <p:cNvPr id="3" name="Freeform 5"/>
          <p:cNvSpPr>
            <a:spLocks/>
          </p:cNvSpPr>
          <p:nvPr/>
        </p:nvSpPr>
        <p:spPr bwMode="auto">
          <a:xfrm>
            <a:off x="3369734" y="2480733"/>
            <a:ext cx="3054351" cy="2029883"/>
          </a:xfrm>
          <a:custGeom>
            <a:avLst/>
            <a:gdLst>
              <a:gd name="T0" fmla="*/ 1443 w 1443"/>
              <a:gd name="T1" fmla="*/ 959 h 959"/>
              <a:gd name="T2" fmla="*/ 1397 w 1443"/>
              <a:gd name="T3" fmla="*/ 560 h 959"/>
              <a:gd name="T4" fmla="*/ 1300 w 1443"/>
              <a:gd name="T5" fmla="*/ 663 h 959"/>
              <a:gd name="T6" fmla="*/ 677 w 1443"/>
              <a:gd name="T7" fmla="*/ 0 h 959"/>
              <a:gd name="T8" fmla="*/ 0 w 1443"/>
              <a:gd name="T9" fmla="*/ 0 h 959"/>
              <a:gd name="T10" fmla="*/ 118 w 1443"/>
              <a:gd name="T11" fmla="*/ 99 h 959"/>
              <a:gd name="T12" fmla="*/ 4 w 1443"/>
              <a:gd name="T13" fmla="*/ 196 h 959"/>
              <a:gd name="T14" fmla="*/ 593 w 1443"/>
              <a:gd name="T15" fmla="*/ 196 h 959"/>
              <a:gd name="T16" fmla="*/ 1165 w 1443"/>
              <a:gd name="T17" fmla="*/ 804 h 959"/>
              <a:gd name="T18" fmla="*/ 1045 w 1443"/>
              <a:gd name="T19" fmla="*/ 930 h 959"/>
              <a:gd name="T20" fmla="*/ 1443 w 1443"/>
              <a:gd name="T21" fmla="*/ 959 h 9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443" h="959">
                <a:moveTo>
                  <a:pt x="1443" y="959"/>
                </a:moveTo>
                <a:lnTo>
                  <a:pt x="1397" y="560"/>
                </a:lnTo>
                <a:lnTo>
                  <a:pt x="1300" y="663"/>
                </a:lnTo>
                <a:lnTo>
                  <a:pt x="677" y="0"/>
                </a:lnTo>
                <a:lnTo>
                  <a:pt x="0" y="0"/>
                </a:lnTo>
                <a:lnTo>
                  <a:pt x="118" y="99"/>
                </a:lnTo>
                <a:lnTo>
                  <a:pt x="4" y="196"/>
                </a:lnTo>
                <a:lnTo>
                  <a:pt x="593" y="196"/>
                </a:lnTo>
                <a:lnTo>
                  <a:pt x="1165" y="804"/>
                </a:lnTo>
                <a:lnTo>
                  <a:pt x="1045" y="930"/>
                </a:lnTo>
                <a:lnTo>
                  <a:pt x="1443" y="95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reeform 6"/>
          <p:cNvSpPr>
            <a:spLocks/>
          </p:cNvSpPr>
          <p:nvPr/>
        </p:nvSpPr>
        <p:spPr bwMode="auto">
          <a:xfrm>
            <a:off x="1157817" y="2148418"/>
            <a:ext cx="2372784" cy="1773767"/>
          </a:xfrm>
          <a:custGeom>
            <a:avLst/>
            <a:gdLst>
              <a:gd name="T0" fmla="*/ 1121 w 1121"/>
              <a:gd name="T1" fmla="*/ 256 h 838"/>
              <a:gd name="T2" fmla="*/ 812 w 1121"/>
              <a:gd name="T3" fmla="*/ 0 h 838"/>
              <a:gd name="T4" fmla="*/ 812 w 1121"/>
              <a:gd name="T5" fmla="*/ 157 h 838"/>
              <a:gd name="T6" fmla="*/ 0 w 1121"/>
              <a:gd name="T7" fmla="*/ 157 h 838"/>
              <a:gd name="T8" fmla="*/ 0 w 1121"/>
              <a:gd name="T9" fmla="*/ 838 h 838"/>
              <a:gd name="T10" fmla="*/ 100 w 1121"/>
              <a:gd name="T11" fmla="*/ 715 h 838"/>
              <a:gd name="T12" fmla="*/ 195 w 1121"/>
              <a:gd name="T13" fmla="*/ 830 h 838"/>
              <a:gd name="T14" fmla="*/ 195 w 1121"/>
              <a:gd name="T15" fmla="*/ 353 h 838"/>
              <a:gd name="T16" fmla="*/ 812 w 1121"/>
              <a:gd name="T17" fmla="*/ 353 h 838"/>
              <a:gd name="T18" fmla="*/ 812 w 1121"/>
              <a:gd name="T19" fmla="*/ 512 h 838"/>
              <a:gd name="T20" fmla="*/ 1121 w 1121"/>
              <a:gd name="T21" fmla="*/ 256 h 8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121" h="838">
                <a:moveTo>
                  <a:pt x="1121" y="256"/>
                </a:moveTo>
                <a:lnTo>
                  <a:pt x="812" y="0"/>
                </a:lnTo>
                <a:lnTo>
                  <a:pt x="812" y="157"/>
                </a:lnTo>
                <a:lnTo>
                  <a:pt x="0" y="157"/>
                </a:lnTo>
                <a:lnTo>
                  <a:pt x="0" y="838"/>
                </a:lnTo>
                <a:lnTo>
                  <a:pt x="100" y="715"/>
                </a:lnTo>
                <a:lnTo>
                  <a:pt x="195" y="830"/>
                </a:lnTo>
                <a:lnTo>
                  <a:pt x="195" y="353"/>
                </a:lnTo>
                <a:lnTo>
                  <a:pt x="812" y="353"/>
                </a:lnTo>
                <a:lnTo>
                  <a:pt x="812" y="512"/>
                </a:lnTo>
                <a:lnTo>
                  <a:pt x="1121" y="2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reeform 7"/>
          <p:cNvSpPr>
            <a:spLocks/>
          </p:cNvSpPr>
          <p:nvPr/>
        </p:nvSpPr>
        <p:spPr bwMode="auto">
          <a:xfrm>
            <a:off x="829734" y="3754967"/>
            <a:ext cx="2211917" cy="2123016"/>
          </a:xfrm>
          <a:custGeom>
            <a:avLst/>
            <a:gdLst>
              <a:gd name="T0" fmla="*/ 1045 w 1045"/>
              <a:gd name="T1" fmla="*/ 808 h 1003"/>
              <a:gd name="T2" fmla="*/ 350 w 1045"/>
              <a:gd name="T3" fmla="*/ 808 h 1003"/>
              <a:gd name="T4" fmla="*/ 350 w 1045"/>
              <a:gd name="T5" fmla="*/ 308 h 1003"/>
              <a:gd name="T6" fmla="*/ 511 w 1045"/>
              <a:gd name="T7" fmla="*/ 308 h 1003"/>
              <a:gd name="T8" fmla="*/ 255 w 1045"/>
              <a:gd name="T9" fmla="*/ 0 h 1003"/>
              <a:gd name="T10" fmla="*/ 0 w 1045"/>
              <a:gd name="T11" fmla="*/ 308 h 1003"/>
              <a:gd name="T12" fmla="*/ 155 w 1045"/>
              <a:gd name="T13" fmla="*/ 308 h 1003"/>
              <a:gd name="T14" fmla="*/ 155 w 1045"/>
              <a:gd name="T15" fmla="*/ 1003 h 1003"/>
              <a:gd name="T16" fmla="*/ 253 w 1045"/>
              <a:gd name="T17" fmla="*/ 1003 h 1003"/>
              <a:gd name="T18" fmla="*/ 1039 w 1045"/>
              <a:gd name="T19" fmla="*/ 1003 h 1003"/>
              <a:gd name="T20" fmla="*/ 923 w 1045"/>
              <a:gd name="T21" fmla="*/ 908 h 1003"/>
              <a:gd name="T22" fmla="*/ 1045 w 1045"/>
              <a:gd name="T23" fmla="*/ 808 h 10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45" h="1003">
                <a:moveTo>
                  <a:pt x="1045" y="808"/>
                </a:moveTo>
                <a:lnTo>
                  <a:pt x="350" y="808"/>
                </a:lnTo>
                <a:lnTo>
                  <a:pt x="350" y="308"/>
                </a:lnTo>
                <a:lnTo>
                  <a:pt x="511" y="308"/>
                </a:lnTo>
                <a:lnTo>
                  <a:pt x="255" y="0"/>
                </a:lnTo>
                <a:lnTo>
                  <a:pt x="0" y="308"/>
                </a:lnTo>
                <a:lnTo>
                  <a:pt x="155" y="308"/>
                </a:lnTo>
                <a:lnTo>
                  <a:pt x="155" y="1003"/>
                </a:lnTo>
                <a:lnTo>
                  <a:pt x="253" y="1003"/>
                </a:lnTo>
                <a:lnTo>
                  <a:pt x="1039" y="1003"/>
                </a:lnTo>
                <a:lnTo>
                  <a:pt x="923" y="908"/>
                </a:lnTo>
                <a:lnTo>
                  <a:pt x="1045" y="808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reeform 8"/>
          <p:cNvSpPr>
            <a:spLocks/>
          </p:cNvSpPr>
          <p:nvPr/>
        </p:nvSpPr>
        <p:spPr bwMode="auto">
          <a:xfrm>
            <a:off x="2876551" y="4506385"/>
            <a:ext cx="3181351" cy="1712383"/>
          </a:xfrm>
          <a:custGeom>
            <a:avLst/>
            <a:gdLst>
              <a:gd name="T0" fmla="*/ 1252 w 1503"/>
              <a:gd name="T1" fmla="*/ 0 h 809"/>
              <a:gd name="T2" fmla="*/ 826 w 1503"/>
              <a:gd name="T3" fmla="*/ 453 h 809"/>
              <a:gd name="T4" fmla="*/ 309 w 1503"/>
              <a:gd name="T5" fmla="*/ 453 h 809"/>
              <a:gd name="T6" fmla="*/ 309 w 1503"/>
              <a:gd name="T7" fmla="*/ 298 h 809"/>
              <a:gd name="T8" fmla="*/ 0 w 1503"/>
              <a:gd name="T9" fmla="*/ 553 h 809"/>
              <a:gd name="T10" fmla="*/ 309 w 1503"/>
              <a:gd name="T11" fmla="*/ 809 h 809"/>
              <a:gd name="T12" fmla="*/ 309 w 1503"/>
              <a:gd name="T13" fmla="*/ 648 h 809"/>
              <a:gd name="T14" fmla="*/ 868 w 1503"/>
              <a:gd name="T15" fmla="*/ 648 h 809"/>
              <a:gd name="T16" fmla="*/ 910 w 1503"/>
              <a:gd name="T17" fmla="*/ 648 h 809"/>
              <a:gd name="T18" fmla="*/ 1503 w 1503"/>
              <a:gd name="T19" fmla="*/ 18 h 809"/>
              <a:gd name="T20" fmla="*/ 1252 w 1503"/>
              <a:gd name="T21" fmla="*/ 0 h 8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503" h="809">
                <a:moveTo>
                  <a:pt x="1252" y="0"/>
                </a:moveTo>
                <a:lnTo>
                  <a:pt x="826" y="453"/>
                </a:lnTo>
                <a:lnTo>
                  <a:pt x="309" y="453"/>
                </a:lnTo>
                <a:lnTo>
                  <a:pt x="309" y="298"/>
                </a:lnTo>
                <a:lnTo>
                  <a:pt x="0" y="553"/>
                </a:lnTo>
                <a:lnTo>
                  <a:pt x="309" y="809"/>
                </a:lnTo>
                <a:lnTo>
                  <a:pt x="309" y="648"/>
                </a:lnTo>
                <a:lnTo>
                  <a:pt x="868" y="648"/>
                </a:lnTo>
                <a:lnTo>
                  <a:pt x="910" y="648"/>
                </a:lnTo>
                <a:lnTo>
                  <a:pt x="1503" y="18"/>
                </a:lnTo>
                <a:lnTo>
                  <a:pt x="1252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>
            <a:off x="6377517" y="2480734"/>
            <a:ext cx="2457451" cy="1653116"/>
          </a:xfrm>
          <a:custGeom>
            <a:avLst/>
            <a:gdLst>
              <a:gd name="T0" fmla="*/ 578 w 1161"/>
              <a:gd name="T1" fmla="*/ 196 h 781"/>
              <a:gd name="T2" fmla="*/ 1155 w 1161"/>
              <a:gd name="T3" fmla="*/ 196 h 781"/>
              <a:gd name="T4" fmla="*/ 1041 w 1161"/>
              <a:gd name="T5" fmla="*/ 99 h 781"/>
              <a:gd name="T6" fmla="*/ 1161 w 1161"/>
              <a:gd name="T7" fmla="*/ 0 h 781"/>
              <a:gd name="T8" fmla="*/ 494 w 1161"/>
              <a:gd name="T9" fmla="*/ 0 h 781"/>
              <a:gd name="T10" fmla="*/ 0 w 1161"/>
              <a:gd name="T11" fmla="*/ 526 h 781"/>
              <a:gd name="T12" fmla="*/ 30 w 1161"/>
              <a:gd name="T13" fmla="*/ 781 h 781"/>
              <a:gd name="T14" fmla="*/ 578 w 1161"/>
              <a:gd name="T15" fmla="*/ 196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61" h="781">
                <a:moveTo>
                  <a:pt x="578" y="196"/>
                </a:moveTo>
                <a:lnTo>
                  <a:pt x="1155" y="196"/>
                </a:lnTo>
                <a:lnTo>
                  <a:pt x="1041" y="99"/>
                </a:lnTo>
                <a:lnTo>
                  <a:pt x="1161" y="0"/>
                </a:lnTo>
                <a:lnTo>
                  <a:pt x="494" y="0"/>
                </a:lnTo>
                <a:lnTo>
                  <a:pt x="0" y="526"/>
                </a:lnTo>
                <a:lnTo>
                  <a:pt x="30" y="781"/>
                </a:lnTo>
                <a:lnTo>
                  <a:pt x="578" y="19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>
            <a:off x="9158818" y="3754967"/>
            <a:ext cx="2237317" cy="2123016"/>
          </a:xfrm>
          <a:custGeom>
            <a:avLst/>
            <a:gdLst>
              <a:gd name="T0" fmla="*/ 1057 w 1057"/>
              <a:gd name="T1" fmla="*/ 308 h 1003"/>
              <a:gd name="T2" fmla="*/ 802 w 1057"/>
              <a:gd name="T3" fmla="*/ 0 h 1003"/>
              <a:gd name="T4" fmla="*/ 547 w 1057"/>
              <a:gd name="T5" fmla="*/ 308 h 1003"/>
              <a:gd name="T6" fmla="*/ 707 w 1057"/>
              <a:gd name="T7" fmla="*/ 308 h 1003"/>
              <a:gd name="T8" fmla="*/ 707 w 1057"/>
              <a:gd name="T9" fmla="*/ 808 h 1003"/>
              <a:gd name="T10" fmla="*/ 0 w 1057"/>
              <a:gd name="T11" fmla="*/ 808 h 1003"/>
              <a:gd name="T12" fmla="*/ 123 w 1057"/>
              <a:gd name="T13" fmla="*/ 908 h 1003"/>
              <a:gd name="T14" fmla="*/ 6 w 1057"/>
              <a:gd name="T15" fmla="*/ 1003 h 1003"/>
              <a:gd name="T16" fmla="*/ 902 w 1057"/>
              <a:gd name="T17" fmla="*/ 1003 h 1003"/>
              <a:gd name="T18" fmla="*/ 902 w 1057"/>
              <a:gd name="T19" fmla="*/ 308 h 1003"/>
              <a:gd name="T20" fmla="*/ 1057 w 1057"/>
              <a:gd name="T21" fmla="*/ 308 h 10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57" h="1003">
                <a:moveTo>
                  <a:pt x="1057" y="308"/>
                </a:moveTo>
                <a:lnTo>
                  <a:pt x="802" y="0"/>
                </a:lnTo>
                <a:lnTo>
                  <a:pt x="547" y="308"/>
                </a:lnTo>
                <a:lnTo>
                  <a:pt x="707" y="308"/>
                </a:lnTo>
                <a:lnTo>
                  <a:pt x="707" y="808"/>
                </a:lnTo>
                <a:lnTo>
                  <a:pt x="0" y="808"/>
                </a:lnTo>
                <a:lnTo>
                  <a:pt x="123" y="908"/>
                </a:lnTo>
                <a:lnTo>
                  <a:pt x="6" y="1003"/>
                </a:lnTo>
                <a:lnTo>
                  <a:pt x="902" y="1003"/>
                </a:lnTo>
                <a:lnTo>
                  <a:pt x="902" y="308"/>
                </a:lnTo>
                <a:lnTo>
                  <a:pt x="1057" y="3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reeform 11"/>
          <p:cNvSpPr>
            <a:spLocks/>
          </p:cNvSpPr>
          <p:nvPr/>
        </p:nvSpPr>
        <p:spPr bwMode="auto">
          <a:xfrm>
            <a:off x="8669867" y="2148418"/>
            <a:ext cx="2398184" cy="1773767"/>
          </a:xfrm>
          <a:custGeom>
            <a:avLst/>
            <a:gdLst>
              <a:gd name="T0" fmla="*/ 1037 w 1133"/>
              <a:gd name="T1" fmla="*/ 157 h 838"/>
              <a:gd name="T2" fmla="*/ 1037 w 1133"/>
              <a:gd name="T3" fmla="*/ 157 h 838"/>
              <a:gd name="T4" fmla="*/ 309 w 1133"/>
              <a:gd name="T5" fmla="*/ 157 h 838"/>
              <a:gd name="T6" fmla="*/ 309 w 1133"/>
              <a:gd name="T7" fmla="*/ 0 h 838"/>
              <a:gd name="T8" fmla="*/ 0 w 1133"/>
              <a:gd name="T9" fmla="*/ 256 h 838"/>
              <a:gd name="T10" fmla="*/ 309 w 1133"/>
              <a:gd name="T11" fmla="*/ 512 h 838"/>
              <a:gd name="T12" fmla="*/ 309 w 1133"/>
              <a:gd name="T13" fmla="*/ 353 h 838"/>
              <a:gd name="T14" fmla="*/ 938 w 1133"/>
              <a:gd name="T15" fmla="*/ 353 h 838"/>
              <a:gd name="T16" fmla="*/ 938 w 1133"/>
              <a:gd name="T17" fmla="*/ 830 h 838"/>
              <a:gd name="T18" fmla="*/ 1033 w 1133"/>
              <a:gd name="T19" fmla="*/ 715 h 838"/>
              <a:gd name="T20" fmla="*/ 1133 w 1133"/>
              <a:gd name="T21" fmla="*/ 838 h 838"/>
              <a:gd name="T22" fmla="*/ 1133 w 1133"/>
              <a:gd name="T23" fmla="*/ 157 h 838"/>
              <a:gd name="T24" fmla="*/ 1037 w 1133"/>
              <a:gd name="T25" fmla="*/ 157 h 8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3" h="838">
                <a:moveTo>
                  <a:pt x="1037" y="157"/>
                </a:moveTo>
                <a:lnTo>
                  <a:pt x="1037" y="157"/>
                </a:lnTo>
                <a:lnTo>
                  <a:pt x="309" y="157"/>
                </a:lnTo>
                <a:lnTo>
                  <a:pt x="309" y="0"/>
                </a:lnTo>
                <a:lnTo>
                  <a:pt x="0" y="256"/>
                </a:lnTo>
                <a:lnTo>
                  <a:pt x="309" y="512"/>
                </a:lnTo>
                <a:lnTo>
                  <a:pt x="309" y="353"/>
                </a:lnTo>
                <a:lnTo>
                  <a:pt x="938" y="353"/>
                </a:lnTo>
                <a:lnTo>
                  <a:pt x="938" y="830"/>
                </a:lnTo>
                <a:lnTo>
                  <a:pt x="1033" y="715"/>
                </a:lnTo>
                <a:lnTo>
                  <a:pt x="1133" y="838"/>
                </a:lnTo>
                <a:lnTo>
                  <a:pt x="1133" y="157"/>
                </a:lnTo>
                <a:lnTo>
                  <a:pt x="1037" y="157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reeform 12"/>
          <p:cNvSpPr>
            <a:spLocks/>
          </p:cNvSpPr>
          <p:nvPr/>
        </p:nvSpPr>
        <p:spPr bwMode="auto">
          <a:xfrm>
            <a:off x="6180667" y="4237567"/>
            <a:ext cx="3143251" cy="1981200"/>
          </a:xfrm>
          <a:custGeom>
            <a:avLst/>
            <a:gdLst>
              <a:gd name="T0" fmla="*/ 1485 w 1485"/>
              <a:gd name="T1" fmla="*/ 680 h 936"/>
              <a:gd name="T2" fmla="*/ 1176 w 1485"/>
              <a:gd name="T3" fmla="*/ 425 h 936"/>
              <a:gd name="T4" fmla="*/ 1176 w 1485"/>
              <a:gd name="T5" fmla="*/ 580 h 936"/>
              <a:gd name="T6" fmla="*/ 671 w 1485"/>
              <a:gd name="T7" fmla="*/ 580 h 936"/>
              <a:gd name="T8" fmla="*/ 129 w 1485"/>
              <a:gd name="T9" fmla="*/ 0 h 936"/>
              <a:gd name="T10" fmla="*/ 147 w 1485"/>
              <a:gd name="T11" fmla="*/ 159 h 936"/>
              <a:gd name="T12" fmla="*/ 0 w 1485"/>
              <a:gd name="T13" fmla="*/ 149 h 936"/>
              <a:gd name="T14" fmla="*/ 587 w 1485"/>
              <a:gd name="T15" fmla="*/ 775 h 936"/>
              <a:gd name="T16" fmla="*/ 1176 w 1485"/>
              <a:gd name="T17" fmla="*/ 775 h 936"/>
              <a:gd name="T18" fmla="*/ 1176 w 1485"/>
              <a:gd name="T19" fmla="*/ 936 h 936"/>
              <a:gd name="T20" fmla="*/ 1485 w 1485"/>
              <a:gd name="T21" fmla="*/ 680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485" h="936">
                <a:moveTo>
                  <a:pt x="1485" y="680"/>
                </a:moveTo>
                <a:lnTo>
                  <a:pt x="1176" y="425"/>
                </a:lnTo>
                <a:lnTo>
                  <a:pt x="1176" y="580"/>
                </a:lnTo>
                <a:lnTo>
                  <a:pt x="671" y="580"/>
                </a:lnTo>
                <a:lnTo>
                  <a:pt x="129" y="0"/>
                </a:lnTo>
                <a:lnTo>
                  <a:pt x="147" y="159"/>
                </a:lnTo>
                <a:lnTo>
                  <a:pt x="0" y="149"/>
                </a:lnTo>
                <a:lnTo>
                  <a:pt x="587" y="775"/>
                </a:lnTo>
                <a:lnTo>
                  <a:pt x="1176" y="775"/>
                </a:lnTo>
                <a:lnTo>
                  <a:pt x="1176" y="936"/>
                </a:lnTo>
                <a:lnTo>
                  <a:pt x="1485" y="68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2817257">
            <a:off x="4442777" y="3360463"/>
            <a:ext cx="2060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Requirement</a:t>
            </a:r>
          </a:p>
        </p:txBody>
      </p:sp>
      <p:sp>
        <p:nvSpPr>
          <p:cNvPr id="12" name="TextBox 11"/>
          <p:cNvSpPr txBox="1"/>
          <p:nvPr/>
        </p:nvSpPr>
        <p:spPr>
          <a:xfrm rot="2817257">
            <a:off x="6210716" y="5035689"/>
            <a:ext cx="1700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88495" y="2504226"/>
            <a:ext cx="1711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Brief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34642" y="2504224"/>
            <a:ext cx="12847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49473" y="5487560"/>
            <a:ext cx="12847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393590" y="5490616"/>
            <a:ext cx="12847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Idea</a:t>
            </a:r>
          </a:p>
        </p:txBody>
      </p:sp>
      <p:sp>
        <p:nvSpPr>
          <p:cNvPr id="17" name="TextBox 16"/>
          <p:cNvSpPr txBox="1"/>
          <p:nvPr/>
        </p:nvSpPr>
        <p:spPr>
          <a:xfrm rot="16200000">
            <a:off x="10005592" y="4534816"/>
            <a:ext cx="1711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215842" y="2514583"/>
            <a:ext cx="16266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18476" y="2513302"/>
            <a:ext cx="15185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90067" y="5496591"/>
            <a:ext cx="15185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09548" y="5486775"/>
            <a:ext cx="15185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Evaluation</a:t>
            </a:r>
          </a:p>
        </p:txBody>
      </p:sp>
      <p:sp>
        <p:nvSpPr>
          <p:cNvPr id="22" name="Content Placeholder 19"/>
          <p:cNvSpPr txBox="1">
            <a:spLocks/>
          </p:cNvSpPr>
          <p:nvPr/>
        </p:nvSpPr>
        <p:spPr>
          <a:xfrm>
            <a:off x="2908077" y="3889367"/>
            <a:ext cx="2641795" cy="913712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08078" y="3625490"/>
            <a:ext cx="9605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 01</a:t>
            </a:r>
          </a:p>
        </p:txBody>
      </p:sp>
      <p:sp>
        <p:nvSpPr>
          <p:cNvPr id="24" name="Content Placeholder 19"/>
          <p:cNvSpPr txBox="1">
            <a:spLocks/>
          </p:cNvSpPr>
          <p:nvPr/>
        </p:nvSpPr>
        <p:spPr>
          <a:xfrm>
            <a:off x="6690648" y="3920248"/>
            <a:ext cx="2641795" cy="913712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buNone/>
            </a:pP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371924" y="3656371"/>
            <a:ext cx="9605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 02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9445433" y="3798180"/>
            <a:ext cx="647700" cy="654051"/>
            <a:chOff x="-1509713" y="841376"/>
            <a:chExt cx="485775" cy="490538"/>
          </a:xfrm>
          <a:solidFill>
            <a:schemeClr val="accent3"/>
          </a:solidFill>
        </p:grpSpPr>
        <p:sp>
          <p:nvSpPr>
            <p:cNvPr id="27" name="Freeform 5"/>
            <p:cNvSpPr>
              <a:spLocks noEditPoints="1"/>
            </p:cNvSpPr>
            <p:nvPr/>
          </p:nvSpPr>
          <p:spPr bwMode="auto">
            <a:xfrm>
              <a:off x="-1509713" y="841376"/>
              <a:ext cx="485775" cy="490538"/>
            </a:xfrm>
            <a:custGeom>
              <a:avLst/>
              <a:gdLst>
                <a:gd name="T0" fmla="*/ 56 w 128"/>
                <a:gd name="T1" fmla="*/ 128 h 128"/>
                <a:gd name="T2" fmla="*/ 51 w 128"/>
                <a:gd name="T3" fmla="*/ 115 h 128"/>
                <a:gd name="T4" fmla="*/ 30 w 128"/>
                <a:gd name="T5" fmla="*/ 115 h 128"/>
                <a:gd name="T6" fmla="*/ 14 w 128"/>
                <a:gd name="T7" fmla="*/ 104 h 128"/>
                <a:gd name="T8" fmla="*/ 19 w 128"/>
                <a:gd name="T9" fmla="*/ 91 h 128"/>
                <a:gd name="T10" fmla="*/ 4 w 128"/>
                <a:gd name="T11" fmla="*/ 75 h 128"/>
                <a:gd name="T12" fmla="*/ 0 w 128"/>
                <a:gd name="T13" fmla="*/ 57 h 128"/>
                <a:gd name="T14" fmla="*/ 13 w 128"/>
                <a:gd name="T15" fmla="*/ 52 h 128"/>
                <a:gd name="T16" fmla="*/ 13 w 128"/>
                <a:gd name="T17" fmla="*/ 29 h 128"/>
                <a:gd name="T18" fmla="*/ 24 w 128"/>
                <a:gd name="T19" fmla="*/ 13 h 128"/>
                <a:gd name="T20" fmla="*/ 37 w 128"/>
                <a:gd name="T21" fmla="*/ 19 h 128"/>
                <a:gd name="T22" fmla="*/ 52 w 128"/>
                <a:gd name="T23" fmla="*/ 4 h 128"/>
                <a:gd name="T24" fmla="*/ 71 w 128"/>
                <a:gd name="T25" fmla="*/ 0 h 128"/>
                <a:gd name="T26" fmla="*/ 76 w 128"/>
                <a:gd name="T27" fmla="*/ 13 h 128"/>
                <a:gd name="T28" fmla="*/ 99 w 128"/>
                <a:gd name="T29" fmla="*/ 13 h 128"/>
                <a:gd name="T30" fmla="*/ 114 w 128"/>
                <a:gd name="T31" fmla="*/ 24 h 128"/>
                <a:gd name="T32" fmla="*/ 109 w 128"/>
                <a:gd name="T33" fmla="*/ 37 h 128"/>
                <a:gd name="T34" fmla="*/ 124 w 128"/>
                <a:gd name="T35" fmla="*/ 53 h 128"/>
                <a:gd name="T36" fmla="*/ 128 w 128"/>
                <a:gd name="T37" fmla="*/ 71 h 128"/>
                <a:gd name="T38" fmla="*/ 115 w 128"/>
                <a:gd name="T39" fmla="*/ 76 h 128"/>
                <a:gd name="T40" fmla="*/ 115 w 128"/>
                <a:gd name="T41" fmla="*/ 99 h 128"/>
                <a:gd name="T42" fmla="*/ 104 w 128"/>
                <a:gd name="T43" fmla="*/ 115 h 128"/>
                <a:gd name="T44" fmla="*/ 91 w 128"/>
                <a:gd name="T45" fmla="*/ 109 h 128"/>
                <a:gd name="T46" fmla="*/ 75 w 128"/>
                <a:gd name="T47" fmla="*/ 124 h 128"/>
                <a:gd name="T48" fmla="*/ 60 w 128"/>
                <a:gd name="T49" fmla="*/ 120 h 128"/>
                <a:gd name="T50" fmla="*/ 69 w 128"/>
                <a:gd name="T51" fmla="*/ 111 h 128"/>
                <a:gd name="T52" fmla="*/ 89 w 128"/>
                <a:gd name="T53" fmla="*/ 101 h 128"/>
                <a:gd name="T54" fmla="*/ 101 w 128"/>
                <a:gd name="T55" fmla="*/ 106 h 128"/>
                <a:gd name="T56" fmla="*/ 101 w 128"/>
                <a:gd name="T57" fmla="*/ 94 h 128"/>
                <a:gd name="T58" fmla="*/ 108 w 128"/>
                <a:gd name="T59" fmla="*/ 72 h 128"/>
                <a:gd name="T60" fmla="*/ 120 w 128"/>
                <a:gd name="T61" fmla="*/ 68 h 128"/>
                <a:gd name="T62" fmla="*/ 112 w 128"/>
                <a:gd name="T63" fmla="*/ 59 h 128"/>
                <a:gd name="T64" fmla="*/ 101 w 128"/>
                <a:gd name="T65" fmla="*/ 39 h 128"/>
                <a:gd name="T66" fmla="*/ 106 w 128"/>
                <a:gd name="T67" fmla="*/ 27 h 128"/>
                <a:gd name="T68" fmla="*/ 94 w 128"/>
                <a:gd name="T69" fmla="*/ 27 h 128"/>
                <a:gd name="T70" fmla="*/ 72 w 128"/>
                <a:gd name="T71" fmla="*/ 20 h 128"/>
                <a:gd name="T72" fmla="*/ 68 w 128"/>
                <a:gd name="T73" fmla="*/ 8 h 128"/>
                <a:gd name="T74" fmla="*/ 59 w 128"/>
                <a:gd name="T75" fmla="*/ 17 h 128"/>
                <a:gd name="T76" fmla="*/ 39 w 128"/>
                <a:gd name="T77" fmla="*/ 27 h 128"/>
                <a:gd name="T78" fmla="*/ 27 w 128"/>
                <a:gd name="T79" fmla="*/ 22 h 128"/>
                <a:gd name="T80" fmla="*/ 27 w 128"/>
                <a:gd name="T81" fmla="*/ 34 h 128"/>
                <a:gd name="T82" fmla="*/ 20 w 128"/>
                <a:gd name="T83" fmla="*/ 56 h 128"/>
                <a:gd name="T84" fmla="*/ 8 w 128"/>
                <a:gd name="T85" fmla="*/ 60 h 128"/>
                <a:gd name="T86" fmla="*/ 17 w 128"/>
                <a:gd name="T87" fmla="*/ 69 h 128"/>
                <a:gd name="T88" fmla="*/ 27 w 128"/>
                <a:gd name="T89" fmla="*/ 89 h 128"/>
                <a:gd name="T90" fmla="*/ 22 w 128"/>
                <a:gd name="T91" fmla="*/ 101 h 128"/>
                <a:gd name="T92" fmla="*/ 34 w 128"/>
                <a:gd name="T93" fmla="*/ 101 h 128"/>
                <a:gd name="T94" fmla="*/ 56 w 128"/>
                <a:gd name="T95" fmla="*/ 108 h 128"/>
                <a:gd name="T96" fmla="*/ 60 w 128"/>
                <a:gd name="T97" fmla="*/ 12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8" h="128">
                  <a:moveTo>
                    <a:pt x="71" y="128"/>
                  </a:moveTo>
                  <a:cubicBezTo>
                    <a:pt x="56" y="128"/>
                    <a:pt x="56" y="128"/>
                    <a:pt x="56" y="128"/>
                  </a:cubicBezTo>
                  <a:cubicBezTo>
                    <a:pt x="54" y="128"/>
                    <a:pt x="53" y="126"/>
                    <a:pt x="52" y="124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46" y="114"/>
                    <a:pt x="41" y="111"/>
                    <a:pt x="37" y="109"/>
                  </a:cubicBezTo>
                  <a:cubicBezTo>
                    <a:pt x="30" y="115"/>
                    <a:pt x="30" y="115"/>
                    <a:pt x="30" y="115"/>
                  </a:cubicBezTo>
                  <a:cubicBezTo>
                    <a:pt x="28" y="116"/>
                    <a:pt x="26" y="116"/>
                    <a:pt x="24" y="114"/>
                  </a:cubicBezTo>
                  <a:cubicBezTo>
                    <a:pt x="14" y="104"/>
                    <a:pt x="14" y="104"/>
                    <a:pt x="14" y="104"/>
                  </a:cubicBezTo>
                  <a:cubicBezTo>
                    <a:pt x="12" y="102"/>
                    <a:pt x="12" y="100"/>
                    <a:pt x="13" y="98"/>
                  </a:cubicBezTo>
                  <a:cubicBezTo>
                    <a:pt x="19" y="91"/>
                    <a:pt x="19" y="91"/>
                    <a:pt x="19" y="91"/>
                  </a:cubicBezTo>
                  <a:cubicBezTo>
                    <a:pt x="16" y="87"/>
                    <a:pt x="14" y="82"/>
                    <a:pt x="13" y="76"/>
                  </a:cubicBezTo>
                  <a:cubicBezTo>
                    <a:pt x="4" y="75"/>
                    <a:pt x="4" y="75"/>
                    <a:pt x="4" y="75"/>
                  </a:cubicBezTo>
                  <a:cubicBezTo>
                    <a:pt x="2" y="75"/>
                    <a:pt x="0" y="73"/>
                    <a:pt x="0" y="71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55"/>
                    <a:pt x="2" y="53"/>
                    <a:pt x="4" y="53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4" y="46"/>
                    <a:pt x="16" y="41"/>
                    <a:pt x="19" y="37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2" y="28"/>
                    <a:pt x="12" y="25"/>
                    <a:pt x="14" y="24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6" y="12"/>
                    <a:pt x="28" y="12"/>
                    <a:pt x="30" y="13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41" y="16"/>
                    <a:pt x="46" y="14"/>
                    <a:pt x="51" y="13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53" y="2"/>
                    <a:pt x="54" y="0"/>
                    <a:pt x="56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3" y="0"/>
                    <a:pt x="75" y="2"/>
                    <a:pt x="75" y="4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82" y="14"/>
                    <a:pt x="87" y="16"/>
                    <a:pt x="91" y="19"/>
                  </a:cubicBezTo>
                  <a:cubicBezTo>
                    <a:pt x="99" y="13"/>
                    <a:pt x="99" y="13"/>
                    <a:pt x="99" y="13"/>
                  </a:cubicBezTo>
                  <a:cubicBezTo>
                    <a:pt x="100" y="12"/>
                    <a:pt x="102" y="12"/>
                    <a:pt x="104" y="13"/>
                  </a:cubicBezTo>
                  <a:cubicBezTo>
                    <a:pt x="114" y="24"/>
                    <a:pt x="114" y="24"/>
                    <a:pt x="114" y="24"/>
                  </a:cubicBezTo>
                  <a:cubicBezTo>
                    <a:pt x="116" y="25"/>
                    <a:pt x="116" y="28"/>
                    <a:pt x="115" y="29"/>
                  </a:cubicBezTo>
                  <a:cubicBezTo>
                    <a:pt x="109" y="37"/>
                    <a:pt x="109" y="37"/>
                    <a:pt x="109" y="37"/>
                  </a:cubicBezTo>
                  <a:cubicBezTo>
                    <a:pt x="112" y="41"/>
                    <a:pt x="114" y="46"/>
                    <a:pt x="115" y="52"/>
                  </a:cubicBezTo>
                  <a:cubicBezTo>
                    <a:pt x="124" y="53"/>
                    <a:pt x="124" y="53"/>
                    <a:pt x="124" y="53"/>
                  </a:cubicBezTo>
                  <a:cubicBezTo>
                    <a:pt x="126" y="53"/>
                    <a:pt x="128" y="55"/>
                    <a:pt x="128" y="57"/>
                  </a:cubicBezTo>
                  <a:cubicBezTo>
                    <a:pt x="128" y="71"/>
                    <a:pt x="128" y="71"/>
                    <a:pt x="128" y="71"/>
                  </a:cubicBezTo>
                  <a:cubicBezTo>
                    <a:pt x="128" y="73"/>
                    <a:pt x="126" y="75"/>
                    <a:pt x="124" y="75"/>
                  </a:cubicBezTo>
                  <a:cubicBezTo>
                    <a:pt x="115" y="76"/>
                    <a:pt x="115" y="76"/>
                    <a:pt x="115" y="76"/>
                  </a:cubicBezTo>
                  <a:cubicBezTo>
                    <a:pt x="114" y="82"/>
                    <a:pt x="112" y="87"/>
                    <a:pt x="109" y="91"/>
                  </a:cubicBezTo>
                  <a:cubicBezTo>
                    <a:pt x="115" y="99"/>
                    <a:pt x="115" y="99"/>
                    <a:pt x="115" y="99"/>
                  </a:cubicBezTo>
                  <a:cubicBezTo>
                    <a:pt x="116" y="100"/>
                    <a:pt x="116" y="103"/>
                    <a:pt x="114" y="104"/>
                  </a:cubicBezTo>
                  <a:cubicBezTo>
                    <a:pt x="104" y="115"/>
                    <a:pt x="104" y="115"/>
                    <a:pt x="104" y="115"/>
                  </a:cubicBezTo>
                  <a:cubicBezTo>
                    <a:pt x="102" y="116"/>
                    <a:pt x="100" y="116"/>
                    <a:pt x="99" y="115"/>
                  </a:cubicBezTo>
                  <a:cubicBezTo>
                    <a:pt x="91" y="109"/>
                    <a:pt x="91" y="109"/>
                    <a:pt x="91" y="109"/>
                  </a:cubicBezTo>
                  <a:cubicBezTo>
                    <a:pt x="87" y="112"/>
                    <a:pt x="82" y="114"/>
                    <a:pt x="76" y="115"/>
                  </a:cubicBezTo>
                  <a:cubicBezTo>
                    <a:pt x="75" y="124"/>
                    <a:pt x="75" y="124"/>
                    <a:pt x="75" y="124"/>
                  </a:cubicBezTo>
                  <a:cubicBezTo>
                    <a:pt x="75" y="126"/>
                    <a:pt x="73" y="128"/>
                    <a:pt x="71" y="128"/>
                  </a:cubicBezTo>
                  <a:close/>
                  <a:moveTo>
                    <a:pt x="60" y="120"/>
                  </a:moveTo>
                  <a:cubicBezTo>
                    <a:pt x="68" y="120"/>
                    <a:pt x="68" y="120"/>
                    <a:pt x="68" y="120"/>
                  </a:cubicBezTo>
                  <a:cubicBezTo>
                    <a:pt x="69" y="111"/>
                    <a:pt x="69" y="111"/>
                    <a:pt x="69" y="111"/>
                  </a:cubicBezTo>
                  <a:cubicBezTo>
                    <a:pt x="69" y="109"/>
                    <a:pt x="70" y="108"/>
                    <a:pt x="72" y="108"/>
                  </a:cubicBezTo>
                  <a:cubicBezTo>
                    <a:pt x="78" y="107"/>
                    <a:pt x="84" y="104"/>
                    <a:pt x="89" y="101"/>
                  </a:cubicBezTo>
                  <a:cubicBezTo>
                    <a:pt x="91" y="100"/>
                    <a:pt x="93" y="100"/>
                    <a:pt x="94" y="101"/>
                  </a:cubicBezTo>
                  <a:cubicBezTo>
                    <a:pt x="101" y="106"/>
                    <a:pt x="101" y="106"/>
                    <a:pt x="101" y="106"/>
                  </a:cubicBezTo>
                  <a:cubicBezTo>
                    <a:pt x="106" y="101"/>
                    <a:pt x="106" y="101"/>
                    <a:pt x="106" y="101"/>
                  </a:cubicBezTo>
                  <a:cubicBezTo>
                    <a:pt x="101" y="94"/>
                    <a:pt x="101" y="94"/>
                    <a:pt x="101" y="94"/>
                  </a:cubicBezTo>
                  <a:cubicBezTo>
                    <a:pt x="100" y="93"/>
                    <a:pt x="100" y="91"/>
                    <a:pt x="101" y="89"/>
                  </a:cubicBezTo>
                  <a:cubicBezTo>
                    <a:pt x="104" y="84"/>
                    <a:pt x="107" y="78"/>
                    <a:pt x="108" y="72"/>
                  </a:cubicBezTo>
                  <a:cubicBezTo>
                    <a:pt x="108" y="70"/>
                    <a:pt x="110" y="69"/>
                    <a:pt x="112" y="69"/>
                  </a:cubicBezTo>
                  <a:cubicBezTo>
                    <a:pt x="120" y="68"/>
                    <a:pt x="120" y="68"/>
                    <a:pt x="120" y="68"/>
                  </a:cubicBezTo>
                  <a:cubicBezTo>
                    <a:pt x="120" y="60"/>
                    <a:pt x="120" y="60"/>
                    <a:pt x="120" y="60"/>
                  </a:cubicBezTo>
                  <a:cubicBezTo>
                    <a:pt x="112" y="59"/>
                    <a:pt x="112" y="59"/>
                    <a:pt x="112" y="59"/>
                  </a:cubicBezTo>
                  <a:cubicBezTo>
                    <a:pt x="110" y="59"/>
                    <a:pt x="108" y="58"/>
                    <a:pt x="108" y="56"/>
                  </a:cubicBezTo>
                  <a:cubicBezTo>
                    <a:pt x="107" y="50"/>
                    <a:pt x="104" y="44"/>
                    <a:pt x="101" y="39"/>
                  </a:cubicBezTo>
                  <a:cubicBezTo>
                    <a:pt x="100" y="37"/>
                    <a:pt x="100" y="35"/>
                    <a:pt x="101" y="34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1" y="22"/>
                    <a:pt x="101" y="22"/>
                    <a:pt x="101" y="22"/>
                  </a:cubicBezTo>
                  <a:cubicBezTo>
                    <a:pt x="94" y="27"/>
                    <a:pt x="94" y="27"/>
                    <a:pt x="94" y="27"/>
                  </a:cubicBezTo>
                  <a:cubicBezTo>
                    <a:pt x="93" y="28"/>
                    <a:pt x="91" y="28"/>
                    <a:pt x="89" y="27"/>
                  </a:cubicBezTo>
                  <a:cubicBezTo>
                    <a:pt x="84" y="24"/>
                    <a:pt x="78" y="21"/>
                    <a:pt x="72" y="20"/>
                  </a:cubicBezTo>
                  <a:cubicBezTo>
                    <a:pt x="70" y="20"/>
                    <a:pt x="69" y="18"/>
                    <a:pt x="69" y="17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60" y="8"/>
                    <a:pt x="60" y="8"/>
                    <a:pt x="60" y="8"/>
                  </a:cubicBezTo>
                  <a:cubicBezTo>
                    <a:pt x="59" y="17"/>
                    <a:pt x="59" y="17"/>
                    <a:pt x="59" y="17"/>
                  </a:cubicBezTo>
                  <a:cubicBezTo>
                    <a:pt x="59" y="19"/>
                    <a:pt x="57" y="20"/>
                    <a:pt x="56" y="20"/>
                  </a:cubicBezTo>
                  <a:cubicBezTo>
                    <a:pt x="50" y="21"/>
                    <a:pt x="44" y="24"/>
                    <a:pt x="39" y="27"/>
                  </a:cubicBezTo>
                  <a:cubicBezTo>
                    <a:pt x="38" y="28"/>
                    <a:pt x="36" y="28"/>
                    <a:pt x="34" y="27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8" y="35"/>
                    <a:pt x="29" y="37"/>
                    <a:pt x="28" y="39"/>
                  </a:cubicBezTo>
                  <a:cubicBezTo>
                    <a:pt x="24" y="44"/>
                    <a:pt x="22" y="50"/>
                    <a:pt x="20" y="56"/>
                  </a:cubicBezTo>
                  <a:cubicBezTo>
                    <a:pt x="20" y="58"/>
                    <a:pt x="19" y="59"/>
                    <a:pt x="17" y="59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17" y="69"/>
                    <a:pt x="17" y="69"/>
                    <a:pt x="17" y="69"/>
                  </a:cubicBezTo>
                  <a:cubicBezTo>
                    <a:pt x="19" y="69"/>
                    <a:pt x="20" y="70"/>
                    <a:pt x="20" y="72"/>
                  </a:cubicBezTo>
                  <a:cubicBezTo>
                    <a:pt x="22" y="78"/>
                    <a:pt x="24" y="84"/>
                    <a:pt x="27" y="89"/>
                  </a:cubicBezTo>
                  <a:cubicBezTo>
                    <a:pt x="29" y="91"/>
                    <a:pt x="28" y="93"/>
                    <a:pt x="27" y="94"/>
                  </a:cubicBezTo>
                  <a:cubicBezTo>
                    <a:pt x="22" y="101"/>
                    <a:pt x="22" y="101"/>
                    <a:pt x="22" y="101"/>
                  </a:cubicBezTo>
                  <a:cubicBezTo>
                    <a:pt x="27" y="106"/>
                    <a:pt x="27" y="106"/>
                    <a:pt x="27" y="106"/>
                  </a:cubicBezTo>
                  <a:cubicBezTo>
                    <a:pt x="34" y="101"/>
                    <a:pt x="34" y="101"/>
                    <a:pt x="34" y="101"/>
                  </a:cubicBezTo>
                  <a:cubicBezTo>
                    <a:pt x="36" y="100"/>
                    <a:pt x="38" y="100"/>
                    <a:pt x="39" y="101"/>
                  </a:cubicBezTo>
                  <a:cubicBezTo>
                    <a:pt x="44" y="104"/>
                    <a:pt x="50" y="106"/>
                    <a:pt x="56" y="108"/>
                  </a:cubicBezTo>
                  <a:cubicBezTo>
                    <a:pt x="57" y="108"/>
                    <a:pt x="59" y="109"/>
                    <a:pt x="59" y="111"/>
                  </a:cubicBezTo>
                  <a:lnTo>
                    <a:pt x="60" y="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6"/>
            <p:cNvSpPr>
              <a:spLocks noEditPoints="1"/>
            </p:cNvSpPr>
            <p:nvPr/>
          </p:nvSpPr>
          <p:spPr bwMode="auto">
            <a:xfrm>
              <a:off x="-1328738" y="1025526"/>
              <a:ext cx="122238" cy="122238"/>
            </a:xfrm>
            <a:custGeom>
              <a:avLst/>
              <a:gdLst>
                <a:gd name="T0" fmla="*/ 16 w 32"/>
                <a:gd name="T1" fmla="*/ 32 h 32"/>
                <a:gd name="T2" fmla="*/ 0 w 32"/>
                <a:gd name="T3" fmla="*/ 16 h 32"/>
                <a:gd name="T4" fmla="*/ 16 w 32"/>
                <a:gd name="T5" fmla="*/ 0 h 32"/>
                <a:gd name="T6" fmla="*/ 32 w 32"/>
                <a:gd name="T7" fmla="*/ 16 h 32"/>
                <a:gd name="T8" fmla="*/ 16 w 32"/>
                <a:gd name="T9" fmla="*/ 32 h 32"/>
                <a:gd name="T10" fmla="*/ 16 w 32"/>
                <a:gd name="T11" fmla="*/ 8 h 32"/>
                <a:gd name="T12" fmla="*/ 8 w 32"/>
                <a:gd name="T13" fmla="*/ 16 h 32"/>
                <a:gd name="T14" fmla="*/ 16 w 32"/>
                <a:gd name="T15" fmla="*/ 24 h 32"/>
                <a:gd name="T16" fmla="*/ 24 w 32"/>
                <a:gd name="T17" fmla="*/ 16 h 32"/>
                <a:gd name="T18" fmla="*/ 16 w 32"/>
                <a:gd name="T19" fmla="*/ 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32">
                  <a:moveTo>
                    <a:pt x="16" y="32"/>
                  </a:moveTo>
                  <a:cubicBezTo>
                    <a:pt x="7" y="32"/>
                    <a:pt x="0" y="25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5" y="0"/>
                    <a:pt x="32" y="7"/>
                    <a:pt x="32" y="16"/>
                  </a:cubicBezTo>
                  <a:cubicBezTo>
                    <a:pt x="32" y="25"/>
                    <a:pt x="25" y="32"/>
                    <a:pt x="16" y="32"/>
                  </a:cubicBezTo>
                  <a:close/>
                  <a:moveTo>
                    <a:pt x="16" y="8"/>
                  </a:moveTo>
                  <a:cubicBezTo>
                    <a:pt x="12" y="8"/>
                    <a:pt x="8" y="12"/>
                    <a:pt x="8" y="16"/>
                  </a:cubicBezTo>
                  <a:cubicBezTo>
                    <a:pt x="8" y="20"/>
                    <a:pt x="12" y="24"/>
                    <a:pt x="16" y="24"/>
                  </a:cubicBezTo>
                  <a:cubicBezTo>
                    <a:pt x="20" y="24"/>
                    <a:pt x="24" y="20"/>
                    <a:pt x="24" y="16"/>
                  </a:cubicBezTo>
                  <a:cubicBezTo>
                    <a:pt x="24" y="12"/>
                    <a:pt x="20" y="8"/>
                    <a:pt x="1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2432143" y="3794180"/>
            <a:ext cx="323851" cy="651933"/>
            <a:chOff x="-679451" y="796926"/>
            <a:chExt cx="242888" cy="488950"/>
          </a:xfrm>
          <a:solidFill>
            <a:schemeClr val="accent1"/>
          </a:solidFill>
        </p:grpSpPr>
        <p:sp>
          <p:nvSpPr>
            <p:cNvPr id="30" name="Freeform 7"/>
            <p:cNvSpPr>
              <a:spLocks/>
            </p:cNvSpPr>
            <p:nvPr/>
          </p:nvSpPr>
          <p:spPr bwMode="auto">
            <a:xfrm>
              <a:off x="-608013" y="1174751"/>
              <a:ext cx="100013" cy="111125"/>
            </a:xfrm>
            <a:custGeom>
              <a:avLst/>
              <a:gdLst>
                <a:gd name="T0" fmla="*/ 13 w 26"/>
                <a:gd name="T1" fmla="*/ 29 h 29"/>
                <a:gd name="T2" fmla="*/ 9 w 26"/>
                <a:gd name="T3" fmla="*/ 27 h 29"/>
                <a:gd name="T4" fmla="*/ 2 w 26"/>
                <a:gd name="T5" fmla="*/ 17 h 29"/>
                <a:gd name="T6" fmla="*/ 0 w 26"/>
                <a:gd name="T7" fmla="*/ 10 h 29"/>
                <a:gd name="T8" fmla="*/ 4 w 26"/>
                <a:gd name="T9" fmla="*/ 1 h 29"/>
                <a:gd name="T10" fmla="*/ 10 w 26"/>
                <a:gd name="T11" fmla="*/ 2 h 29"/>
                <a:gd name="T12" fmla="*/ 9 w 26"/>
                <a:gd name="T13" fmla="*/ 8 h 29"/>
                <a:gd name="T14" fmla="*/ 8 w 26"/>
                <a:gd name="T15" fmla="*/ 10 h 29"/>
                <a:gd name="T16" fmla="*/ 8 w 26"/>
                <a:gd name="T17" fmla="*/ 12 h 29"/>
                <a:gd name="T18" fmla="*/ 13 w 26"/>
                <a:gd name="T19" fmla="*/ 18 h 29"/>
                <a:gd name="T20" fmla="*/ 17 w 26"/>
                <a:gd name="T21" fmla="*/ 12 h 29"/>
                <a:gd name="T22" fmla="*/ 18 w 26"/>
                <a:gd name="T23" fmla="*/ 10 h 29"/>
                <a:gd name="T24" fmla="*/ 16 w 26"/>
                <a:gd name="T25" fmla="*/ 8 h 29"/>
                <a:gd name="T26" fmla="*/ 15 w 26"/>
                <a:gd name="T27" fmla="*/ 2 h 29"/>
                <a:gd name="T28" fmla="*/ 21 w 26"/>
                <a:gd name="T29" fmla="*/ 1 h 29"/>
                <a:gd name="T30" fmla="*/ 26 w 26"/>
                <a:gd name="T31" fmla="*/ 10 h 29"/>
                <a:gd name="T32" fmla="*/ 24 w 26"/>
                <a:gd name="T33" fmla="*/ 17 h 29"/>
                <a:gd name="T34" fmla="*/ 16 w 26"/>
                <a:gd name="T35" fmla="*/ 27 h 29"/>
                <a:gd name="T36" fmla="*/ 13 w 26"/>
                <a:gd name="T3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" h="29">
                  <a:moveTo>
                    <a:pt x="13" y="29"/>
                  </a:moveTo>
                  <a:cubicBezTo>
                    <a:pt x="11" y="29"/>
                    <a:pt x="10" y="28"/>
                    <a:pt x="9" y="2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0" y="15"/>
                    <a:pt x="0" y="13"/>
                    <a:pt x="0" y="10"/>
                  </a:cubicBezTo>
                  <a:cubicBezTo>
                    <a:pt x="0" y="7"/>
                    <a:pt x="1" y="3"/>
                    <a:pt x="4" y="1"/>
                  </a:cubicBezTo>
                  <a:cubicBezTo>
                    <a:pt x="6" y="0"/>
                    <a:pt x="9" y="0"/>
                    <a:pt x="10" y="2"/>
                  </a:cubicBezTo>
                  <a:cubicBezTo>
                    <a:pt x="11" y="4"/>
                    <a:pt x="11" y="6"/>
                    <a:pt x="9" y="8"/>
                  </a:cubicBezTo>
                  <a:cubicBezTo>
                    <a:pt x="9" y="8"/>
                    <a:pt x="8" y="9"/>
                    <a:pt x="8" y="10"/>
                  </a:cubicBezTo>
                  <a:cubicBezTo>
                    <a:pt x="8" y="11"/>
                    <a:pt x="8" y="12"/>
                    <a:pt x="8" y="12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2"/>
                    <a:pt x="18" y="11"/>
                    <a:pt x="18" y="10"/>
                  </a:cubicBezTo>
                  <a:cubicBezTo>
                    <a:pt x="18" y="9"/>
                    <a:pt x="17" y="8"/>
                    <a:pt x="16" y="8"/>
                  </a:cubicBezTo>
                  <a:cubicBezTo>
                    <a:pt x="14" y="6"/>
                    <a:pt x="14" y="4"/>
                    <a:pt x="15" y="2"/>
                  </a:cubicBezTo>
                  <a:cubicBezTo>
                    <a:pt x="16" y="0"/>
                    <a:pt x="19" y="0"/>
                    <a:pt x="21" y="1"/>
                  </a:cubicBezTo>
                  <a:cubicBezTo>
                    <a:pt x="24" y="3"/>
                    <a:pt x="26" y="7"/>
                    <a:pt x="26" y="10"/>
                  </a:cubicBezTo>
                  <a:cubicBezTo>
                    <a:pt x="26" y="13"/>
                    <a:pt x="25" y="15"/>
                    <a:pt x="24" y="1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5" y="28"/>
                    <a:pt x="14" y="29"/>
                    <a:pt x="13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8"/>
            <p:cNvSpPr>
              <a:spLocks/>
            </p:cNvSpPr>
            <p:nvPr/>
          </p:nvSpPr>
          <p:spPr bwMode="auto">
            <a:xfrm>
              <a:off x="-679451" y="1006476"/>
              <a:ext cx="90488" cy="179388"/>
            </a:xfrm>
            <a:custGeom>
              <a:avLst/>
              <a:gdLst>
                <a:gd name="T0" fmla="*/ 4 w 24"/>
                <a:gd name="T1" fmla="*/ 47 h 47"/>
                <a:gd name="T2" fmla="*/ 2 w 24"/>
                <a:gd name="T3" fmla="*/ 47 h 47"/>
                <a:gd name="T4" fmla="*/ 0 w 24"/>
                <a:gd name="T5" fmla="*/ 43 h 47"/>
                <a:gd name="T6" fmla="*/ 0 w 24"/>
                <a:gd name="T7" fmla="*/ 18 h 47"/>
                <a:gd name="T8" fmla="*/ 1 w 24"/>
                <a:gd name="T9" fmla="*/ 15 h 47"/>
                <a:gd name="T10" fmla="*/ 16 w 24"/>
                <a:gd name="T11" fmla="*/ 1 h 47"/>
                <a:gd name="T12" fmla="*/ 22 w 24"/>
                <a:gd name="T13" fmla="*/ 2 h 47"/>
                <a:gd name="T14" fmla="*/ 22 w 24"/>
                <a:gd name="T15" fmla="*/ 7 h 47"/>
                <a:gd name="T16" fmla="*/ 8 w 24"/>
                <a:gd name="T17" fmla="*/ 20 h 47"/>
                <a:gd name="T18" fmla="*/ 8 w 24"/>
                <a:gd name="T19" fmla="*/ 35 h 47"/>
                <a:gd name="T20" fmla="*/ 16 w 24"/>
                <a:gd name="T21" fmla="*/ 27 h 47"/>
                <a:gd name="T22" fmla="*/ 22 w 24"/>
                <a:gd name="T23" fmla="*/ 27 h 47"/>
                <a:gd name="T24" fmla="*/ 22 w 24"/>
                <a:gd name="T25" fmla="*/ 33 h 47"/>
                <a:gd name="T26" fmla="*/ 6 w 24"/>
                <a:gd name="T27" fmla="*/ 46 h 47"/>
                <a:gd name="T28" fmla="*/ 4 w 24"/>
                <a:gd name="T29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" h="47">
                  <a:moveTo>
                    <a:pt x="4" y="47"/>
                  </a:moveTo>
                  <a:cubicBezTo>
                    <a:pt x="3" y="47"/>
                    <a:pt x="2" y="47"/>
                    <a:pt x="2" y="47"/>
                  </a:cubicBezTo>
                  <a:cubicBezTo>
                    <a:pt x="1" y="46"/>
                    <a:pt x="0" y="45"/>
                    <a:pt x="0" y="43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7"/>
                    <a:pt x="0" y="16"/>
                    <a:pt x="1" y="15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8" y="0"/>
                    <a:pt x="21" y="0"/>
                    <a:pt x="22" y="2"/>
                  </a:cubicBezTo>
                  <a:cubicBezTo>
                    <a:pt x="24" y="3"/>
                    <a:pt x="23" y="6"/>
                    <a:pt x="22" y="7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8" y="25"/>
                    <a:pt x="21" y="25"/>
                    <a:pt x="22" y="27"/>
                  </a:cubicBezTo>
                  <a:cubicBezTo>
                    <a:pt x="24" y="29"/>
                    <a:pt x="23" y="31"/>
                    <a:pt x="22" y="33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6" y="47"/>
                    <a:pt x="5" y="47"/>
                    <a:pt x="4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9"/>
            <p:cNvSpPr>
              <a:spLocks noEditPoints="1"/>
            </p:cNvSpPr>
            <p:nvPr/>
          </p:nvSpPr>
          <p:spPr bwMode="auto">
            <a:xfrm>
              <a:off x="-622301" y="796926"/>
              <a:ext cx="125413" cy="355600"/>
            </a:xfrm>
            <a:custGeom>
              <a:avLst/>
              <a:gdLst>
                <a:gd name="T0" fmla="*/ 29 w 33"/>
                <a:gd name="T1" fmla="*/ 93 h 93"/>
                <a:gd name="T2" fmla="*/ 4 w 33"/>
                <a:gd name="T3" fmla="*/ 93 h 93"/>
                <a:gd name="T4" fmla="*/ 0 w 33"/>
                <a:gd name="T5" fmla="*/ 89 h 93"/>
                <a:gd name="T6" fmla="*/ 0 w 33"/>
                <a:gd name="T7" fmla="*/ 20 h 93"/>
                <a:gd name="T8" fmla="*/ 1 w 33"/>
                <a:gd name="T9" fmla="*/ 18 h 93"/>
                <a:gd name="T10" fmla="*/ 13 w 33"/>
                <a:gd name="T11" fmla="*/ 2 h 93"/>
                <a:gd name="T12" fmla="*/ 20 w 33"/>
                <a:gd name="T13" fmla="*/ 2 h 93"/>
                <a:gd name="T14" fmla="*/ 32 w 33"/>
                <a:gd name="T15" fmla="*/ 18 h 93"/>
                <a:gd name="T16" fmla="*/ 33 w 33"/>
                <a:gd name="T17" fmla="*/ 20 h 93"/>
                <a:gd name="T18" fmla="*/ 33 w 33"/>
                <a:gd name="T19" fmla="*/ 89 h 93"/>
                <a:gd name="T20" fmla="*/ 29 w 33"/>
                <a:gd name="T21" fmla="*/ 93 h 93"/>
                <a:gd name="T22" fmla="*/ 8 w 33"/>
                <a:gd name="T23" fmla="*/ 85 h 93"/>
                <a:gd name="T24" fmla="*/ 25 w 33"/>
                <a:gd name="T25" fmla="*/ 85 h 93"/>
                <a:gd name="T26" fmla="*/ 25 w 33"/>
                <a:gd name="T27" fmla="*/ 22 h 93"/>
                <a:gd name="T28" fmla="*/ 17 w 33"/>
                <a:gd name="T29" fmla="*/ 11 h 93"/>
                <a:gd name="T30" fmla="*/ 8 w 33"/>
                <a:gd name="T31" fmla="*/ 22 h 93"/>
                <a:gd name="T32" fmla="*/ 8 w 33"/>
                <a:gd name="T33" fmla="*/ 8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" h="93">
                  <a:moveTo>
                    <a:pt x="29" y="93"/>
                  </a:moveTo>
                  <a:cubicBezTo>
                    <a:pt x="4" y="93"/>
                    <a:pt x="4" y="93"/>
                    <a:pt x="4" y="93"/>
                  </a:cubicBezTo>
                  <a:cubicBezTo>
                    <a:pt x="2" y="93"/>
                    <a:pt x="0" y="91"/>
                    <a:pt x="0" y="8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9"/>
                    <a:pt x="1" y="19"/>
                    <a:pt x="1" y="18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5" y="0"/>
                    <a:pt x="18" y="0"/>
                    <a:pt x="20" y="2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3" y="19"/>
                    <a:pt x="33" y="19"/>
                    <a:pt x="33" y="20"/>
                  </a:cubicBezTo>
                  <a:cubicBezTo>
                    <a:pt x="33" y="89"/>
                    <a:pt x="33" y="89"/>
                    <a:pt x="33" y="89"/>
                  </a:cubicBezTo>
                  <a:cubicBezTo>
                    <a:pt x="33" y="91"/>
                    <a:pt x="31" y="93"/>
                    <a:pt x="29" y="93"/>
                  </a:cubicBezTo>
                  <a:close/>
                  <a:moveTo>
                    <a:pt x="8" y="85"/>
                  </a:moveTo>
                  <a:cubicBezTo>
                    <a:pt x="25" y="85"/>
                    <a:pt x="25" y="85"/>
                    <a:pt x="25" y="85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8" y="22"/>
                    <a:pt x="8" y="22"/>
                    <a:pt x="8" y="22"/>
                  </a:cubicBezTo>
                  <a:lnTo>
                    <a:pt x="8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10"/>
            <p:cNvSpPr>
              <a:spLocks/>
            </p:cNvSpPr>
            <p:nvPr/>
          </p:nvSpPr>
          <p:spPr bwMode="auto">
            <a:xfrm>
              <a:off x="-527051" y="1006476"/>
              <a:ext cx="90488" cy="179388"/>
            </a:xfrm>
            <a:custGeom>
              <a:avLst/>
              <a:gdLst>
                <a:gd name="T0" fmla="*/ 20 w 24"/>
                <a:gd name="T1" fmla="*/ 47 h 47"/>
                <a:gd name="T2" fmla="*/ 17 w 24"/>
                <a:gd name="T3" fmla="*/ 46 h 47"/>
                <a:gd name="T4" fmla="*/ 1 w 24"/>
                <a:gd name="T5" fmla="*/ 33 h 47"/>
                <a:gd name="T6" fmla="*/ 1 w 24"/>
                <a:gd name="T7" fmla="*/ 27 h 47"/>
                <a:gd name="T8" fmla="*/ 7 w 24"/>
                <a:gd name="T9" fmla="*/ 27 h 47"/>
                <a:gd name="T10" fmla="*/ 16 w 24"/>
                <a:gd name="T11" fmla="*/ 35 h 47"/>
                <a:gd name="T12" fmla="*/ 16 w 24"/>
                <a:gd name="T13" fmla="*/ 20 h 47"/>
                <a:gd name="T14" fmla="*/ 1 w 24"/>
                <a:gd name="T15" fmla="*/ 7 h 47"/>
                <a:gd name="T16" fmla="*/ 1 w 24"/>
                <a:gd name="T17" fmla="*/ 2 h 47"/>
                <a:gd name="T18" fmla="*/ 7 w 24"/>
                <a:gd name="T19" fmla="*/ 1 h 47"/>
                <a:gd name="T20" fmla="*/ 22 w 24"/>
                <a:gd name="T21" fmla="*/ 15 h 47"/>
                <a:gd name="T22" fmla="*/ 24 w 24"/>
                <a:gd name="T23" fmla="*/ 18 h 47"/>
                <a:gd name="T24" fmla="*/ 24 w 24"/>
                <a:gd name="T25" fmla="*/ 43 h 47"/>
                <a:gd name="T26" fmla="*/ 21 w 24"/>
                <a:gd name="T27" fmla="*/ 47 h 47"/>
                <a:gd name="T28" fmla="*/ 20 w 24"/>
                <a:gd name="T29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" h="47">
                  <a:moveTo>
                    <a:pt x="20" y="47"/>
                  </a:moveTo>
                  <a:cubicBezTo>
                    <a:pt x="19" y="47"/>
                    <a:pt x="18" y="47"/>
                    <a:pt x="17" y="46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1"/>
                    <a:pt x="0" y="29"/>
                    <a:pt x="1" y="27"/>
                  </a:cubicBezTo>
                  <a:cubicBezTo>
                    <a:pt x="3" y="25"/>
                    <a:pt x="5" y="25"/>
                    <a:pt x="7" y="27"/>
                  </a:cubicBezTo>
                  <a:cubicBezTo>
                    <a:pt x="16" y="35"/>
                    <a:pt x="16" y="35"/>
                    <a:pt x="16" y="35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6"/>
                    <a:pt x="0" y="3"/>
                    <a:pt x="1" y="2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3" y="16"/>
                    <a:pt x="24" y="17"/>
                    <a:pt x="24" y="18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4" y="45"/>
                    <a:pt x="23" y="46"/>
                    <a:pt x="21" y="47"/>
                  </a:cubicBezTo>
                  <a:cubicBezTo>
                    <a:pt x="21" y="47"/>
                    <a:pt x="20" y="47"/>
                    <a:pt x="20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 11"/>
            <p:cNvSpPr>
              <a:spLocks/>
            </p:cNvSpPr>
            <p:nvPr/>
          </p:nvSpPr>
          <p:spPr bwMode="auto">
            <a:xfrm>
              <a:off x="-622301" y="1006476"/>
              <a:ext cx="125413" cy="30163"/>
            </a:xfrm>
            <a:custGeom>
              <a:avLst/>
              <a:gdLst>
                <a:gd name="T0" fmla="*/ 29 w 33"/>
                <a:gd name="T1" fmla="*/ 8 h 8"/>
                <a:gd name="T2" fmla="*/ 4 w 33"/>
                <a:gd name="T3" fmla="*/ 8 h 8"/>
                <a:gd name="T4" fmla="*/ 0 w 33"/>
                <a:gd name="T5" fmla="*/ 4 h 8"/>
                <a:gd name="T6" fmla="*/ 4 w 33"/>
                <a:gd name="T7" fmla="*/ 0 h 8"/>
                <a:gd name="T8" fmla="*/ 29 w 33"/>
                <a:gd name="T9" fmla="*/ 0 h 8"/>
                <a:gd name="T10" fmla="*/ 33 w 33"/>
                <a:gd name="T11" fmla="*/ 4 h 8"/>
                <a:gd name="T12" fmla="*/ 29 w 33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8">
                  <a:moveTo>
                    <a:pt x="29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31" y="0"/>
                    <a:pt x="33" y="2"/>
                    <a:pt x="33" y="4"/>
                  </a:cubicBezTo>
                  <a:cubicBezTo>
                    <a:pt x="33" y="7"/>
                    <a:pt x="31" y="8"/>
                    <a:pt x="29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id-ID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5" name="Slide Number Placeholder 34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EA0E79C-FF0E-5F44-81AA-52CEC2D13B9A}"/>
              </a:ext>
            </a:extLst>
          </p:cNvPr>
          <p:cNvSpPr txBox="1"/>
          <p:nvPr/>
        </p:nvSpPr>
        <p:spPr>
          <a:xfrm>
            <a:off x="2738957" y="1486892"/>
            <a:ext cx="6714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Lorem ipsum dolor sit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amet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consetetur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sadipscing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elitr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sed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diam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nonumy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eirmod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tempor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invidunt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ut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labore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et. Cupcake ipsum dolor</a:t>
            </a:r>
          </a:p>
        </p:txBody>
      </p:sp>
    </p:spTree>
    <p:extLst>
      <p:ext uri="{BB962C8B-B14F-4D97-AF65-F5344CB8AC3E}">
        <p14:creationId xmlns:p14="http://schemas.microsoft.com/office/powerpoint/2010/main" val="230868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8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500"/>
                            </p:stCondLst>
                            <p:childTnLst>
                              <p:par>
                                <p:cTn id="8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80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85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3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Cycle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Flowchart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93B809A-6E90-4B54-8B27-5D896AC62AE2}"/>
              </a:ext>
            </a:extLst>
          </p:cNvPr>
          <p:cNvGrpSpPr/>
          <p:nvPr/>
        </p:nvGrpSpPr>
        <p:grpSpPr>
          <a:xfrm>
            <a:off x="1736090" y="1845946"/>
            <a:ext cx="1621473" cy="2238692"/>
            <a:chOff x="1736090" y="1845946"/>
            <a:chExt cx="1621473" cy="2238692"/>
          </a:xfrm>
        </p:grpSpPr>
        <p:sp>
          <p:nvSpPr>
            <p:cNvPr id="37" name="Freeform 16"/>
            <p:cNvSpPr>
              <a:spLocks/>
            </p:cNvSpPr>
            <p:nvPr/>
          </p:nvSpPr>
          <p:spPr bwMode="auto">
            <a:xfrm>
              <a:off x="1865313" y="1845946"/>
              <a:ext cx="1492250" cy="1785937"/>
            </a:xfrm>
            <a:custGeom>
              <a:avLst/>
              <a:gdLst>
                <a:gd name="T0" fmla="*/ 798 w 798"/>
                <a:gd name="T1" fmla="*/ 203 h 955"/>
                <a:gd name="T2" fmla="*/ 446 w 798"/>
                <a:gd name="T3" fmla="*/ 0 h 955"/>
                <a:gd name="T4" fmla="*/ 446 w 798"/>
                <a:gd name="T5" fmla="*/ 101 h 955"/>
                <a:gd name="T6" fmla="*/ 102 w 798"/>
                <a:gd name="T7" fmla="*/ 101 h 955"/>
                <a:gd name="T8" fmla="*/ 0 w 798"/>
                <a:gd name="T9" fmla="*/ 203 h 955"/>
                <a:gd name="T10" fmla="*/ 0 w 798"/>
                <a:gd name="T11" fmla="*/ 955 h 955"/>
                <a:gd name="T12" fmla="*/ 204 w 798"/>
                <a:gd name="T13" fmla="*/ 955 h 955"/>
                <a:gd name="T14" fmla="*/ 204 w 798"/>
                <a:gd name="T15" fmla="*/ 305 h 955"/>
                <a:gd name="T16" fmla="*/ 446 w 798"/>
                <a:gd name="T17" fmla="*/ 305 h 955"/>
                <a:gd name="T18" fmla="*/ 446 w 798"/>
                <a:gd name="T19" fmla="*/ 406 h 955"/>
                <a:gd name="T20" fmla="*/ 798 w 798"/>
                <a:gd name="T21" fmla="*/ 203 h 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8" h="955">
                  <a:moveTo>
                    <a:pt x="798" y="203"/>
                  </a:moveTo>
                  <a:cubicBezTo>
                    <a:pt x="446" y="0"/>
                    <a:pt x="446" y="0"/>
                    <a:pt x="446" y="0"/>
                  </a:cubicBezTo>
                  <a:cubicBezTo>
                    <a:pt x="446" y="101"/>
                    <a:pt x="446" y="101"/>
                    <a:pt x="446" y="101"/>
                  </a:cubicBezTo>
                  <a:cubicBezTo>
                    <a:pt x="102" y="101"/>
                    <a:pt x="102" y="101"/>
                    <a:pt x="102" y="101"/>
                  </a:cubicBezTo>
                  <a:cubicBezTo>
                    <a:pt x="46" y="101"/>
                    <a:pt x="0" y="147"/>
                    <a:pt x="0" y="203"/>
                  </a:cubicBezTo>
                  <a:cubicBezTo>
                    <a:pt x="0" y="955"/>
                    <a:pt x="0" y="955"/>
                    <a:pt x="0" y="955"/>
                  </a:cubicBezTo>
                  <a:cubicBezTo>
                    <a:pt x="204" y="955"/>
                    <a:pt x="204" y="955"/>
                    <a:pt x="204" y="955"/>
                  </a:cubicBezTo>
                  <a:cubicBezTo>
                    <a:pt x="204" y="305"/>
                    <a:pt x="204" y="305"/>
                    <a:pt x="204" y="305"/>
                  </a:cubicBezTo>
                  <a:cubicBezTo>
                    <a:pt x="446" y="305"/>
                    <a:pt x="446" y="305"/>
                    <a:pt x="446" y="305"/>
                  </a:cubicBezTo>
                  <a:cubicBezTo>
                    <a:pt x="446" y="406"/>
                    <a:pt x="446" y="406"/>
                    <a:pt x="446" y="406"/>
                  </a:cubicBezTo>
                  <a:lnTo>
                    <a:pt x="798" y="20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ectangle 21"/>
            <p:cNvSpPr>
              <a:spLocks noChangeArrowheads="1"/>
            </p:cNvSpPr>
            <p:nvPr/>
          </p:nvSpPr>
          <p:spPr bwMode="auto">
            <a:xfrm>
              <a:off x="1736090" y="3444558"/>
              <a:ext cx="640080" cy="640080"/>
            </a:xfrm>
            <a:prstGeom prst="ellipse">
              <a:avLst/>
            </a:prstGeom>
            <a:solidFill>
              <a:schemeClr val="bg2"/>
            </a:solidFill>
            <a:ln w="50800">
              <a:solidFill>
                <a:schemeClr val="accent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Freeform 29"/>
            <p:cNvSpPr>
              <a:spLocks noEditPoints="1"/>
            </p:cNvSpPr>
            <p:nvPr/>
          </p:nvSpPr>
          <p:spPr bwMode="auto">
            <a:xfrm>
              <a:off x="1893857" y="3613272"/>
              <a:ext cx="335122" cy="302267"/>
            </a:xfrm>
            <a:custGeom>
              <a:avLst/>
              <a:gdLst>
                <a:gd name="T0" fmla="*/ 69 w 108"/>
                <a:gd name="T1" fmla="*/ 60 h 97"/>
                <a:gd name="T2" fmla="*/ 70 w 108"/>
                <a:gd name="T3" fmla="*/ 60 h 97"/>
                <a:gd name="T4" fmla="*/ 70 w 108"/>
                <a:gd name="T5" fmla="*/ 70 h 97"/>
                <a:gd name="T6" fmla="*/ 59 w 108"/>
                <a:gd name="T7" fmla="*/ 81 h 97"/>
                <a:gd name="T8" fmla="*/ 32 w 108"/>
                <a:gd name="T9" fmla="*/ 81 h 97"/>
                <a:gd name="T10" fmla="*/ 16 w 108"/>
                <a:gd name="T11" fmla="*/ 97 h 97"/>
                <a:gd name="T12" fmla="*/ 16 w 108"/>
                <a:gd name="T13" fmla="*/ 81 h 97"/>
                <a:gd name="T14" fmla="*/ 11 w 108"/>
                <a:gd name="T15" fmla="*/ 81 h 97"/>
                <a:gd name="T16" fmla="*/ 0 w 108"/>
                <a:gd name="T17" fmla="*/ 70 h 97"/>
                <a:gd name="T18" fmla="*/ 0 w 108"/>
                <a:gd name="T19" fmla="*/ 38 h 97"/>
                <a:gd name="T20" fmla="*/ 11 w 108"/>
                <a:gd name="T21" fmla="*/ 27 h 97"/>
                <a:gd name="T22" fmla="*/ 31 w 108"/>
                <a:gd name="T23" fmla="*/ 27 h 97"/>
                <a:gd name="T24" fmla="*/ 31 w 108"/>
                <a:gd name="T25" fmla="*/ 60 h 97"/>
                <a:gd name="T26" fmla="*/ 69 w 108"/>
                <a:gd name="T27" fmla="*/ 60 h 97"/>
                <a:gd name="T28" fmla="*/ 108 w 108"/>
                <a:gd name="T29" fmla="*/ 11 h 97"/>
                <a:gd name="T30" fmla="*/ 108 w 108"/>
                <a:gd name="T31" fmla="*/ 43 h 97"/>
                <a:gd name="T32" fmla="*/ 97 w 108"/>
                <a:gd name="T33" fmla="*/ 54 h 97"/>
                <a:gd name="T34" fmla="*/ 92 w 108"/>
                <a:gd name="T35" fmla="*/ 54 h 97"/>
                <a:gd name="T36" fmla="*/ 92 w 108"/>
                <a:gd name="T37" fmla="*/ 70 h 97"/>
                <a:gd name="T38" fmla="*/ 76 w 108"/>
                <a:gd name="T39" fmla="*/ 54 h 97"/>
                <a:gd name="T40" fmla="*/ 38 w 108"/>
                <a:gd name="T41" fmla="*/ 54 h 97"/>
                <a:gd name="T42" fmla="*/ 38 w 108"/>
                <a:gd name="T43" fmla="*/ 11 h 97"/>
                <a:gd name="T44" fmla="*/ 49 w 108"/>
                <a:gd name="T45" fmla="*/ 0 h 97"/>
                <a:gd name="T46" fmla="*/ 97 w 108"/>
                <a:gd name="T47" fmla="*/ 0 h 97"/>
                <a:gd name="T48" fmla="*/ 108 w 108"/>
                <a:gd name="T49" fmla="*/ 11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8" h="97">
                  <a:moveTo>
                    <a:pt x="69" y="60"/>
                  </a:moveTo>
                  <a:cubicBezTo>
                    <a:pt x="70" y="60"/>
                    <a:pt x="70" y="60"/>
                    <a:pt x="70" y="60"/>
                  </a:cubicBezTo>
                  <a:cubicBezTo>
                    <a:pt x="70" y="70"/>
                    <a:pt x="70" y="70"/>
                    <a:pt x="70" y="70"/>
                  </a:cubicBezTo>
                  <a:cubicBezTo>
                    <a:pt x="70" y="76"/>
                    <a:pt x="66" y="81"/>
                    <a:pt x="59" y="81"/>
                  </a:cubicBezTo>
                  <a:cubicBezTo>
                    <a:pt x="32" y="81"/>
                    <a:pt x="32" y="81"/>
                    <a:pt x="32" y="81"/>
                  </a:cubicBezTo>
                  <a:cubicBezTo>
                    <a:pt x="16" y="97"/>
                    <a:pt x="16" y="97"/>
                    <a:pt x="16" y="97"/>
                  </a:cubicBezTo>
                  <a:cubicBezTo>
                    <a:pt x="16" y="81"/>
                    <a:pt x="16" y="81"/>
                    <a:pt x="16" y="81"/>
                  </a:cubicBezTo>
                  <a:cubicBezTo>
                    <a:pt x="11" y="81"/>
                    <a:pt x="11" y="81"/>
                    <a:pt x="11" y="81"/>
                  </a:cubicBezTo>
                  <a:cubicBezTo>
                    <a:pt x="5" y="81"/>
                    <a:pt x="0" y="76"/>
                    <a:pt x="0" y="70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2"/>
                    <a:pt x="5" y="27"/>
                    <a:pt x="11" y="27"/>
                  </a:cubicBezTo>
                  <a:cubicBezTo>
                    <a:pt x="31" y="27"/>
                    <a:pt x="31" y="27"/>
                    <a:pt x="31" y="27"/>
                  </a:cubicBezTo>
                  <a:cubicBezTo>
                    <a:pt x="31" y="60"/>
                    <a:pt x="31" y="60"/>
                    <a:pt x="31" y="60"/>
                  </a:cubicBezTo>
                  <a:lnTo>
                    <a:pt x="69" y="60"/>
                  </a:lnTo>
                  <a:close/>
                  <a:moveTo>
                    <a:pt x="108" y="11"/>
                  </a:moveTo>
                  <a:cubicBezTo>
                    <a:pt x="108" y="43"/>
                    <a:pt x="108" y="43"/>
                    <a:pt x="108" y="43"/>
                  </a:cubicBezTo>
                  <a:cubicBezTo>
                    <a:pt x="108" y="49"/>
                    <a:pt x="103" y="54"/>
                    <a:pt x="97" y="54"/>
                  </a:cubicBezTo>
                  <a:cubicBezTo>
                    <a:pt x="92" y="54"/>
                    <a:pt x="92" y="54"/>
                    <a:pt x="92" y="54"/>
                  </a:cubicBezTo>
                  <a:cubicBezTo>
                    <a:pt x="92" y="70"/>
                    <a:pt x="92" y="70"/>
                    <a:pt x="92" y="70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38" y="54"/>
                    <a:pt x="38" y="54"/>
                    <a:pt x="38" y="54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8" y="5"/>
                    <a:pt x="43" y="0"/>
                    <a:pt x="49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103" y="0"/>
                    <a:pt x="108" y="5"/>
                    <a:pt x="108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1870642" y="2061537"/>
              <a:ext cx="93487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Raleway" panose="020B0003030101060003" pitchFamily="2" charset="0"/>
                  <a:cs typeface="Arial" panose="020B0604020202020204" pitchFamily="34" charset="0"/>
                </a:rPr>
                <a:t>Content 01</a:t>
              </a:r>
              <a:endParaRPr lang="id-ID" sz="1200" dirty="0">
                <a:solidFill>
                  <a:schemeClr val="bg1"/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38B21C8-6252-4D0B-9CCA-DCD48B436AF7}"/>
              </a:ext>
            </a:extLst>
          </p:cNvPr>
          <p:cNvGrpSpPr/>
          <p:nvPr/>
        </p:nvGrpSpPr>
        <p:grpSpPr>
          <a:xfrm>
            <a:off x="3502026" y="1877695"/>
            <a:ext cx="2220912" cy="760412"/>
            <a:chOff x="3502026" y="1877695"/>
            <a:chExt cx="2220912" cy="760412"/>
          </a:xfrm>
        </p:grpSpPr>
        <p:sp>
          <p:nvSpPr>
            <p:cNvPr id="51" name="Freeform 30"/>
            <p:cNvSpPr>
              <a:spLocks/>
            </p:cNvSpPr>
            <p:nvPr/>
          </p:nvSpPr>
          <p:spPr bwMode="auto">
            <a:xfrm>
              <a:off x="4059238" y="1877695"/>
              <a:ext cx="1663700" cy="760412"/>
            </a:xfrm>
            <a:custGeom>
              <a:avLst/>
              <a:gdLst>
                <a:gd name="T0" fmla="*/ 1048 w 1048"/>
                <a:gd name="T1" fmla="*/ 239 h 479"/>
                <a:gd name="T2" fmla="*/ 633 w 1048"/>
                <a:gd name="T3" fmla="*/ 0 h 479"/>
                <a:gd name="T4" fmla="*/ 633 w 1048"/>
                <a:gd name="T5" fmla="*/ 119 h 479"/>
                <a:gd name="T6" fmla="*/ 0 w 1048"/>
                <a:gd name="T7" fmla="*/ 119 h 479"/>
                <a:gd name="T8" fmla="*/ 0 w 1048"/>
                <a:gd name="T9" fmla="*/ 359 h 479"/>
                <a:gd name="T10" fmla="*/ 633 w 1048"/>
                <a:gd name="T11" fmla="*/ 359 h 479"/>
                <a:gd name="T12" fmla="*/ 633 w 1048"/>
                <a:gd name="T13" fmla="*/ 479 h 479"/>
                <a:gd name="T14" fmla="*/ 1048 w 1048"/>
                <a:gd name="T15" fmla="*/ 23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8" h="479">
                  <a:moveTo>
                    <a:pt x="1048" y="239"/>
                  </a:moveTo>
                  <a:lnTo>
                    <a:pt x="633" y="0"/>
                  </a:lnTo>
                  <a:lnTo>
                    <a:pt x="633" y="119"/>
                  </a:lnTo>
                  <a:lnTo>
                    <a:pt x="0" y="119"/>
                  </a:lnTo>
                  <a:lnTo>
                    <a:pt x="0" y="359"/>
                  </a:lnTo>
                  <a:lnTo>
                    <a:pt x="633" y="359"/>
                  </a:lnTo>
                  <a:lnTo>
                    <a:pt x="633" y="479"/>
                  </a:lnTo>
                  <a:lnTo>
                    <a:pt x="1048" y="23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17"/>
            <p:cNvSpPr>
              <a:spLocks noChangeArrowheads="1"/>
            </p:cNvSpPr>
            <p:nvPr/>
          </p:nvSpPr>
          <p:spPr bwMode="auto">
            <a:xfrm>
              <a:off x="3502026" y="1923733"/>
              <a:ext cx="640080" cy="640080"/>
            </a:xfrm>
            <a:prstGeom prst="ellipse">
              <a:avLst/>
            </a:prstGeom>
            <a:solidFill>
              <a:schemeClr val="bg2"/>
            </a:solidFill>
            <a:ln w="50800">
              <a:solidFill>
                <a:schemeClr val="accent2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Freeform 9"/>
            <p:cNvSpPr>
              <a:spLocks noEditPoints="1"/>
            </p:cNvSpPr>
            <p:nvPr/>
          </p:nvSpPr>
          <p:spPr bwMode="auto">
            <a:xfrm>
              <a:off x="3622104" y="2129027"/>
              <a:ext cx="379413" cy="233363"/>
            </a:xfrm>
            <a:custGeom>
              <a:avLst/>
              <a:gdLst>
                <a:gd name="T0" fmla="*/ 99 w 101"/>
                <a:gd name="T1" fmla="*/ 17 h 62"/>
                <a:gd name="T2" fmla="*/ 99 w 101"/>
                <a:gd name="T3" fmla="*/ 57 h 62"/>
                <a:gd name="T4" fmla="*/ 94 w 101"/>
                <a:gd name="T5" fmla="*/ 62 h 62"/>
                <a:gd name="T6" fmla="*/ 7 w 101"/>
                <a:gd name="T7" fmla="*/ 62 h 62"/>
                <a:gd name="T8" fmla="*/ 2 w 101"/>
                <a:gd name="T9" fmla="*/ 57 h 62"/>
                <a:gd name="T10" fmla="*/ 2 w 101"/>
                <a:gd name="T11" fmla="*/ 17 h 62"/>
                <a:gd name="T12" fmla="*/ 4 w 101"/>
                <a:gd name="T13" fmla="*/ 16 h 62"/>
                <a:gd name="T14" fmla="*/ 45 w 101"/>
                <a:gd name="T15" fmla="*/ 38 h 62"/>
                <a:gd name="T16" fmla="*/ 50 w 101"/>
                <a:gd name="T17" fmla="*/ 39 h 62"/>
                <a:gd name="T18" fmla="*/ 55 w 101"/>
                <a:gd name="T19" fmla="*/ 38 h 62"/>
                <a:gd name="T20" fmla="*/ 97 w 101"/>
                <a:gd name="T21" fmla="*/ 16 h 62"/>
                <a:gd name="T22" fmla="*/ 99 w 101"/>
                <a:gd name="T23" fmla="*/ 17 h 62"/>
                <a:gd name="T24" fmla="*/ 5 w 101"/>
                <a:gd name="T25" fmla="*/ 0 h 62"/>
                <a:gd name="T26" fmla="*/ 96 w 101"/>
                <a:gd name="T27" fmla="*/ 0 h 62"/>
                <a:gd name="T28" fmla="*/ 96 w 101"/>
                <a:gd name="T29" fmla="*/ 5 h 62"/>
                <a:gd name="T30" fmla="*/ 55 w 101"/>
                <a:gd name="T31" fmla="*/ 27 h 62"/>
                <a:gd name="T32" fmla="*/ 50 w 101"/>
                <a:gd name="T33" fmla="*/ 28 h 62"/>
                <a:gd name="T34" fmla="*/ 45 w 101"/>
                <a:gd name="T35" fmla="*/ 27 h 62"/>
                <a:gd name="T36" fmla="*/ 5 w 101"/>
                <a:gd name="T37" fmla="*/ 5 h 62"/>
                <a:gd name="T38" fmla="*/ 5 w 101"/>
                <a:gd name="T3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1" h="62">
                  <a:moveTo>
                    <a:pt x="99" y="17"/>
                  </a:moveTo>
                  <a:cubicBezTo>
                    <a:pt x="99" y="18"/>
                    <a:pt x="99" y="57"/>
                    <a:pt x="99" y="57"/>
                  </a:cubicBezTo>
                  <a:cubicBezTo>
                    <a:pt x="99" y="59"/>
                    <a:pt x="96" y="62"/>
                    <a:pt x="94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5" y="62"/>
                    <a:pt x="2" y="59"/>
                    <a:pt x="2" y="57"/>
                  </a:cubicBezTo>
                  <a:cubicBezTo>
                    <a:pt x="2" y="57"/>
                    <a:pt x="2" y="18"/>
                    <a:pt x="2" y="17"/>
                  </a:cubicBezTo>
                  <a:cubicBezTo>
                    <a:pt x="2" y="16"/>
                    <a:pt x="2" y="15"/>
                    <a:pt x="4" y="16"/>
                  </a:cubicBezTo>
                  <a:cubicBezTo>
                    <a:pt x="7" y="18"/>
                    <a:pt x="43" y="37"/>
                    <a:pt x="45" y="38"/>
                  </a:cubicBezTo>
                  <a:cubicBezTo>
                    <a:pt x="47" y="39"/>
                    <a:pt x="48" y="39"/>
                    <a:pt x="50" y="39"/>
                  </a:cubicBezTo>
                  <a:cubicBezTo>
                    <a:pt x="52" y="39"/>
                    <a:pt x="53" y="39"/>
                    <a:pt x="55" y="38"/>
                  </a:cubicBezTo>
                  <a:cubicBezTo>
                    <a:pt x="57" y="37"/>
                    <a:pt x="94" y="18"/>
                    <a:pt x="97" y="16"/>
                  </a:cubicBezTo>
                  <a:cubicBezTo>
                    <a:pt x="99" y="15"/>
                    <a:pt x="99" y="16"/>
                    <a:pt x="99" y="17"/>
                  </a:cubicBezTo>
                  <a:close/>
                  <a:moveTo>
                    <a:pt x="5" y="0"/>
                  </a:moveTo>
                  <a:cubicBezTo>
                    <a:pt x="96" y="0"/>
                    <a:pt x="96" y="0"/>
                    <a:pt x="96" y="0"/>
                  </a:cubicBezTo>
                  <a:cubicBezTo>
                    <a:pt x="101" y="0"/>
                    <a:pt x="98" y="4"/>
                    <a:pt x="96" y="5"/>
                  </a:cubicBezTo>
                  <a:cubicBezTo>
                    <a:pt x="93" y="7"/>
                    <a:pt x="56" y="27"/>
                    <a:pt x="55" y="27"/>
                  </a:cubicBezTo>
                  <a:cubicBezTo>
                    <a:pt x="54" y="28"/>
                    <a:pt x="52" y="28"/>
                    <a:pt x="50" y="28"/>
                  </a:cubicBezTo>
                  <a:cubicBezTo>
                    <a:pt x="48" y="28"/>
                    <a:pt x="47" y="28"/>
                    <a:pt x="45" y="27"/>
                  </a:cubicBezTo>
                  <a:cubicBezTo>
                    <a:pt x="44" y="27"/>
                    <a:pt x="8" y="7"/>
                    <a:pt x="5" y="5"/>
                  </a:cubicBezTo>
                  <a:cubicBezTo>
                    <a:pt x="2" y="4"/>
                    <a:pt x="0" y="0"/>
                    <a:pt x="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4083503" y="2061537"/>
              <a:ext cx="93487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Raleway" panose="020B0003030101060003" pitchFamily="2" charset="0"/>
                  <a:cs typeface="Arial" panose="020B0604020202020204" pitchFamily="34" charset="0"/>
                </a:rPr>
                <a:t>Content 02</a:t>
              </a:r>
              <a:endParaRPr lang="id-ID" sz="1200" dirty="0">
                <a:solidFill>
                  <a:schemeClr val="bg1"/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42A67E9-F676-4EC1-A1FA-AF3865643B90}"/>
              </a:ext>
            </a:extLst>
          </p:cNvPr>
          <p:cNvGrpSpPr/>
          <p:nvPr/>
        </p:nvGrpSpPr>
        <p:grpSpPr>
          <a:xfrm>
            <a:off x="5878513" y="1877695"/>
            <a:ext cx="2220913" cy="760412"/>
            <a:chOff x="5878513" y="1877695"/>
            <a:chExt cx="2220913" cy="760412"/>
          </a:xfrm>
        </p:grpSpPr>
        <p:sp>
          <p:nvSpPr>
            <p:cNvPr id="45" name="Freeform 24"/>
            <p:cNvSpPr>
              <a:spLocks/>
            </p:cNvSpPr>
            <p:nvPr/>
          </p:nvSpPr>
          <p:spPr bwMode="auto">
            <a:xfrm>
              <a:off x="6391276" y="1877695"/>
              <a:ext cx="1708150" cy="760412"/>
            </a:xfrm>
            <a:custGeom>
              <a:avLst/>
              <a:gdLst>
                <a:gd name="T0" fmla="*/ 1076 w 1076"/>
                <a:gd name="T1" fmla="*/ 239 h 479"/>
                <a:gd name="T2" fmla="*/ 662 w 1076"/>
                <a:gd name="T3" fmla="*/ 0 h 479"/>
                <a:gd name="T4" fmla="*/ 662 w 1076"/>
                <a:gd name="T5" fmla="*/ 119 h 479"/>
                <a:gd name="T6" fmla="*/ 0 w 1076"/>
                <a:gd name="T7" fmla="*/ 119 h 479"/>
                <a:gd name="T8" fmla="*/ 0 w 1076"/>
                <a:gd name="T9" fmla="*/ 359 h 479"/>
                <a:gd name="T10" fmla="*/ 662 w 1076"/>
                <a:gd name="T11" fmla="*/ 359 h 479"/>
                <a:gd name="T12" fmla="*/ 662 w 1076"/>
                <a:gd name="T13" fmla="*/ 479 h 479"/>
                <a:gd name="T14" fmla="*/ 1076 w 1076"/>
                <a:gd name="T15" fmla="*/ 23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76" h="479">
                  <a:moveTo>
                    <a:pt x="1076" y="239"/>
                  </a:moveTo>
                  <a:lnTo>
                    <a:pt x="662" y="0"/>
                  </a:lnTo>
                  <a:lnTo>
                    <a:pt x="662" y="119"/>
                  </a:lnTo>
                  <a:lnTo>
                    <a:pt x="0" y="119"/>
                  </a:lnTo>
                  <a:lnTo>
                    <a:pt x="0" y="359"/>
                  </a:lnTo>
                  <a:lnTo>
                    <a:pt x="662" y="359"/>
                  </a:lnTo>
                  <a:lnTo>
                    <a:pt x="662" y="479"/>
                  </a:lnTo>
                  <a:lnTo>
                    <a:pt x="1076" y="2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18"/>
            <p:cNvSpPr>
              <a:spLocks noChangeArrowheads="1"/>
            </p:cNvSpPr>
            <p:nvPr/>
          </p:nvSpPr>
          <p:spPr bwMode="auto">
            <a:xfrm>
              <a:off x="5878513" y="1923733"/>
              <a:ext cx="640080" cy="640080"/>
            </a:xfrm>
            <a:prstGeom prst="ellipse">
              <a:avLst/>
            </a:prstGeom>
            <a:solidFill>
              <a:schemeClr val="bg2"/>
            </a:solidFill>
            <a:ln w="50800">
              <a:solidFill>
                <a:schemeClr val="accent3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Freeform 37"/>
            <p:cNvSpPr>
              <a:spLocks noEditPoints="1"/>
            </p:cNvSpPr>
            <p:nvPr/>
          </p:nvSpPr>
          <p:spPr bwMode="auto">
            <a:xfrm>
              <a:off x="6013768" y="2046732"/>
              <a:ext cx="379413" cy="381000"/>
            </a:xfrm>
            <a:custGeom>
              <a:avLst/>
              <a:gdLst>
                <a:gd name="T0" fmla="*/ 98 w 101"/>
                <a:gd name="T1" fmla="*/ 36 h 101"/>
                <a:gd name="T2" fmla="*/ 83 w 101"/>
                <a:gd name="T3" fmla="*/ 51 h 101"/>
                <a:gd name="T4" fmla="*/ 66 w 101"/>
                <a:gd name="T5" fmla="*/ 54 h 101"/>
                <a:gd name="T6" fmla="*/ 22 w 101"/>
                <a:gd name="T7" fmla="*/ 98 h 101"/>
                <a:gd name="T8" fmla="*/ 8 w 101"/>
                <a:gd name="T9" fmla="*/ 93 h 101"/>
                <a:gd name="T10" fmla="*/ 3 w 101"/>
                <a:gd name="T11" fmla="*/ 79 h 101"/>
                <a:gd name="T12" fmla="*/ 47 w 101"/>
                <a:gd name="T13" fmla="*/ 35 h 101"/>
                <a:gd name="T14" fmla="*/ 50 w 101"/>
                <a:gd name="T15" fmla="*/ 18 h 101"/>
                <a:gd name="T16" fmla="*/ 65 w 101"/>
                <a:gd name="T17" fmla="*/ 3 h 101"/>
                <a:gd name="T18" fmla="*/ 89 w 101"/>
                <a:gd name="T19" fmla="*/ 12 h 101"/>
                <a:gd name="T20" fmla="*/ 98 w 101"/>
                <a:gd name="T21" fmla="*/ 36 h 101"/>
                <a:gd name="T22" fmla="*/ 49 w 101"/>
                <a:gd name="T23" fmla="*/ 55 h 101"/>
                <a:gd name="T24" fmla="*/ 51 w 101"/>
                <a:gd name="T25" fmla="*/ 46 h 101"/>
                <a:gd name="T26" fmla="*/ 42 w 101"/>
                <a:gd name="T27" fmla="*/ 47 h 101"/>
                <a:gd name="T28" fmla="*/ 40 w 101"/>
                <a:gd name="T29" fmla="*/ 56 h 101"/>
                <a:gd name="T30" fmla="*/ 49 w 101"/>
                <a:gd name="T31" fmla="*/ 55 h 101"/>
                <a:gd name="T32" fmla="*/ 94 w 101"/>
                <a:gd name="T33" fmla="*/ 32 h 101"/>
                <a:gd name="T34" fmla="*/ 85 w 101"/>
                <a:gd name="T35" fmla="*/ 16 h 101"/>
                <a:gd name="T36" fmla="*/ 69 w 101"/>
                <a:gd name="T37" fmla="*/ 7 h 101"/>
                <a:gd name="T38" fmla="*/ 77 w 101"/>
                <a:gd name="T39" fmla="*/ 24 h 101"/>
                <a:gd name="T40" fmla="*/ 94 w 101"/>
                <a:gd name="T41" fmla="*/ 32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1" h="101">
                  <a:moveTo>
                    <a:pt x="98" y="36"/>
                  </a:moveTo>
                  <a:cubicBezTo>
                    <a:pt x="83" y="51"/>
                    <a:pt x="83" y="51"/>
                    <a:pt x="83" y="51"/>
                  </a:cubicBezTo>
                  <a:cubicBezTo>
                    <a:pt x="81" y="53"/>
                    <a:pt x="73" y="55"/>
                    <a:pt x="66" y="54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19" y="101"/>
                    <a:pt x="13" y="98"/>
                    <a:pt x="8" y="93"/>
                  </a:cubicBezTo>
                  <a:cubicBezTo>
                    <a:pt x="2" y="88"/>
                    <a:pt x="0" y="82"/>
                    <a:pt x="3" y="79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6" y="28"/>
                    <a:pt x="48" y="20"/>
                    <a:pt x="50" y="18"/>
                  </a:cubicBezTo>
                  <a:cubicBezTo>
                    <a:pt x="65" y="3"/>
                    <a:pt x="65" y="3"/>
                    <a:pt x="65" y="3"/>
                  </a:cubicBezTo>
                  <a:cubicBezTo>
                    <a:pt x="68" y="0"/>
                    <a:pt x="80" y="3"/>
                    <a:pt x="89" y="12"/>
                  </a:cubicBezTo>
                  <a:cubicBezTo>
                    <a:pt x="98" y="21"/>
                    <a:pt x="101" y="33"/>
                    <a:pt x="98" y="36"/>
                  </a:cubicBezTo>
                  <a:close/>
                  <a:moveTo>
                    <a:pt x="49" y="55"/>
                  </a:moveTo>
                  <a:cubicBezTo>
                    <a:pt x="52" y="52"/>
                    <a:pt x="53" y="48"/>
                    <a:pt x="51" y="46"/>
                  </a:cubicBezTo>
                  <a:cubicBezTo>
                    <a:pt x="49" y="44"/>
                    <a:pt x="45" y="45"/>
                    <a:pt x="42" y="47"/>
                  </a:cubicBezTo>
                  <a:cubicBezTo>
                    <a:pt x="39" y="50"/>
                    <a:pt x="38" y="54"/>
                    <a:pt x="40" y="56"/>
                  </a:cubicBezTo>
                  <a:cubicBezTo>
                    <a:pt x="42" y="58"/>
                    <a:pt x="46" y="57"/>
                    <a:pt x="49" y="55"/>
                  </a:cubicBezTo>
                  <a:close/>
                  <a:moveTo>
                    <a:pt x="94" y="32"/>
                  </a:moveTo>
                  <a:cubicBezTo>
                    <a:pt x="94" y="32"/>
                    <a:pt x="92" y="23"/>
                    <a:pt x="85" y="16"/>
                  </a:cubicBezTo>
                  <a:cubicBezTo>
                    <a:pt x="78" y="9"/>
                    <a:pt x="69" y="7"/>
                    <a:pt x="69" y="7"/>
                  </a:cubicBezTo>
                  <a:cubicBezTo>
                    <a:pt x="68" y="8"/>
                    <a:pt x="70" y="17"/>
                    <a:pt x="77" y="24"/>
                  </a:cubicBezTo>
                  <a:cubicBezTo>
                    <a:pt x="84" y="31"/>
                    <a:pt x="93" y="33"/>
                    <a:pt x="94" y="3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6527864" y="2061537"/>
              <a:ext cx="93487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Raleway" panose="020B0003030101060003" pitchFamily="2" charset="0"/>
                  <a:cs typeface="Arial" panose="020B0604020202020204" pitchFamily="34" charset="0"/>
                </a:rPr>
                <a:t>Content 03</a:t>
              </a:r>
              <a:endParaRPr lang="id-ID" sz="1200" dirty="0">
                <a:solidFill>
                  <a:schemeClr val="bg1"/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96C26CB-2A1D-414B-B73A-3151379C7BEB}"/>
              </a:ext>
            </a:extLst>
          </p:cNvPr>
          <p:cNvGrpSpPr/>
          <p:nvPr/>
        </p:nvGrpSpPr>
        <p:grpSpPr>
          <a:xfrm>
            <a:off x="8382001" y="1918970"/>
            <a:ext cx="2190750" cy="1712912"/>
            <a:chOff x="8382001" y="1918970"/>
            <a:chExt cx="2190750" cy="1712912"/>
          </a:xfrm>
        </p:grpSpPr>
        <p:sp>
          <p:nvSpPr>
            <p:cNvPr id="46" name="Freeform 25"/>
            <p:cNvSpPr>
              <a:spLocks/>
            </p:cNvSpPr>
            <p:nvPr/>
          </p:nvSpPr>
          <p:spPr bwMode="auto">
            <a:xfrm>
              <a:off x="8840788" y="2065020"/>
              <a:ext cx="1731963" cy="1566862"/>
            </a:xfrm>
            <a:custGeom>
              <a:avLst/>
              <a:gdLst>
                <a:gd name="T0" fmla="*/ 826 w 927"/>
                <a:gd name="T1" fmla="*/ 486 h 838"/>
                <a:gd name="T2" fmla="*/ 826 w 927"/>
                <a:gd name="T3" fmla="*/ 310 h 838"/>
                <a:gd name="T4" fmla="*/ 826 w 927"/>
                <a:gd name="T5" fmla="*/ 274 h 838"/>
                <a:gd name="T6" fmla="*/ 826 w 927"/>
                <a:gd name="T7" fmla="*/ 102 h 838"/>
                <a:gd name="T8" fmla="*/ 724 w 927"/>
                <a:gd name="T9" fmla="*/ 0 h 838"/>
                <a:gd name="T10" fmla="*/ 511 w 927"/>
                <a:gd name="T11" fmla="*/ 0 h 838"/>
                <a:gd name="T12" fmla="*/ 451 w 927"/>
                <a:gd name="T13" fmla="*/ 0 h 838"/>
                <a:gd name="T14" fmla="*/ 0 w 927"/>
                <a:gd name="T15" fmla="*/ 0 h 838"/>
                <a:gd name="T16" fmla="*/ 0 w 927"/>
                <a:gd name="T17" fmla="*/ 204 h 838"/>
                <a:gd name="T18" fmla="*/ 451 w 927"/>
                <a:gd name="T19" fmla="*/ 204 h 838"/>
                <a:gd name="T20" fmla="*/ 511 w 927"/>
                <a:gd name="T21" fmla="*/ 204 h 838"/>
                <a:gd name="T22" fmla="*/ 622 w 927"/>
                <a:gd name="T23" fmla="*/ 204 h 838"/>
                <a:gd name="T24" fmla="*/ 622 w 927"/>
                <a:gd name="T25" fmla="*/ 288 h 838"/>
                <a:gd name="T26" fmla="*/ 622 w 927"/>
                <a:gd name="T27" fmla="*/ 310 h 838"/>
                <a:gd name="T28" fmla="*/ 622 w 927"/>
                <a:gd name="T29" fmla="*/ 486 h 838"/>
                <a:gd name="T30" fmla="*/ 521 w 927"/>
                <a:gd name="T31" fmla="*/ 486 h 838"/>
                <a:gd name="T32" fmla="*/ 724 w 927"/>
                <a:gd name="T33" fmla="*/ 838 h 838"/>
                <a:gd name="T34" fmla="*/ 927 w 927"/>
                <a:gd name="T35" fmla="*/ 486 h 838"/>
                <a:gd name="T36" fmla="*/ 826 w 927"/>
                <a:gd name="T37" fmla="*/ 486 h 8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27" h="838">
                  <a:moveTo>
                    <a:pt x="826" y="486"/>
                  </a:moveTo>
                  <a:cubicBezTo>
                    <a:pt x="826" y="310"/>
                    <a:pt x="826" y="310"/>
                    <a:pt x="826" y="310"/>
                  </a:cubicBezTo>
                  <a:cubicBezTo>
                    <a:pt x="826" y="274"/>
                    <a:pt x="826" y="274"/>
                    <a:pt x="826" y="274"/>
                  </a:cubicBezTo>
                  <a:cubicBezTo>
                    <a:pt x="826" y="102"/>
                    <a:pt x="826" y="102"/>
                    <a:pt x="826" y="102"/>
                  </a:cubicBezTo>
                  <a:cubicBezTo>
                    <a:pt x="826" y="46"/>
                    <a:pt x="780" y="0"/>
                    <a:pt x="724" y="0"/>
                  </a:cubicBezTo>
                  <a:cubicBezTo>
                    <a:pt x="511" y="0"/>
                    <a:pt x="511" y="0"/>
                    <a:pt x="511" y="0"/>
                  </a:cubicBezTo>
                  <a:cubicBezTo>
                    <a:pt x="451" y="0"/>
                    <a:pt x="451" y="0"/>
                    <a:pt x="45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4"/>
                    <a:pt x="0" y="204"/>
                    <a:pt x="0" y="204"/>
                  </a:cubicBezTo>
                  <a:cubicBezTo>
                    <a:pt x="451" y="204"/>
                    <a:pt x="451" y="204"/>
                    <a:pt x="451" y="204"/>
                  </a:cubicBezTo>
                  <a:cubicBezTo>
                    <a:pt x="511" y="204"/>
                    <a:pt x="511" y="204"/>
                    <a:pt x="511" y="204"/>
                  </a:cubicBezTo>
                  <a:cubicBezTo>
                    <a:pt x="622" y="204"/>
                    <a:pt x="622" y="204"/>
                    <a:pt x="622" y="204"/>
                  </a:cubicBezTo>
                  <a:cubicBezTo>
                    <a:pt x="622" y="288"/>
                    <a:pt x="622" y="288"/>
                    <a:pt x="622" y="288"/>
                  </a:cubicBezTo>
                  <a:cubicBezTo>
                    <a:pt x="622" y="310"/>
                    <a:pt x="622" y="310"/>
                    <a:pt x="622" y="310"/>
                  </a:cubicBezTo>
                  <a:cubicBezTo>
                    <a:pt x="622" y="486"/>
                    <a:pt x="622" y="486"/>
                    <a:pt x="622" y="486"/>
                  </a:cubicBezTo>
                  <a:cubicBezTo>
                    <a:pt x="521" y="486"/>
                    <a:pt x="521" y="486"/>
                    <a:pt x="521" y="486"/>
                  </a:cubicBezTo>
                  <a:cubicBezTo>
                    <a:pt x="724" y="838"/>
                    <a:pt x="724" y="838"/>
                    <a:pt x="724" y="838"/>
                  </a:cubicBezTo>
                  <a:cubicBezTo>
                    <a:pt x="927" y="486"/>
                    <a:pt x="927" y="486"/>
                    <a:pt x="927" y="486"/>
                  </a:cubicBezTo>
                  <a:lnTo>
                    <a:pt x="826" y="48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19"/>
            <p:cNvSpPr>
              <a:spLocks noChangeArrowheads="1"/>
            </p:cNvSpPr>
            <p:nvPr/>
          </p:nvSpPr>
          <p:spPr bwMode="auto">
            <a:xfrm>
              <a:off x="8382001" y="1918970"/>
              <a:ext cx="640080" cy="640080"/>
            </a:xfrm>
            <a:prstGeom prst="ellipse">
              <a:avLst/>
            </a:prstGeom>
            <a:solidFill>
              <a:schemeClr val="bg2"/>
            </a:solidFill>
            <a:ln w="50800">
              <a:solidFill>
                <a:schemeClr val="accent4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Freeform 22"/>
            <p:cNvSpPr>
              <a:spLocks noEditPoints="1"/>
            </p:cNvSpPr>
            <p:nvPr/>
          </p:nvSpPr>
          <p:spPr bwMode="auto">
            <a:xfrm>
              <a:off x="8501318" y="2046470"/>
              <a:ext cx="390525" cy="395288"/>
            </a:xfrm>
            <a:custGeom>
              <a:avLst/>
              <a:gdLst>
                <a:gd name="T0" fmla="*/ 104 w 104"/>
                <a:gd name="T1" fmla="*/ 52 h 105"/>
                <a:gd name="T2" fmla="*/ 53 w 104"/>
                <a:gd name="T3" fmla="*/ 104 h 105"/>
                <a:gd name="T4" fmla="*/ 1 w 104"/>
                <a:gd name="T5" fmla="*/ 53 h 105"/>
                <a:gd name="T6" fmla="*/ 52 w 104"/>
                <a:gd name="T7" fmla="*/ 1 h 105"/>
                <a:gd name="T8" fmla="*/ 104 w 104"/>
                <a:gd name="T9" fmla="*/ 52 h 105"/>
                <a:gd name="T10" fmla="*/ 93 w 104"/>
                <a:gd name="T11" fmla="*/ 52 h 105"/>
                <a:gd name="T12" fmla="*/ 52 w 104"/>
                <a:gd name="T13" fmla="*/ 12 h 105"/>
                <a:gd name="T14" fmla="*/ 11 w 104"/>
                <a:gd name="T15" fmla="*/ 53 h 105"/>
                <a:gd name="T16" fmla="*/ 53 w 104"/>
                <a:gd name="T17" fmla="*/ 94 h 105"/>
                <a:gd name="T18" fmla="*/ 93 w 104"/>
                <a:gd name="T19" fmla="*/ 52 h 105"/>
                <a:gd name="T20" fmla="*/ 42 w 104"/>
                <a:gd name="T21" fmla="*/ 42 h 105"/>
                <a:gd name="T22" fmla="*/ 77 w 104"/>
                <a:gd name="T23" fmla="*/ 28 h 105"/>
                <a:gd name="T24" fmla="*/ 63 w 104"/>
                <a:gd name="T25" fmla="*/ 63 h 105"/>
                <a:gd name="T26" fmla="*/ 28 w 104"/>
                <a:gd name="T27" fmla="*/ 77 h 105"/>
                <a:gd name="T28" fmla="*/ 42 w 104"/>
                <a:gd name="T29" fmla="*/ 42 h 105"/>
                <a:gd name="T30" fmla="*/ 47 w 104"/>
                <a:gd name="T31" fmla="*/ 58 h 105"/>
                <a:gd name="T32" fmla="*/ 58 w 104"/>
                <a:gd name="T33" fmla="*/ 58 h 105"/>
                <a:gd name="T34" fmla="*/ 67 w 104"/>
                <a:gd name="T35" fmla="*/ 37 h 105"/>
                <a:gd name="T36" fmla="*/ 47 w 104"/>
                <a:gd name="T37" fmla="*/ 47 h 105"/>
                <a:gd name="T38" fmla="*/ 47 w 104"/>
                <a:gd name="T39" fmla="*/ 58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4" h="105">
                  <a:moveTo>
                    <a:pt x="104" y="52"/>
                  </a:moveTo>
                  <a:cubicBezTo>
                    <a:pt x="104" y="80"/>
                    <a:pt x="82" y="104"/>
                    <a:pt x="53" y="104"/>
                  </a:cubicBezTo>
                  <a:cubicBezTo>
                    <a:pt x="24" y="105"/>
                    <a:pt x="1" y="82"/>
                    <a:pt x="1" y="53"/>
                  </a:cubicBezTo>
                  <a:cubicBezTo>
                    <a:pt x="0" y="25"/>
                    <a:pt x="23" y="1"/>
                    <a:pt x="52" y="1"/>
                  </a:cubicBezTo>
                  <a:cubicBezTo>
                    <a:pt x="80" y="0"/>
                    <a:pt x="104" y="23"/>
                    <a:pt x="104" y="52"/>
                  </a:cubicBezTo>
                  <a:close/>
                  <a:moveTo>
                    <a:pt x="93" y="52"/>
                  </a:moveTo>
                  <a:cubicBezTo>
                    <a:pt x="93" y="29"/>
                    <a:pt x="74" y="11"/>
                    <a:pt x="52" y="12"/>
                  </a:cubicBezTo>
                  <a:cubicBezTo>
                    <a:pt x="29" y="12"/>
                    <a:pt x="11" y="31"/>
                    <a:pt x="11" y="53"/>
                  </a:cubicBezTo>
                  <a:cubicBezTo>
                    <a:pt x="12" y="76"/>
                    <a:pt x="30" y="94"/>
                    <a:pt x="53" y="94"/>
                  </a:cubicBezTo>
                  <a:cubicBezTo>
                    <a:pt x="76" y="93"/>
                    <a:pt x="93" y="75"/>
                    <a:pt x="93" y="52"/>
                  </a:cubicBezTo>
                  <a:close/>
                  <a:moveTo>
                    <a:pt x="42" y="42"/>
                  </a:moveTo>
                  <a:cubicBezTo>
                    <a:pt x="52" y="31"/>
                    <a:pt x="77" y="28"/>
                    <a:pt x="77" y="28"/>
                  </a:cubicBezTo>
                  <a:cubicBezTo>
                    <a:pt x="77" y="28"/>
                    <a:pt x="74" y="53"/>
                    <a:pt x="63" y="63"/>
                  </a:cubicBezTo>
                  <a:cubicBezTo>
                    <a:pt x="52" y="74"/>
                    <a:pt x="28" y="77"/>
                    <a:pt x="28" y="77"/>
                  </a:cubicBezTo>
                  <a:cubicBezTo>
                    <a:pt x="28" y="77"/>
                    <a:pt x="31" y="52"/>
                    <a:pt x="42" y="42"/>
                  </a:cubicBezTo>
                  <a:close/>
                  <a:moveTo>
                    <a:pt x="47" y="58"/>
                  </a:moveTo>
                  <a:cubicBezTo>
                    <a:pt x="50" y="61"/>
                    <a:pt x="55" y="61"/>
                    <a:pt x="58" y="58"/>
                  </a:cubicBezTo>
                  <a:cubicBezTo>
                    <a:pt x="62" y="53"/>
                    <a:pt x="65" y="45"/>
                    <a:pt x="67" y="37"/>
                  </a:cubicBezTo>
                  <a:cubicBezTo>
                    <a:pt x="60" y="39"/>
                    <a:pt x="51" y="43"/>
                    <a:pt x="47" y="47"/>
                  </a:cubicBezTo>
                  <a:cubicBezTo>
                    <a:pt x="44" y="50"/>
                    <a:pt x="44" y="55"/>
                    <a:pt x="47" y="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8973128" y="2061537"/>
              <a:ext cx="93487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Raleway" panose="020B0003030101060003" pitchFamily="2" charset="0"/>
                  <a:cs typeface="Arial" panose="020B0604020202020204" pitchFamily="34" charset="0"/>
                </a:rPr>
                <a:t>Content 04</a:t>
              </a:r>
              <a:endParaRPr lang="id-ID" sz="1200" dirty="0">
                <a:solidFill>
                  <a:schemeClr val="bg1"/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E5F77FF-936F-4C2D-AAA9-6CEAB43B725C}"/>
              </a:ext>
            </a:extLst>
          </p:cNvPr>
          <p:cNvGrpSpPr/>
          <p:nvPr/>
        </p:nvGrpSpPr>
        <p:grpSpPr>
          <a:xfrm>
            <a:off x="1622426" y="4377690"/>
            <a:ext cx="2189480" cy="1682750"/>
            <a:chOff x="1622426" y="4377690"/>
            <a:chExt cx="2189480" cy="1682750"/>
          </a:xfrm>
        </p:grpSpPr>
        <p:sp>
          <p:nvSpPr>
            <p:cNvPr id="50" name="Freeform 29"/>
            <p:cNvSpPr>
              <a:spLocks/>
            </p:cNvSpPr>
            <p:nvPr/>
          </p:nvSpPr>
          <p:spPr bwMode="auto">
            <a:xfrm>
              <a:off x="1622426" y="4377690"/>
              <a:ext cx="1668463" cy="1566862"/>
            </a:xfrm>
            <a:custGeom>
              <a:avLst/>
              <a:gdLst>
                <a:gd name="T0" fmla="*/ 892 w 892"/>
                <a:gd name="T1" fmla="*/ 634 h 838"/>
                <a:gd name="T2" fmla="*/ 476 w 892"/>
                <a:gd name="T3" fmla="*/ 634 h 838"/>
                <a:gd name="T4" fmla="*/ 416 w 892"/>
                <a:gd name="T5" fmla="*/ 634 h 838"/>
                <a:gd name="T6" fmla="*/ 306 w 892"/>
                <a:gd name="T7" fmla="*/ 634 h 838"/>
                <a:gd name="T8" fmla="*/ 306 w 892"/>
                <a:gd name="T9" fmla="*/ 550 h 838"/>
                <a:gd name="T10" fmla="*/ 306 w 892"/>
                <a:gd name="T11" fmla="*/ 528 h 838"/>
                <a:gd name="T12" fmla="*/ 306 w 892"/>
                <a:gd name="T13" fmla="*/ 352 h 838"/>
                <a:gd name="T14" fmla="*/ 407 w 892"/>
                <a:gd name="T15" fmla="*/ 352 h 838"/>
                <a:gd name="T16" fmla="*/ 204 w 892"/>
                <a:gd name="T17" fmla="*/ 0 h 838"/>
                <a:gd name="T18" fmla="*/ 0 w 892"/>
                <a:gd name="T19" fmla="*/ 352 h 838"/>
                <a:gd name="T20" fmla="*/ 102 w 892"/>
                <a:gd name="T21" fmla="*/ 352 h 838"/>
                <a:gd name="T22" fmla="*/ 102 w 892"/>
                <a:gd name="T23" fmla="*/ 528 h 838"/>
                <a:gd name="T24" fmla="*/ 102 w 892"/>
                <a:gd name="T25" fmla="*/ 564 h 838"/>
                <a:gd name="T26" fmla="*/ 102 w 892"/>
                <a:gd name="T27" fmla="*/ 736 h 838"/>
                <a:gd name="T28" fmla="*/ 204 w 892"/>
                <a:gd name="T29" fmla="*/ 838 h 838"/>
                <a:gd name="T30" fmla="*/ 416 w 892"/>
                <a:gd name="T31" fmla="*/ 838 h 838"/>
                <a:gd name="T32" fmla="*/ 476 w 892"/>
                <a:gd name="T33" fmla="*/ 838 h 838"/>
                <a:gd name="T34" fmla="*/ 892 w 892"/>
                <a:gd name="T35" fmla="*/ 838 h 838"/>
                <a:gd name="T36" fmla="*/ 892 w 892"/>
                <a:gd name="T37" fmla="*/ 634 h 8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2" h="838">
                  <a:moveTo>
                    <a:pt x="892" y="634"/>
                  </a:moveTo>
                  <a:cubicBezTo>
                    <a:pt x="476" y="634"/>
                    <a:pt x="476" y="634"/>
                    <a:pt x="476" y="634"/>
                  </a:cubicBezTo>
                  <a:cubicBezTo>
                    <a:pt x="416" y="634"/>
                    <a:pt x="416" y="634"/>
                    <a:pt x="416" y="634"/>
                  </a:cubicBezTo>
                  <a:cubicBezTo>
                    <a:pt x="306" y="634"/>
                    <a:pt x="306" y="634"/>
                    <a:pt x="306" y="634"/>
                  </a:cubicBezTo>
                  <a:cubicBezTo>
                    <a:pt x="306" y="550"/>
                    <a:pt x="306" y="550"/>
                    <a:pt x="306" y="550"/>
                  </a:cubicBezTo>
                  <a:cubicBezTo>
                    <a:pt x="306" y="528"/>
                    <a:pt x="306" y="528"/>
                    <a:pt x="306" y="528"/>
                  </a:cubicBezTo>
                  <a:cubicBezTo>
                    <a:pt x="306" y="352"/>
                    <a:pt x="306" y="352"/>
                    <a:pt x="306" y="352"/>
                  </a:cubicBezTo>
                  <a:cubicBezTo>
                    <a:pt x="407" y="352"/>
                    <a:pt x="407" y="352"/>
                    <a:pt x="407" y="352"/>
                  </a:cubicBezTo>
                  <a:cubicBezTo>
                    <a:pt x="204" y="0"/>
                    <a:pt x="204" y="0"/>
                    <a:pt x="204" y="0"/>
                  </a:cubicBezTo>
                  <a:cubicBezTo>
                    <a:pt x="0" y="352"/>
                    <a:pt x="0" y="352"/>
                    <a:pt x="0" y="352"/>
                  </a:cubicBezTo>
                  <a:cubicBezTo>
                    <a:pt x="102" y="352"/>
                    <a:pt x="102" y="352"/>
                    <a:pt x="102" y="352"/>
                  </a:cubicBezTo>
                  <a:cubicBezTo>
                    <a:pt x="102" y="528"/>
                    <a:pt x="102" y="528"/>
                    <a:pt x="102" y="528"/>
                  </a:cubicBezTo>
                  <a:cubicBezTo>
                    <a:pt x="102" y="564"/>
                    <a:pt x="102" y="564"/>
                    <a:pt x="102" y="564"/>
                  </a:cubicBezTo>
                  <a:cubicBezTo>
                    <a:pt x="102" y="736"/>
                    <a:pt x="102" y="736"/>
                    <a:pt x="102" y="736"/>
                  </a:cubicBezTo>
                  <a:cubicBezTo>
                    <a:pt x="102" y="792"/>
                    <a:pt x="147" y="838"/>
                    <a:pt x="204" y="838"/>
                  </a:cubicBezTo>
                  <a:cubicBezTo>
                    <a:pt x="416" y="838"/>
                    <a:pt x="416" y="838"/>
                    <a:pt x="416" y="838"/>
                  </a:cubicBezTo>
                  <a:cubicBezTo>
                    <a:pt x="476" y="838"/>
                    <a:pt x="476" y="838"/>
                    <a:pt x="476" y="838"/>
                  </a:cubicBezTo>
                  <a:cubicBezTo>
                    <a:pt x="892" y="838"/>
                    <a:pt x="892" y="838"/>
                    <a:pt x="892" y="838"/>
                  </a:cubicBezTo>
                  <a:lnTo>
                    <a:pt x="892" y="63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23"/>
            <p:cNvSpPr>
              <a:spLocks noChangeArrowheads="1"/>
            </p:cNvSpPr>
            <p:nvPr/>
          </p:nvSpPr>
          <p:spPr bwMode="auto">
            <a:xfrm>
              <a:off x="3171826" y="5420360"/>
              <a:ext cx="640080" cy="640080"/>
            </a:xfrm>
            <a:prstGeom prst="ellipse">
              <a:avLst/>
            </a:prstGeom>
            <a:solidFill>
              <a:schemeClr val="bg2"/>
            </a:solidFill>
            <a:ln w="50800">
              <a:solidFill>
                <a:schemeClr val="accent2">
                  <a:lumMod val="60000"/>
                  <a:lumOff val="4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Freeform 38"/>
            <p:cNvSpPr>
              <a:spLocks noEditPoints="1"/>
            </p:cNvSpPr>
            <p:nvPr/>
          </p:nvSpPr>
          <p:spPr bwMode="auto">
            <a:xfrm>
              <a:off x="3309493" y="5566854"/>
              <a:ext cx="365125" cy="371475"/>
            </a:xfrm>
            <a:custGeom>
              <a:avLst/>
              <a:gdLst>
                <a:gd name="T0" fmla="*/ 55 w 97"/>
                <a:gd name="T1" fmla="*/ 80 h 99"/>
                <a:gd name="T2" fmla="*/ 72 w 97"/>
                <a:gd name="T3" fmla="*/ 89 h 99"/>
                <a:gd name="T4" fmla="*/ 48 w 97"/>
                <a:gd name="T5" fmla="*/ 99 h 99"/>
                <a:gd name="T6" fmla="*/ 24 w 97"/>
                <a:gd name="T7" fmla="*/ 89 h 99"/>
                <a:gd name="T8" fmla="*/ 42 w 97"/>
                <a:gd name="T9" fmla="*/ 80 h 99"/>
                <a:gd name="T10" fmla="*/ 42 w 97"/>
                <a:gd name="T11" fmla="*/ 73 h 99"/>
                <a:gd name="T12" fmla="*/ 26 w 97"/>
                <a:gd name="T13" fmla="*/ 54 h 99"/>
                <a:gd name="T14" fmla="*/ 0 w 97"/>
                <a:gd name="T15" fmla="*/ 14 h 99"/>
                <a:gd name="T16" fmla="*/ 4 w 97"/>
                <a:gd name="T17" fmla="*/ 10 h 99"/>
                <a:gd name="T18" fmla="*/ 22 w 97"/>
                <a:gd name="T19" fmla="*/ 10 h 99"/>
                <a:gd name="T20" fmla="*/ 48 w 97"/>
                <a:gd name="T21" fmla="*/ 0 h 99"/>
                <a:gd name="T22" fmla="*/ 75 w 97"/>
                <a:gd name="T23" fmla="*/ 10 h 99"/>
                <a:gd name="T24" fmla="*/ 93 w 97"/>
                <a:gd name="T25" fmla="*/ 10 h 99"/>
                <a:gd name="T26" fmla="*/ 97 w 97"/>
                <a:gd name="T27" fmla="*/ 14 h 99"/>
                <a:gd name="T28" fmla="*/ 70 w 97"/>
                <a:gd name="T29" fmla="*/ 54 h 99"/>
                <a:gd name="T30" fmla="*/ 55 w 97"/>
                <a:gd name="T31" fmla="*/ 73 h 99"/>
                <a:gd name="T32" fmla="*/ 55 w 97"/>
                <a:gd name="T33" fmla="*/ 80 h 99"/>
                <a:gd name="T34" fmla="*/ 27 w 97"/>
                <a:gd name="T35" fmla="*/ 46 h 99"/>
                <a:gd name="T36" fmla="*/ 21 w 97"/>
                <a:gd name="T37" fmla="*/ 17 h 99"/>
                <a:gd name="T38" fmla="*/ 7 w 97"/>
                <a:gd name="T39" fmla="*/ 17 h 99"/>
                <a:gd name="T40" fmla="*/ 27 w 97"/>
                <a:gd name="T41" fmla="*/ 46 h 99"/>
                <a:gd name="T42" fmla="*/ 28 w 97"/>
                <a:gd name="T43" fmla="*/ 15 h 99"/>
                <a:gd name="T44" fmla="*/ 48 w 97"/>
                <a:gd name="T45" fmla="*/ 23 h 99"/>
                <a:gd name="T46" fmla="*/ 69 w 97"/>
                <a:gd name="T47" fmla="*/ 15 h 99"/>
                <a:gd name="T48" fmla="*/ 48 w 97"/>
                <a:gd name="T49" fmla="*/ 7 h 99"/>
                <a:gd name="T50" fmla="*/ 28 w 97"/>
                <a:gd name="T51" fmla="*/ 15 h 99"/>
                <a:gd name="T52" fmla="*/ 89 w 97"/>
                <a:gd name="T53" fmla="*/ 17 h 99"/>
                <a:gd name="T54" fmla="*/ 75 w 97"/>
                <a:gd name="T55" fmla="*/ 17 h 99"/>
                <a:gd name="T56" fmla="*/ 70 w 97"/>
                <a:gd name="T57" fmla="*/ 46 h 99"/>
                <a:gd name="T58" fmla="*/ 89 w 97"/>
                <a:gd name="T59" fmla="*/ 17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7" h="99">
                  <a:moveTo>
                    <a:pt x="55" y="80"/>
                  </a:moveTo>
                  <a:cubicBezTo>
                    <a:pt x="65" y="81"/>
                    <a:pt x="72" y="85"/>
                    <a:pt x="72" y="89"/>
                  </a:cubicBezTo>
                  <a:cubicBezTo>
                    <a:pt x="72" y="95"/>
                    <a:pt x="62" y="99"/>
                    <a:pt x="48" y="99"/>
                  </a:cubicBezTo>
                  <a:cubicBezTo>
                    <a:pt x="35" y="99"/>
                    <a:pt x="24" y="95"/>
                    <a:pt x="24" y="89"/>
                  </a:cubicBezTo>
                  <a:cubicBezTo>
                    <a:pt x="24" y="85"/>
                    <a:pt x="32" y="81"/>
                    <a:pt x="42" y="80"/>
                  </a:cubicBezTo>
                  <a:cubicBezTo>
                    <a:pt x="42" y="73"/>
                    <a:pt x="42" y="73"/>
                    <a:pt x="42" y="73"/>
                  </a:cubicBezTo>
                  <a:cubicBezTo>
                    <a:pt x="42" y="65"/>
                    <a:pt x="36" y="61"/>
                    <a:pt x="26" y="54"/>
                  </a:cubicBezTo>
                  <a:cubicBezTo>
                    <a:pt x="15" y="47"/>
                    <a:pt x="0" y="37"/>
                    <a:pt x="0" y="14"/>
                  </a:cubicBezTo>
                  <a:cubicBezTo>
                    <a:pt x="0" y="11"/>
                    <a:pt x="1" y="10"/>
                    <a:pt x="4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5" y="5"/>
                    <a:pt x="32" y="0"/>
                    <a:pt x="48" y="0"/>
                  </a:cubicBezTo>
                  <a:cubicBezTo>
                    <a:pt x="64" y="0"/>
                    <a:pt x="72" y="5"/>
                    <a:pt x="75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5" y="10"/>
                    <a:pt x="97" y="11"/>
                    <a:pt x="97" y="14"/>
                  </a:cubicBezTo>
                  <a:cubicBezTo>
                    <a:pt x="97" y="37"/>
                    <a:pt x="82" y="47"/>
                    <a:pt x="70" y="54"/>
                  </a:cubicBezTo>
                  <a:cubicBezTo>
                    <a:pt x="61" y="61"/>
                    <a:pt x="55" y="65"/>
                    <a:pt x="55" y="73"/>
                  </a:cubicBezTo>
                  <a:lnTo>
                    <a:pt x="55" y="80"/>
                  </a:lnTo>
                  <a:close/>
                  <a:moveTo>
                    <a:pt x="27" y="46"/>
                  </a:moveTo>
                  <a:cubicBezTo>
                    <a:pt x="24" y="39"/>
                    <a:pt x="21" y="30"/>
                    <a:pt x="21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9" y="32"/>
                    <a:pt x="18" y="39"/>
                    <a:pt x="27" y="46"/>
                  </a:cubicBezTo>
                  <a:close/>
                  <a:moveTo>
                    <a:pt x="28" y="15"/>
                  </a:moveTo>
                  <a:cubicBezTo>
                    <a:pt x="28" y="17"/>
                    <a:pt x="34" y="23"/>
                    <a:pt x="48" y="23"/>
                  </a:cubicBezTo>
                  <a:cubicBezTo>
                    <a:pt x="63" y="23"/>
                    <a:pt x="69" y="17"/>
                    <a:pt x="69" y="15"/>
                  </a:cubicBezTo>
                  <a:cubicBezTo>
                    <a:pt x="69" y="13"/>
                    <a:pt x="63" y="7"/>
                    <a:pt x="48" y="7"/>
                  </a:cubicBezTo>
                  <a:cubicBezTo>
                    <a:pt x="34" y="7"/>
                    <a:pt x="28" y="13"/>
                    <a:pt x="28" y="15"/>
                  </a:cubicBezTo>
                  <a:close/>
                  <a:moveTo>
                    <a:pt x="89" y="17"/>
                  </a:moveTo>
                  <a:cubicBezTo>
                    <a:pt x="75" y="17"/>
                    <a:pt x="75" y="17"/>
                    <a:pt x="75" y="17"/>
                  </a:cubicBezTo>
                  <a:cubicBezTo>
                    <a:pt x="75" y="30"/>
                    <a:pt x="73" y="39"/>
                    <a:pt x="70" y="46"/>
                  </a:cubicBezTo>
                  <a:cubicBezTo>
                    <a:pt x="79" y="39"/>
                    <a:pt x="88" y="32"/>
                    <a:pt x="89" y="1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2003965" y="5580713"/>
              <a:ext cx="93487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Raleway" panose="020B0003030101060003" pitchFamily="2" charset="0"/>
                  <a:cs typeface="Arial" panose="020B0604020202020204" pitchFamily="34" charset="0"/>
                </a:rPr>
                <a:t>Content 08</a:t>
              </a:r>
              <a:endParaRPr lang="id-ID" sz="1200" dirty="0">
                <a:solidFill>
                  <a:schemeClr val="bg1"/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343E0F6-F729-4471-8464-511B22031D21}"/>
              </a:ext>
            </a:extLst>
          </p:cNvPr>
          <p:cNvGrpSpPr/>
          <p:nvPr/>
        </p:nvGrpSpPr>
        <p:grpSpPr>
          <a:xfrm>
            <a:off x="4097338" y="5371465"/>
            <a:ext cx="2218055" cy="760412"/>
            <a:chOff x="4097338" y="5371465"/>
            <a:chExt cx="2218055" cy="760412"/>
          </a:xfrm>
        </p:grpSpPr>
        <p:sp>
          <p:nvSpPr>
            <p:cNvPr id="48" name="Freeform 27"/>
            <p:cNvSpPr>
              <a:spLocks/>
            </p:cNvSpPr>
            <p:nvPr/>
          </p:nvSpPr>
          <p:spPr bwMode="auto">
            <a:xfrm>
              <a:off x="4097338" y="5371465"/>
              <a:ext cx="1755775" cy="760412"/>
            </a:xfrm>
            <a:custGeom>
              <a:avLst/>
              <a:gdLst>
                <a:gd name="T0" fmla="*/ 1106 w 1106"/>
                <a:gd name="T1" fmla="*/ 120 h 479"/>
                <a:gd name="T2" fmla="*/ 415 w 1106"/>
                <a:gd name="T3" fmla="*/ 120 h 479"/>
                <a:gd name="T4" fmla="*/ 415 w 1106"/>
                <a:gd name="T5" fmla="*/ 0 h 479"/>
                <a:gd name="T6" fmla="*/ 0 w 1106"/>
                <a:gd name="T7" fmla="*/ 240 h 479"/>
                <a:gd name="T8" fmla="*/ 415 w 1106"/>
                <a:gd name="T9" fmla="*/ 479 h 479"/>
                <a:gd name="T10" fmla="*/ 415 w 1106"/>
                <a:gd name="T11" fmla="*/ 359 h 479"/>
                <a:gd name="T12" fmla="*/ 1106 w 1106"/>
                <a:gd name="T13" fmla="*/ 359 h 479"/>
                <a:gd name="T14" fmla="*/ 1106 w 1106"/>
                <a:gd name="T15" fmla="*/ 120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6" h="479">
                  <a:moveTo>
                    <a:pt x="1106" y="120"/>
                  </a:moveTo>
                  <a:lnTo>
                    <a:pt x="415" y="120"/>
                  </a:lnTo>
                  <a:lnTo>
                    <a:pt x="415" y="0"/>
                  </a:lnTo>
                  <a:lnTo>
                    <a:pt x="0" y="240"/>
                  </a:lnTo>
                  <a:lnTo>
                    <a:pt x="415" y="479"/>
                  </a:lnTo>
                  <a:lnTo>
                    <a:pt x="415" y="359"/>
                  </a:lnTo>
                  <a:lnTo>
                    <a:pt x="1106" y="359"/>
                  </a:lnTo>
                  <a:lnTo>
                    <a:pt x="1106" y="12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22"/>
            <p:cNvSpPr>
              <a:spLocks noChangeArrowheads="1"/>
            </p:cNvSpPr>
            <p:nvPr/>
          </p:nvSpPr>
          <p:spPr bwMode="auto">
            <a:xfrm>
              <a:off x="5675313" y="5421630"/>
              <a:ext cx="640080" cy="640080"/>
            </a:xfrm>
            <a:prstGeom prst="ellipse">
              <a:avLst/>
            </a:prstGeom>
            <a:solidFill>
              <a:schemeClr val="bg2"/>
            </a:solidFill>
            <a:ln w="50800">
              <a:solidFill>
                <a:schemeClr val="accent1">
                  <a:lumMod val="60000"/>
                  <a:lumOff val="4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Freeform 47"/>
            <p:cNvSpPr>
              <a:spLocks noEditPoints="1"/>
            </p:cNvSpPr>
            <p:nvPr/>
          </p:nvSpPr>
          <p:spPr bwMode="auto">
            <a:xfrm>
              <a:off x="5807610" y="5547371"/>
              <a:ext cx="377825" cy="381000"/>
            </a:xfrm>
            <a:custGeom>
              <a:avLst/>
              <a:gdLst>
                <a:gd name="T0" fmla="*/ 100 w 101"/>
                <a:gd name="T1" fmla="*/ 50 h 101"/>
                <a:gd name="T2" fmla="*/ 51 w 101"/>
                <a:gd name="T3" fmla="*/ 100 h 101"/>
                <a:gd name="T4" fmla="*/ 1 w 101"/>
                <a:gd name="T5" fmla="*/ 51 h 101"/>
                <a:gd name="T6" fmla="*/ 50 w 101"/>
                <a:gd name="T7" fmla="*/ 1 h 101"/>
                <a:gd name="T8" fmla="*/ 100 w 101"/>
                <a:gd name="T9" fmla="*/ 50 h 101"/>
                <a:gd name="T10" fmla="*/ 20 w 101"/>
                <a:gd name="T11" fmla="*/ 51 h 101"/>
                <a:gd name="T12" fmla="*/ 23 w 101"/>
                <a:gd name="T13" fmla="*/ 37 h 101"/>
                <a:gd name="T14" fmla="*/ 12 w 101"/>
                <a:gd name="T15" fmla="*/ 31 h 101"/>
                <a:gd name="T16" fmla="*/ 7 w 101"/>
                <a:gd name="T17" fmla="*/ 51 h 101"/>
                <a:gd name="T18" fmla="*/ 12 w 101"/>
                <a:gd name="T19" fmla="*/ 70 h 101"/>
                <a:gd name="T20" fmla="*/ 23 w 101"/>
                <a:gd name="T21" fmla="*/ 64 h 101"/>
                <a:gd name="T22" fmla="*/ 20 w 101"/>
                <a:gd name="T23" fmla="*/ 51 h 101"/>
                <a:gd name="T24" fmla="*/ 74 w 101"/>
                <a:gd name="T25" fmla="*/ 51 h 101"/>
                <a:gd name="T26" fmla="*/ 51 w 101"/>
                <a:gd name="T27" fmla="*/ 27 h 101"/>
                <a:gd name="T28" fmla="*/ 27 w 101"/>
                <a:gd name="T29" fmla="*/ 51 h 101"/>
                <a:gd name="T30" fmla="*/ 51 w 101"/>
                <a:gd name="T31" fmla="*/ 74 h 101"/>
                <a:gd name="T32" fmla="*/ 74 w 101"/>
                <a:gd name="T33" fmla="*/ 51 h 101"/>
                <a:gd name="T34" fmla="*/ 31 w 101"/>
                <a:gd name="T35" fmla="*/ 12 h 101"/>
                <a:gd name="T36" fmla="*/ 37 w 101"/>
                <a:gd name="T37" fmla="*/ 23 h 101"/>
                <a:gd name="T38" fmla="*/ 51 w 101"/>
                <a:gd name="T39" fmla="*/ 20 h 101"/>
                <a:gd name="T40" fmla="*/ 64 w 101"/>
                <a:gd name="T41" fmla="*/ 23 h 101"/>
                <a:gd name="T42" fmla="*/ 70 w 101"/>
                <a:gd name="T43" fmla="*/ 12 h 101"/>
                <a:gd name="T44" fmla="*/ 50 w 101"/>
                <a:gd name="T45" fmla="*/ 7 h 101"/>
                <a:gd name="T46" fmla="*/ 31 w 101"/>
                <a:gd name="T47" fmla="*/ 12 h 101"/>
                <a:gd name="T48" fmla="*/ 70 w 101"/>
                <a:gd name="T49" fmla="*/ 89 h 101"/>
                <a:gd name="T50" fmla="*/ 64 w 101"/>
                <a:gd name="T51" fmla="*/ 78 h 101"/>
                <a:gd name="T52" fmla="*/ 51 w 101"/>
                <a:gd name="T53" fmla="*/ 81 h 101"/>
                <a:gd name="T54" fmla="*/ 37 w 101"/>
                <a:gd name="T55" fmla="*/ 78 h 101"/>
                <a:gd name="T56" fmla="*/ 31 w 101"/>
                <a:gd name="T57" fmla="*/ 89 h 101"/>
                <a:gd name="T58" fmla="*/ 51 w 101"/>
                <a:gd name="T59" fmla="*/ 94 h 101"/>
                <a:gd name="T60" fmla="*/ 70 w 101"/>
                <a:gd name="T61" fmla="*/ 89 h 101"/>
                <a:gd name="T62" fmla="*/ 89 w 101"/>
                <a:gd name="T63" fmla="*/ 70 h 101"/>
                <a:gd name="T64" fmla="*/ 94 w 101"/>
                <a:gd name="T65" fmla="*/ 50 h 101"/>
                <a:gd name="T66" fmla="*/ 89 w 101"/>
                <a:gd name="T67" fmla="*/ 31 h 101"/>
                <a:gd name="T68" fmla="*/ 78 w 101"/>
                <a:gd name="T69" fmla="*/ 37 h 101"/>
                <a:gd name="T70" fmla="*/ 81 w 101"/>
                <a:gd name="T71" fmla="*/ 51 h 101"/>
                <a:gd name="T72" fmla="*/ 78 w 101"/>
                <a:gd name="T73" fmla="*/ 64 h 101"/>
                <a:gd name="T74" fmla="*/ 89 w 101"/>
                <a:gd name="T75" fmla="*/ 7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1" h="101">
                  <a:moveTo>
                    <a:pt x="100" y="50"/>
                  </a:moveTo>
                  <a:cubicBezTo>
                    <a:pt x="101" y="77"/>
                    <a:pt x="79" y="100"/>
                    <a:pt x="51" y="100"/>
                  </a:cubicBezTo>
                  <a:cubicBezTo>
                    <a:pt x="24" y="101"/>
                    <a:pt x="1" y="79"/>
                    <a:pt x="1" y="51"/>
                  </a:cubicBezTo>
                  <a:cubicBezTo>
                    <a:pt x="0" y="24"/>
                    <a:pt x="22" y="1"/>
                    <a:pt x="50" y="1"/>
                  </a:cubicBezTo>
                  <a:cubicBezTo>
                    <a:pt x="77" y="0"/>
                    <a:pt x="100" y="22"/>
                    <a:pt x="100" y="50"/>
                  </a:cubicBezTo>
                  <a:close/>
                  <a:moveTo>
                    <a:pt x="20" y="51"/>
                  </a:moveTo>
                  <a:cubicBezTo>
                    <a:pt x="20" y="46"/>
                    <a:pt x="21" y="41"/>
                    <a:pt x="23" y="37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9" y="37"/>
                    <a:pt x="7" y="44"/>
                    <a:pt x="7" y="51"/>
                  </a:cubicBezTo>
                  <a:cubicBezTo>
                    <a:pt x="7" y="58"/>
                    <a:pt x="9" y="65"/>
                    <a:pt x="12" y="70"/>
                  </a:cubicBezTo>
                  <a:cubicBezTo>
                    <a:pt x="23" y="64"/>
                    <a:pt x="23" y="64"/>
                    <a:pt x="23" y="64"/>
                  </a:cubicBezTo>
                  <a:cubicBezTo>
                    <a:pt x="21" y="60"/>
                    <a:pt x="20" y="55"/>
                    <a:pt x="20" y="51"/>
                  </a:cubicBezTo>
                  <a:close/>
                  <a:moveTo>
                    <a:pt x="74" y="51"/>
                  </a:moveTo>
                  <a:cubicBezTo>
                    <a:pt x="74" y="37"/>
                    <a:pt x="64" y="27"/>
                    <a:pt x="51" y="27"/>
                  </a:cubicBezTo>
                  <a:cubicBezTo>
                    <a:pt x="37" y="27"/>
                    <a:pt x="27" y="37"/>
                    <a:pt x="27" y="51"/>
                  </a:cubicBezTo>
                  <a:cubicBezTo>
                    <a:pt x="27" y="64"/>
                    <a:pt x="37" y="74"/>
                    <a:pt x="51" y="74"/>
                  </a:cubicBezTo>
                  <a:cubicBezTo>
                    <a:pt x="64" y="74"/>
                    <a:pt x="74" y="64"/>
                    <a:pt x="74" y="51"/>
                  </a:cubicBezTo>
                  <a:close/>
                  <a:moveTo>
                    <a:pt x="31" y="12"/>
                  </a:moveTo>
                  <a:cubicBezTo>
                    <a:pt x="37" y="23"/>
                    <a:pt x="37" y="23"/>
                    <a:pt x="37" y="23"/>
                  </a:cubicBezTo>
                  <a:cubicBezTo>
                    <a:pt x="41" y="21"/>
                    <a:pt x="46" y="20"/>
                    <a:pt x="51" y="20"/>
                  </a:cubicBezTo>
                  <a:cubicBezTo>
                    <a:pt x="55" y="20"/>
                    <a:pt x="60" y="21"/>
                    <a:pt x="64" y="23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64" y="9"/>
                    <a:pt x="57" y="7"/>
                    <a:pt x="50" y="7"/>
                  </a:cubicBezTo>
                  <a:cubicBezTo>
                    <a:pt x="43" y="8"/>
                    <a:pt x="36" y="9"/>
                    <a:pt x="31" y="12"/>
                  </a:cubicBezTo>
                  <a:close/>
                  <a:moveTo>
                    <a:pt x="70" y="89"/>
                  </a:moveTo>
                  <a:cubicBezTo>
                    <a:pt x="64" y="78"/>
                    <a:pt x="64" y="78"/>
                    <a:pt x="64" y="78"/>
                  </a:cubicBezTo>
                  <a:cubicBezTo>
                    <a:pt x="60" y="80"/>
                    <a:pt x="55" y="81"/>
                    <a:pt x="51" y="81"/>
                  </a:cubicBezTo>
                  <a:cubicBezTo>
                    <a:pt x="46" y="81"/>
                    <a:pt x="41" y="80"/>
                    <a:pt x="37" y="78"/>
                  </a:cubicBezTo>
                  <a:cubicBezTo>
                    <a:pt x="31" y="89"/>
                    <a:pt x="31" y="89"/>
                    <a:pt x="31" y="89"/>
                  </a:cubicBezTo>
                  <a:cubicBezTo>
                    <a:pt x="37" y="92"/>
                    <a:pt x="44" y="94"/>
                    <a:pt x="51" y="94"/>
                  </a:cubicBezTo>
                  <a:cubicBezTo>
                    <a:pt x="58" y="94"/>
                    <a:pt x="65" y="92"/>
                    <a:pt x="70" y="89"/>
                  </a:cubicBezTo>
                  <a:close/>
                  <a:moveTo>
                    <a:pt x="89" y="70"/>
                  </a:moveTo>
                  <a:cubicBezTo>
                    <a:pt x="92" y="64"/>
                    <a:pt x="94" y="57"/>
                    <a:pt x="94" y="50"/>
                  </a:cubicBezTo>
                  <a:cubicBezTo>
                    <a:pt x="94" y="43"/>
                    <a:pt x="92" y="36"/>
                    <a:pt x="89" y="31"/>
                  </a:cubicBezTo>
                  <a:cubicBezTo>
                    <a:pt x="78" y="37"/>
                    <a:pt x="78" y="37"/>
                    <a:pt x="78" y="37"/>
                  </a:cubicBezTo>
                  <a:cubicBezTo>
                    <a:pt x="80" y="41"/>
                    <a:pt x="81" y="46"/>
                    <a:pt x="81" y="51"/>
                  </a:cubicBezTo>
                  <a:cubicBezTo>
                    <a:pt x="81" y="55"/>
                    <a:pt x="80" y="60"/>
                    <a:pt x="78" y="64"/>
                  </a:cubicBezTo>
                  <a:lnTo>
                    <a:pt x="89" y="7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417994" y="5580713"/>
              <a:ext cx="93487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Raleway" panose="020B0003030101060003" pitchFamily="2" charset="0"/>
                  <a:cs typeface="Arial" panose="020B0604020202020204" pitchFamily="34" charset="0"/>
                </a:rPr>
                <a:t>Content 07</a:t>
              </a:r>
              <a:endParaRPr lang="id-ID" sz="1200" dirty="0">
                <a:solidFill>
                  <a:schemeClr val="bg1"/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5318277-8516-4AEF-ADBB-91D6969EC21C}"/>
              </a:ext>
            </a:extLst>
          </p:cNvPr>
          <p:cNvGrpSpPr/>
          <p:nvPr/>
        </p:nvGrpSpPr>
        <p:grpSpPr>
          <a:xfrm>
            <a:off x="6475413" y="5371465"/>
            <a:ext cx="2218055" cy="760412"/>
            <a:chOff x="6475413" y="5371465"/>
            <a:chExt cx="2218055" cy="760412"/>
          </a:xfrm>
        </p:grpSpPr>
        <p:sp>
          <p:nvSpPr>
            <p:cNvPr id="47" name="Freeform 26"/>
            <p:cNvSpPr>
              <a:spLocks/>
            </p:cNvSpPr>
            <p:nvPr/>
          </p:nvSpPr>
          <p:spPr bwMode="auto">
            <a:xfrm>
              <a:off x="6475413" y="5371465"/>
              <a:ext cx="1790700" cy="760412"/>
            </a:xfrm>
            <a:custGeom>
              <a:avLst/>
              <a:gdLst>
                <a:gd name="T0" fmla="*/ 1128 w 1128"/>
                <a:gd name="T1" fmla="*/ 120 h 479"/>
                <a:gd name="T2" fmla="*/ 415 w 1128"/>
                <a:gd name="T3" fmla="*/ 120 h 479"/>
                <a:gd name="T4" fmla="*/ 415 w 1128"/>
                <a:gd name="T5" fmla="*/ 0 h 479"/>
                <a:gd name="T6" fmla="*/ 0 w 1128"/>
                <a:gd name="T7" fmla="*/ 240 h 479"/>
                <a:gd name="T8" fmla="*/ 415 w 1128"/>
                <a:gd name="T9" fmla="*/ 479 h 479"/>
                <a:gd name="T10" fmla="*/ 415 w 1128"/>
                <a:gd name="T11" fmla="*/ 359 h 479"/>
                <a:gd name="T12" fmla="*/ 1128 w 1128"/>
                <a:gd name="T13" fmla="*/ 359 h 479"/>
                <a:gd name="T14" fmla="*/ 1128 w 1128"/>
                <a:gd name="T15" fmla="*/ 120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8" h="479">
                  <a:moveTo>
                    <a:pt x="1128" y="120"/>
                  </a:moveTo>
                  <a:lnTo>
                    <a:pt x="415" y="120"/>
                  </a:lnTo>
                  <a:lnTo>
                    <a:pt x="415" y="0"/>
                  </a:lnTo>
                  <a:lnTo>
                    <a:pt x="0" y="240"/>
                  </a:lnTo>
                  <a:lnTo>
                    <a:pt x="415" y="479"/>
                  </a:lnTo>
                  <a:lnTo>
                    <a:pt x="415" y="359"/>
                  </a:lnTo>
                  <a:lnTo>
                    <a:pt x="1128" y="359"/>
                  </a:lnTo>
                  <a:lnTo>
                    <a:pt x="1128" y="12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20"/>
            <p:cNvSpPr>
              <a:spLocks noChangeArrowheads="1"/>
            </p:cNvSpPr>
            <p:nvPr/>
          </p:nvSpPr>
          <p:spPr bwMode="auto">
            <a:xfrm>
              <a:off x="8053388" y="5436870"/>
              <a:ext cx="640080" cy="640080"/>
            </a:xfrm>
            <a:prstGeom prst="ellipse">
              <a:avLst/>
            </a:prstGeom>
            <a:solidFill>
              <a:schemeClr val="bg2"/>
            </a:solidFill>
            <a:ln w="50800">
              <a:solidFill>
                <a:schemeClr val="accent6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Freeform 36"/>
            <p:cNvSpPr>
              <a:spLocks noEditPoints="1"/>
            </p:cNvSpPr>
            <p:nvPr/>
          </p:nvSpPr>
          <p:spPr bwMode="auto">
            <a:xfrm>
              <a:off x="8204417" y="5587635"/>
              <a:ext cx="341313" cy="342900"/>
            </a:xfrm>
            <a:custGeom>
              <a:avLst/>
              <a:gdLst>
                <a:gd name="T0" fmla="*/ 91 w 91"/>
                <a:gd name="T1" fmla="*/ 59 h 91"/>
                <a:gd name="T2" fmla="*/ 87 w 91"/>
                <a:gd name="T3" fmla="*/ 68 h 91"/>
                <a:gd name="T4" fmla="*/ 72 w 91"/>
                <a:gd name="T5" fmla="*/ 73 h 91"/>
                <a:gd name="T6" fmla="*/ 69 w 91"/>
                <a:gd name="T7" fmla="*/ 87 h 91"/>
                <a:gd name="T8" fmla="*/ 60 w 91"/>
                <a:gd name="T9" fmla="*/ 91 h 91"/>
                <a:gd name="T10" fmla="*/ 46 w 91"/>
                <a:gd name="T11" fmla="*/ 82 h 91"/>
                <a:gd name="T12" fmla="*/ 31 w 91"/>
                <a:gd name="T13" fmla="*/ 91 h 91"/>
                <a:gd name="T14" fmla="*/ 22 w 91"/>
                <a:gd name="T15" fmla="*/ 87 h 91"/>
                <a:gd name="T16" fmla="*/ 19 w 91"/>
                <a:gd name="T17" fmla="*/ 73 h 91"/>
                <a:gd name="T18" fmla="*/ 4 w 91"/>
                <a:gd name="T19" fmla="*/ 69 h 91"/>
                <a:gd name="T20" fmla="*/ 0 w 91"/>
                <a:gd name="T21" fmla="*/ 60 h 91"/>
                <a:gd name="T22" fmla="*/ 9 w 91"/>
                <a:gd name="T23" fmla="*/ 46 h 91"/>
                <a:gd name="T24" fmla="*/ 0 w 91"/>
                <a:gd name="T25" fmla="*/ 32 h 91"/>
                <a:gd name="T26" fmla="*/ 4 w 91"/>
                <a:gd name="T27" fmla="*/ 23 h 91"/>
                <a:gd name="T28" fmla="*/ 19 w 91"/>
                <a:gd name="T29" fmla="*/ 19 h 91"/>
                <a:gd name="T30" fmla="*/ 22 w 91"/>
                <a:gd name="T31" fmla="*/ 4 h 91"/>
                <a:gd name="T32" fmla="*/ 31 w 91"/>
                <a:gd name="T33" fmla="*/ 0 h 91"/>
                <a:gd name="T34" fmla="*/ 46 w 91"/>
                <a:gd name="T35" fmla="*/ 9 h 91"/>
                <a:gd name="T36" fmla="*/ 60 w 91"/>
                <a:gd name="T37" fmla="*/ 0 h 91"/>
                <a:gd name="T38" fmla="*/ 69 w 91"/>
                <a:gd name="T39" fmla="*/ 4 h 91"/>
                <a:gd name="T40" fmla="*/ 72 w 91"/>
                <a:gd name="T41" fmla="*/ 19 h 91"/>
                <a:gd name="T42" fmla="*/ 87 w 91"/>
                <a:gd name="T43" fmla="*/ 23 h 91"/>
                <a:gd name="T44" fmla="*/ 91 w 91"/>
                <a:gd name="T45" fmla="*/ 32 h 91"/>
                <a:gd name="T46" fmla="*/ 82 w 91"/>
                <a:gd name="T47" fmla="*/ 46 h 91"/>
                <a:gd name="T48" fmla="*/ 91 w 91"/>
                <a:gd name="T49" fmla="*/ 59 h 91"/>
                <a:gd name="T50" fmla="*/ 65 w 91"/>
                <a:gd name="T51" fmla="*/ 46 h 91"/>
                <a:gd name="T52" fmla="*/ 46 w 91"/>
                <a:gd name="T53" fmla="*/ 26 h 91"/>
                <a:gd name="T54" fmla="*/ 26 w 91"/>
                <a:gd name="T55" fmla="*/ 46 h 91"/>
                <a:gd name="T56" fmla="*/ 46 w 91"/>
                <a:gd name="T57" fmla="*/ 65 h 91"/>
                <a:gd name="T58" fmla="*/ 65 w 91"/>
                <a:gd name="T59" fmla="*/ 4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1" h="91">
                  <a:moveTo>
                    <a:pt x="91" y="59"/>
                  </a:moveTo>
                  <a:cubicBezTo>
                    <a:pt x="90" y="62"/>
                    <a:pt x="89" y="65"/>
                    <a:pt x="87" y="68"/>
                  </a:cubicBezTo>
                  <a:cubicBezTo>
                    <a:pt x="81" y="66"/>
                    <a:pt x="76" y="68"/>
                    <a:pt x="72" y="73"/>
                  </a:cubicBezTo>
                  <a:cubicBezTo>
                    <a:pt x="68" y="77"/>
                    <a:pt x="67" y="81"/>
                    <a:pt x="69" y="87"/>
                  </a:cubicBezTo>
                  <a:cubicBezTo>
                    <a:pt x="66" y="89"/>
                    <a:pt x="63" y="90"/>
                    <a:pt x="60" y="91"/>
                  </a:cubicBezTo>
                  <a:cubicBezTo>
                    <a:pt x="57" y="86"/>
                    <a:pt x="51" y="82"/>
                    <a:pt x="46" y="82"/>
                  </a:cubicBezTo>
                  <a:cubicBezTo>
                    <a:pt x="40" y="82"/>
                    <a:pt x="34" y="86"/>
                    <a:pt x="31" y="91"/>
                  </a:cubicBezTo>
                  <a:cubicBezTo>
                    <a:pt x="28" y="90"/>
                    <a:pt x="25" y="89"/>
                    <a:pt x="22" y="87"/>
                  </a:cubicBezTo>
                  <a:cubicBezTo>
                    <a:pt x="24" y="81"/>
                    <a:pt x="22" y="77"/>
                    <a:pt x="19" y="73"/>
                  </a:cubicBezTo>
                  <a:cubicBezTo>
                    <a:pt x="14" y="68"/>
                    <a:pt x="10" y="67"/>
                    <a:pt x="4" y="69"/>
                  </a:cubicBezTo>
                  <a:cubicBezTo>
                    <a:pt x="2" y="66"/>
                    <a:pt x="1" y="63"/>
                    <a:pt x="0" y="60"/>
                  </a:cubicBezTo>
                  <a:cubicBezTo>
                    <a:pt x="5" y="57"/>
                    <a:pt x="9" y="51"/>
                    <a:pt x="9" y="46"/>
                  </a:cubicBezTo>
                  <a:cubicBezTo>
                    <a:pt x="9" y="40"/>
                    <a:pt x="5" y="35"/>
                    <a:pt x="0" y="32"/>
                  </a:cubicBezTo>
                  <a:cubicBezTo>
                    <a:pt x="1" y="29"/>
                    <a:pt x="2" y="26"/>
                    <a:pt x="4" y="23"/>
                  </a:cubicBezTo>
                  <a:cubicBezTo>
                    <a:pt x="10" y="25"/>
                    <a:pt x="14" y="23"/>
                    <a:pt x="19" y="19"/>
                  </a:cubicBezTo>
                  <a:cubicBezTo>
                    <a:pt x="22" y="15"/>
                    <a:pt x="24" y="10"/>
                    <a:pt x="22" y="4"/>
                  </a:cubicBezTo>
                  <a:cubicBezTo>
                    <a:pt x="25" y="2"/>
                    <a:pt x="28" y="1"/>
                    <a:pt x="31" y="0"/>
                  </a:cubicBezTo>
                  <a:cubicBezTo>
                    <a:pt x="34" y="5"/>
                    <a:pt x="40" y="9"/>
                    <a:pt x="46" y="9"/>
                  </a:cubicBezTo>
                  <a:cubicBezTo>
                    <a:pt x="51" y="9"/>
                    <a:pt x="57" y="5"/>
                    <a:pt x="60" y="0"/>
                  </a:cubicBezTo>
                  <a:cubicBezTo>
                    <a:pt x="63" y="1"/>
                    <a:pt x="66" y="2"/>
                    <a:pt x="69" y="4"/>
                  </a:cubicBezTo>
                  <a:cubicBezTo>
                    <a:pt x="67" y="10"/>
                    <a:pt x="68" y="15"/>
                    <a:pt x="72" y="19"/>
                  </a:cubicBezTo>
                  <a:cubicBezTo>
                    <a:pt x="76" y="23"/>
                    <a:pt x="81" y="25"/>
                    <a:pt x="87" y="23"/>
                  </a:cubicBezTo>
                  <a:cubicBezTo>
                    <a:pt x="89" y="26"/>
                    <a:pt x="90" y="29"/>
                    <a:pt x="91" y="32"/>
                  </a:cubicBezTo>
                  <a:cubicBezTo>
                    <a:pt x="86" y="35"/>
                    <a:pt x="82" y="40"/>
                    <a:pt x="82" y="46"/>
                  </a:cubicBezTo>
                  <a:cubicBezTo>
                    <a:pt x="82" y="51"/>
                    <a:pt x="86" y="56"/>
                    <a:pt x="91" y="59"/>
                  </a:cubicBezTo>
                  <a:close/>
                  <a:moveTo>
                    <a:pt x="65" y="46"/>
                  </a:moveTo>
                  <a:cubicBezTo>
                    <a:pt x="65" y="35"/>
                    <a:pt x="56" y="26"/>
                    <a:pt x="46" y="26"/>
                  </a:cubicBezTo>
                  <a:cubicBezTo>
                    <a:pt x="35" y="26"/>
                    <a:pt x="26" y="35"/>
                    <a:pt x="26" y="46"/>
                  </a:cubicBezTo>
                  <a:cubicBezTo>
                    <a:pt x="26" y="57"/>
                    <a:pt x="35" y="65"/>
                    <a:pt x="46" y="65"/>
                  </a:cubicBezTo>
                  <a:cubicBezTo>
                    <a:pt x="56" y="65"/>
                    <a:pt x="65" y="57"/>
                    <a:pt x="65" y="4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6862355" y="5580713"/>
              <a:ext cx="93487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Raleway" panose="020B0003030101060003" pitchFamily="2" charset="0"/>
                  <a:cs typeface="Arial" panose="020B0604020202020204" pitchFamily="34" charset="0"/>
                </a:rPr>
                <a:t>Content 06</a:t>
              </a:r>
              <a:endParaRPr lang="id-ID" sz="1200" dirty="0">
                <a:solidFill>
                  <a:schemeClr val="bg1"/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1C472E8-6F9B-4FFE-92C3-16F35291BA0A}"/>
              </a:ext>
            </a:extLst>
          </p:cNvPr>
          <p:cNvGrpSpPr/>
          <p:nvPr/>
        </p:nvGrpSpPr>
        <p:grpSpPr>
          <a:xfrm>
            <a:off x="8840788" y="3820478"/>
            <a:ext cx="1620838" cy="2343149"/>
            <a:chOff x="8840788" y="3820478"/>
            <a:chExt cx="1620838" cy="2343149"/>
          </a:xfrm>
        </p:grpSpPr>
        <p:sp>
          <p:nvSpPr>
            <p:cNvPr id="49" name="Freeform 28"/>
            <p:cNvSpPr>
              <a:spLocks/>
            </p:cNvSpPr>
            <p:nvPr/>
          </p:nvSpPr>
          <p:spPr bwMode="auto">
            <a:xfrm>
              <a:off x="8840788" y="4333240"/>
              <a:ext cx="1489075" cy="1830387"/>
            </a:xfrm>
            <a:custGeom>
              <a:avLst/>
              <a:gdLst>
                <a:gd name="T0" fmla="*/ 594 w 797"/>
                <a:gd name="T1" fmla="*/ 0 h 979"/>
                <a:gd name="T2" fmla="*/ 594 w 797"/>
                <a:gd name="T3" fmla="*/ 674 h 979"/>
                <a:gd name="T4" fmla="*/ 352 w 797"/>
                <a:gd name="T5" fmla="*/ 674 h 979"/>
                <a:gd name="T6" fmla="*/ 352 w 797"/>
                <a:gd name="T7" fmla="*/ 573 h 979"/>
                <a:gd name="T8" fmla="*/ 0 w 797"/>
                <a:gd name="T9" fmla="*/ 776 h 979"/>
                <a:gd name="T10" fmla="*/ 352 w 797"/>
                <a:gd name="T11" fmla="*/ 979 h 979"/>
                <a:gd name="T12" fmla="*/ 352 w 797"/>
                <a:gd name="T13" fmla="*/ 878 h 979"/>
                <a:gd name="T14" fmla="*/ 696 w 797"/>
                <a:gd name="T15" fmla="*/ 878 h 979"/>
                <a:gd name="T16" fmla="*/ 797 w 797"/>
                <a:gd name="T17" fmla="*/ 776 h 979"/>
                <a:gd name="T18" fmla="*/ 797 w 797"/>
                <a:gd name="T19" fmla="*/ 0 h 979"/>
                <a:gd name="T20" fmla="*/ 594 w 797"/>
                <a:gd name="T21" fmla="*/ 0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7" h="979">
                  <a:moveTo>
                    <a:pt x="594" y="0"/>
                  </a:moveTo>
                  <a:cubicBezTo>
                    <a:pt x="594" y="674"/>
                    <a:pt x="594" y="674"/>
                    <a:pt x="594" y="674"/>
                  </a:cubicBezTo>
                  <a:cubicBezTo>
                    <a:pt x="352" y="674"/>
                    <a:pt x="352" y="674"/>
                    <a:pt x="352" y="674"/>
                  </a:cubicBezTo>
                  <a:cubicBezTo>
                    <a:pt x="352" y="573"/>
                    <a:pt x="352" y="573"/>
                    <a:pt x="352" y="573"/>
                  </a:cubicBezTo>
                  <a:cubicBezTo>
                    <a:pt x="0" y="776"/>
                    <a:pt x="0" y="776"/>
                    <a:pt x="0" y="776"/>
                  </a:cubicBezTo>
                  <a:cubicBezTo>
                    <a:pt x="352" y="979"/>
                    <a:pt x="352" y="979"/>
                    <a:pt x="352" y="979"/>
                  </a:cubicBezTo>
                  <a:cubicBezTo>
                    <a:pt x="352" y="878"/>
                    <a:pt x="352" y="878"/>
                    <a:pt x="352" y="878"/>
                  </a:cubicBezTo>
                  <a:cubicBezTo>
                    <a:pt x="696" y="878"/>
                    <a:pt x="696" y="878"/>
                    <a:pt x="696" y="878"/>
                  </a:cubicBezTo>
                  <a:cubicBezTo>
                    <a:pt x="752" y="878"/>
                    <a:pt x="797" y="832"/>
                    <a:pt x="797" y="776"/>
                  </a:cubicBezTo>
                  <a:cubicBezTo>
                    <a:pt x="797" y="0"/>
                    <a:pt x="797" y="0"/>
                    <a:pt x="797" y="0"/>
                  </a:cubicBezTo>
                  <a:lnTo>
                    <a:pt x="59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31"/>
            <p:cNvSpPr>
              <a:spLocks noChangeArrowheads="1"/>
            </p:cNvSpPr>
            <p:nvPr/>
          </p:nvSpPr>
          <p:spPr bwMode="auto">
            <a:xfrm>
              <a:off x="9821546" y="3820478"/>
              <a:ext cx="640080" cy="640080"/>
            </a:xfrm>
            <a:prstGeom prst="ellipse">
              <a:avLst/>
            </a:prstGeom>
            <a:solidFill>
              <a:schemeClr val="bg2"/>
            </a:solidFill>
            <a:ln w="50800">
              <a:solidFill>
                <a:schemeClr val="accent5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Freeform 34"/>
            <p:cNvSpPr>
              <a:spLocks noEditPoints="1"/>
            </p:cNvSpPr>
            <p:nvPr/>
          </p:nvSpPr>
          <p:spPr bwMode="auto">
            <a:xfrm>
              <a:off x="9978073" y="3960844"/>
              <a:ext cx="327025" cy="334963"/>
            </a:xfrm>
            <a:custGeom>
              <a:avLst/>
              <a:gdLst>
                <a:gd name="T0" fmla="*/ 40 w 87"/>
                <a:gd name="T1" fmla="*/ 71 h 89"/>
                <a:gd name="T2" fmla="*/ 40 w 87"/>
                <a:gd name="T3" fmla="*/ 79 h 89"/>
                <a:gd name="T4" fmla="*/ 35 w 87"/>
                <a:gd name="T5" fmla="*/ 83 h 89"/>
                <a:gd name="T6" fmla="*/ 21 w 87"/>
                <a:gd name="T7" fmla="*/ 89 h 89"/>
                <a:gd name="T8" fmla="*/ 6 w 87"/>
                <a:gd name="T9" fmla="*/ 83 h 89"/>
                <a:gd name="T10" fmla="*/ 0 w 87"/>
                <a:gd name="T11" fmla="*/ 68 h 89"/>
                <a:gd name="T12" fmla="*/ 6 w 87"/>
                <a:gd name="T13" fmla="*/ 54 h 89"/>
                <a:gd name="T14" fmla="*/ 22 w 87"/>
                <a:gd name="T15" fmla="*/ 38 h 89"/>
                <a:gd name="T16" fmla="*/ 52 w 87"/>
                <a:gd name="T17" fmla="*/ 35 h 89"/>
                <a:gd name="T18" fmla="*/ 52 w 87"/>
                <a:gd name="T19" fmla="*/ 42 h 89"/>
                <a:gd name="T20" fmla="*/ 44 w 87"/>
                <a:gd name="T21" fmla="*/ 42 h 89"/>
                <a:gd name="T22" fmla="*/ 30 w 87"/>
                <a:gd name="T23" fmla="*/ 46 h 89"/>
                <a:gd name="T24" fmla="*/ 14 w 87"/>
                <a:gd name="T25" fmla="*/ 62 h 89"/>
                <a:gd name="T26" fmla="*/ 11 w 87"/>
                <a:gd name="T27" fmla="*/ 68 h 89"/>
                <a:gd name="T28" fmla="*/ 14 w 87"/>
                <a:gd name="T29" fmla="*/ 75 h 89"/>
                <a:gd name="T30" fmla="*/ 28 w 87"/>
                <a:gd name="T31" fmla="*/ 75 h 89"/>
                <a:gd name="T32" fmla="*/ 32 w 87"/>
                <a:gd name="T33" fmla="*/ 71 h 89"/>
                <a:gd name="T34" fmla="*/ 40 w 87"/>
                <a:gd name="T35" fmla="*/ 71 h 89"/>
                <a:gd name="T36" fmla="*/ 87 w 87"/>
                <a:gd name="T37" fmla="*/ 23 h 89"/>
                <a:gd name="T38" fmla="*/ 81 w 87"/>
                <a:gd name="T39" fmla="*/ 38 h 89"/>
                <a:gd name="T40" fmla="*/ 64 w 87"/>
                <a:gd name="T41" fmla="*/ 55 h 89"/>
                <a:gd name="T42" fmla="*/ 47 w 87"/>
                <a:gd name="T43" fmla="*/ 63 h 89"/>
                <a:gd name="T44" fmla="*/ 35 w 87"/>
                <a:gd name="T45" fmla="*/ 57 h 89"/>
                <a:gd name="T46" fmla="*/ 35 w 87"/>
                <a:gd name="T47" fmla="*/ 50 h 89"/>
                <a:gd name="T48" fmla="*/ 43 w 87"/>
                <a:gd name="T49" fmla="*/ 50 h 89"/>
                <a:gd name="T50" fmla="*/ 56 w 87"/>
                <a:gd name="T51" fmla="*/ 47 h 89"/>
                <a:gd name="T52" fmla="*/ 73 w 87"/>
                <a:gd name="T53" fmla="*/ 30 h 89"/>
                <a:gd name="T54" fmla="*/ 76 w 87"/>
                <a:gd name="T55" fmla="*/ 23 h 89"/>
                <a:gd name="T56" fmla="*/ 73 w 87"/>
                <a:gd name="T57" fmla="*/ 16 h 89"/>
                <a:gd name="T58" fmla="*/ 60 w 87"/>
                <a:gd name="T59" fmla="*/ 16 h 89"/>
                <a:gd name="T60" fmla="*/ 55 w 87"/>
                <a:gd name="T61" fmla="*/ 21 h 89"/>
                <a:gd name="T62" fmla="*/ 48 w 87"/>
                <a:gd name="T63" fmla="*/ 21 h 89"/>
                <a:gd name="T64" fmla="*/ 48 w 87"/>
                <a:gd name="T65" fmla="*/ 13 h 89"/>
                <a:gd name="T66" fmla="*/ 53 w 87"/>
                <a:gd name="T67" fmla="*/ 8 h 89"/>
                <a:gd name="T68" fmla="*/ 81 w 87"/>
                <a:gd name="T69" fmla="*/ 9 h 89"/>
                <a:gd name="T70" fmla="*/ 87 w 87"/>
                <a:gd name="T71" fmla="*/ 2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89">
                  <a:moveTo>
                    <a:pt x="40" y="71"/>
                  </a:moveTo>
                  <a:cubicBezTo>
                    <a:pt x="42" y="73"/>
                    <a:pt x="42" y="76"/>
                    <a:pt x="40" y="79"/>
                  </a:cubicBezTo>
                  <a:cubicBezTo>
                    <a:pt x="35" y="83"/>
                    <a:pt x="35" y="83"/>
                    <a:pt x="35" y="83"/>
                  </a:cubicBezTo>
                  <a:cubicBezTo>
                    <a:pt x="31" y="87"/>
                    <a:pt x="26" y="89"/>
                    <a:pt x="21" y="89"/>
                  </a:cubicBezTo>
                  <a:cubicBezTo>
                    <a:pt x="16" y="89"/>
                    <a:pt x="10" y="87"/>
                    <a:pt x="6" y="83"/>
                  </a:cubicBezTo>
                  <a:cubicBezTo>
                    <a:pt x="2" y="79"/>
                    <a:pt x="0" y="74"/>
                    <a:pt x="0" y="68"/>
                  </a:cubicBezTo>
                  <a:cubicBezTo>
                    <a:pt x="0" y="63"/>
                    <a:pt x="2" y="58"/>
                    <a:pt x="6" y="54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32" y="28"/>
                    <a:pt x="44" y="27"/>
                    <a:pt x="52" y="35"/>
                  </a:cubicBezTo>
                  <a:cubicBezTo>
                    <a:pt x="54" y="37"/>
                    <a:pt x="54" y="40"/>
                    <a:pt x="52" y="42"/>
                  </a:cubicBezTo>
                  <a:cubicBezTo>
                    <a:pt x="50" y="44"/>
                    <a:pt x="46" y="44"/>
                    <a:pt x="44" y="42"/>
                  </a:cubicBezTo>
                  <a:cubicBezTo>
                    <a:pt x="40" y="38"/>
                    <a:pt x="33" y="43"/>
                    <a:pt x="30" y="46"/>
                  </a:cubicBezTo>
                  <a:cubicBezTo>
                    <a:pt x="14" y="62"/>
                    <a:pt x="14" y="62"/>
                    <a:pt x="14" y="62"/>
                  </a:cubicBezTo>
                  <a:cubicBezTo>
                    <a:pt x="12" y="64"/>
                    <a:pt x="11" y="66"/>
                    <a:pt x="11" y="68"/>
                  </a:cubicBezTo>
                  <a:cubicBezTo>
                    <a:pt x="11" y="71"/>
                    <a:pt x="12" y="73"/>
                    <a:pt x="14" y="75"/>
                  </a:cubicBezTo>
                  <a:cubicBezTo>
                    <a:pt x="18" y="79"/>
                    <a:pt x="24" y="79"/>
                    <a:pt x="28" y="75"/>
                  </a:cubicBezTo>
                  <a:cubicBezTo>
                    <a:pt x="32" y="71"/>
                    <a:pt x="32" y="71"/>
                    <a:pt x="32" y="71"/>
                  </a:cubicBezTo>
                  <a:cubicBezTo>
                    <a:pt x="34" y="69"/>
                    <a:pt x="37" y="69"/>
                    <a:pt x="40" y="71"/>
                  </a:cubicBezTo>
                  <a:close/>
                  <a:moveTo>
                    <a:pt x="87" y="23"/>
                  </a:moveTo>
                  <a:cubicBezTo>
                    <a:pt x="87" y="29"/>
                    <a:pt x="85" y="34"/>
                    <a:pt x="81" y="38"/>
                  </a:cubicBezTo>
                  <a:cubicBezTo>
                    <a:pt x="64" y="55"/>
                    <a:pt x="64" y="55"/>
                    <a:pt x="64" y="55"/>
                  </a:cubicBezTo>
                  <a:cubicBezTo>
                    <a:pt x="58" y="60"/>
                    <a:pt x="53" y="63"/>
                    <a:pt x="47" y="63"/>
                  </a:cubicBezTo>
                  <a:cubicBezTo>
                    <a:pt x="43" y="63"/>
                    <a:pt x="39" y="61"/>
                    <a:pt x="35" y="57"/>
                  </a:cubicBezTo>
                  <a:cubicBezTo>
                    <a:pt x="33" y="55"/>
                    <a:pt x="33" y="52"/>
                    <a:pt x="35" y="50"/>
                  </a:cubicBezTo>
                  <a:cubicBezTo>
                    <a:pt x="37" y="48"/>
                    <a:pt x="41" y="48"/>
                    <a:pt x="43" y="50"/>
                  </a:cubicBezTo>
                  <a:cubicBezTo>
                    <a:pt x="45" y="51"/>
                    <a:pt x="48" y="55"/>
                    <a:pt x="56" y="47"/>
                  </a:cubicBezTo>
                  <a:cubicBezTo>
                    <a:pt x="73" y="30"/>
                    <a:pt x="73" y="30"/>
                    <a:pt x="73" y="30"/>
                  </a:cubicBezTo>
                  <a:cubicBezTo>
                    <a:pt x="75" y="28"/>
                    <a:pt x="76" y="26"/>
                    <a:pt x="76" y="23"/>
                  </a:cubicBezTo>
                  <a:cubicBezTo>
                    <a:pt x="76" y="21"/>
                    <a:pt x="75" y="18"/>
                    <a:pt x="73" y="16"/>
                  </a:cubicBezTo>
                  <a:cubicBezTo>
                    <a:pt x="70" y="13"/>
                    <a:pt x="65" y="11"/>
                    <a:pt x="60" y="16"/>
                  </a:cubicBezTo>
                  <a:cubicBezTo>
                    <a:pt x="55" y="21"/>
                    <a:pt x="55" y="21"/>
                    <a:pt x="55" y="21"/>
                  </a:cubicBezTo>
                  <a:cubicBezTo>
                    <a:pt x="53" y="23"/>
                    <a:pt x="50" y="23"/>
                    <a:pt x="48" y="21"/>
                  </a:cubicBezTo>
                  <a:cubicBezTo>
                    <a:pt x="45" y="19"/>
                    <a:pt x="45" y="15"/>
                    <a:pt x="48" y="13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61" y="0"/>
                    <a:pt x="72" y="1"/>
                    <a:pt x="81" y="9"/>
                  </a:cubicBezTo>
                  <a:cubicBezTo>
                    <a:pt x="85" y="13"/>
                    <a:pt x="87" y="18"/>
                    <a:pt x="87" y="2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9106451" y="5580713"/>
              <a:ext cx="93487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Raleway" panose="020B0003030101060003" pitchFamily="2" charset="0"/>
                  <a:cs typeface="Arial" panose="020B0604020202020204" pitchFamily="34" charset="0"/>
                </a:rPr>
                <a:t>Content 05</a:t>
              </a:r>
              <a:endParaRPr lang="id-ID" sz="1200" dirty="0">
                <a:solidFill>
                  <a:schemeClr val="bg1"/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endParaRPr>
            </a:p>
          </p:txBody>
        </p:sp>
      </p:grpSp>
      <p:sp>
        <p:nvSpPr>
          <p:cNvPr id="75" name="Title 1"/>
          <p:cNvSpPr txBox="1"/>
          <p:nvPr/>
        </p:nvSpPr>
        <p:spPr>
          <a:xfrm>
            <a:off x="4885894" y="3405060"/>
            <a:ext cx="2255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 Details Goes Here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3253738" y="3773211"/>
            <a:ext cx="55200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  <a:spcBef>
                <a:spcPts val="601"/>
              </a:spcBef>
              <a:spcAft>
                <a:spcPts val="601"/>
              </a:spcAft>
            </a:pP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is a </a:t>
            </a:r>
            <a:r>
              <a:rPr lang="en-US" sz="11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Body Sample Text 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Paragraph styles of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aute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irure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in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reprehenderit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voluptate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cillum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fugiat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pariatur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Excepteur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occaecat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cupidatat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provident.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7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7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5" grpId="0"/>
      <p:bldP spid="7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Infinity</a:t>
            </a:r>
            <a:r>
              <a:rPr lang="id-ID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Loop</a:t>
            </a:r>
            <a:endParaRPr lang="en-US" sz="4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Shape 2910"/>
          <p:cNvSpPr/>
          <p:nvPr/>
        </p:nvSpPr>
        <p:spPr>
          <a:xfrm>
            <a:off x="6134913" y="4052072"/>
            <a:ext cx="2155948" cy="12292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96" y="9953"/>
                </a:moveTo>
                <a:lnTo>
                  <a:pt x="17366" y="8594"/>
                </a:lnTo>
                <a:cubicBezTo>
                  <a:pt x="16207" y="10161"/>
                  <a:pt x="14795" y="11011"/>
                  <a:pt x="13307" y="11011"/>
                </a:cubicBezTo>
                <a:cubicBezTo>
                  <a:pt x="11527" y="11011"/>
                  <a:pt x="9854" y="9796"/>
                  <a:pt x="8596" y="7589"/>
                </a:cubicBezTo>
                <a:lnTo>
                  <a:pt x="4269" y="0"/>
                </a:lnTo>
                <a:lnTo>
                  <a:pt x="0" y="7487"/>
                </a:lnTo>
                <a:lnTo>
                  <a:pt x="4327" y="15076"/>
                </a:lnTo>
                <a:cubicBezTo>
                  <a:pt x="5538" y="17201"/>
                  <a:pt x="6952" y="18847"/>
                  <a:pt x="8530" y="19969"/>
                </a:cubicBezTo>
                <a:cubicBezTo>
                  <a:pt x="10052" y="21051"/>
                  <a:pt x="11659" y="21600"/>
                  <a:pt x="13307" y="21600"/>
                </a:cubicBezTo>
                <a:cubicBezTo>
                  <a:pt x="14955" y="21600"/>
                  <a:pt x="16563" y="21051"/>
                  <a:pt x="18085" y="19969"/>
                </a:cubicBezTo>
                <a:cubicBezTo>
                  <a:pt x="19372" y="19053"/>
                  <a:pt x="20551" y="17787"/>
                  <a:pt x="21600" y="16197"/>
                </a:cubicBezTo>
                <a:cubicBezTo>
                  <a:pt x="21600" y="16197"/>
                  <a:pt x="20796" y="9953"/>
                  <a:pt x="20796" y="9953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3000" spc="209">
                <a:solidFill>
                  <a:srgbClr val="F26D99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FontAwesome"/>
                <a:ea typeface="FontAwesome"/>
                <a:cs typeface="FontAwesome"/>
                <a:sym typeface="FontAwesome"/>
              </a:defRPr>
            </a:pPr>
            <a:endParaRPr sz="28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hape 2909"/>
          <p:cNvSpPr/>
          <p:nvPr/>
        </p:nvSpPr>
        <p:spPr>
          <a:xfrm>
            <a:off x="3815751" y="2745611"/>
            <a:ext cx="2240325" cy="12292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503" y="8250"/>
                </a:moveTo>
                <a:lnTo>
                  <a:pt x="4225" y="14077"/>
                </a:lnTo>
                <a:cubicBezTo>
                  <a:pt x="4237" y="14055"/>
                  <a:pt x="4248" y="14033"/>
                  <a:pt x="4260" y="14011"/>
                </a:cubicBezTo>
                <a:cubicBezTo>
                  <a:pt x="5471" y="11804"/>
                  <a:pt x="7081" y="10589"/>
                  <a:pt x="8794" y="10589"/>
                </a:cubicBezTo>
                <a:cubicBezTo>
                  <a:pt x="10507" y="10589"/>
                  <a:pt x="12117" y="11804"/>
                  <a:pt x="13328" y="14011"/>
                </a:cubicBezTo>
                <a:lnTo>
                  <a:pt x="17492" y="21600"/>
                </a:lnTo>
                <a:lnTo>
                  <a:pt x="21600" y="14113"/>
                </a:lnTo>
                <a:lnTo>
                  <a:pt x="17436" y="6524"/>
                </a:lnTo>
                <a:cubicBezTo>
                  <a:pt x="16270" y="4399"/>
                  <a:pt x="14910" y="2753"/>
                  <a:pt x="13392" y="1631"/>
                </a:cubicBezTo>
                <a:cubicBezTo>
                  <a:pt x="11927" y="549"/>
                  <a:pt x="10380" y="0"/>
                  <a:pt x="8794" y="0"/>
                </a:cubicBezTo>
                <a:cubicBezTo>
                  <a:pt x="7208" y="0"/>
                  <a:pt x="5661" y="549"/>
                  <a:pt x="4197" y="1631"/>
                </a:cubicBezTo>
                <a:cubicBezTo>
                  <a:pt x="2679" y="2753"/>
                  <a:pt x="1318" y="4399"/>
                  <a:pt x="152" y="6524"/>
                </a:cubicBezTo>
                <a:cubicBezTo>
                  <a:pt x="101" y="6618"/>
                  <a:pt x="50" y="6713"/>
                  <a:pt x="0" y="6808"/>
                </a:cubicBezTo>
                <a:cubicBezTo>
                  <a:pt x="0" y="6808"/>
                  <a:pt x="3503" y="8250"/>
                  <a:pt x="3503" y="825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3000" spc="209">
                <a:solidFill>
                  <a:srgbClr val="F26D99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FontAwesome"/>
                <a:ea typeface="FontAwesome"/>
                <a:cs typeface="FontAwesome"/>
                <a:sym typeface="FontAwesome"/>
              </a:defRPr>
            </a:pPr>
            <a:endParaRPr sz="28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Shape 2913"/>
          <p:cNvSpPr/>
          <p:nvPr/>
        </p:nvSpPr>
        <p:spPr>
          <a:xfrm>
            <a:off x="7406584" y="2753342"/>
            <a:ext cx="1325271" cy="21786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087" y="7772"/>
                </a:moveTo>
                <a:cubicBezTo>
                  <a:pt x="19046" y="6211"/>
                  <a:pt x="17519" y="4812"/>
                  <a:pt x="15549" y="3613"/>
                </a:cubicBezTo>
                <a:cubicBezTo>
                  <a:pt x="13578" y="2415"/>
                  <a:pt x="11278" y="1486"/>
                  <a:pt x="8712" y="853"/>
                </a:cubicBezTo>
                <a:cubicBezTo>
                  <a:pt x="6901" y="406"/>
                  <a:pt x="5016" y="121"/>
                  <a:pt x="3086" y="0"/>
                </a:cubicBezTo>
                <a:lnTo>
                  <a:pt x="0" y="2973"/>
                </a:lnTo>
                <a:lnTo>
                  <a:pt x="3193" y="6049"/>
                </a:lnTo>
                <a:cubicBezTo>
                  <a:pt x="5228" y="6310"/>
                  <a:pt x="7098" y="6922"/>
                  <a:pt x="8604" y="7838"/>
                </a:cubicBezTo>
                <a:cubicBezTo>
                  <a:pt x="12830" y="10409"/>
                  <a:pt x="12830" y="14592"/>
                  <a:pt x="8604" y="17162"/>
                </a:cubicBezTo>
                <a:cubicBezTo>
                  <a:pt x="8533" y="17205"/>
                  <a:pt x="8461" y="17247"/>
                  <a:pt x="8389" y="17289"/>
                </a:cubicBezTo>
                <a:lnTo>
                  <a:pt x="13869" y="18042"/>
                </a:lnTo>
                <a:lnTo>
                  <a:pt x="15190" y="21600"/>
                </a:lnTo>
                <a:cubicBezTo>
                  <a:pt x="15311" y="21530"/>
                  <a:pt x="15430" y="21459"/>
                  <a:pt x="15549" y="21387"/>
                </a:cubicBezTo>
                <a:cubicBezTo>
                  <a:pt x="17519" y="20188"/>
                  <a:pt x="19046" y="18789"/>
                  <a:pt x="20087" y="17228"/>
                </a:cubicBezTo>
                <a:cubicBezTo>
                  <a:pt x="21091" y="15722"/>
                  <a:pt x="21600" y="14131"/>
                  <a:pt x="21600" y="12500"/>
                </a:cubicBezTo>
                <a:cubicBezTo>
                  <a:pt x="21600" y="10869"/>
                  <a:pt x="21091" y="9279"/>
                  <a:pt x="20087" y="7772"/>
                </a:cubicBezTo>
                <a:close/>
              </a:path>
            </a:pathLst>
          </a:custGeom>
          <a:solidFill>
            <a:schemeClr val="accent4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3000" spc="209">
                <a:solidFill>
                  <a:srgbClr val="F26D99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FontAwesome"/>
                <a:ea typeface="FontAwesome"/>
                <a:cs typeface="FontAwesome"/>
                <a:sym typeface="FontAwesome"/>
              </a:defRPr>
            </a:pPr>
            <a:endParaRPr sz="28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Shape 2916"/>
          <p:cNvSpPr/>
          <p:nvPr/>
        </p:nvSpPr>
        <p:spPr>
          <a:xfrm>
            <a:off x="3460146" y="3178521"/>
            <a:ext cx="2322045" cy="21013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418" y="15364"/>
                </a:moveTo>
                <a:lnTo>
                  <a:pt x="17676" y="11734"/>
                </a:lnTo>
                <a:lnTo>
                  <a:pt x="16166" y="13403"/>
                </a:lnTo>
                <a:cubicBezTo>
                  <a:pt x="14997" y="14695"/>
                  <a:pt x="13444" y="15406"/>
                  <a:pt x="11792" y="15406"/>
                </a:cubicBezTo>
                <a:cubicBezTo>
                  <a:pt x="11792" y="15406"/>
                  <a:pt x="11792" y="15406"/>
                  <a:pt x="11792" y="15406"/>
                </a:cubicBezTo>
                <a:cubicBezTo>
                  <a:pt x="10139" y="15405"/>
                  <a:pt x="8586" y="14694"/>
                  <a:pt x="7418" y="13403"/>
                </a:cubicBezTo>
                <a:cubicBezTo>
                  <a:pt x="6249" y="12112"/>
                  <a:pt x="5606" y="10396"/>
                  <a:pt x="5606" y="8570"/>
                </a:cubicBezTo>
                <a:cubicBezTo>
                  <a:pt x="5606" y="6994"/>
                  <a:pt x="6085" y="5501"/>
                  <a:pt x="6967" y="4291"/>
                </a:cubicBezTo>
                <a:lnTo>
                  <a:pt x="6260" y="837"/>
                </a:lnTo>
                <a:lnTo>
                  <a:pt x="2909" y="0"/>
                </a:lnTo>
                <a:cubicBezTo>
                  <a:pt x="2045" y="1091"/>
                  <a:pt x="1358" y="2321"/>
                  <a:pt x="864" y="3668"/>
                </a:cubicBezTo>
                <a:cubicBezTo>
                  <a:pt x="291" y="5230"/>
                  <a:pt x="0" y="6879"/>
                  <a:pt x="0" y="8570"/>
                </a:cubicBezTo>
                <a:cubicBezTo>
                  <a:pt x="0" y="10261"/>
                  <a:pt x="291" y="11910"/>
                  <a:pt x="864" y="13471"/>
                </a:cubicBezTo>
                <a:cubicBezTo>
                  <a:pt x="1458" y="15090"/>
                  <a:pt x="2329" y="16541"/>
                  <a:pt x="3454" y="17784"/>
                </a:cubicBezTo>
                <a:cubicBezTo>
                  <a:pt x="4578" y="19026"/>
                  <a:pt x="5891" y="19989"/>
                  <a:pt x="7356" y="20646"/>
                </a:cubicBezTo>
                <a:cubicBezTo>
                  <a:pt x="8769" y="21279"/>
                  <a:pt x="10261" y="21600"/>
                  <a:pt x="11791" y="21600"/>
                </a:cubicBezTo>
                <a:cubicBezTo>
                  <a:pt x="11792" y="21600"/>
                  <a:pt x="11792" y="21600"/>
                  <a:pt x="11792" y="21600"/>
                </a:cubicBezTo>
                <a:cubicBezTo>
                  <a:pt x="13322" y="21600"/>
                  <a:pt x="14815" y="21279"/>
                  <a:pt x="16227" y="20646"/>
                </a:cubicBezTo>
                <a:cubicBezTo>
                  <a:pt x="17692" y="19990"/>
                  <a:pt x="19005" y="19027"/>
                  <a:pt x="20130" y="17783"/>
                </a:cubicBezTo>
                <a:lnTo>
                  <a:pt x="21600" y="16159"/>
                </a:lnTo>
                <a:cubicBezTo>
                  <a:pt x="21600" y="16159"/>
                  <a:pt x="18418" y="15364"/>
                  <a:pt x="18418" y="15364"/>
                </a:cubicBez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3000" spc="209">
                <a:solidFill>
                  <a:srgbClr val="F26D99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FontAwesome"/>
                <a:ea typeface="FontAwesome"/>
                <a:cs typeface="FontAwesome"/>
                <a:sym typeface="FontAwesome"/>
              </a:defRPr>
            </a:pPr>
            <a:endParaRPr sz="28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Shape 2919"/>
          <p:cNvSpPr/>
          <p:nvPr/>
        </p:nvSpPr>
        <p:spPr>
          <a:xfrm>
            <a:off x="5408242" y="2745611"/>
            <a:ext cx="2124686" cy="19600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313" y="11809"/>
                </a:moveTo>
                <a:lnTo>
                  <a:pt x="13317" y="11813"/>
                </a:lnTo>
                <a:lnTo>
                  <a:pt x="16108" y="8787"/>
                </a:lnTo>
                <a:cubicBezTo>
                  <a:pt x="17385" y="7403"/>
                  <a:pt x="19083" y="6641"/>
                  <a:pt x="20889" y="6641"/>
                </a:cubicBezTo>
                <a:cubicBezTo>
                  <a:pt x="21116" y="6641"/>
                  <a:pt x="21342" y="6653"/>
                  <a:pt x="21565" y="6677"/>
                </a:cubicBezTo>
                <a:lnTo>
                  <a:pt x="19644" y="3379"/>
                </a:lnTo>
                <a:lnTo>
                  <a:pt x="21600" y="22"/>
                </a:lnTo>
                <a:cubicBezTo>
                  <a:pt x="21364" y="8"/>
                  <a:pt x="21127" y="0"/>
                  <a:pt x="20889" y="0"/>
                </a:cubicBezTo>
                <a:cubicBezTo>
                  <a:pt x="19216" y="0"/>
                  <a:pt x="17585" y="344"/>
                  <a:pt x="16041" y="1023"/>
                </a:cubicBezTo>
                <a:cubicBezTo>
                  <a:pt x="14441" y="1727"/>
                  <a:pt x="13006" y="2759"/>
                  <a:pt x="11776" y="4092"/>
                </a:cubicBezTo>
                <a:lnTo>
                  <a:pt x="8199" y="7970"/>
                </a:lnTo>
                <a:lnTo>
                  <a:pt x="8202" y="7974"/>
                </a:lnTo>
                <a:lnTo>
                  <a:pt x="941" y="15845"/>
                </a:lnTo>
                <a:lnTo>
                  <a:pt x="937" y="15841"/>
                </a:lnTo>
                <a:lnTo>
                  <a:pt x="0" y="16857"/>
                </a:lnTo>
                <a:lnTo>
                  <a:pt x="811" y="20748"/>
                </a:lnTo>
                <a:lnTo>
                  <a:pt x="4288" y="21600"/>
                </a:lnTo>
                <a:lnTo>
                  <a:pt x="6056" y="19684"/>
                </a:lnTo>
                <a:lnTo>
                  <a:pt x="6052" y="19680"/>
                </a:lnTo>
                <a:cubicBezTo>
                  <a:pt x="6052" y="19680"/>
                  <a:pt x="13313" y="11809"/>
                  <a:pt x="13313" y="11809"/>
                </a:cubicBezTo>
                <a:close/>
              </a:path>
            </a:pathLst>
          </a:cu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3000" spc="209">
                <a:solidFill>
                  <a:srgbClr val="F26D99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FontAwesome"/>
                <a:ea typeface="FontAwesome"/>
                <a:cs typeface="FontAwesome"/>
                <a:sym typeface="FontAwesome"/>
              </a:defRPr>
            </a:pPr>
            <a:endParaRPr sz="28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itle 1"/>
          <p:cNvSpPr txBox="1"/>
          <p:nvPr/>
        </p:nvSpPr>
        <p:spPr>
          <a:xfrm>
            <a:off x="9125419" y="2166546"/>
            <a:ext cx="2625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Details 1"/>
          <p:cNvSpPr txBox="1"/>
          <p:nvPr/>
        </p:nvSpPr>
        <p:spPr>
          <a:xfrm>
            <a:off x="9125420" y="2389535"/>
            <a:ext cx="23293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Paragraph line is a sample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eliteiusmod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endParaRPr 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itle 1"/>
          <p:cNvSpPr txBox="1"/>
          <p:nvPr/>
        </p:nvSpPr>
        <p:spPr>
          <a:xfrm>
            <a:off x="8647663" y="5316938"/>
            <a:ext cx="2625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Details 1"/>
          <p:cNvSpPr txBox="1"/>
          <p:nvPr/>
        </p:nvSpPr>
        <p:spPr>
          <a:xfrm>
            <a:off x="8647663" y="5539927"/>
            <a:ext cx="286735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Paragraph line is a sample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eliteiusmod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endParaRPr 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itle 1"/>
          <p:cNvSpPr txBox="1"/>
          <p:nvPr/>
        </p:nvSpPr>
        <p:spPr>
          <a:xfrm>
            <a:off x="2158403" y="1659357"/>
            <a:ext cx="2625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Details 1"/>
          <p:cNvSpPr txBox="1"/>
          <p:nvPr/>
        </p:nvSpPr>
        <p:spPr>
          <a:xfrm>
            <a:off x="1916795" y="1882346"/>
            <a:ext cx="286735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Paragraph line is a sample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eliteiusmod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endParaRPr 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itle 1"/>
          <p:cNvSpPr txBox="1"/>
          <p:nvPr/>
        </p:nvSpPr>
        <p:spPr>
          <a:xfrm>
            <a:off x="446866" y="5131403"/>
            <a:ext cx="2625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Details 1"/>
          <p:cNvSpPr txBox="1"/>
          <p:nvPr/>
        </p:nvSpPr>
        <p:spPr>
          <a:xfrm>
            <a:off x="701361" y="5354392"/>
            <a:ext cx="23712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Paragraph line is a sample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eliteiusmod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endParaRPr 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3" name="Group 52"/>
          <p:cNvGrpSpPr/>
          <p:nvPr/>
        </p:nvGrpSpPr>
        <p:grpSpPr>
          <a:xfrm rot="10800000" flipH="1">
            <a:off x="3214175" y="5207714"/>
            <a:ext cx="882188" cy="293356"/>
            <a:chOff x="3231020" y="2095999"/>
            <a:chExt cx="1031518" cy="343013"/>
          </a:xfrm>
        </p:grpSpPr>
        <p:cxnSp>
          <p:nvCxnSpPr>
            <p:cNvPr id="54" name="Straight Connector 53"/>
            <p:cNvCxnSpPr/>
            <p:nvPr/>
          </p:nvCxnSpPr>
          <p:spPr>
            <a:xfrm flipH="1" flipV="1">
              <a:off x="3919525" y="2095999"/>
              <a:ext cx="343013" cy="343013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/>
            <p:nvPr/>
          </p:nvCxnSpPr>
          <p:spPr>
            <a:xfrm flipH="1">
              <a:off x="3231020" y="2095999"/>
              <a:ext cx="689367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 55"/>
          <p:cNvGrpSpPr/>
          <p:nvPr/>
        </p:nvGrpSpPr>
        <p:grpSpPr>
          <a:xfrm rot="10800000">
            <a:off x="7628125" y="5360359"/>
            <a:ext cx="882188" cy="293356"/>
            <a:chOff x="3231020" y="2095999"/>
            <a:chExt cx="1031518" cy="343013"/>
          </a:xfrm>
        </p:grpSpPr>
        <p:cxnSp>
          <p:nvCxnSpPr>
            <p:cNvPr id="57" name="Straight Connector 56"/>
            <p:cNvCxnSpPr/>
            <p:nvPr/>
          </p:nvCxnSpPr>
          <p:spPr>
            <a:xfrm flipH="1" flipV="1">
              <a:off x="3919525" y="2095999"/>
              <a:ext cx="343013" cy="343013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/>
            <p:cNvCxnSpPr/>
            <p:nvPr/>
          </p:nvCxnSpPr>
          <p:spPr>
            <a:xfrm flipH="1">
              <a:off x="3231020" y="2095999"/>
              <a:ext cx="689367" cy="0"/>
            </a:xfrm>
            <a:prstGeom prst="straightConnector1">
              <a:avLst/>
            </a:prstGeom>
            <a:ln w="12700">
              <a:solidFill>
                <a:schemeClr val="accent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/>
          <p:cNvGrpSpPr/>
          <p:nvPr/>
        </p:nvGrpSpPr>
        <p:grpSpPr>
          <a:xfrm>
            <a:off x="4988557" y="1882346"/>
            <a:ext cx="1864216" cy="915143"/>
            <a:chOff x="3563794" y="2095999"/>
            <a:chExt cx="698744" cy="343013"/>
          </a:xfrm>
        </p:grpSpPr>
        <p:cxnSp>
          <p:nvCxnSpPr>
            <p:cNvPr id="60" name="Straight Connector 59"/>
            <p:cNvCxnSpPr/>
            <p:nvPr/>
          </p:nvCxnSpPr>
          <p:spPr>
            <a:xfrm flipH="1" flipV="1">
              <a:off x="3919525" y="2095999"/>
              <a:ext cx="343013" cy="343013"/>
            </a:xfrm>
            <a:prstGeom prst="line">
              <a:avLst/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/>
            <p:cNvCxnSpPr/>
            <p:nvPr/>
          </p:nvCxnSpPr>
          <p:spPr>
            <a:xfrm flipH="1">
              <a:off x="3563794" y="2095999"/>
              <a:ext cx="356593" cy="0"/>
            </a:xfrm>
            <a:prstGeom prst="straightConnector1">
              <a:avLst/>
            </a:prstGeom>
            <a:ln w="12700">
              <a:solidFill>
                <a:schemeClr val="accent3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/>
          <p:cNvGrpSpPr/>
          <p:nvPr/>
        </p:nvGrpSpPr>
        <p:grpSpPr>
          <a:xfrm flipH="1">
            <a:off x="8001248" y="2474323"/>
            <a:ext cx="882188" cy="293356"/>
            <a:chOff x="3231020" y="2095999"/>
            <a:chExt cx="1031518" cy="343013"/>
          </a:xfrm>
        </p:grpSpPr>
        <p:cxnSp>
          <p:nvCxnSpPr>
            <p:cNvPr id="64" name="Straight Connector 63"/>
            <p:cNvCxnSpPr/>
            <p:nvPr/>
          </p:nvCxnSpPr>
          <p:spPr>
            <a:xfrm flipH="1" flipV="1">
              <a:off x="3919525" y="2095999"/>
              <a:ext cx="343013" cy="343013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64"/>
            <p:cNvCxnSpPr/>
            <p:nvPr/>
          </p:nvCxnSpPr>
          <p:spPr>
            <a:xfrm flipH="1">
              <a:off x="3231020" y="2095999"/>
              <a:ext cx="689367" cy="0"/>
            </a:xfrm>
            <a:prstGeom prst="straightConnector1">
              <a:avLst/>
            </a:prstGeom>
            <a:ln w="12700">
              <a:solidFill>
                <a:schemeClr val="accent4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Group 81"/>
          <p:cNvGrpSpPr/>
          <p:nvPr/>
        </p:nvGrpSpPr>
        <p:grpSpPr>
          <a:xfrm>
            <a:off x="3972803" y="4546501"/>
            <a:ext cx="282906" cy="310877"/>
            <a:chOff x="4678363" y="7096125"/>
            <a:chExt cx="561975" cy="617538"/>
          </a:xfrm>
          <a:solidFill>
            <a:schemeClr val="bg1"/>
          </a:solidFill>
        </p:grpSpPr>
        <p:sp>
          <p:nvSpPr>
            <p:cNvPr id="69" name="Freeform 14"/>
            <p:cNvSpPr>
              <a:spLocks noEditPoints="1"/>
            </p:cNvSpPr>
            <p:nvPr/>
          </p:nvSpPr>
          <p:spPr bwMode="auto">
            <a:xfrm>
              <a:off x="4678363" y="7096125"/>
              <a:ext cx="527050" cy="617538"/>
            </a:xfrm>
            <a:custGeom>
              <a:avLst/>
              <a:gdLst>
                <a:gd name="T0" fmla="*/ 1233 w 1324"/>
                <a:gd name="T1" fmla="*/ 1414 h 1550"/>
                <a:gd name="T2" fmla="*/ 1188 w 1324"/>
                <a:gd name="T3" fmla="*/ 1459 h 1550"/>
                <a:gd name="T4" fmla="*/ 136 w 1324"/>
                <a:gd name="T5" fmla="*/ 1459 h 1550"/>
                <a:gd name="T6" fmla="*/ 91 w 1324"/>
                <a:gd name="T7" fmla="*/ 1414 h 1550"/>
                <a:gd name="T8" fmla="*/ 91 w 1324"/>
                <a:gd name="T9" fmla="*/ 1395 h 1550"/>
                <a:gd name="T10" fmla="*/ 1069 w 1324"/>
                <a:gd name="T11" fmla="*/ 1395 h 1550"/>
                <a:gd name="T12" fmla="*/ 1160 w 1324"/>
                <a:gd name="T13" fmla="*/ 1305 h 1550"/>
                <a:gd name="T14" fmla="*/ 1160 w 1324"/>
                <a:gd name="T15" fmla="*/ 90 h 1550"/>
                <a:gd name="T16" fmla="*/ 1069 w 1324"/>
                <a:gd name="T17" fmla="*/ 0 h 1550"/>
                <a:gd name="T18" fmla="*/ 91 w 1324"/>
                <a:gd name="T19" fmla="*/ 0 h 1550"/>
                <a:gd name="T20" fmla="*/ 0 w 1324"/>
                <a:gd name="T21" fmla="*/ 90 h 1550"/>
                <a:gd name="T22" fmla="*/ 0 w 1324"/>
                <a:gd name="T23" fmla="*/ 1414 h 1550"/>
                <a:gd name="T24" fmla="*/ 136 w 1324"/>
                <a:gd name="T25" fmla="*/ 1550 h 1550"/>
                <a:gd name="T26" fmla="*/ 1188 w 1324"/>
                <a:gd name="T27" fmla="*/ 1550 h 1550"/>
                <a:gd name="T28" fmla="*/ 1324 w 1324"/>
                <a:gd name="T29" fmla="*/ 1414 h 1550"/>
                <a:gd name="T30" fmla="*/ 1324 w 1324"/>
                <a:gd name="T31" fmla="*/ 1226 h 1550"/>
                <a:gd name="T32" fmla="*/ 1233 w 1324"/>
                <a:gd name="T33" fmla="*/ 1226 h 1550"/>
                <a:gd name="T34" fmla="*/ 1233 w 1324"/>
                <a:gd name="T35" fmla="*/ 1414 h 1550"/>
                <a:gd name="T36" fmla="*/ 257 w 1324"/>
                <a:gd name="T37" fmla="*/ 478 h 1550"/>
                <a:gd name="T38" fmla="*/ 286 w 1324"/>
                <a:gd name="T39" fmla="*/ 415 h 1550"/>
                <a:gd name="T40" fmla="*/ 344 w 1324"/>
                <a:gd name="T41" fmla="*/ 357 h 1550"/>
                <a:gd name="T42" fmla="*/ 426 w 1324"/>
                <a:gd name="T43" fmla="*/ 357 h 1550"/>
                <a:gd name="T44" fmla="*/ 472 w 1324"/>
                <a:gd name="T45" fmla="*/ 404 h 1550"/>
                <a:gd name="T46" fmla="*/ 517 w 1324"/>
                <a:gd name="T47" fmla="*/ 449 h 1550"/>
                <a:gd name="T48" fmla="*/ 517 w 1324"/>
                <a:gd name="T49" fmla="*/ 533 h 1550"/>
                <a:gd name="T50" fmla="*/ 460 w 1324"/>
                <a:gd name="T51" fmla="*/ 589 h 1550"/>
                <a:gd name="T52" fmla="*/ 458 w 1324"/>
                <a:gd name="T53" fmla="*/ 604 h 1550"/>
                <a:gd name="T54" fmla="*/ 509 w 1324"/>
                <a:gd name="T55" fmla="*/ 686 h 1550"/>
                <a:gd name="T56" fmla="*/ 652 w 1324"/>
                <a:gd name="T57" fmla="*/ 817 h 1550"/>
                <a:gd name="T58" fmla="*/ 690 w 1324"/>
                <a:gd name="T59" fmla="*/ 836 h 1550"/>
                <a:gd name="T60" fmla="*/ 706 w 1324"/>
                <a:gd name="T61" fmla="*/ 834 h 1550"/>
                <a:gd name="T62" fmla="*/ 763 w 1324"/>
                <a:gd name="T63" fmla="*/ 776 h 1550"/>
                <a:gd name="T64" fmla="*/ 845 w 1324"/>
                <a:gd name="T65" fmla="*/ 776 h 1550"/>
                <a:gd name="T66" fmla="*/ 937 w 1324"/>
                <a:gd name="T67" fmla="*/ 868 h 1550"/>
                <a:gd name="T68" fmla="*/ 937 w 1324"/>
                <a:gd name="T69" fmla="*/ 952 h 1550"/>
                <a:gd name="T70" fmla="*/ 884 w 1324"/>
                <a:gd name="T71" fmla="*/ 1005 h 1550"/>
                <a:gd name="T72" fmla="*/ 796 w 1324"/>
                <a:gd name="T73" fmla="*/ 1038 h 1550"/>
                <a:gd name="T74" fmla="*/ 656 w 1324"/>
                <a:gd name="T75" fmla="*/ 997 h 1550"/>
                <a:gd name="T76" fmla="*/ 402 w 1324"/>
                <a:gd name="T77" fmla="*/ 799 h 1550"/>
                <a:gd name="T78" fmla="*/ 278 w 1324"/>
                <a:gd name="T79" fmla="*/ 593 h 1550"/>
                <a:gd name="T80" fmla="*/ 257 w 1324"/>
                <a:gd name="T81" fmla="*/ 478 h 1550"/>
                <a:gd name="T82" fmla="*/ 257 w 1324"/>
                <a:gd name="T83" fmla="*/ 478 h 1550"/>
                <a:gd name="T84" fmla="*/ 257 w 1324"/>
                <a:gd name="T85" fmla="*/ 478 h 1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24" h="1550">
                  <a:moveTo>
                    <a:pt x="1233" y="1414"/>
                  </a:moveTo>
                  <a:cubicBezTo>
                    <a:pt x="1233" y="1439"/>
                    <a:pt x="1212" y="1459"/>
                    <a:pt x="1188" y="1459"/>
                  </a:cubicBezTo>
                  <a:cubicBezTo>
                    <a:pt x="136" y="1459"/>
                    <a:pt x="136" y="1459"/>
                    <a:pt x="136" y="1459"/>
                  </a:cubicBezTo>
                  <a:cubicBezTo>
                    <a:pt x="111" y="1459"/>
                    <a:pt x="91" y="1439"/>
                    <a:pt x="91" y="1414"/>
                  </a:cubicBezTo>
                  <a:cubicBezTo>
                    <a:pt x="91" y="1395"/>
                    <a:pt x="91" y="1395"/>
                    <a:pt x="91" y="1395"/>
                  </a:cubicBezTo>
                  <a:cubicBezTo>
                    <a:pt x="1069" y="1395"/>
                    <a:pt x="1069" y="1395"/>
                    <a:pt x="1069" y="1395"/>
                  </a:cubicBezTo>
                  <a:cubicBezTo>
                    <a:pt x="1119" y="1395"/>
                    <a:pt x="1160" y="1355"/>
                    <a:pt x="1160" y="1305"/>
                  </a:cubicBezTo>
                  <a:cubicBezTo>
                    <a:pt x="1160" y="90"/>
                    <a:pt x="1160" y="90"/>
                    <a:pt x="1160" y="90"/>
                  </a:cubicBezTo>
                  <a:cubicBezTo>
                    <a:pt x="1160" y="40"/>
                    <a:pt x="1119" y="0"/>
                    <a:pt x="1069" y="0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41" y="0"/>
                    <a:pt x="0" y="40"/>
                    <a:pt x="0" y="90"/>
                  </a:cubicBezTo>
                  <a:cubicBezTo>
                    <a:pt x="0" y="1414"/>
                    <a:pt x="0" y="1414"/>
                    <a:pt x="0" y="1414"/>
                  </a:cubicBezTo>
                  <a:cubicBezTo>
                    <a:pt x="0" y="1489"/>
                    <a:pt x="61" y="1550"/>
                    <a:pt x="136" y="1550"/>
                  </a:cubicBezTo>
                  <a:cubicBezTo>
                    <a:pt x="1188" y="1550"/>
                    <a:pt x="1188" y="1550"/>
                    <a:pt x="1188" y="1550"/>
                  </a:cubicBezTo>
                  <a:cubicBezTo>
                    <a:pt x="1262" y="1550"/>
                    <a:pt x="1324" y="1489"/>
                    <a:pt x="1324" y="1414"/>
                  </a:cubicBezTo>
                  <a:cubicBezTo>
                    <a:pt x="1324" y="1226"/>
                    <a:pt x="1324" y="1226"/>
                    <a:pt x="1324" y="1226"/>
                  </a:cubicBezTo>
                  <a:cubicBezTo>
                    <a:pt x="1233" y="1226"/>
                    <a:pt x="1233" y="1226"/>
                    <a:pt x="1233" y="1226"/>
                  </a:cubicBezTo>
                  <a:lnTo>
                    <a:pt x="1233" y="1414"/>
                  </a:lnTo>
                  <a:close/>
                  <a:moveTo>
                    <a:pt x="257" y="478"/>
                  </a:moveTo>
                  <a:cubicBezTo>
                    <a:pt x="259" y="453"/>
                    <a:pt x="268" y="432"/>
                    <a:pt x="286" y="415"/>
                  </a:cubicBezTo>
                  <a:cubicBezTo>
                    <a:pt x="306" y="396"/>
                    <a:pt x="324" y="377"/>
                    <a:pt x="344" y="357"/>
                  </a:cubicBezTo>
                  <a:cubicBezTo>
                    <a:pt x="369" y="333"/>
                    <a:pt x="400" y="333"/>
                    <a:pt x="426" y="357"/>
                  </a:cubicBezTo>
                  <a:cubicBezTo>
                    <a:pt x="441" y="373"/>
                    <a:pt x="457" y="388"/>
                    <a:pt x="472" y="404"/>
                  </a:cubicBezTo>
                  <a:cubicBezTo>
                    <a:pt x="517" y="449"/>
                    <a:pt x="517" y="449"/>
                    <a:pt x="517" y="449"/>
                  </a:cubicBezTo>
                  <a:cubicBezTo>
                    <a:pt x="543" y="475"/>
                    <a:pt x="543" y="507"/>
                    <a:pt x="517" y="533"/>
                  </a:cubicBezTo>
                  <a:cubicBezTo>
                    <a:pt x="498" y="552"/>
                    <a:pt x="480" y="571"/>
                    <a:pt x="460" y="589"/>
                  </a:cubicBezTo>
                  <a:cubicBezTo>
                    <a:pt x="455" y="594"/>
                    <a:pt x="455" y="598"/>
                    <a:pt x="458" y="604"/>
                  </a:cubicBezTo>
                  <a:cubicBezTo>
                    <a:pt x="470" y="635"/>
                    <a:pt x="488" y="661"/>
                    <a:pt x="509" y="686"/>
                  </a:cubicBezTo>
                  <a:cubicBezTo>
                    <a:pt x="550" y="737"/>
                    <a:pt x="596" y="782"/>
                    <a:pt x="652" y="817"/>
                  </a:cubicBezTo>
                  <a:cubicBezTo>
                    <a:pt x="664" y="824"/>
                    <a:pt x="677" y="830"/>
                    <a:pt x="690" y="836"/>
                  </a:cubicBezTo>
                  <a:cubicBezTo>
                    <a:pt x="696" y="840"/>
                    <a:pt x="700" y="839"/>
                    <a:pt x="706" y="834"/>
                  </a:cubicBezTo>
                  <a:cubicBezTo>
                    <a:pt x="724" y="814"/>
                    <a:pt x="744" y="795"/>
                    <a:pt x="763" y="776"/>
                  </a:cubicBezTo>
                  <a:cubicBezTo>
                    <a:pt x="788" y="751"/>
                    <a:pt x="820" y="751"/>
                    <a:pt x="845" y="776"/>
                  </a:cubicBezTo>
                  <a:cubicBezTo>
                    <a:pt x="876" y="807"/>
                    <a:pt x="906" y="837"/>
                    <a:pt x="937" y="868"/>
                  </a:cubicBezTo>
                  <a:cubicBezTo>
                    <a:pt x="963" y="894"/>
                    <a:pt x="962" y="926"/>
                    <a:pt x="937" y="952"/>
                  </a:cubicBezTo>
                  <a:cubicBezTo>
                    <a:pt x="919" y="970"/>
                    <a:pt x="901" y="986"/>
                    <a:pt x="884" y="1005"/>
                  </a:cubicBezTo>
                  <a:cubicBezTo>
                    <a:pt x="860" y="1032"/>
                    <a:pt x="830" y="1040"/>
                    <a:pt x="796" y="1038"/>
                  </a:cubicBezTo>
                  <a:cubicBezTo>
                    <a:pt x="746" y="1035"/>
                    <a:pt x="700" y="1019"/>
                    <a:pt x="656" y="997"/>
                  </a:cubicBezTo>
                  <a:cubicBezTo>
                    <a:pt x="557" y="949"/>
                    <a:pt x="473" y="883"/>
                    <a:pt x="402" y="799"/>
                  </a:cubicBezTo>
                  <a:cubicBezTo>
                    <a:pt x="350" y="737"/>
                    <a:pt x="307" y="669"/>
                    <a:pt x="278" y="593"/>
                  </a:cubicBezTo>
                  <a:cubicBezTo>
                    <a:pt x="264" y="555"/>
                    <a:pt x="254" y="518"/>
                    <a:pt x="257" y="478"/>
                  </a:cubicBezTo>
                  <a:close/>
                  <a:moveTo>
                    <a:pt x="257" y="478"/>
                  </a:moveTo>
                  <a:cubicBezTo>
                    <a:pt x="257" y="478"/>
                    <a:pt x="257" y="478"/>
                    <a:pt x="257" y="47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Freeform 15"/>
            <p:cNvSpPr>
              <a:spLocks noEditPoints="1"/>
            </p:cNvSpPr>
            <p:nvPr/>
          </p:nvSpPr>
          <p:spPr bwMode="auto">
            <a:xfrm>
              <a:off x="5170488" y="7300913"/>
              <a:ext cx="69850" cy="104775"/>
            </a:xfrm>
            <a:custGeom>
              <a:avLst/>
              <a:gdLst>
                <a:gd name="T0" fmla="*/ 121 w 175"/>
                <a:gd name="T1" fmla="*/ 0 h 266"/>
                <a:gd name="T2" fmla="*/ 0 w 175"/>
                <a:gd name="T3" fmla="*/ 0 h 266"/>
                <a:gd name="T4" fmla="*/ 0 w 175"/>
                <a:gd name="T5" fmla="*/ 266 h 266"/>
                <a:gd name="T6" fmla="*/ 121 w 175"/>
                <a:gd name="T7" fmla="*/ 266 h 266"/>
                <a:gd name="T8" fmla="*/ 175 w 175"/>
                <a:gd name="T9" fmla="*/ 211 h 266"/>
                <a:gd name="T10" fmla="*/ 175 w 175"/>
                <a:gd name="T11" fmla="*/ 54 h 266"/>
                <a:gd name="T12" fmla="*/ 121 w 175"/>
                <a:gd name="T13" fmla="*/ 0 h 266"/>
                <a:gd name="T14" fmla="*/ 121 w 175"/>
                <a:gd name="T15" fmla="*/ 0 h 266"/>
                <a:gd name="T16" fmla="*/ 121 w 175"/>
                <a:gd name="T17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5" h="266">
                  <a:moveTo>
                    <a:pt x="12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66"/>
                    <a:pt x="0" y="266"/>
                    <a:pt x="0" y="266"/>
                  </a:cubicBezTo>
                  <a:cubicBezTo>
                    <a:pt x="121" y="266"/>
                    <a:pt x="121" y="266"/>
                    <a:pt x="121" y="266"/>
                  </a:cubicBezTo>
                  <a:cubicBezTo>
                    <a:pt x="151" y="266"/>
                    <a:pt x="175" y="242"/>
                    <a:pt x="175" y="211"/>
                  </a:cubicBezTo>
                  <a:cubicBezTo>
                    <a:pt x="175" y="54"/>
                    <a:pt x="175" y="54"/>
                    <a:pt x="175" y="54"/>
                  </a:cubicBezTo>
                  <a:cubicBezTo>
                    <a:pt x="175" y="24"/>
                    <a:pt x="151" y="0"/>
                    <a:pt x="121" y="0"/>
                  </a:cubicBezTo>
                  <a:close/>
                  <a:moveTo>
                    <a:pt x="121" y="0"/>
                  </a:moveTo>
                  <a:cubicBezTo>
                    <a:pt x="121" y="0"/>
                    <a:pt x="121" y="0"/>
                    <a:pt x="12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Freeform 16"/>
            <p:cNvSpPr>
              <a:spLocks noEditPoints="1"/>
            </p:cNvSpPr>
            <p:nvPr/>
          </p:nvSpPr>
          <p:spPr bwMode="auto">
            <a:xfrm>
              <a:off x="5170488" y="7440613"/>
              <a:ext cx="69850" cy="106363"/>
            </a:xfrm>
            <a:custGeom>
              <a:avLst/>
              <a:gdLst>
                <a:gd name="T0" fmla="*/ 121 w 175"/>
                <a:gd name="T1" fmla="*/ 0 h 265"/>
                <a:gd name="T2" fmla="*/ 0 w 175"/>
                <a:gd name="T3" fmla="*/ 0 h 265"/>
                <a:gd name="T4" fmla="*/ 0 w 175"/>
                <a:gd name="T5" fmla="*/ 265 h 265"/>
                <a:gd name="T6" fmla="*/ 121 w 175"/>
                <a:gd name="T7" fmla="*/ 265 h 265"/>
                <a:gd name="T8" fmla="*/ 175 w 175"/>
                <a:gd name="T9" fmla="*/ 211 h 265"/>
                <a:gd name="T10" fmla="*/ 175 w 175"/>
                <a:gd name="T11" fmla="*/ 54 h 265"/>
                <a:gd name="T12" fmla="*/ 121 w 175"/>
                <a:gd name="T13" fmla="*/ 0 h 265"/>
                <a:gd name="T14" fmla="*/ 121 w 175"/>
                <a:gd name="T15" fmla="*/ 0 h 265"/>
                <a:gd name="T16" fmla="*/ 121 w 175"/>
                <a:gd name="T17" fmla="*/ 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5" h="265">
                  <a:moveTo>
                    <a:pt x="12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121" y="265"/>
                    <a:pt x="121" y="265"/>
                    <a:pt x="121" y="265"/>
                  </a:cubicBezTo>
                  <a:cubicBezTo>
                    <a:pt x="151" y="265"/>
                    <a:pt x="175" y="241"/>
                    <a:pt x="175" y="211"/>
                  </a:cubicBezTo>
                  <a:cubicBezTo>
                    <a:pt x="175" y="54"/>
                    <a:pt x="175" y="54"/>
                    <a:pt x="175" y="54"/>
                  </a:cubicBezTo>
                  <a:cubicBezTo>
                    <a:pt x="175" y="24"/>
                    <a:pt x="151" y="0"/>
                    <a:pt x="121" y="0"/>
                  </a:cubicBezTo>
                  <a:close/>
                  <a:moveTo>
                    <a:pt x="121" y="0"/>
                  </a:moveTo>
                  <a:cubicBezTo>
                    <a:pt x="121" y="0"/>
                    <a:pt x="121" y="0"/>
                    <a:pt x="12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Freeform 17"/>
            <p:cNvSpPr>
              <a:spLocks noEditPoints="1"/>
            </p:cNvSpPr>
            <p:nvPr/>
          </p:nvSpPr>
          <p:spPr bwMode="auto">
            <a:xfrm>
              <a:off x="5170488" y="7159625"/>
              <a:ext cx="69850" cy="106363"/>
            </a:xfrm>
            <a:custGeom>
              <a:avLst/>
              <a:gdLst>
                <a:gd name="T0" fmla="*/ 121 w 175"/>
                <a:gd name="T1" fmla="*/ 0 h 266"/>
                <a:gd name="T2" fmla="*/ 0 w 175"/>
                <a:gd name="T3" fmla="*/ 0 h 266"/>
                <a:gd name="T4" fmla="*/ 0 w 175"/>
                <a:gd name="T5" fmla="*/ 266 h 266"/>
                <a:gd name="T6" fmla="*/ 121 w 175"/>
                <a:gd name="T7" fmla="*/ 266 h 266"/>
                <a:gd name="T8" fmla="*/ 175 w 175"/>
                <a:gd name="T9" fmla="*/ 212 h 266"/>
                <a:gd name="T10" fmla="*/ 175 w 175"/>
                <a:gd name="T11" fmla="*/ 55 h 266"/>
                <a:gd name="T12" fmla="*/ 121 w 175"/>
                <a:gd name="T13" fmla="*/ 0 h 266"/>
                <a:gd name="T14" fmla="*/ 121 w 175"/>
                <a:gd name="T15" fmla="*/ 0 h 266"/>
                <a:gd name="T16" fmla="*/ 121 w 175"/>
                <a:gd name="T17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5" h="266">
                  <a:moveTo>
                    <a:pt x="12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66"/>
                    <a:pt x="0" y="266"/>
                    <a:pt x="0" y="266"/>
                  </a:cubicBezTo>
                  <a:cubicBezTo>
                    <a:pt x="121" y="266"/>
                    <a:pt x="121" y="266"/>
                    <a:pt x="121" y="266"/>
                  </a:cubicBezTo>
                  <a:cubicBezTo>
                    <a:pt x="151" y="266"/>
                    <a:pt x="175" y="242"/>
                    <a:pt x="175" y="212"/>
                  </a:cubicBezTo>
                  <a:cubicBezTo>
                    <a:pt x="175" y="55"/>
                    <a:pt x="175" y="55"/>
                    <a:pt x="175" y="55"/>
                  </a:cubicBezTo>
                  <a:cubicBezTo>
                    <a:pt x="175" y="25"/>
                    <a:pt x="151" y="0"/>
                    <a:pt x="121" y="0"/>
                  </a:cubicBezTo>
                  <a:close/>
                  <a:moveTo>
                    <a:pt x="121" y="0"/>
                  </a:moveTo>
                  <a:cubicBezTo>
                    <a:pt x="121" y="0"/>
                    <a:pt x="121" y="0"/>
                    <a:pt x="12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7132699" y="4788573"/>
            <a:ext cx="318868" cy="318070"/>
            <a:chOff x="5489575" y="7239000"/>
            <a:chExt cx="633412" cy="631826"/>
          </a:xfrm>
          <a:solidFill>
            <a:schemeClr val="bg1"/>
          </a:solidFill>
        </p:grpSpPr>
        <p:sp>
          <p:nvSpPr>
            <p:cNvPr id="73" name="Freeform 18"/>
            <p:cNvSpPr>
              <a:spLocks noEditPoints="1"/>
            </p:cNvSpPr>
            <p:nvPr/>
          </p:nvSpPr>
          <p:spPr bwMode="auto">
            <a:xfrm>
              <a:off x="5489575" y="7434263"/>
              <a:ext cx="438150" cy="436563"/>
            </a:xfrm>
            <a:custGeom>
              <a:avLst/>
              <a:gdLst>
                <a:gd name="T0" fmla="*/ 917 w 1100"/>
                <a:gd name="T1" fmla="*/ 689 h 1098"/>
                <a:gd name="T2" fmla="*/ 790 w 1100"/>
                <a:gd name="T3" fmla="*/ 689 h 1098"/>
                <a:gd name="T4" fmla="*/ 701 w 1100"/>
                <a:gd name="T5" fmla="*/ 778 h 1098"/>
                <a:gd name="T6" fmla="*/ 676 w 1100"/>
                <a:gd name="T7" fmla="*/ 783 h 1098"/>
                <a:gd name="T8" fmla="*/ 618 w 1100"/>
                <a:gd name="T9" fmla="*/ 752 h 1098"/>
                <a:gd name="T10" fmla="*/ 396 w 1100"/>
                <a:gd name="T11" fmla="*/ 550 h 1098"/>
                <a:gd name="T12" fmla="*/ 316 w 1100"/>
                <a:gd name="T13" fmla="*/ 422 h 1098"/>
                <a:gd name="T14" fmla="*/ 321 w 1100"/>
                <a:gd name="T15" fmla="*/ 399 h 1098"/>
                <a:gd name="T16" fmla="*/ 409 w 1100"/>
                <a:gd name="T17" fmla="*/ 311 h 1098"/>
                <a:gd name="T18" fmla="*/ 408 w 1100"/>
                <a:gd name="T19" fmla="*/ 181 h 1098"/>
                <a:gd name="T20" fmla="*/ 339 w 1100"/>
                <a:gd name="T21" fmla="*/ 111 h 1098"/>
                <a:gd name="T22" fmla="*/ 267 w 1100"/>
                <a:gd name="T23" fmla="*/ 39 h 1098"/>
                <a:gd name="T24" fmla="*/ 139 w 1100"/>
                <a:gd name="T25" fmla="*/ 39 h 1098"/>
                <a:gd name="T26" fmla="*/ 50 w 1100"/>
                <a:gd name="T27" fmla="*/ 128 h 1098"/>
                <a:gd name="T28" fmla="*/ 5 w 1100"/>
                <a:gd name="T29" fmla="*/ 226 h 1098"/>
                <a:gd name="T30" fmla="*/ 37 w 1100"/>
                <a:gd name="T31" fmla="*/ 404 h 1098"/>
                <a:gd name="T32" fmla="*/ 229 w 1100"/>
                <a:gd name="T33" fmla="*/ 724 h 1098"/>
                <a:gd name="T34" fmla="*/ 623 w 1100"/>
                <a:gd name="T35" fmla="*/ 1032 h 1098"/>
                <a:gd name="T36" fmla="*/ 841 w 1100"/>
                <a:gd name="T37" fmla="*/ 1095 h 1098"/>
                <a:gd name="T38" fmla="*/ 978 w 1100"/>
                <a:gd name="T39" fmla="*/ 1043 h 1098"/>
                <a:gd name="T40" fmla="*/ 1060 w 1100"/>
                <a:gd name="T41" fmla="*/ 962 h 1098"/>
                <a:gd name="T42" fmla="*/ 1060 w 1100"/>
                <a:gd name="T43" fmla="*/ 832 h 1098"/>
                <a:gd name="T44" fmla="*/ 917 w 1100"/>
                <a:gd name="T45" fmla="*/ 689 h 1098"/>
                <a:gd name="T46" fmla="*/ 917 w 1100"/>
                <a:gd name="T47" fmla="*/ 689 h 1098"/>
                <a:gd name="T48" fmla="*/ 917 w 1100"/>
                <a:gd name="T49" fmla="*/ 689 h 1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00" h="1098">
                  <a:moveTo>
                    <a:pt x="917" y="689"/>
                  </a:moveTo>
                  <a:cubicBezTo>
                    <a:pt x="878" y="651"/>
                    <a:pt x="829" y="651"/>
                    <a:pt x="790" y="689"/>
                  </a:cubicBezTo>
                  <a:cubicBezTo>
                    <a:pt x="760" y="719"/>
                    <a:pt x="730" y="748"/>
                    <a:pt x="701" y="778"/>
                  </a:cubicBezTo>
                  <a:cubicBezTo>
                    <a:pt x="693" y="787"/>
                    <a:pt x="686" y="788"/>
                    <a:pt x="676" y="783"/>
                  </a:cubicBezTo>
                  <a:cubicBezTo>
                    <a:pt x="657" y="772"/>
                    <a:pt x="637" y="764"/>
                    <a:pt x="618" y="752"/>
                  </a:cubicBezTo>
                  <a:cubicBezTo>
                    <a:pt x="532" y="698"/>
                    <a:pt x="460" y="629"/>
                    <a:pt x="396" y="550"/>
                  </a:cubicBezTo>
                  <a:cubicBezTo>
                    <a:pt x="364" y="511"/>
                    <a:pt x="336" y="469"/>
                    <a:pt x="316" y="422"/>
                  </a:cubicBezTo>
                  <a:cubicBezTo>
                    <a:pt x="312" y="413"/>
                    <a:pt x="313" y="406"/>
                    <a:pt x="321" y="399"/>
                  </a:cubicBezTo>
                  <a:cubicBezTo>
                    <a:pt x="350" y="370"/>
                    <a:pt x="380" y="341"/>
                    <a:pt x="409" y="311"/>
                  </a:cubicBezTo>
                  <a:cubicBezTo>
                    <a:pt x="449" y="270"/>
                    <a:pt x="449" y="222"/>
                    <a:pt x="408" y="181"/>
                  </a:cubicBezTo>
                  <a:cubicBezTo>
                    <a:pt x="385" y="158"/>
                    <a:pt x="362" y="134"/>
                    <a:pt x="339" y="111"/>
                  </a:cubicBezTo>
                  <a:cubicBezTo>
                    <a:pt x="315" y="87"/>
                    <a:pt x="291" y="63"/>
                    <a:pt x="267" y="39"/>
                  </a:cubicBezTo>
                  <a:cubicBezTo>
                    <a:pt x="227" y="1"/>
                    <a:pt x="179" y="0"/>
                    <a:pt x="139" y="39"/>
                  </a:cubicBezTo>
                  <a:cubicBezTo>
                    <a:pt x="109" y="69"/>
                    <a:pt x="80" y="99"/>
                    <a:pt x="50" y="128"/>
                  </a:cubicBezTo>
                  <a:cubicBezTo>
                    <a:pt x="22" y="155"/>
                    <a:pt x="8" y="187"/>
                    <a:pt x="5" y="226"/>
                  </a:cubicBezTo>
                  <a:cubicBezTo>
                    <a:pt x="0" y="288"/>
                    <a:pt x="15" y="347"/>
                    <a:pt x="37" y="404"/>
                  </a:cubicBezTo>
                  <a:cubicBezTo>
                    <a:pt x="81" y="522"/>
                    <a:pt x="148" y="627"/>
                    <a:pt x="229" y="724"/>
                  </a:cubicBezTo>
                  <a:cubicBezTo>
                    <a:pt x="338" y="855"/>
                    <a:pt x="469" y="958"/>
                    <a:pt x="623" y="1032"/>
                  </a:cubicBezTo>
                  <a:cubicBezTo>
                    <a:pt x="692" y="1066"/>
                    <a:pt x="763" y="1091"/>
                    <a:pt x="841" y="1095"/>
                  </a:cubicBezTo>
                  <a:cubicBezTo>
                    <a:pt x="894" y="1098"/>
                    <a:pt x="941" y="1085"/>
                    <a:pt x="978" y="1043"/>
                  </a:cubicBezTo>
                  <a:cubicBezTo>
                    <a:pt x="1004" y="1015"/>
                    <a:pt x="1032" y="989"/>
                    <a:pt x="1060" y="962"/>
                  </a:cubicBezTo>
                  <a:cubicBezTo>
                    <a:pt x="1100" y="921"/>
                    <a:pt x="1100" y="872"/>
                    <a:pt x="1060" y="832"/>
                  </a:cubicBezTo>
                  <a:cubicBezTo>
                    <a:pt x="1012" y="784"/>
                    <a:pt x="964" y="737"/>
                    <a:pt x="917" y="689"/>
                  </a:cubicBezTo>
                  <a:close/>
                  <a:moveTo>
                    <a:pt x="917" y="689"/>
                  </a:moveTo>
                  <a:cubicBezTo>
                    <a:pt x="917" y="689"/>
                    <a:pt x="917" y="689"/>
                    <a:pt x="917" y="68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Freeform 19"/>
            <p:cNvSpPr>
              <a:spLocks noEditPoints="1"/>
            </p:cNvSpPr>
            <p:nvPr/>
          </p:nvSpPr>
          <p:spPr bwMode="auto">
            <a:xfrm>
              <a:off x="5699125" y="7239000"/>
              <a:ext cx="423862" cy="420688"/>
            </a:xfrm>
            <a:custGeom>
              <a:avLst/>
              <a:gdLst>
                <a:gd name="T0" fmla="*/ 875 w 1064"/>
                <a:gd name="T1" fmla="*/ 189 h 1060"/>
                <a:gd name="T2" fmla="*/ 189 w 1064"/>
                <a:gd name="T3" fmla="*/ 189 h 1060"/>
                <a:gd name="T4" fmla="*/ 168 w 1064"/>
                <a:gd name="T5" fmla="*/ 853 h 1060"/>
                <a:gd name="T6" fmla="*/ 173 w 1064"/>
                <a:gd name="T7" fmla="*/ 857 h 1060"/>
                <a:gd name="T8" fmla="*/ 73 w 1064"/>
                <a:gd name="T9" fmla="*/ 970 h 1060"/>
                <a:gd name="T10" fmla="*/ 79 w 1064"/>
                <a:gd name="T11" fmla="*/ 1006 h 1060"/>
                <a:gd name="T12" fmla="*/ 285 w 1064"/>
                <a:gd name="T13" fmla="*/ 950 h 1060"/>
                <a:gd name="T14" fmla="*/ 286 w 1064"/>
                <a:gd name="T15" fmla="*/ 951 h 1060"/>
                <a:gd name="T16" fmla="*/ 874 w 1064"/>
                <a:gd name="T17" fmla="*/ 875 h 1060"/>
                <a:gd name="T18" fmla="*/ 875 w 1064"/>
                <a:gd name="T19" fmla="*/ 189 h 1060"/>
                <a:gd name="T20" fmla="*/ 552 w 1064"/>
                <a:gd name="T21" fmla="*/ 233 h 1060"/>
                <a:gd name="T22" fmla="*/ 630 w 1064"/>
                <a:gd name="T23" fmla="*/ 313 h 1060"/>
                <a:gd name="T24" fmla="*/ 552 w 1064"/>
                <a:gd name="T25" fmla="*/ 392 h 1060"/>
                <a:gd name="T26" fmla="*/ 473 w 1064"/>
                <a:gd name="T27" fmla="*/ 312 h 1060"/>
                <a:gd name="T28" fmla="*/ 552 w 1064"/>
                <a:gd name="T29" fmla="*/ 233 h 1060"/>
                <a:gd name="T30" fmla="*/ 665 w 1064"/>
                <a:gd name="T31" fmla="*/ 766 h 1060"/>
                <a:gd name="T32" fmla="*/ 654 w 1064"/>
                <a:gd name="T33" fmla="*/ 785 h 1060"/>
                <a:gd name="T34" fmla="*/ 549 w 1064"/>
                <a:gd name="T35" fmla="*/ 832 h 1060"/>
                <a:gd name="T36" fmla="*/ 492 w 1064"/>
                <a:gd name="T37" fmla="*/ 828 h 1060"/>
                <a:gd name="T38" fmla="*/ 426 w 1064"/>
                <a:gd name="T39" fmla="*/ 743 h 1060"/>
                <a:gd name="T40" fmla="*/ 439 w 1064"/>
                <a:gd name="T41" fmla="*/ 657 h 1060"/>
                <a:gd name="T42" fmla="*/ 465 w 1064"/>
                <a:gd name="T43" fmla="*/ 509 h 1060"/>
                <a:gd name="T44" fmla="*/ 466 w 1064"/>
                <a:gd name="T45" fmla="*/ 500 h 1060"/>
                <a:gd name="T46" fmla="*/ 439 w 1064"/>
                <a:gd name="T47" fmla="*/ 469 h 1060"/>
                <a:gd name="T48" fmla="*/ 413 w 1064"/>
                <a:gd name="T49" fmla="*/ 464 h 1060"/>
                <a:gd name="T50" fmla="*/ 399 w 1064"/>
                <a:gd name="T51" fmla="*/ 444 h 1060"/>
                <a:gd name="T52" fmla="*/ 417 w 1064"/>
                <a:gd name="T53" fmla="*/ 428 h 1060"/>
                <a:gd name="T54" fmla="*/ 435 w 1064"/>
                <a:gd name="T55" fmla="*/ 427 h 1060"/>
                <a:gd name="T56" fmla="*/ 584 w 1064"/>
                <a:gd name="T57" fmla="*/ 427 h 1060"/>
                <a:gd name="T58" fmla="*/ 614 w 1064"/>
                <a:gd name="T59" fmla="*/ 454 h 1060"/>
                <a:gd name="T60" fmla="*/ 609 w 1064"/>
                <a:gd name="T61" fmla="*/ 500 h 1060"/>
                <a:gd name="T62" fmla="*/ 579 w 1064"/>
                <a:gd name="T63" fmla="*/ 669 h 1060"/>
                <a:gd name="T64" fmla="*/ 569 w 1064"/>
                <a:gd name="T65" fmla="*/ 725 h 1060"/>
                <a:gd name="T66" fmla="*/ 572 w 1064"/>
                <a:gd name="T67" fmla="*/ 753 h 1060"/>
                <a:gd name="T68" fmla="*/ 596 w 1064"/>
                <a:gd name="T69" fmla="*/ 769 h 1060"/>
                <a:gd name="T70" fmla="*/ 625 w 1064"/>
                <a:gd name="T71" fmla="*/ 761 h 1060"/>
                <a:gd name="T72" fmla="*/ 647 w 1064"/>
                <a:gd name="T73" fmla="*/ 750 h 1060"/>
                <a:gd name="T74" fmla="*/ 665 w 1064"/>
                <a:gd name="T75" fmla="*/ 766 h 1060"/>
                <a:gd name="T76" fmla="*/ 665 w 1064"/>
                <a:gd name="T77" fmla="*/ 766 h 1060"/>
                <a:gd name="T78" fmla="*/ 665 w 1064"/>
                <a:gd name="T79" fmla="*/ 766 h 10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64" h="1060">
                  <a:moveTo>
                    <a:pt x="875" y="189"/>
                  </a:moveTo>
                  <a:cubicBezTo>
                    <a:pt x="685" y="0"/>
                    <a:pt x="378" y="0"/>
                    <a:pt x="189" y="189"/>
                  </a:cubicBezTo>
                  <a:cubicBezTo>
                    <a:pt x="6" y="372"/>
                    <a:pt x="0" y="663"/>
                    <a:pt x="168" y="853"/>
                  </a:cubicBezTo>
                  <a:cubicBezTo>
                    <a:pt x="173" y="857"/>
                    <a:pt x="173" y="857"/>
                    <a:pt x="173" y="857"/>
                  </a:cubicBezTo>
                  <a:cubicBezTo>
                    <a:pt x="155" y="897"/>
                    <a:pt x="123" y="946"/>
                    <a:pt x="73" y="970"/>
                  </a:cubicBezTo>
                  <a:cubicBezTo>
                    <a:pt x="57" y="978"/>
                    <a:pt x="61" y="1003"/>
                    <a:pt x="79" y="1006"/>
                  </a:cubicBezTo>
                  <a:cubicBezTo>
                    <a:pt x="133" y="1015"/>
                    <a:pt x="212" y="1005"/>
                    <a:pt x="285" y="950"/>
                  </a:cubicBezTo>
                  <a:cubicBezTo>
                    <a:pt x="286" y="951"/>
                    <a:pt x="286" y="951"/>
                    <a:pt x="286" y="951"/>
                  </a:cubicBezTo>
                  <a:cubicBezTo>
                    <a:pt x="472" y="1060"/>
                    <a:pt x="715" y="1035"/>
                    <a:pt x="874" y="875"/>
                  </a:cubicBezTo>
                  <a:cubicBezTo>
                    <a:pt x="1064" y="686"/>
                    <a:pt x="1064" y="379"/>
                    <a:pt x="875" y="189"/>
                  </a:cubicBezTo>
                  <a:close/>
                  <a:moveTo>
                    <a:pt x="552" y="233"/>
                  </a:moveTo>
                  <a:cubicBezTo>
                    <a:pt x="596" y="233"/>
                    <a:pt x="631" y="269"/>
                    <a:pt x="630" y="313"/>
                  </a:cubicBezTo>
                  <a:cubicBezTo>
                    <a:pt x="630" y="357"/>
                    <a:pt x="595" y="392"/>
                    <a:pt x="552" y="392"/>
                  </a:cubicBezTo>
                  <a:cubicBezTo>
                    <a:pt x="508" y="392"/>
                    <a:pt x="472" y="355"/>
                    <a:pt x="473" y="312"/>
                  </a:cubicBezTo>
                  <a:cubicBezTo>
                    <a:pt x="473" y="268"/>
                    <a:pt x="509" y="233"/>
                    <a:pt x="552" y="233"/>
                  </a:cubicBezTo>
                  <a:close/>
                  <a:moveTo>
                    <a:pt x="665" y="766"/>
                  </a:moveTo>
                  <a:cubicBezTo>
                    <a:pt x="663" y="772"/>
                    <a:pt x="659" y="779"/>
                    <a:pt x="654" y="785"/>
                  </a:cubicBezTo>
                  <a:cubicBezTo>
                    <a:pt x="625" y="814"/>
                    <a:pt x="591" y="831"/>
                    <a:pt x="549" y="832"/>
                  </a:cubicBezTo>
                  <a:cubicBezTo>
                    <a:pt x="530" y="832"/>
                    <a:pt x="511" y="831"/>
                    <a:pt x="492" y="828"/>
                  </a:cubicBezTo>
                  <a:cubicBezTo>
                    <a:pt x="460" y="824"/>
                    <a:pt x="420" y="785"/>
                    <a:pt x="426" y="743"/>
                  </a:cubicBezTo>
                  <a:cubicBezTo>
                    <a:pt x="430" y="714"/>
                    <a:pt x="434" y="686"/>
                    <a:pt x="439" y="657"/>
                  </a:cubicBezTo>
                  <a:cubicBezTo>
                    <a:pt x="447" y="608"/>
                    <a:pt x="456" y="559"/>
                    <a:pt x="465" y="509"/>
                  </a:cubicBezTo>
                  <a:cubicBezTo>
                    <a:pt x="466" y="506"/>
                    <a:pt x="466" y="503"/>
                    <a:pt x="466" y="500"/>
                  </a:cubicBezTo>
                  <a:cubicBezTo>
                    <a:pt x="466" y="479"/>
                    <a:pt x="459" y="472"/>
                    <a:pt x="439" y="469"/>
                  </a:cubicBezTo>
                  <a:cubicBezTo>
                    <a:pt x="430" y="468"/>
                    <a:pt x="421" y="467"/>
                    <a:pt x="413" y="464"/>
                  </a:cubicBezTo>
                  <a:cubicBezTo>
                    <a:pt x="403" y="461"/>
                    <a:pt x="398" y="453"/>
                    <a:pt x="399" y="444"/>
                  </a:cubicBezTo>
                  <a:cubicBezTo>
                    <a:pt x="400" y="436"/>
                    <a:pt x="405" y="430"/>
                    <a:pt x="417" y="428"/>
                  </a:cubicBezTo>
                  <a:cubicBezTo>
                    <a:pt x="422" y="427"/>
                    <a:pt x="429" y="427"/>
                    <a:pt x="435" y="427"/>
                  </a:cubicBezTo>
                  <a:cubicBezTo>
                    <a:pt x="584" y="427"/>
                    <a:pt x="584" y="427"/>
                    <a:pt x="584" y="427"/>
                  </a:cubicBezTo>
                  <a:cubicBezTo>
                    <a:pt x="603" y="427"/>
                    <a:pt x="614" y="435"/>
                    <a:pt x="614" y="454"/>
                  </a:cubicBezTo>
                  <a:cubicBezTo>
                    <a:pt x="615" y="469"/>
                    <a:pt x="612" y="485"/>
                    <a:pt x="609" y="500"/>
                  </a:cubicBezTo>
                  <a:cubicBezTo>
                    <a:pt x="599" y="556"/>
                    <a:pt x="589" y="613"/>
                    <a:pt x="579" y="669"/>
                  </a:cubicBezTo>
                  <a:cubicBezTo>
                    <a:pt x="575" y="688"/>
                    <a:pt x="571" y="707"/>
                    <a:pt x="569" y="725"/>
                  </a:cubicBezTo>
                  <a:cubicBezTo>
                    <a:pt x="568" y="734"/>
                    <a:pt x="570" y="744"/>
                    <a:pt x="572" y="753"/>
                  </a:cubicBezTo>
                  <a:cubicBezTo>
                    <a:pt x="575" y="764"/>
                    <a:pt x="584" y="771"/>
                    <a:pt x="596" y="769"/>
                  </a:cubicBezTo>
                  <a:cubicBezTo>
                    <a:pt x="605" y="768"/>
                    <a:pt x="615" y="765"/>
                    <a:pt x="625" y="761"/>
                  </a:cubicBezTo>
                  <a:cubicBezTo>
                    <a:pt x="633" y="758"/>
                    <a:pt x="639" y="753"/>
                    <a:pt x="647" y="750"/>
                  </a:cubicBezTo>
                  <a:cubicBezTo>
                    <a:pt x="658" y="746"/>
                    <a:pt x="668" y="754"/>
                    <a:pt x="665" y="766"/>
                  </a:cubicBezTo>
                  <a:close/>
                  <a:moveTo>
                    <a:pt x="665" y="766"/>
                  </a:moveTo>
                  <a:cubicBezTo>
                    <a:pt x="665" y="766"/>
                    <a:pt x="665" y="766"/>
                    <a:pt x="665" y="76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6502970" y="3307782"/>
            <a:ext cx="288500" cy="313275"/>
            <a:chOff x="6184900" y="6858000"/>
            <a:chExt cx="573087" cy="622301"/>
          </a:xfrm>
          <a:solidFill>
            <a:schemeClr val="bg1"/>
          </a:solidFill>
        </p:grpSpPr>
        <p:sp>
          <p:nvSpPr>
            <p:cNvPr id="75" name="Freeform 20"/>
            <p:cNvSpPr>
              <a:spLocks noEditPoints="1"/>
            </p:cNvSpPr>
            <p:nvPr/>
          </p:nvSpPr>
          <p:spPr bwMode="auto">
            <a:xfrm>
              <a:off x="6184900" y="6926263"/>
              <a:ext cx="573087" cy="446088"/>
            </a:xfrm>
            <a:custGeom>
              <a:avLst/>
              <a:gdLst>
                <a:gd name="T0" fmla="*/ 1352 w 1440"/>
                <a:gd name="T1" fmla="*/ 393 h 1123"/>
                <a:gd name="T2" fmla="*/ 361 w 1440"/>
                <a:gd name="T3" fmla="*/ 300 h 1123"/>
                <a:gd name="T4" fmla="*/ 345 w 1440"/>
                <a:gd name="T5" fmla="*/ 300 h 1123"/>
                <a:gd name="T6" fmla="*/ 305 w 1440"/>
                <a:gd name="T7" fmla="*/ 108 h 1123"/>
                <a:gd name="T8" fmla="*/ 302 w 1440"/>
                <a:gd name="T9" fmla="*/ 97 h 1123"/>
                <a:gd name="T10" fmla="*/ 266 w 1440"/>
                <a:gd name="T11" fmla="*/ 64 h 1123"/>
                <a:gd name="T12" fmla="*/ 77 w 1440"/>
                <a:gd name="T13" fmla="*/ 8 h 1123"/>
                <a:gd name="T14" fmla="*/ 8 w 1440"/>
                <a:gd name="T15" fmla="*/ 46 h 1123"/>
                <a:gd name="T16" fmla="*/ 46 w 1440"/>
                <a:gd name="T17" fmla="*/ 114 h 1123"/>
                <a:gd name="T18" fmla="*/ 203 w 1440"/>
                <a:gd name="T19" fmla="*/ 161 h 1123"/>
                <a:gd name="T20" fmla="*/ 393 w 1440"/>
                <a:gd name="T21" fmla="*/ 1075 h 1123"/>
                <a:gd name="T22" fmla="*/ 448 w 1440"/>
                <a:gd name="T23" fmla="*/ 1123 h 1123"/>
                <a:gd name="T24" fmla="*/ 1264 w 1440"/>
                <a:gd name="T25" fmla="*/ 1122 h 1123"/>
                <a:gd name="T26" fmla="*/ 1319 w 1440"/>
                <a:gd name="T27" fmla="*/ 1067 h 1123"/>
                <a:gd name="T28" fmla="*/ 1264 w 1440"/>
                <a:gd name="T29" fmla="*/ 1012 h 1123"/>
                <a:gd name="T30" fmla="*/ 493 w 1440"/>
                <a:gd name="T31" fmla="*/ 1013 h 1123"/>
                <a:gd name="T32" fmla="*/ 467 w 1440"/>
                <a:gd name="T33" fmla="*/ 886 h 1123"/>
                <a:gd name="T34" fmla="*/ 1278 w 1440"/>
                <a:gd name="T35" fmla="*/ 886 h 1123"/>
                <a:gd name="T36" fmla="*/ 1365 w 1440"/>
                <a:gd name="T37" fmla="*/ 819 h 1123"/>
                <a:gd name="T38" fmla="*/ 1431 w 1440"/>
                <a:gd name="T39" fmla="*/ 489 h 1123"/>
                <a:gd name="T40" fmla="*/ 1352 w 1440"/>
                <a:gd name="T41" fmla="*/ 393 h 1123"/>
                <a:gd name="T42" fmla="*/ 1352 w 1440"/>
                <a:gd name="T43" fmla="*/ 393 h 1123"/>
                <a:gd name="T44" fmla="*/ 1352 w 1440"/>
                <a:gd name="T45" fmla="*/ 393 h 1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40" h="1123">
                  <a:moveTo>
                    <a:pt x="1352" y="393"/>
                  </a:moveTo>
                  <a:cubicBezTo>
                    <a:pt x="361" y="300"/>
                    <a:pt x="361" y="300"/>
                    <a:pt x="361" y="300"/>
                  </a:cubicBezTo>
                  <a:cubicBezTo>
                    <a:pt x="355" y="299"/>
                    <a:pt x="350" y="299"/>
                    <a:pt x="345" y="300"/>
                  </a:cubicBezTo>
                  <a:cubicBezTo>
                    <a:pt x="305" y="108"/>
                    <a:pt x="305" y="108"/>
                    <a:pt x="305" y="108"/>
                  </a:cubicBezTo>
                  <a:cubicBezTo>
                    <a:pt x="304" y="104"/>
                    <a:pt x="303" y="100"/>
                    <a:pt x="302" y="97"/>
                  </a:cubicBezTo>
                  <a:cubicBezTo>
                    <a:pt x="296" y="81"/>
                    <a:pt x="283" y="69"/>
                    <a:pt x="266" y="64"/>
                  </a:cubicBezTo>
                  <a:cubicBezTo>
                    <a:pt x="77" y="8"/>
                    <a:pt x="77" y="8"/>
                    <a:pt x="77" y="8"/>
                  </a:cubicBezTo>
                  <a:cubicBezTo>
                    <a:pt x="48" y="0"/>
                    <a:pt x="17" y="16"/>
                    <a:pt x="8" y="46"/>
                  </a:cubicBezTo>
                  <a:cubicBezTo>
                    <a:pt x="0" y="75"/>
                    <a:pt x="16" y="105"/>
                    <a:pt x="46" y="114"/>
                  </a:cubicBezTo>
                  <a:cubicBezTo>
                    <a:pt x="203" y="161"/>
                    <a:pt x="203" y="161"/>
                    <a:pt x="203" y="161"/>
                  </a:cubicBezTo>
                  <a:cubicBezTo>
                    <a:pt x="393" y="1075"/>
                    <a:pt x="393" y="1075"/>
                    <a:pt x="393" y="1075"/>
                  </a:cubicBezTo>
                  <a:cubicBezTo>
                    <a:pt x="397" y="1102"/>
                    <a:pt x="420" y="1123"/>
                    <a:pt x="448" y="1123"/>
                  </a:cubicBezTo>
                  <a:cubicBezTo>
                    <a:pt x="1264" y="1122"/>
                    <a:pt x="1264" y="1122"/>
                    <a:pt x="1264" y="1122"/>
                  </a:cubicBezTo>
                  <a:cubicBezTo>
                    <a:pt x="1294" y="1122"/>
                    <a:pt x="1319" y="1098"/>
                    <a:pt x="1319" y="1067"/>
                  </a:cubicBezTo>
                  <a:cubicBezTo>
                    <a:pt x="1319" y="1037"/>
                    <a:pt x="1294" y="1012"/>
                    <a:pt x="1264" y="1012"/>
                  </a:cubicBezTo>
                  <a:cubicBezTo>
                    <a:pt x="493" y="1013"/>
                    <a:pt x="493" y="1013"/>
                    <a:pt x="493" y="1013"/>
                  </a:cubicBezTo>
                  <a:cubicBezTo>
                    <a:pt x="467" y="886"/>
                    <a:pt x="467" y="886"/>
                    <a:pt x="467" y="886"/>
                  </a:cubicBezTo>
                  <a:cubicBezTo>
                    <a:pt x="1278" y="886"/>
                    <a:pt x="1278" y="886"/>
                    <a:pt x="1278" y="886"/>
                  </a:cubicBezTo>
                  <a:cubicBezTo>
                    <a:pt x="1321" y="886"/>
                    <a:pt x="1358" y="858"/>
                    <a:pt x="1365" y="819"/>
                  </a:cubicBezTo>
                  <a:cubicBezTo>
                    <a:pt x="1431" y="489"/>
                    <a:pt x="1431" y="489"/>
                    <a:pt x="1431" y="489"/>
                  </a:cubicBezTo>
                  <a:cubicBezTo>
                    <a:pt x="1440" y="441"/>
                    <a:pt x="1404" y="397"/>
                    <a:pt x="1352" y="393"/>
                  </a:cubicBezTo>
                  <a:close/>
                  <a:moveTo>
                    <a:pt x="1352" y="393"/>
                  </a:moveTo>
                  <a:cubicBezTo>
                    <a:pt x="1352" y="393"/>
                    <a:pt x="1352" y="393"/>
                    <a:pt x="1352" y="39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Freeform 21"/>
            <p:cNvSpPr>
              <a:spLocks noEditPoints="1"/>
            </p:cNvSpPr>
            <p:nvPr/>
          </p:nvSpPr>
          <p:spPr bwMode="auto">
            <a:xfrm>
              <a:off x="6381750" y="7392988"/>
              <a:ext cx="87312" cy="87313"/>
            </a:xfrm>
            <a:custGeom>
              <a:avLst/>
              <a:gdLst>
                <a:gd name="T0" fmla="*/ 220 w 220"/>
                <a:gd name="T1" fmla="*/ 110 h 220"/>
                <a:gd name="T2" fmla="*/ 110 w 220"/>
                <a:gd name="T3" fmla="*/ 220 h 220"/>
                <a:gd name="T4" fmla="*/ 0 w 220"/>
                <a:gd name="T5" fmla="*/ 110 h 220"/>
                <a:gd name="T6" fmla="*/ 110 w 220"/>
                <a:gd name="T7" fmla="*/ 0 h 220"/>
                <a:gd name="T8" fmla="*/ 220 w 220"/>
                <a:gd name="T9" fmla="*/ 110 h 220"/>
                <a:gd name="T10" fmla="*/ 220 w 220"/>
                <a:gd name="T11" fmla="*/ 110 h 220"/>
                <a:gd name="T12" fmla="*/ 220 w 220"/>
                <a:gd name="T13" fmla="*/ 11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0" h="220">
                  <a:moveTo>
                    <a:pt x="220" y="110"/>
                  </a:moveTo>
                  <a:cubicBezTo>
                    <a:pt x="220" y="171"/>
                    <a:pt x="171" y="220"/>
                    <a:pt x="110" y="220"/>
                  </a:cubicBezTo>
                  <a:cubicBezTo>
                    <a:pt x="49" y="220"/>
                    <a:pt x="0" y="171"/>
                    <a:pt x="0" y="110"/>
                  </a:cubicBezTo>
                  <a:cubicBezTo>
                    <a:pt x="0" y="49"/>
                    <a:pt x="49" y="0"/>
                    <a:pt x="110" y="0"/>
                  </a:cubicBezTo>
                  <a:cubicBezTo>
                    <a:pt x="171" y="0"/>
                    <a:pt x="220" y="49"/>
                    <a:pt x="220" y="110"/>
                  </a:cubicBezTo>
                  <a:close/>
                  <a:moveTo>
                    <a:pt x="220" y="110"/>
                  </a:moveTo>
                  <a:cubicBezTo>
                    <a:pt x="220" y="110"/>
                    <a:pt x="220" y="110"/>
                    <a:pt x="220" y="11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Freeform 22"/>
            <p:cNvSpPr>
              <a:spLocks noEditPoints="1"/>
            </p:cNvSpPr>
            <p:nvPr/>
          </p:nvSpPr>
          <p:spPr bwMode="auto">
            <a:xfrm>
              <a:off x="6591300" y="7392988"/>
              <a:ext cx="87312" cy="87313"/>
            </a:xfrm>
            <a:custGeom>
              <a:avLst/>
              <a:gdLst>
                <a:gd name="T0" fmla="*/ 220 w 220"/>
                <a:gd name="T1" fmla="*/ 110 h 220"/>
                <a:gd name="T2" fmla="*/ 110 w 220"/>
                <a:gd name="T3" fmla="*/ 220 h 220"/>
                <a:gd name="T4" fmla="*/ 0 w 220"/>
                <a:gd name="T5" fmla="*/ 110 h 220"/>
                <a:gd name="T6" fmla="*/ 110 w 220"/>
                <a:gd name="T7" fmla="*/ 0 h 220"/>
                <a:gd name="T8" fmla="*/ 220 w 220"/>
                <a:gd name="T9" fmla="*/ 110 h 220"/>
                <a:gd name="T10" fmla="*/ 220 w 220"/>
                <a:gd name="T11" fmla="*/ 110 h 220"/>
                <a:gd name="T12" fmla="*/ 220 w 220"/>
                <a:gd name="T13" fmla="*/ 11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0" h="220">
                  <a:moveTo>
                    <a:pt x="220" y="110"/>
                  </a:moveTo>
                  <a:cubicBezTo>
                    <a:pt x="220" y="171"/>
                    <a:pt x="171" y="220"/>
                    <a:pt x="110" y="220"/>
                  </a:cubicBezTo>
                  <a:cubicBezTo>
                    <a:pt x="49" y="220"/>
                    <a:pt x="0" y="171"/>
                    <a:pt x="0" y="110"/>
                  </a:cubicBezTo>
                  <a:cubicBezTo>
                    <a:pt x="0" y="49"/>
                    <a:pt x="49" y="0"/>
                    <a:pt x="110" y="0"/>
                  </a:cubicBezTo>
                  <a:cubicBezTo>
                    <a:pt x="171" y="0"/>
                    <a:pt x="220" y="49"/>
                    <a:pt x="220" y="110"/>
                  </a:cubicBezTo>
                  <a:close/>
                  <a:moveTo>
                    <a:pt x="220" y="110"/>
                  </a:moveTo>
                  <a:cubicBezTo>
                    <a:pt x="220" y="110"/>
                    <a:pt x="220" y="110"/>
                    <a:pt x="220" y="11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Freeform 23"/>
            <p:cNvSpPr>
              <a:spLocks noEditPoints="1"/>
            </p:cNvSpPr>
            <p:nvPr/>
          </p:nvSpPr>
          <p:spPr bwMode="auto">
            <a:xfrm>
              <a:off x="6373813" y="6858000"/>
              <a:ext cx="320675" cy="198438"/>
            </a:xfrm>
            <a:custGeom>
              <a:avLst/>
              <a:gdLst>
                <a:gd name="T0" fmla="*/ 33 w 804"/>
                <a:gd name="T1" fmla="*/ 429 h 500"/>
                <a:gd name="T2" fmla="*/ 46 w 804"/>
                <a:gd name="T3" fmla="*/ 431 h 500"/>
                <a:gd name="T4" fmla="*/ 85 w 804"/>
                <a:gd name="T5" fmla="*/ 434 h 500"/>
                <a:gd name="T6" fmla="*/ 246 w 804"/>
                <a:gd name="T7" fmla="*/ 449 h 500"/>
                <a:gd name="T8" fmla="*/ 251 w 804"/>
                <a:gd name="T9" fmla="*/ 388 h 500"/>
                <a:gd name="T10" fmla="*/ 417 w 804"/>
                <a:gd name="T11" fmla="*/ 251 h 500"/>
                <a:gd name="T12" fmla="*/ 554 w 804"/>
                <a:gd name="T13" fmla="*/ 416 h 500"/>
                <a:gd name="T14" fmla="*/ 548 w 804"/>
                <a:gd name="T15" fmla="*/ 478 h 500"/>
                <a:gd name="T16" fmla="*/ 709 w 804"/>
                <a:gd name="T17" fmla="*/ 493 h 500"/>
                <a:gd name="T18" fmla="*/ 760 w 804"/>
                <a:gd name="T19" fmla="*/ 498 h 500"/>
                <a:gd name="T20" fmla="*/ 797 w 804"/>
                <a:gd name="T21" fmla="*/ 467 h 500"/>
                <a:gd name="T22" fmla="*/ 802 w 804"/>
                <a:gd name="T23" fmla="*/ 412 h 500"/>
                <a:gd name="T24" fmla="*/ 771 w 804"/>
                <a:gd name="T25" fmla="*/ 374 h 500"/>
                <a:gd name="T26" fmla="*/ 720 w 804"/>
                <a:gd name="T27" fmla="*/ 369 h 500"/>
                <a:gd name="T28" fmla="*/ 683 w 804"/>
                <a:gd name="T29" fmla="*/ 250 h 500"/>
                <a:gd name="T30" fmla="*/ 723 w 804"/>
                <a:gd name="T31" fmla="*/ 217 h 500"/>
                <a:gd name="T32" fmla="*/ 727 w 804"/>
                <a:gd name="T33" fmla="*/ 169 h 500"/>
                <a:gd name="T34" fmla="*/ 692 w 804"/>
                <a:gd name="T35" fmla="*/ 126 h 500"/>
                <a:gd name="T36" fmla="*/ 644 w 804"/>
                <a:gd name="T37" fmla="*/ 122 h 500"/>
                <a:gd name="T38" fmla="*/ 604 w 804"/>
                <a:gd name="T39" fmla="*/ 154 h 500"/>
                <a:gd name="T40" fmla="*/ 494 w 804"/>
                <a:gd name="T41" fmla="*/ 96 h 500"/>
                <a:gd name="T42" fmla="*/ 498 w 804"/>
                <a:gd name="T43" fmla="*/ 45 h 500"/>
                <a:gd name="T44" fmla="*/ 467 w 804"/>
                <a:gd name="T45" fmla="*/ 7 h 500"/>
                <a:gd name="T46" fmla="*/ 412 w 804"/>
                <a:gd name="T47" fmla="*/ 2 h 500"/>
                <a:gd name="T48" fmla="*/ 375 w 804"/>
                <a:gd name="T49" fmla="*/ 33 h 500"/>
                <a:gd name="T50" fmla="*/ 370 w 804"/>
                <a:gd name="T51" fmla="*/ 85 h 500"/>
                <a:gd name="T52" fmla="*/ 251 w 804"/>
                <a:gd name="T53" fmla="*/ 121 h 500"/>
                <a:gd name="T54" fmla="*/ 218 w 804"/>
                <a:gd name="T55" fmla="*/ 82 h 500"/>
                <a:gd name="T56" fmla="*/ 169 w 804"/>
                <a:gd name="T57" fmla="*/ 77 h 500"/>
                <a:gd name="T58" fmla="*/ 127 w 804"/>
                <a:gd name="T59" fmla="*/ 112 h 500"/>
                <a:gd name="T60" fmla="*/ 122 w 804"/>
                <a:gd name="T61" fmla="*/ 161 h 500"/>
                <a:gd name="T62" fmla="*/ 155 w 804"/>
                <a:gd name="T63" fmla="*/ 201 h 500"/>
                <a:gd name="T64" fmla="*/ 97 w 804"/>
                <a:gd name="T65" fmla="*/ 311 h 500"/>
                <a:gd name="T66" fmla="*/ 46 w 804"/>
                <a:gd name="T67" fmla="*/ 306 h 500"/>
                <a:gd name="T68" fmla="*/ 8 w 804"/>
                <a:gd name="T69" fmla="*/ 337 h 500"/>
                <a:gd name="T70" fmla="*/ 3 w 804"/>
                <a:gd name="T71" fmla="*/ 392 h 500"/>
                <a:gd name="T72" fmla="*/ 33 w 804"/>
                <a:gd name="T73" fmla="*/ 429 h 500"/>
                <a:gd name="T74" fmla="*/ 33 w 804"/>
                <a:gd name="T75" fmla="*/ 429 h 500"/>
                <a:gd name="T76" fmla="*/ 33 w 804"/>
                <a:gd name="T77" fmla="*/ 429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04" h="500">
                  <a:moveTo>
                    <a:pt x="33" y="429"/>
                  </a:moveTo>
                  <a:cubicBezTo>
                    <a:pt x="46" y="431"/>
                    <a:pt x="46" y="431"/>
                    <a:pt x="46" y="431"/>
                  </a:cubicBezTo>
                  <a:cubicBezTo>
                    <a:pt x="85" y="434"/>
                    <a:pt x="85" y="434"/>
                    <a:pt x="85" y="434"/>
                  </a:cubicBezTo>
                  <a:cubicBezTo>
                    <a:pt x="246" y="449"/>
                    <a:pt x="246" y="449"/>
                    <a:pt x="246" y="449"/>
                  </a:cubicBezTo>
                  <a:cubicBezTo>
                    <a:pt x="251" y="388"/>
                    <a:pt x="251" y="388"/>
                    <a:pt x="251" y="388"/>
                  </a:cubicBezTo>
                  <a:cubicBezTo>
                    <a:pt x="259" y="304"/>
                    <a:pt x="333" y="243"/>
                    <a:pt x="417" y="251"/>
                  </a:cubicBezTo>
                  <a:cubicBezTo>
                    <a:pt x="500" y="259"/>
                    <a:pt x="561" y="333"/>
                    <a:pt x="554" y="416"/>
                  </a:cubicBezTo>
                  <a:cubicBezTo>
                    <a:pt x="548" y="478"/>
                    <a:pt x="548" y="478"/>
                    <a:pt x="548" y="478"/>
                  </a:cubicBezTo>
                  <a:cubicBezTo>
                    <a:pt x="709" y="493"/>
                    <a:pt x="709" y="493"/>
                    <a:pt x="709" y="493"/>
                  </a:cubicBezTo>
                  <a:cubicBezTo>
                    <a:pt x="760" y="498"/>
                    <a:pt x="760" y="498"/>
                    <a:pt x="760" y="498"/>
                  </a:cubicBezTo>
                  <a:cubicBezTo>
                    <a:pt x="779" y="500"/>
                    <a:pt x="796" y="485"/>
                    <a:pt x="797" y="467"/>
                  </a:cubicBezTo>
                  <a:cubicBezTo>
                    <a:pt x="802" y="412"/>
                    <a:pt x="802" y="412"/>
                    <a:pt x="802" y="412"/>
                  </a:cubicBezTo>
                  <a:cubicBezTo>
                    <a:pt x="804" y="393"/>
                    <a:pt x="790" y="376"/>
                    <a:pt x="771" y="374"/>
                  </a:cubicBezTo>
                  <a:cubicBezTo>
                    <a:pt x="720" y="369"/>
                    <a:pt x="720" y="369"/>
                    <a:pt x="720" y="369"/>
                  </a:cubicBezTo>
                  <a:cubicBezTo>
                    <a:pt x="716" y="327"/>
                    <a:pt x="703" y="286"/>
                    <a:pt x="683" y="250"/>
                  </a:cubicBezTo>
                  <a:cubicBezTo>
                    <a:pt x="723" y="217"/>
                    <a:pt x="723" y="217"/>
                    <a:pt x="723" y="217"/>
                  </a:cubicBezTo>
                  <a:cubicBezTo>
                    <a:pt x="738" y="205"/>
                    <a:pt x="740" y="183"/>
                    <a:pt x="727" y="169"/>
                  </a:cubicBezTo>
                  <a:cubicBezTo>
                    <a:pt x="692" y="126"/>
                    <a:pt x="692" y="126"/>
                    <a:pt x="692" y="126"/>
                  </a:cubicBezTo>
                  <a:cubicBezTo>
                    <a:pt x="680" y="111"/>
                    <a:pt x="658" y="109"/>
                    <a:pt x="644" y="122"/>
                  </a:cubicBezTo>
                  <a:cubicBezTo>
                    <a:pt x="604" y="154"/>
                    <a:pt x="604" y="154"/>
                    <a:pt x="604" y="154"/>
                  </a:cubicBezTo>
                  <a:cubicBezTo>
                    <a:pt x="572" y="128"/>
                    <a:pt x="534" y="108"/>
                    <a:pt x="494" y="96"/>
                  </a:cubicBezTo>
                  <a:cubicBezTo>
                    <a:pt x="498" y="45"/>
                    <a:pt x="498" y="45"/>
                    <a:pt x="498" y="45"/>
                  </a:cubicBezTo>
                  <a:cubicBezTo>
                    <a:pt x="500" y="26"/>
                    <a:pt x="486" y="9"/>
                    <a:pt x="467" y="7"/>
                  </a:cubicBezTo>
                  <a:cubicBezTo>
                    <a:pt x="412" y="2"/>
                    <a:pt x="412" y="2"/>
                    <a:pt x="412" y="2"/>
                  </a:cubicBezTo>
                  <a:cubicBezTo>
                    <a:pt x="393" y="0"/>
                    <a:pt x="376" y="14"/>
                    <a:pt x="375" y="33"/>
                  </a:cubicBezTo>
                  <a:cubicBezTo>
                    <a:pt x="370" y="85"/>
                    <a:pt x="370" y="85"/>
                    <a:pt x="370" y="85"/>
                  </a:cubicBezTo>
                  <a:cubicBezTo>
                    <a:pt x="327" y="89"/>
                    <a:pt x="287" y="101"/>
                    <a:pt x="251" y="121"/>
                  </a:cubicBezTo>
                  <a:cubicBezTo>
                    <a:pt x="218" y="82"/>
                    <a:pt x="218" y="82"/>
                    <a:pt x="218" y="82"/>
                  </a:cubicBezTo>
                  <a:cubicBezTo>
                    <a:pt x="206" y="67"/>
                    <a:pt x="184" y="65"/>
                    <a:pt x="169" y="77"/>
                  </a:cubicBezTo>
                  <a:cubicBezTo>
                    <a:pt x="127" y="112"/>
                    <a:pt x="127" y="112"/>
                    <a:pt x="127" y="112"/>
                  </a:cubicBezTo>
                  <a:cubicBezTo>
                    <a:pt x="112" y="125"/>
                    <a:pt x="110" y="146"/>
                    <a:pt x="122" y="161"/>
                  </a:cubicBezTo>
                  <a:cubicBezTo>
                    <a:pt x="155" y="201"/>
                    <a:pt x="155" y="201"/>
                    <a:pt x="155" y="201"/>
                  </a:cubicBezTo>
                  <a:cubicBezTo>
                    <a:pt x="129" y="233"/>
                    <a:pt x="109" y="270"/>
                    <a:pt x="97" y="311"/>
                  </a:cubicBezTo>
                  <a:cubicBezTo>
                    <a:pt x="46" y="306"/>
                    <a:pt x="46" y="306"/>
                    <a:pt x="46" y="306"/>
                  </a:cubicBezTo>
                  <a:cubicBezTo>
                    <a:pt x="27" y="304"/>
                    <a:pt x="10" y="318"/>
                    <a:pt x="8" y="337"/>
                  </a:cubicBezTo>
                  <a:cubicBezTo>
                    <a:pt x="3" y="392"/>
                    <a:pt x="3" y="392"/>
                    <a:pt x="3" y="392"/>
                  </a:cubicBezTo>
                  <a:cubicBezTo>
                    <a:pt x="0" y="411"/>
                    <a:pt x="14" y="428"/>
                    <a:pt x="33" y="429"/>
                  </a:cubicBezTo>
                  <a:close/>
                  <a:moveTo>
                    <a:pt x="33" y="429"/>
                  </a:moveTo>
                  <a:cubicBezTo>
                    <a:pt x="33" y="429"/>
                    <a:pt x="33" y="429"/>
                    <a:pt x="33" y="42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8124733" y="3380537"/>
            <a:ext cx="327659" cy="327659"/>
            <a:chOff x="6184900" y="7862888"/>
            <a:chExt cx="650875" cy="650875"/>
          </a:xfrm>
          <a:solidFill>
            <a:schemeClr val="bg1"/>
          </a:solidFill>
        </p:grpSpPr>
        <p:sp>
          <p:nvSpPr>
            <p:cNvPr id="79" name="Freeform 24"/>
            <p:cNvSpPr>
              <a:spLocks noEditPoints="1"/>
            </p:cNvSpPr>
            <p:nvPr/>
          </p:nvSpPr>
          <p:spPr bwMode="auto">
            <a:xfrm>
              <a:off x="6443663" y="7862888"/>
              <a:ext cx="392112" cy="392113"/>
            </a:xfrm>
            <a:custGeom>
              <a:avLst/>
              <a:gdLst>
                <a:gd name="T0" fmla="*/ 189 w 986"/>
                <a:gd name="T1" fmla="*/ 693 h 986"/>
                <a:gd name="T2" fmla="*/ 149 w 986"/>
                <a:gd name="T3" fmla="*/ 688 h 986"/>
                <a:gd name="T4" fmla="*/ 0 w 986"/>
                <a:gd name="T5" fmla="*/ 837 h 986"/>
                <a:gd name="T6" fmla="*/ 149 w 986"/>
                <a:gd name="T7" fmla="*/ 986 h 986"/>
                <a:gd name="T8" fmla="*/ 298 w 986"/>
                <a:gd name="T9" fmla="*/ 837 h 986"/>
                <a:gd name="T10" fmla="*/ 293 w 986"/>
                <a:gd name="T11" fmla="*/ 797 h 986"/>
                <a:gd name="T12" fmla="*/ 708 w 986"/>
                <a:gd name="T13" fmla="*/ 382 h 986"/>
                <a:gd name="T14" fmla="*/ 775 w 986"/>
                <a:gd name="T15" fmla="*/ 391 h 986"/>
                <a:gd name="T16" fmla="*/ 986 w 986"/>
                <a:gd name="T17" fmla="*/ 181 h 986"/>
                <a:gd name="T18" fmla="*/ 827 w 986"/>
                <a:gd name="T19" fmla="*/ 159 h 986"/>
                <a:gd name="T20" fmla="*/ 805 w 986"/>
                <a:gd name="T21" fmla="*/ 0 h 986"/>
                <a:gd name="T22" fmla="*/ 595 w 986"/>
                <a:gd name="T23" fmla="*/ 211 h 986"/>
                <a:gd name="T24" fmla="*/ 604 w 986"/>
                <a:gd name="T25" fmla="*/ 278 h 986"/>
                <a:gd name="T26" fmla="*/ 189 w 986"/>
                <a:gd name="T27" fmla="*/ 693 h 986"/>
                <a:gd name="T28" fmla="*/ 189 w 986"/>
                <a:gd name="T29" fmla="*/ 693 h 986"/>
                <a:gd name="T30" fmla="*/ 189 w 986"/>
                <a:gd name="T31" fmla="*/ 693 h 9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86" h="986">
                  <a:moveTo>
                    <a:pt x="189" y="693"/>
                  </a:moveTo>
                  <a:cubicBezTo>
                    <a:pt x="176" y="690"/>
                    <a:pt x="163" y="688"/>
                    <a:pt x="149" y="688"/>
                  </a:cubicBezTo>
                  <a:cubicBezTo>
                    <a:pt x="67" y="688"/>
                    <a:pt x="0" y="755"/>
                    <a:pt x="0" y="837"/>
                  </a:cubicBezTo>
                  <a:cubicBezTo>
                    <a:pt x="0" y="919"/>
                    <a:pt x="67" y="986"/>
                    <a:pt x="149" y="986"/>
                  </a:cubicBezTo>
                  <a:cubicBezTo>
                    <a:pt x="231" y="986"/>
                    <a:pt x="298" y="919"/>
                    <a:pt x="298" y="837"/>
                  </a:cubicBezTo>
                  <a:cubicBezTo>
                    <a:pt x="298" y="823"/>
                    <a:pt x="296" y="810"/>
                    <a:pt x="293" y="797"/>
                  </a:cubicBezTo>
                  <a:cubicBezTo>
                    <a:pt x="708" y="382"/>
                    <a:pt x="708" y="382"/>
                    <a:pt x="708" y="382"/>
                  </a:cubicBezTo>
                  <a:cubicBezTo>
                    <a:pt x="775" y="391"/>
                    <a:pt x="775" y="391"/>
                    <a:pt x="775" y="391"/>
                  </a:cubicBezTo>
                  <a:cubicBezTo>
                    <a:pt x="986" y="181"/>
                    <a:pt x="986" y="181"/>
                    <a:pt x="986" y="181"/>
                  </a:cubicBezTo>
                  <a:cubicBezTo>
                    <a:pt x="827" y="159"/>
                    <a:pt x="827" y="159"/>
                    <a:pt x="827" y="159"/>
                  </a:cubicBezTo>
                  <a:cubicBezTo>
                    <a:pt x="805" y="0"/>
                    <a:pt x="805" y="0"/>
                    <a:pt x="805" y="0"/>
                  </a:cubicBezTo>
                  <a:cubicBezTo>
                    <a:pt x="595" y="211"/>
                    <a:pt x="595" y="211"/>
                    <a:pt x="595" y="211"/>
                  </a:cubicBezTo>
                  <a:cubicBezTo>
                    <a:pt x="604" y="278"/>
                    <a:pt x="604" y="278"/>
                    <a:pt x="604" y="278"/>
                  </a:cubicBezTo>
                  <a:lnTo>
                    <a:pt x="189" y="693"/>
                  </a:lnTo>
                  <a:close/>
                  <a:moveTo>
                    <a:pt x="189" y="693"/>
                  </a:moveTo>
                  <a:cubicBezTo>
                    <a:pt x="189" y="693"/>
                    <a:pt x="189" y="693"/>
                    <a:pt x="189" y="69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Freeform 25"/>
            <p:cNvSpPr>
              <a:spLocks noEditPoints="1"/>
            </p:cNvSpPr>
            <p:nvPr/>
          </p:nvSpPr>
          <p:spPr bwMode="auto">
            <a:xfrm>
              <a:off x="6313488" y="8012113"/>
              <a:ext cx="373062" cy="371475"/>
            </a:xfrm>
            <a:custGeom>
              <a:avLst/>
              <a:gdLst>
                <a:gd name="T0" fmla="*/ 490 w 935"/>
                <a:gd name="T1" fmla="*/ 174 h 935"/>
                <a:gd name="T2" fmla="*/ 613 w 935"/>
                <a:gd name="T3" fmla="*/ 52 h 935"/>
                <a:gd name="T4" fmla="*/ 169 w 935"/>
                <a:gd name="T5" fmla="*/ 155 h 935"/>
                <a:gd name="T6" fmla="*/ 169 w 935"/>
                <a:gd name="T7" fmla="*/ 766 h 935"/>
                <a:gd name="T8" fmla="*/ 780 w 935"/>
                <a:gd name="T9" fmla="*/ 766 h 935"/>
                <a:gd name="T10" fmla="*/ 883 w 935"/>
                <a:gd name="T11" fmla="*/ 322 h 935"/>
                <a:gd name="T12" fmla="*/ 761 w 935"/>
                <a:gd name="T13" fmla="*/ 445 h 935"/>
                <a:gd name="T14" fmla="*/ 677 w 935"/>
                <a:gd name="T15" fmla="*/ 664 h 935"/>
                <a:gd name="T16" fmla="*/ 271 w 935"/>
                <a:gd name="T17" fmla="*/ 664 h 935"/>
                <a:gd name="T18" fmla="*/ 271 w 935"/>
                <a:gd name="T19" fmla="*/ 258 h 935"/>
                <a:gd name="T20" fmla="*/ 490 w 935"/>
                <a:gd name="T21" fmla="*/ 174 h 935"/>
                <a:gd name="T22" fmla="*/ 490 w 935"/>
                <a:gd name="T23" fmla="*/ 174 h 935"/>
                <a:gd name="T24" fmla="*/ 490 w 935"/>
                <a:gd name="T25" fmla="*/ 174 h 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35" h="935">
                  <a:moveTo>
                    <a:pt x="490" y="174"/>
                  </a:moveTo>
                  <a:cubicBezTo>
                    <a:pt x="613" y="52"/>
                    <a:pt x="613" y="52"/>
                    <a:pt x="613" y="52"/>
                  </a:cubicBezTo>
                  <a:cubicBezTo>
                    <a:pt x="462" y="0"/>
                    <a:pt x="289" y="35"/>
                    <a:pt x="169" y="155"/>
                  </a:cubicBezTo>
                  <a:cubicBezTo>
                    <a:pt x="0" y="324"/>
                    <a:pt x="0" y="598"/>
                    <a:pt x="169" y="766"/>
                  </a:cubicBezTo>
                  <a:cubicBezTo>
                    <a:pt x="337" y="935"/>
                    <a:pt x="611" y="935"/>
                    <a:pt x="780" y="766"/>
                  </a:cubicBezTo>
                  <a:cubicBezTo>
                    <a:pt x="900" y="646"/>
                    <a:pt x="935" y="473"/>
                    <a:pt x="883" y="322"/>
                  </a:cubicBezTo>
                  <a:cubicBezTo>
                    <a:pt x="761" y="445"/>
                    <a:pt x="761" y="445"/>
                    <a:pt x="761" y="445"/>
                  </a:cubicBezTo>
                  <a:cubicBezTo>
                    <a:pt x="765" y="523"/>
                    <a:pt x="737" y="604"/>
                    <a:pt x="677" y="664"/>
                  </a:cubicBezTo>
                  <a:cubicBezTo>
                    <a:pt x="565" y="776"/>
                    <a:pt x="383" y="776"/>
                    <a:pt x="271" y="664"/>
                  </a:cubicBezTo>
                  <a:cubicBezTo>
                    <a:pt x="159" y="552"/>
                    <a:pt x="159" y="370"/>
                    <a:pt x="271" y="258"/>
                  </a:cubicBezTo>
                  <a:cubicBezTo>
                    <a:pt x="331" y="198"/>
                    <a:pt x="411" y="170"/>
                    <a:pt x="490" y="174"/>
                  </a:cubicBezTo>
                  <a:close/>
                  <a:moveTo>
                    <a:pt x="490" y="174"/>
                  </a:moveTo>
                  <a:cubicBezTo>
                    <a:pt x="490" y="174"/>
                    <a:pt x="490" y="174"/>
                    <a:pt x="490" y="17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Freeform 26"/>
            <p:cNvSpPr>
              <a:spLocks noEditPoints="1"/>
            </p:cNvSpPr>
            <p:nvPr/>
          </p:nvSpPr>
          <p:spPr bwMode="auto">
            <a:xfrm>
              <a:off x="6184900" y="7880350"/>
              <a:ext cx="631825" cy="633413"/>
            </a:xfrm>
            <a:custGeom>
              <a:avLst/>
              <a:gdLst>
                <a:gd name="T0" fmla="*/ 1315 w 1592"/>
                <a:gd name="T1" fmla="*/ 547 h 1592"/>
                <a:gd name="T2" fmla="*/ 1203 w 1592"/>
                <a:gd name="T3" fmla="*/ 1195 h 1592"/>
                <a:gd name="T4" fmla="*/ 397 w 1592"/>
                <a:gd name="T5" fmla="*/ 1195 h 1592"/>
                <a:gd name="T6" fmla="*/ 397 w 1592"/>
                <a:gd name="T7" fmla="*/ 389 h 1592"/>
                <a:gd name="T8" fmla="*/ 1045 w 1592"/>
                <a:gd name="T9" fmla="*/ 277 h 1592"/>
                <a:gd name="T10" fmla="*/ 1162 w 1592"/>
                <a:gd name="T11" fmla="*/ 159 h 1592"/>
                <a:gd name="T12" fmla="*/ 285 w 1592"/>
                <a:gd name="T13" fmla="*/ 276 h 1592"/>
                <a:gd name="T14" fmla="*/ 285 w 1592"/>
                <a:gd name="T15" fmla="*/ 1307 h 1592"/>
                <a:gd name="T16" fmla="*/ 1315 w 1592"/>
                <a:gd name="T17" fmla="*/ 1307 h 1592"/>
                <a:gd name="T18" fmla="*/ 1432 w 1592"/>
                <a:gd name="T19" fmla="*/ 429 h 1592"/>
                <a:gd name="T20" fmla="*/ 1315 w 1592"/>
                <a:gd name="T21" fmla="*/ 547 h 1592"/>
                <a:gd name="T22" fmla="*/ 1315 w 1592"/>
                <a:gd name="T23" fmla="*/ 547 h 1592"/>
                <a:gd name="T24" fmla="*/ 1315 w 1592"/>
                <a:gd name="T25" fmla="*/ 547 h 1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92" h="1592">
                  <a:moveTo>
                    <a:pt x="1315" y="547"/>
                  </a:moveTo>
                  <a:cubicBezTo>
                    <a:pt x="1416" y="759"/>
                    <a:pt x="1379" y="1020"/>
                    <a:pt x="1203" y="1195"/>
                  </a:cubicBezTo>
                  <a:cubicBezTo>
                    <a:pt x="981" y="1418"/>
                    <a:pt x="620" y="1418"/>
                    <a:pt x="397" y="1195"/>
                  </a:cubicBezTo>
                  <a:cubicBezTo>
                    <a:pt x="174" y="972"/>
                    <a:pt x="174" y="611"/>
                    <a:pt x="397" y="389"/>
                  </a:cubicBezTo>
                  <a:cubicBezTo>
                    <a:pt x="572" y="213"/>
                    <a:pt x="833" y="176"/>
                    <a:pt x="1045" y="277"/>
                  </a:cubicBezTo>
                  <a:cubicBezTo>
                    <a:pt x="1162" y="159"/>
                    <a:pt x="1162" y="159"/>
                    <a:pt x="1162" y="159"/>
                  </a:cubicBezTo>
                  <a:cubicBezTo>
                    <a:pt x="884" y="0"/>
                    <a:pt x="522" y="39"/>
                    <a:pt x="285" y="276"/>
                  </a:cubicBezTo>
                  <a:cubicBezTo>
                    <a:pt x="0" y="561"/>
                    <a:pt x="0" y="1023"/>
                    <a:pt x="285" y="1307"/>
                  </a:cubicBezTo>
                  <a:cubicBezTo>
                    <a:pt x="569" y="1592"/>
                    <a:pt x="1031" y="1592"/>
                    <a:pt x="1315" y="1307"/>
                  </a:cubicBezTo>
                  <a:cubicBezTo>
                    <a:pt x="1553" y="1069"/>
                    <a:pt x="1592" y="708"/>
                    <a:pt x="1432" y="429"/>
                  </a:cubicBezTo>
                  <a:lnTo>
                    <a:pt x="1315" y="547"/>
                  </a:lnTo>
                  <a:close/>
                  <a:moveTo>
                    <a:pt x="1315" y="547"/>
                  </a:moveTo>
                  <a:cubicBezTo>
                    <a:pt x="1315" y="547"/>
                    <a:pt x="1315" y="547"/>
                    <a:pt x="1315" y="54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520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" grpId="0" animBg="1"/>
      <p:bldP spid="29" grpId="0" animBg="1"/>
      <p:bldP spid="33" grpId="0" animBg="1"/>
      <p:bldP spid="36" grpId="0" animBg="1"/>
      <p:bldP spid="39" grpId="0" animBg="1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34440" y="365125"/>
            <a:ext cx="10119360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CYCLE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fld>
            <a:endParaRPr 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223473481"/>
              </p:ext>
            </p:extLst>
          </p:nvPr>
        </p:nvGraphicFramePr>
        <p:xfrm>
          <a:off x="187349" y="1566680"/>
          <a:ext cx="6936092" cy="46240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Freeform 224"/>
          <p:cNvSpPr>
            <a:spLocks noEditPoints="1"/>
          </p:cNvSpPr>
          <p:nvPr/>
        </p:nvSpPr>
        <p:spPr bwMode="auto">
          <a:xfrm>
            <a:off x="3053923" y="3276217"/>
            <a:ext cx="1174367" cy="1177848"/>
          </a:xfrm>
          <a:custGeom>
            <a:avLst/>
            <a:gdLst>
              <a:gd name="T0" fmla="*/ 168 w 185"/>
              <a:gd name="T1" fmla="*/ 55 h 186"/>
              <a:gd name="T2" fmla="*/ 168 w 185"/>
              <a:gd name="T3" fmla="*/ 13 h 186"/>
              <a:gd name="T4" fmla="*/ 156 w 185"/>
              <a:gd name="T5" fmla="*/ 0 h 186"/>
              <a:gd name="T6" fmla="*/ 143 w 185"/>
              <a:gd name="T7" fmla="*/ 13 h 186"/>
              <a:gd name="T8" fmla="*/ 143 w 185"/>
              <a:gd name="T9" fmla="*/ 16 h 186"/>
              <a:gd name="T10" fmla="*/ 21 w 185"/>
              <a:gd name="T11" fmla="*/ 52 h 186"/>
              <a:gd name="T12" fmla="*/ 16 w 185"/>
              <a:gd name="T13" fmla="*/ 51 h 186"/>
              <a:gd name="T14" fmla="*/ 8 w 185"/>
              <a:gd name="T15" fmla="*/ 51 h 186"/>
              <a:gd name="T16" fmla="*/ 0 w 185"/>
              <a:gd name="T17" fmla="*/ 59 h 186"/>
              <a:gd name="T18" fmla="*/ 0 w 185"/>
              <a:gd name="T19" fmla="*/ 101 h 186"/>
              <a:gd name="T20" fmla="*/ 8 w 185"/>
              <a:gd name="T21" fmla="*/ 110 h 186"/>
              <a:gd name="T22" fmla="*/ 16 w 185"/>
              <a:gd name="T23" fmla="*/ 110 h 186"/>
              <a:gd name="T24" fmla="*/ 21 w 185"/>
              <a:gd name="T25" fmla="*/ 109 h 186"/>
              <a:gd name="T26" fmla="*/ 26 w 185"/>
              <a:gd name="T27" fmla="*/ 110 h 186"/>
              <a:gd name="T28" fmla="*/ 42 w 185"/>
              <a:gd name="T29" fmla="*/ 182 h 186"/>
              <a:gd name="T30" fmla="*/ 42 w 185"/>
              <a:gd name="T31" fmla="*/ 182 h 186"/>
              <a:gd name="T32" fmla="*/ 46 w 185"/>
              <a:gd name="T33" fmla="*/ 186 h 186"/>
              <a:gd name="T34" fmla="*/ 80 w 185"/>
              <a:gd name="T35" fmla="*/ 186 h 186"/>
              <a:gd name="T36" fmla="*/ 84 w 185"/>
              <a:gd name="T37" fmla="*/ 182 h 186"/>
              <a:gd name="T38" fmla="*/ 84 w 185"/>
              <a:gd name="T39" fmla="*/ 181 h 186"/>
              <a:gd name="T40" fmla="*/ 84 w 185"/>
              <a:gd name="T41" fmla="*/ 181 h 186"/>
              <a:gd name="T42" fmla="*/ 70 w 185"/>
              <a:gd name="T43" fmla="*/ 123 h 186"/>
              <a:gd name="T44" fmla="*/ 143 w 185"/>
              <a:gd name="T45" fmla="*/ 145 h 186"/>
              <a:gd name="T46" fmla="*/ 143 w 185"/>
              <a:gd name="T47" fmla="*/ 148 h 186"/>
              <a:gd name="T48" fmla="*/ 156 w 185"/>
              <a:gd name="T49" fmla="*/ 160 h 186"/>
              <a:gd name="T50" fmla="*/ 168 w 185"/>
              <a:gd name="T51" fmla="*/ 148 h 186"/>
              <a:gd name="T52" fmla="*/ 168 w 185"/>
              <a:gd name="T53" fmla="*/ 106 h 186"/>
              <a:gd name="T54" fmla="*/ 185 w 185"/>
              <a:gd name="T55" fmla="*/ 89 h 186"/>
              <a:gd name="T56" fmla="*/ 185 w 185"/>
              <a:gd name="T57" fmla="*/ 72 h 186"/>
              <a:gd name="T58" fmla="*/ 168 w 185"/>
              <a:gd name="T59" fmla="*/ 55 h 186"/>
              <a:gd name="T60" fmla="*/ 16 w 185"/>
              <a:gd name="T61" fmla="*/ 101 h 186"/>
              <a:gd name="T62" fmla="*/ 8 w 185"/>
              <a:gd name="T63" fmla="*/ 101 h 186"/>
              <a:gd name="T64" fmla="*/ 8 w 185"/>
              <a:gd name="T65" fmla="*/ 59 h 186"/>
              <a:gd name="T66" fmla="*/ 16 w 185"/>
              <a:gd name="T67" fmla="*/ 59 h 186"/>
              <a:gd name="T68" fmla="*/ 16 w 185"/>
              <a:gd name="T69" fmla="*/ 101 h 186"/>
              <a:gd name="T70" fmla="*/ 74 w 185"/>
              <a:gd name="T71" fmla="*/ 177 h 186"/>
              <a:gd name="T72" fmla="*/ 49 w 185"/>
              <a:gd name="T73" fmla="*/ 177 h 186"/>
              <a:gd name="T74" fmla="*/ 47 w 185"/>
              <a:gd name="T75" fmla="*/ 169 h 186"/>
              <a:gd name="T76" fmla="*/ 72 w 185"/>
              <a:gd name="T77" fmla="*/ 169 h 186"/>
              <a:gd name="T78" fmla="*/ 74 w 185"/>
              <a:gd name="T79" fmla="*/ 177 h 186"/>
              <a:gd name="T80" fmla="*/ 70 w 185"/>
              <a:gd name="T81" fmla="*/ 160 h 186"/>
              <a:gd name="T82" fmla="*/ 46 w 185"/>
              <a:gd name="T83" fmla="*/ 160 h 186"/>
              <a:gd name="T84" fmla="*/ 35 w 185"/>
              <a:gd name="T85" fmla="*/ 113 h 186"/>
              <a:gd name="T86" fmla="*/ 61 w 185"/>
              <a:gd name="T87" fmla="*/ 121 h 186"/>
              <a:gd name="T88" fmla="*/ 70 w 185"/>
              <a:gd name="T89" fmla="*/ 160 h 186"/>
              <a:gd name="T90" fmla="*/ 143 w 185"/>
              <a:gd name="T91" fmla="*/ 136 h 186"/>
              <a:gd name="T92" fmla="*/ 25 w 185"/>
              <a:gd name="T93" fmla="*/ 101 h 186"/>
              <a:gd name="T94" fmla="*/ 25 w 185"/>
              <a:gd name="T95" fmla="*/ 60 h 186"/>
              <a:gd name="T96" fmla="*/ 143 w 185"/>
              <a:gd name="T97" fmla="*/ 25 h 186"/>
              <a:gd name="T98" fmla="*/ 143 w 185"/>
              <a:gd name="T99" fmla="*/ 136 h 186"/>
              <a:gd name="T100" fmla="*/ 160 w 185"/>
              <a:gd name="T101" fmla="*/ 148 h 186"/>
              <a:gd name="T102" fmla="*/ 156 w 185"/>
              <a:gd name="T103" fmla="*/ 152 h 186"/>
              <a:gd name="T104" fmla="*/ 151 w 185"/>
              <a:gd name="T105" fmla="*/ 148 h 186"/>
              <a:gd name="T106" fmla="*/ 151 w 185"/>
              <a:gd name="T107" fmla="*/ 13 h 186"/>
              <a:gd name="T108" fmla="*/ 156 w 185"/>
              <a:gd name="T109" fmla="*/ 9 h 186"/>
              <a:gd name="T110" fmla="*/ 160 w 185"/>
              <a:gd name="T111" fmla="*/ 13 h 186"/>
              <a:gd name="T112" fmla="*/ 160 w 185"/>
              <a:gd name="T113" fmla="*/ 148 h 186"/>
              <a:gd name="T114" fmla="*/ 177 w 185"/>
              <a:gd name="T115" fmla="*/ 89 h 186"/>
              <a:gd name="T116" fmla="*/ 168 w 185"/>
              <a:gd name="T117" fmla="*/ 97 h 186"/>
              <a:gd name="T118" fmla="*/ 168 w 185"/>
              <a:gd name="T119" fmla="*/ 63 h 186"/>
              <a:gd name="T120" fmla="*/ 177 w 185"/>
              <a:gd name="T121" fmla="*/ 72 h 186"/>
              <a:gd name="T122" fmla="*/ 177 w 185"/>
              <a:gd name="T123" fmla="*/ 89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85" h="186">
                <a:moveTo>
                  <a:pt x="168" y="55"/>
                </a:moveTo>
                <a:cubicBezTo>
                  <a:pt x="168" y="13"/>
                  <a:pt x="168" y="13"/>
                  <a:pt x="168" y="13"/>
                </a:cubicBezTo>
                <a:cubicBezTo>
                  <a:pt x="168" y="6"/>
                  <a:pt x="163" y="0"/>
                  <a:pt x="156" y="0"/>
                </a:cubicBezTo>
                <a:cubicBezTo>
                  <a:pt x="149" y="0"/>
                  <a:pt x="143" y="6"/>
                  <a:pt x="143" y="13"/>
                </a:cubicBezTo>
                <a:cubicBezTo>
                  <a:pt x="143" y="16"/>
                  <a:pt x="143" y="16"/>
                  <a:pt x="143" y="16"/>
                </a:cubicBezTo>
                <a:cubicBezTo>
                  <a:pt x="21" y="52"/>
                  <a:pt x="21" y="52"/>
                  <a:pt x="21" y="52"/>
                </a:cubicBezTo>
                <a:cubicBezTo>
                  <a:pt x="19" y="51"/>
                  <a:pt x="18" y="51"/>
                  <a:pt x="16" y="51"/>
                </a:cubicBezTo>
                <a:cubicBezTo>
                  <a:pt x="8" y="51"/>
                  <a:pt x="8" y="51"/>
                  <a:pt x="8" y="51"/>
                </a:cubicBezTo>
                <a:cubicBezTo>
                  <a:pt x="3" y="51"/>
                  <a:pt x="0" y="55"/>
                  <a:pt x="0" y="59"/>
                </a:cubicBezTo>
                <a:cubicBezTo>
                  <a:pt x="0" y="101"/>
                  <a:pt x="0" y="101"/>
                  <a:pt x="0" y="101"/>
                </a:cubicBezTo>
                <a:cubicBezTo>
                  <a:pt x="0" y="106"/>
                  <a:pt x="3" y="110"/>
                  <a:pt x="8" y="110"/>
                </a:cubicBezTo>
                <a:cubicBezTo>
                  <a:pt x="16" y="110"/>
                  <a:pt x="16" y="110"/>
                  <a:pt x="16" y="110"/>
                </a:cubicBezTo>
                <a:cubicBezTo>
                  <a:pt x="18" y="110"/>
                  <a:pt x="19" y="109"/>
                  <a:pt x="21" y="109"/>
                </a:cubicBezTo>
                <a:cubicBezTo>
                  <a:pt x="26" y="110"/>
                  <a:pt x="26" y="110"/>
                  <a:pt x="26" y="110"/>
                </a:cubicBezTo>
                <a:cubicBezTo>
                  <a:pt x="42" y="182"/>
                  <a:pt x="42" y="182"/>
                  <a:pt x="42" y="182"/>
                </a:cubicBezTo>
                <a:cubicBezTo>
                  <a:pt x="42" y="182"/>
                  <a:pt x="42" y="182"/>
                  <a:pt x="42" y="182"/>
                </a:cubicBezTo>
                <a:cubicBezTo>
                  <a:pt x="42" y="184"/>
                  <a:pt x="44" y="186"/>
                  <a:pt x="46" y="186"/>
                </a:cubicBezTo>
                <a:cubicBezTo>
                  <a:pt x="80" y="186"/>
                  <a:pt x="80" y="186"/>
                  <a:pt x="80" y="186"/>
                </a:cubicBezTo>
                <a:cubicBezTo>
                  <a:pt x="82" y="186"/>
                  <a:pt x="84" y="184"/>
                  <a:pt x="84" y="182"/>
                </a:cubicBezTo>
                <a:cubicBezTo>
                  <a:pt x="84" y="181"/>
                  <a:pt x="84" y="181"/>
                  <a:pt x="84" y="181"/>
                </a:cubicBezTo>
                <a:cubicBezTo>
                  <a:pt x="84" y="181"/>
                  <a:pt x="84" y="181"/>
                  <a:pt x="84" y="181"/>
                </a:cubicBezTo>
                <a:cubicBezTo>
                  <a:pt x="70" y="123"/>
                  <a:pt x="70" y="123"/>
                  <a:pt x="70" y="123"/>
                </a:cubicBezTo>
                <a:cubicBezTo>
                  <a:pt x="143" y="145"/>
                  <a:pt x="143" y="145"/>
                  <a:pt x="143" y="145"/>
                </a:cubicBezTo>
                <a:cubicBezTo>
                  <a:pt x="143" y="148"/>
                  <a:pt x="143" y="148"/>
                  <a:pt x="143" y="148"/>
                </a:cubicBezTo>
                <a:cubicBezTo>
                  <a:pt x="143" y="155"/>
                  <a:pt x="149" y="160"/>
                  <a:pt x="156" y="160"/>
                </a:cubicBezTo>
                <a:cubicBezTo>
                  <a:pt x="163" y="160"/>
                  <a:pt x="168" y="155"/>
                  <a:pt x="168" y="148"/>
                </a:cubicBezTo>
                <a:cubicBezTo>
                  <a:pt x="168" y="106"/>
                  <a:pt x="168" y="106"/>
                  <a:pt x="168" y="106"/>
                </a:cubicBezTo>
                <a:cubicBezTo>
                  <a:pt x="178" y="106"/>
                  <a:pt x="185" y="98"/>
                  <a:pt x="185" y="89"/>
                </a:cubicBezTo>
                <a:cubicBezTo>
                  <a:pt x="185" y="72"/>
                  <a:pt x="185" y="72"/>
                  <a:pt x="185" y="72"/>
                </a:cubicBezTo>
                <a:cubicBezTo>
                  <a:pt x="185" y="63"/>
                  <a:pt x="178" y="55"/>
                  <a:pt x="168" y="55"/>
                </a:cubicBezTo>
                <a:close/>
                <a:moveTo>
                  <a:pt x="16" y="101"/>
                </a:moveTo>
                <a:cubicBezTo>
                  <a:pt x="8" y="101"/>
                  <a:pt x="8" y="101"/>
                  <a:pt x="8" y="101"/>
                </a:cubicBezTo>
                <a:cubicBezTo>
                  <a:pt x="8" y="59"/>
                  <a:pt x="8" y="59"/>
                  <a:pt x="8" y="59"/>
                </a:cubicBezTo>
                <a:cubicBezTo>
                  <a:pt x="16" y="59"/>
                  <a:pt x="16" y="59"/>
                  <a:pt x="16" y="59"/>
                </a:cubicBezTo>
                <a:lnTo>
                  <a:pt x="16" y="101"/>
                </a:lnTo>
                <a:close/>
                <a:moveTo>
                  <a:pt x="74" y="177"/>
                </a:moveTo>
                <a:cubicBezTo>
                  <a:pt x="49" y="177"/>
                  <a:pt x="49" y="177"/>
                  <a:pt x="49" y="177"/>
                </a:cubicBezTo>
                <a:cubicBezTo>
                  <a:pt x="47" y="169"/>
                  <a:pt x="47" y="169"/>
                  <a:pt x="47" y="169"/>
                </a:cubicBezTo>
                <a:cubicBezTo>
                  <a:pt x="72" y="169"/>
                  <a:pt x="72" y="169"/>
                  <a:pt x="72" y="169"/>
                </a:cubicBezTo>
                <a:lnTo>
                  <a:pt x="74" y="177"/>
                </a:lnTo>
                <a:close/>
                <a:moveTo>
                  <a:pt x="70" y="160"/>
                </a:moveTo>
                <a:cubicBezTo>
                  <a:pt x="46" y="160"/>
                  <a:pt x="46" y="160"/>
                  <a:pt x="46" y="160"/>
                </a:cubicBezTo>
                <a:cubicBezTo>
                  <a:pt x="35" y="113"/>
                  <a:pt x="35" y="113"/>
                  <a:pt x="35" y="113"/>
                </a:cubicBezTo>
                <a:cubicBezTo>
                  <a:pt x="61" y="121"/>
                  <a:pt x="61" y="121"/>
                  <a:pt x="61" y="121"/>
                </a:cubicBezTo>
                <a:lnTo>
                  <a:pt x="70" y="160"/>
                </a:lnTo>
                <a:close/>
                <a:moveTo>
                  <a:pt x="143" y="136"/>
                </a:moveTo>
                <a:cubicBezTo>
                  <a:pt x="25" y="101"/>
                  <a:pt x="25" y="101"/>
                  <a:pt x="25" y="101"/>
                </a:cubicBezTo>
                <a:cubicBezTo>
                  <a:pt x="25" y="60"/>
                  <a:pt x="25" y="60"/>
                  <a:pt x="25" y="60"/>
                </a:cubicBezTo>
                <a:cubicBezTo>
                  <a:pt x="143" y="25"/>
                  <a:pt x="143" y="25"/>
                  <a:pt x="143" y="25"/>
                </a:cubicBezTo>
                <a:lnTo>
                  <a:pt x="143" y="136"/>
                </a:lnTo>
                <a:close/>
                <a:moveTo>
                  <a:pt x="160" y="148"/>
                </a:moveTo>
                <a:cubicBezTo>
                  <a:pt x="160" y="150"/>
                  <a:pt x="158" y="152"/>
                  <a:pt x="156" y="152"/>
                </a:cubicBezTo>
                <a:cubicBezTo>
                  <a:pt x="153" y="152"/>
                  <a:pt x="151" y="150"/>
                  <a:pt x="151" y="148"/>
                </a:cubicBezTo>
                <a:cubicBezTo>
                  <a:pt x="151" y="13"/>
                  <a:pt x="151" y="13"/>
                  <a:pt x="151" y="13"/>
                </a:cubicBezTo>
                <a:cubicBezTo>
                  <a:pt x="151" y="10"/>
                  <a:pt x="153" y="9"/>
                  <a:pt x="156" y="9"/>
                </a:cubicBezTo>
                <a:cubicBezTo>
                  <a:pt x="158" y="9"/>
                  <a:pt x="160" y="10"/>
                  <a:pt x="160" y="13"/>
                </a:cubicBezTo>
                <a:lnTo>
                  <a:pt x="160" y="148"/>
                </a:lnTo>
                <a:close/>
                <a:moveTo>
                  <a:pt x="177" y="89"/>
                </a:moveTo>
                <a:cubicBezTo>
                  <a:pt x="177" y="93"/>
                  <a:pt x="173" y="97"/>
                  <a:pt x="168" y="97"/>
                </a:cubicBezTo>
                <a:cubicBezTo>
                  <a:pt x="168" y="63"/>
                  <a:pt x="168" y="63"/>
                  <a:pt x="168" y="63"/>
                </a:cubicBezTo>
                <a:cubicBezTo>
                  <a:pt x="173" y="63"/>
                  <a:pt x="177" y="67"/>
                  <a:pt x="177" y="72"/>
                </a:cubicBezTo>
                <a:lnTo>
                  <a:pt x="177" y="89"/>
                </a:ln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72957" y="2271596"/>
            <a:ext cx="4176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Lorem ipsum dolor sit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amet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consetetur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sadipscing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elitr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sed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diam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nonumy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eirmod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tempor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invidunt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ut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labore</a:t>
            </a: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et. Cupcake ipsum dolor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067237" y="1656043"/>
            <a:ext cx="31879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 MARKETING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7201591" y="3492331"/>
            <a:ext cx="3775821" cy="731536"/>
            <a:chOff x="6421404" y="1046580"/>
            <a:chExt cx="2831866" cy="548652"/>
          </a:xfrm>
        </p:grpSpPr>
        <p:sp>
          <p:nvSpPr>
            <p:cNvPr id="15" name="Freeform 504"/>
            <p:cNvSpPr>
              <a:spLocks noEditPoints="1"/>
            </p:cNvSpPr>
            <p:nvPr/>
          </p:nvSpPr>
          <p:spPr bwMode="auto">
            <a:xfrm>
              <a:off x="6421404" y="1107441"/>
              <a:ext cx="284763" cy="283083"/>
            </a:xfrm>
            <a:custGeom>
              <a:avLst/>
              <a:gdLst>
                <a:gd name="T0" fmla="*/ 85 w 186"/>
                <a:gd name="T1" fmla="*/ 93 h 185"/>
                <a:gd name="T2" fmla="*/ 101 w 186"/>
                <a:gd name="T3" fmla="*/ 93 h 185"/>
                <a:gd name="T4" fmla="*/ 186 w 186"/>
                <a:gd name="T5" fmla="*/ 93 h 185"/>
                <a:gd name="T6" fmla="*/ 159 w 186"/>
                <a:gd name="T7" fmla="*/ 27 h 185"/>
                <a:gd name="T8" fmla="*/ 93 w 186"/>
                <a:gd name="T9" fmla="*/ 0 h 185"/>
                <a:gd name="T10" fmla="*/ 27 w 186"/>
                <a:gd name="T11" fmla="*/ 27 h 185"/>
                <a:gd name="T12" fmla="*/ 0 w 186"/>
                <a:gd name="T13" fmla="*/ 93 h 185"/>
                <a:gd name="T14" fmla="*/ 27 w 186"/>
                <a:gd name="T15" fmla="*/ 158 h 185"/>
                <a:gd name="T16" fmla="*/ 93 w 186"/>
                <a:gd name="T17" fmla="*/ 185 h 185"/>
                <a:gd name="T18" fmla="*/ 159 w 186"/>
                <a:gd name="T19" fmla="*/ 158 h 185"/>
                <a:gd name="T20" fmla="*/ 186 w 186"/>
                <a:gd name="T21" fmla="*/ 93 h 185"/>
                <a:gd name="T22" fmla="*/ 36 w 186"/>
                <a:gd name="T23" fmla="*/ 74 h 185"/>
                <a:gd name="T24" fmla="*/ 36 w 186"/>
                <a:gd name="T25" fmla="*/ 111 h 185"/>
                <a:gd name="T26" fmla="*/ 60 w 186"/>
                <a:gd name="T27" fmla="*/ 79 h 185"/>
                <a:gd name="T28" fmla="*/ 44 w 186"/>
                <a:gd name="T29" fmla="*/ 72 h 185"/>
                <a:gd name="T30" fmla="*/ 60 w 186"/>
                <a:gd name="T31" fmla="*/ 79 h 185"/>
                <a:gd name="T32" fmla="*/ 44 w 186"/>
                <a:gd name="T33" fmla="*/ 113 h 185"/>
                <a:gd name="T34" fmla="*/ 60 w 186"/>
                <a:gd name="T35" fmla="*/ 107 h 185"/>
                <a:gd name="T36" fmla="*/ 33 w 186"/>
                <a:gd name="T37" fmla="*/ 152 h 185"/>
                <a:gd name="T38" fmla="*/ 61 w 186"/>
                <a:gd name="T39" fmla="*/ 124 h 185"/>
                <a:gd name="T40" fmla="*/ 33 w 186"/>
                <a:gd name="T41" fmla="*/ 152 h 185"/>
                <a:gd name="T42" fmla="*/ 39 w 186"/>
                <a:gd name="T43" fmla="*/ 65 h 185"/>
                <a:gd name="T44" fmla="*/ 66 w 186"/>
                <a:gd name="T45" fmla="*/ 39 h 185"/>
                <a:gd name="T46" fmla="*/ 116 w 186"/>
                <a:gd name="T47" fmla="*/ 60 h 185"/>
                <a:gd name="T48" fmla="*/ 100 w 186"/>
                <a:gd name="T49" fmla="*/ 53 h 185"/>
                <a:gd name="T50" fmla="*/ 116 w 186"/>
                <a:gd name="T51" fmla="*/ 60 h 185"/>
                <a:gd name="T52" fmla="*/ 112 w 186"/>
                <a:gd name="T53" fmla="*/ 35 h 185"/>
                <a:gd name="T54" fmla="*/ 74 w 186"/>
                <a:gd name="T55" fmla="*/ 35 h 185"/>
                <a:gd name="T56" fmla="*/ 73 w 186"/>
                <a:gd name="T57" fmla="*/ 43 h 185"/>
                <a:gd name="T58" fmla="*/ 79 w 186"/>
                <a:gd name="T59" fmla="*/ 59 h 185"/>
                <a:gd name="T60" fmla="*/ 73 w 186"/>
                <a:gd name="T61" fmla="*/ 43 h 185"/>
                <a:gd name="T62" fmla="*/ 79 w 186"/>
                <a:gd name="T63" fmla="*/ 126 h 185"/>
                <a:gd name="T64" fmla="*/ 73 w 186"/>
                <a:gd name="T65" fmla="*/ 142 h 185"/>
                <a:gd name="T66" fmla="*/ 93 w 186"/>
                <a:gd name="T67" fmla="*/ 177 h 185"/>
                <a:gd name="T68" fmla="*/ 93 w 186"/>
                <a:gd name="T69" fmla="*/ 137 h 185"/>
                <a:gd name="T70" fmla="*/ 93 w 186"/>
                <a:gd name="T71" fmla="*/ 177 h 185"/>
                <a:gd name="T72" fmla="*/ 100 w 186"/>
                <a:gd name="T73" fmla="*/ 132 h 185"/>
                <a:gd name="T74" fmla="*/ 116 w 186"/>
                <a:gd name="T75" fmla="*/ 125 h 185"/>
                <a:gd name="T76" fmla="*/ 118 w 186"/>
                <a:gd name="T77" fmla="*/ 103 h 185"/>
                <a:gd name="T78" fmla="*/ 103 w 186"/>
                <a:gd name="T79" fmla="*/ 118 h 185"/>
                <a:gd name="T80" fmla="*/ 83 w 186"/>
                <a:gd name="T81" fmla="*/ 118 h 185"/>
                <a:gd name="T82" fmla="*/ 68 w 186"/>
                <a:gd name="T83" fmla="*/ 103 h 185"/>
                <a:gd name="T84" fmla="*/ 68 w 186"/>
                <a:gd name="T85" fmla="*/ 82 h 185"/>
                <a:gd name="T86" fmla="*/ 83 w 186"/>
                <a:gd name="T87" fmla="*/ 68 h 185"/>
                <a:gd name="T88" fmla="*/ 103 w 186"/>
                <a:gd name="T89" fmla="*/ 68 h 185"/>
                <a:gd name="T90" fmla="*/ 118 w 186"/>
                <a:gd name="T91" fmla="*/ 82 h 185"/>
                <a:gd name="T92" fmla="*/ 118 w 186"/>
                <a:gd name="T93" fmla="*/ 103 h 185"/>
                <a:gd name="T94" fmla="*/ 147 w 186"/>
                <a:gd name="T95" fmla="*/ 65 h 185"/>
                <a:gd name="T96" fmla="*/ 120 w 186"/>
                <a:gd name="T97" fmla="*/ 39 h 185"/>
                <a:gd name="T98" fmla="*/ 133 w 186"/>
                <a:gd name="T99" fmla="*/ 86 h 185"/>
                <a:gd name="T100" fmla="*/ 126 w 186"/>
                <a:gd name="T101" fmla="*/ 69 h 185"/>
                <a:gd name="T102" fmla="*/ 133 w 186"/>
                <a:gd name="T103" fmla="*/ 86 h 185"/>
                <a:gd name="T104" fmla="*/ 142 w 186"/>
                <a:gd name="T105" fmla="*/ 113 h 185"/>
                <a:gd name="T106" fmla="*/ 126 w 186"/>
                <a:gd name="T107" fmla="*/ 107 h 185"/>
                <a:gd name="T108" fmla="*/ 153 w 186"/>
                <a:gd name="T109" fmla="*/ 152 h 185"/>
                <a:gd name="T110" fmla="*/ 125 w 186"/>
                <a:gd name="T111" fmla="*/ 124 h 185"/>
                <a:gd name="T112" fmla="*/ 153 w 186"/>
                <a:gd name="T113" fmla="*/ 152 h 185"/>
                <a:gd name="T114" fmla="*/ 138 w 186"/>
                <a:gd name="T115" fmla="*/ 93 h 185"/>
                <a:gd name="T116" fmla="*/ 177 w 186"/>
                <a:gd name="T117" fmla="*/ 9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6" h="185">
                  <a:moveTo>
                    <a:pt x="93" y="84"/>
                  </a:moveTo>
                  <a:cubicBezTo>
                    <a:pt x="88" y="84"/>
                    <a:pt x="85" y="88"/>
                    <a:pt x="85" y="93"/>
                  </a:cubicBezTo>
                  <a:cubicBezTo>
                    <a:pt x="85" y="97"/>
                    <a:pt x="88" y="101"/>
                    <a:pt x="93" y="101"/>
                  </a:cubicBezTo>
                  <a:cubicBezTo>
                    <a:pt x="98" y="101"/>
                    <a:pt x="101" y="97"/>
                    <a:pt x="101" y="93"/>
                  </a:cubicBezTo>
                  <a:cubicBezTo>
                    <a:pt x="101" y="88"/>
                    <a:pt x="98" y="84"/>
                    <a:pt x="93" y="84"/>
                  </a:cubicBezTo>
                  <a:close/>
                  <a:moveTo>
                    <a:pt x="186" y="93"/>
                  </a:moveTo>
                  <a:cubicBezTo>
                    <a:pt x="186" y="83"/>
                    <a:pt x="174" y="74"/>
                    <a:pt x="154" y="67"/>
                  </a:cubicBezTo>
                  <a:cubicBezTo>
                    <a:pt x="163" y="49"/>
                    <a:pt x="166" y="34"/>
                    <a:pt x="159" y="27"/>
                  </a:cubicBezTo>
                  <a:cubicBezTo>
                    <a:pt x="151" y="20"/>
                    <a:pt x="136" y="22"/>
                    <a:pt x="118" y="32"/>
                  </a:cubicBezTo>
                  <a:cubicBezTo>
                    <a:pt x="112" y="12"/>
                    <a:pt x="103" y="0"/>
                    <a:pt x="93" y="0"/>
                  </a:cubicBezTo>
                  <a:cubicBezTo>
                    <a:pt x="83" y="0"/>
                    <a:pt x="74" y="12"/>
                    <a:pt x="68" y="32"/>
                  </a:cubicBezTo>
                  <a:cubicBezTo>
                    <a:pt x="50" y="22"/>
                    <a:pt x="35" y="20"/>
                    <a:pt x="27" y="27"/>
                  </a:cubicBezTo>
                  <a:cubicBezTo>
                    <a:pt x="20" y="34"/>
                    <a:pt x="23" y="49"/>
                    <a:pt x="32" y="67"/>
                  </a:cubicBezTo>
                  <a:cubicBezTo>
                    <a:pt x="12" y="74"/>
                    <a:pt x="0" y="83"/>
                    <a:pt x="0" y="93"/>
                  </a:cubicBezTo>
                  <a:cubicBezTo>
                    <a:pt x="0" y="103"/>
                    <a:pt x="12" y="112"/>
                    <a:pt x="32" y="118"/>
                  </a:cubicBezTo>
                  <a:cubicBezTo>
                    <a:pt x="23" y="136"/>
                    <a:pt x="20" y="151"/>
                    <a:pt x="27" y="158"/>
                  </a:cubicBezTo>
                  <a:cubicBezTo>
                    <a:pt x="35" y="165"/>
                    <a:pt x="50" y="163"/>
                    <a:pt x="68" y="154"/>
                  </a:cubicBezTo>
                  <a:cubicBezTo>
                    <a:pt x="74" y="173"/>
                    <a:pt x="83" y="185"/>
                    <a:pt x="93" y="185"/>
                  </a:cubicBezTo>
                  <a:cubicBezTo>
                    <a:pt x="103" y="185"/>
                    <a:pt x="112" y="173"/>
                    <a:pt x="118" y="154"/>
                  </a:cubicBezTo>
                  <a:cubicBezTo>
                    <a:pt x="136" y="163"/>
                    <a:pt x="151" y="165"/>
                    <a:pt x="159" y="158"/>
                  </a:cubicBezTo>
                  <a:cubicBezTo>
                    <a:pt x="166" y="151"/>
                    <a:pt x="163" y="136"/>
                    <a:pt x="154" y="118"/>
                  </a:cubicBezTo>
                  <a:cubicBezTo>
                    <a:pt x="174" y="112"/>
                    <a:pt x="186" y="103"/>
                    <a:pt x="186" y="93"/>
                  </a:cubicBezTo>
                  <a:close/>
                  <a:moveTo>
                    <a:pt x="9" y="93"/>
                  </a:moveTo>
                  <a:cubicBezTo>
                    <a:pt x="9" y="85"/>
                    <a:pt x="19" y="79"/>
                    <a:pt x="36" y="74"/>
                  </a:cubicBezTo>
                  <a:cubicBezTo>
                    <a:pt x="39" y="80"/>
                    <a:pt x="43" y="86"/>
                    <a:pt x="48" y="93"/>
                  </a:cubicBezTo>
                  <a:cubicBezTo>
                    <a:pt x="43" y="99"/>
                    <a:pt x="39" y="105"/>
                    <a:pt x="36" y="111"/>
                  </a:cubicBezTo>
                  <a:cubicBezTo>
                    <a:pt x="19" y="107"/>
                    <a:pt x="9" y="100"/>
                    <a:pt x="9" y="93"/>
                  </a:cubicBezTo>
                  <a:close/>
                  <a:moveTo>
                    <a:pt x="60" y="79"/>
                  </a:moveTo>
                  <a:cubicBezTo>
                    <a:pt x="58" y="81"/>
                    <a:pt x="55" y="84"/>
                    <a:pt x="53" y="86"/>
                  </a:cubicBezTo>
                  <a:cubicBezTo>
                    <a:pt x="50" y="81"/>
                    <a:pt x="46" y="77"/>
                    <a:pt x="44" y="72"/>
                  </a:cubicBezTo>
                  <a:cubicBezTo>
                    <a:pt x="49" y="71"/>
                    <a:pt x="54" y="70"/>
                    <a:pt x="60" y="69"/>
                  </a:cubicBezTo>
                  <a:cubicBezTo>
                    <a:pt x="60" y="72"/>
                    <a:pt x="60" y="76"/>
                    <a:pt x="60" y="79"/>
                  </a:cubicBezTo>
                  <a:close/>
                  <a:moveTo>
                    <a:pt x="60" y="116"/>
                  </a:moveTo>
                  <a:cubicBezTo>
                    <a:pt x="54" y="115"/>
                    <a:pt x="49" y="114"/>
                    <a:pt x="44" y="113"/>
                  </a:cubicBezTo>
                  <a:cubicBezTo>
                    <a:pt x="46" y="109"/>
                    <a:pt x="50" y="104"/>
                    <a:pt x="53" y="99"/>
                  </a:cubicBezTo>
                  <a:cubicBezTo>
                    <a:pt x="55" y="102"/>
                    <a:pt x="58" y="104"/>
                    <a:pt x="60" y="107"/>
                  </a:cubicBezTo>
                  <a:cubicBezTo>
                    <a:pt x="60" y="110"/>
                    <a:pt x="60" y="113"/>
                    <a:pt x="60" y="116"/>
                  </a:cubicBezTo>
                  <a:close/>
                  <a:moveTo>
                    <a:pt x="33" y="152"/>
                  </a:moveTo>
                  <a:cubicBezTo>
                    <a:pt x="28" y="147"/>
                    <a:pt x="31" y="135"/>
                    <a:pt x="39" y="120"/>
                  </a:cubicBezTo>
                  <a:cubicBezTo>
                    <a:pt x="46" y="122"/>
                    <a:pt x="53" y="123"/>
                    <a:pt x="61" y="124"/>
                  </a:cubicBezTo>
                  <a:cubicBezTo>
                    <a:pt x="62" y="132"/>
                    <a:pt x="64" y="140"/>
                    <a:pt x="66" y="146"/>
                  </a:cubicBezTo>
                  <a:cubicBezTo>
                    <a:pt x="51" y="155"/>
                    <a:pt x="39" y="158"/>
                    <a:pt x="33" y="152"/>
                  </a:cubicBezTo>
                  <a:close/>
                  <a:moveTo>
                    <a:pt x="61" y="61"/>
                  </a:moveTo>
                  <a:cubicBezTo>
                    <a:pt x="53" y="62"/>
                    <a:pt x="46" y="63"/>
                    <a:pt x="39" y="65"/>
                  </a:cubicBezTo>
                  <a:cubicBezTo>
                    <a:pt x="31" y="50"/>
                    <a:pt x="28" y="38"/>
                    <a:pt x="33" y="33"/>
                  </a:cubicBezTo>
                  <a:cubicBezTo>
                    <a:pt x="39" y="28"/>
                    <a:pt x="51" y="31"/>
                    <a:pt x="66" y="39"/>
                  </a:cubicBezTo>
                  <a:cubicBezTo>
                    <a:pt x="64" y="46"/>
                    <a:pt x="62" y="53"/>
                    <a:pt x="61" y="61"/>
                  </a:cubicBezTo>
                  <a:close/>
                  <a:moveTo>
                    <a:pt x="116" y="60"/>
                  </a:moveTo>
                  <a:cubicBezTo>
                    <a:pt x="113" y="60"/>
                    <a:pt x="110" y="60"/>
                    <a:pt x="107" y="59"/>
                  </a:cubicBezTo>
                  <a:cubicBezTo>
                    <a:pt x="104" y="57"/>
                    <a:pt x="102" y="55"/>
                    <a:pt x="100" y="53"/>
                  </a:cubicBezTo>
                  <a:cubicBezTo>
                    <a:pt x="104" y="49"/>
                    <a:pt x="109" y="46"/>
                    <a:pt x="114" y="43"/>
                  </a:cubicBezTo>
                  <a:cubicBezTo>
                    <a:pt x="115" y="48"/>
                    <a:pt x="116" y="54"/>
                    <a:pt x="116" y="60"/>
                  </a:cubicBezTo>
                  <a:close/>
                  <a:moveTo>
                    <a:pt x="93" y="8"/>
                  </a:moveTo>
                  <a:cubicBezTo>
                    <a:pt x="100" y="8"/>
                    <a:pt x="107" y="19"/>
                    <a:pt x="112" y="35"/>
                  </a:cubicBezTo>
                  <a:cubicBezTo>
                    <a:pt x="106" y="39"/>
                    <a:pt x="99" y="43"/>
                    <a:pt x="93" y="48"/>
                  </a:cubicBezTo>
                  <a:cubicBezTo>
                    <a:pt x="87" y="43"/>
                    <a:pt x="80" y="39"/>
                    <a:pt x="74" y="35"/>
                  </a:cubicBezTo>
                  <a:cubicBezTo>
                    <a:pt x="79" y="19"/>
                    <a:pt x="86" y="8"/>
                    <a:pt x="93" y="8"/>
                  </a:cubicBezTo>
                  <a:close/>
                  <a:moveTo>
                    <a:pt x="73" y="43"/>
                  </a:moveTo>
                  <a:cubicBezTo>
                    <a:pt x="77" y="46"/>
                    <a:pt x="82" y="49"/>
                    <a:pt x="86" y="53"/>
                  </a:cubicBezTo>
                  <a:cubicBezTo>
                    <a:pt x="84" y="55"/>
                    <a:pt x="82" y="57"/>
                    <a:pt x="79" y="59"/>
                  </a:cubicBezTo>
                  <a:cubicBezTo>
                    <a:pt x="76" y="60"/>
                    <a:pt x="73" y="60"/>
                    <a:pt x="70" y="60"/>
                  </a:cubicBezTo>
                  <a:cubicBezTo>
                    <a:pt x="70" y="54"/>
                    <a:pt x="71" y="48"/>
                    <a:pt x="73" y="43"/>
                  </a:cubicBezTo>
                  <a:close/>
                  <a:moveTo>
                    <a:pt x="70" y="125"/>
                  </a:moveTo>
                  <a:cubicBezTo>
                    <a:pt x="73" y="126"/>
                    <a:pt x="76" y="126"/>
                    <a:pt x="79" y="126"/>
                  </a:cubicBezTo>
                  <a:cubicBezTo>
                    <a:pt x="82" y="128"/>
                    <a:pt x="84" y="130"/>
                    <a:pt x="86" y="132"/>
                  </a:cubicBezTo>
                  <a:cubicBezTo>
                    <a:pt x="82" y="136"/>
                    <a:pt x="77" y="139"/>
                    <a:pt x="73" y="142"/>
                  </a:cubicBezTo>
                  <a:cubicBezTo>
                    <a:pt x="71" y="137"/>
                    <a:pt x="70" y="131"/>
                    <a:pt x="70" y="125"/>
                  </a:cubicBezTo>
                  <a:close/>
                  <a:moveTo>
                    <a:pt x="93" y="177"/>
                  </a:moveTo>
                  <a:cubicBezTo>
                    <a:pt x="86" y="177"/>
                    <a:pt x="79" y="167"/>
                    <a:pt x="74" y="150"/>
                  </a:cubicBezTo>
                  <a:cubicBezTo>
                    <a:pt x="80" y="147"/>
                    <a:pt x="87" y="142"/>
                    <a:pt x="93" y="137"/>
                  </a:cubicBezTo>
                  <a:cubicBezTo>
                    <a:pt x="99" y="142"/>
                    <a:pt x="106" y="147"/>
                    <a:pt x="112" y="150"/>
                  </a:cubicBezTo>
                  <a:cubicBezTo>
                    <a:pt x="107" y="167"/>
                    <a:pt x="100" y="177"/>
                    <a:pt x="93" y="177"/>
                  </a:cubicBezTo>
                  <a:close/>
                  <a:moveTo>
                    <a:pt x="114" y="142"/>
                  </a:moveTo>
                  <a:cubicBezTo>
                    <a:pt x="109" y="139"/>
                    <a:pt x="104" y="136"/>
                    <a:pt x="100" y="132"/>
                  </a:cubicBezTo>
                  <a:cubicBezTo>
                    <a:pt x="102" y="130"/>
                    <a:pt x="104" y="128"/>
                    <a:pt x="107" y="126"/>
                  </a:cubicBezTo>
                  <a:cubicBezTo>
                    <a:pt x="110" y="126"/>
                    <a:pt x="113" y="126"/>
                    <a:pt x="116" y="125"/>
                  </a:cubicBezTo>
                  <a:cubicBezTo>
                    <a:pt x="116" y="131"/>
                    <a:pt x="115" y="137"/>
                    <a:pt x="114" y="142"/>
                  </a:cubicBezTo>
                  <a:close/>
                  <a:moveTo>
                    <a:pt x="118" y="103"/>
                  </a:moveTo>
                  <a:cubicBezTo>
                    <a:pt x="116" y="106"/>
                    <a:pt x="113" y="108"/>
                    <a:pt x="111" y="111"/>
                  </a:cubicBezTo>
                  <a:cubicBezTo>
                    <a:pt x="108" y="113"/>
                    <a:pt x="106" y="115"/>
                    <a:pt x="103" y="118"/>
                  </a:cubicBezTo>
                  <a:cubicBezTo>
                    <a:pt x="100" y="118"/>
                    <a:pt x="97" y="118"/>
                    <a:pt x="93" y="118"/>
                  </a:cubicBezTo>
                  <a:cubicBezTo>
                    <a:pt x="89" y="118"/>
                    <a:pt x="86" y="118"/>
                    <a:pt x="83" y="118"/>
                  </a:cubicBezTo>
                  <a:cubicBezTo>
                    <a:pt x="80" y="115"/>
                    <a:pt x="78" y="113"/>
                    <a:pt x="75" y="111"/>
                  </a:cubicBezTo>
                  <a:cubicBezTo>
                    <a:pt x="73" y="108"/>
                    <a:pt x="70" y="106"/>
                    <a:pt x="68" y="103"/>
                  </a:cubicBezTo>
                  <a:cubicBezTo>
                    <a:pt x="68" y="100"/>
                    <a:pt x="68" y="96"/>
                    <a:pt x="68" y="93"/>
                  </a:cubicBezTo>
                  <a:cubicBezTo>
                    <a:pt x="68" y="89"/>
                    <a:pt x="68" y="86"/>
                    <a:pt x="68" y="82"/>
                  </a:cubicBezTo>
                  <a:cubicBezTo>
                    <a:pt x="70" y="80"/>
                    <a:pt x="73" y="77"/>
                    <a:pt x="75" y="75"/>
                  </a:cubicBezTo>
                  <a:cubicBezTo>
                    <a:pt x="78" y="72"/>
                    <a:pt x="80" y="70"/>
                    <a:pt x="83" y="68"/>
                  </a:cubicBezTo>
                  <a:cubicBezTo>
                    <a:pt x="86" y="67"/>
                    <a:pt x="89" y="67"/>
                    <a:pt x="93" y="67"/>
                  </a:cubicBezTo>
                  <a:cubicBezTo>
                    <a:pt x="97" y="67"/>
                    <a:pt x="100" y="67"/>
                    <a:pt x="103" y="68"/>
                  </a:cubicBezTo>
                  <a:cubicBezTo>
                    <a:pt x="106" y="70"/>
                    <a:pt x="108" y="72"/>
                    <a:pt x="111" y="75"/>
                  </a:cubicBezTo>
                  <a:cubicBezTo>
                    <a:pt x="113" y="77"/>
                    <a:pt x="116" y="80"/>
                    <a:pt x="118" y="82"/>
                  </a:cubicBezTo>
                  <a:cubicBezTo>
                    <a:pt x="118" y="86"/>
                    <a:pt x="118" y="89"/>
                    <a:pt x="118" y="93"/>
                  </a:cubicBezTo>
                  <a:cubicBezTo>
                    <a:pt x="118" y="96"/>
                    <a:pt x="118" y="100"/>
                    <a:pt x="118" y="103"/>
                  </a:cubicBezTo>
                  <a:close/>
                  <a:moveTo>
                    <a:pt x="153" y="33"/>
                  </a:moveTo>
                  <a:cubicBezTo>
                    <a:pt x="158" y="38"/>
                    <a:pt x="155" y="50"/>
                    <a:pt x="147" y="65"/>
                  </a:cubicBezTo>
                  <a:cubicBezTo>
                    <a:pt x="140" y="63"/>
                    <a:pt x="133" y="62"/>
                    <a:pt x="125" y="61"/>
                  </a:cubicBezTo>
                  <a:cubicBezTo>
                    <a:pt x="124" y="53"/>
                    <a:pt x="122" y="46"/>
                    <a:pt x="120" y="39"/>
                  </a:cubicBezTo>
                  <a:cubicBezTo>
                    <a:pt x="135" y="31"/>
                    <a:pt x="147" y="28"/>
                    <a:pt x="153" y="33"/>
                  </a:cubicBezTo>
                  <a:close/>
                  <a:moveTo>
                    <a:pt x="133" y="86"/>
                  </a:moveTo>
                  <a:cubicBezTo>
                    <a:pt x="131" y="84"/>
                    <a:pt x="128" y="81"/>
                    <a:pt x="126" y="79"/>
                  </a:cubicBezTo>
                  <a:cubicBezTo>
                    <a:pt x="126" y="76"/>
                    <a:pt x="126" y="72"/>
                    <a:pt x="126" y="69"/>
                  </a:cubicBezTo>
                  <a:cubicBezTo>
                    <a:pt x="132" y="70"/>
                    <a:pt x="137" y="71"/>
                    <a:pt x="142" y="72"/>
                  </a:cubicBezTo>
                  <a:cubicBezTo>
                    <a:pt x="140" y="77"/>
                    <a:pt x="136" y="81"/>
                    <a:pt x="133" y="86"/>
                  </a:cubicBezTo>
                  <a:close/>
                  <a:moveTo>
                    <a:pt x="133" y="99"/>
                  </a:moveTo>
                  <a:cubicBezTo>
                    <a:pt x="136" y="104"/>
                    <a:pt x="140" y="109"/>
                    <a:pt x="142" y="113"/>
                  </a:cubicBezTo>
                  <a:cubicBezTo>
                    <a:pt x="137" y="114"/>
                    <a:pt x="132" y="115"/>
                    <a:pt x="126" y="116"/>
                  </a:cubicBezTo>
                  <a:cubicBezTo>
                    <a:pt x="126" y="113"/>
                    <a:pt x="126" y="110"/>
                    <a:pt x="126" y="107"/>
                  </a:cubicBezTo>
                  <a:cubicBezTo>
                    <a:pt x="129" y="104"/>
                    <a:pt x="131" y="102"/>
                    <a:pt x="133" y="99"/>
                  </a:cubicBezTo>
                  <a:close/>
                  <a:moveTo>
                    <a:pt x="153" y="152"/>
                  </a:moveTo>
                  <a:cubicBezTo>
                    <a:pt x="147" y="158"/>
                    <a:pt x="135" y="155"/>
                    <a:pt x="120" y="146"/>
                  </a:cubicBezTo>
                  <a:cubicBezTo>
                    <a:pt x="122" y="140"/>
                    <a:pt x="124" y="132"/>
                    <a:pt x="125" y="124"/>
                  </a:cubicBezTo>
                  <a:cubicBezTo>
                    <a:pt x="133" y="123"/>
                    <a:pt x="140" y="122"/>
                    <a:pt x="147" y="120"/>
                  </a:cubicBezTo>
                  <a:cubicBezTo>
                    <a:pt x="155" y="135"/>
                    <a:pt x="158" y="147"/>
                    <a:pt x="153" y="152"/>
                  </a:cubicBezTo>
                  <a:close/>
                  <a:moveTo>
                    <a:pt x="150" y="111"/>
                  </a:moveTo>
                  <a:cubicBezTo>
                    <a:pt x="147" y="105"/>
                    <a:pt x="143" y="99"/>
                    <a:pt x="138" y="93"/>
                  </a:cubicBezTo>
                  <a:cubicBezTo>
                    <a:pt x="143" y="86"/>
                    <a:pt x="147" y="80"/>
                    <a:pt x="150" y="74"/>
                  </a:cubicBezTo>
                  <a:cubicBezTo>
                    <a:pt x="167" y="79"/>
                    <a:pt x="177" y="85"/>
                    <a:pt x="177" y="93"/>
                  </a:cubicBezTo>
                  <a:cubicBezTo>
                    <a:pt x="177" y="100"/>
                    <a:pt x="167" y="107"/>
                    <a:pt x="150" y="1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823393" y="1248983"/>
              <a:ext cx="2429877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Sugar plum gummi bears. Apple pie yummy cake with candy bar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choco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819104" y="1046580"/>
              <a:ext cx="1212689" cy="2077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AWESOME STATES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201591" y="4618957"/>
            <a:ext cx="3775821" cy="731536"/>
            <a:chOff x="6421404" y="2072740"/>
            <a:chExt cx="2831866" cy="548652"/>
          </a:xfrm>
        </p:grpSpPr>
        <p:sp>
          <p:nvSpPr>
            <p:cNvPr id="19" name="Freeform 500"/>
            <p:cNvSpPr>
              <a:spLocks noEditPoints="1"/>
            </p:cNvSpPr>
            <p:nvPr/>
          </p:nvSpPr>
          <p:spPr bwMode="auto">
            <a:xfrm>
              <a:off x="6421404" y="2144534"/>
              <a:ext cx="284763" cy="284763"/>
            </a:xfrm>
            <a:custGeom>
              <a:avLst/>
              <a:gdLst>
                <a:gd name="T0" fmla="*/ 152 w 186"/>
                <a:gd name="T1" fmla="*/ 55 h 186"/>
                <a:gd name="T2" fmla="*/ 127 w 186"/>
                <a:gd name="T3" fmla="*/ 55 h 186"/>
                <a:gd name="T4" fmla="*/ 140 w 186"/>
                <a:gd name="T5" fmla="*/ 51 h 186"/>
                <a:gd name="T6" fmla="*/ 140 w 186"/>
                <a:gd name="T7" fmla="*/ 60 h 186"/>
                <a:gd name="T8" fmla="*/ 140 w 186"/>
                <a:gd name="T9" fmla="*/ 51 h 186"/>
                <a:gd name="T10" fmla="*/ 102 w 186"/>
                <a:gd name="T11" fmla="*/ 9 h 186"/>
                <a:gd name="T12" fmla="*/ 85 w 186"/>
                <a:gd name="T13" fmla="*/ 9 h 186"/>
                <a:gd name="T14" fmla="*/ 0 w 186"/>
                <a:gd name="T15" fmla="*/ 17 h 186"/>
                <a:gd name="T16" fmla="*/ 9 w 186"/>
                <a:gd name="T17" fmla="*/ 34 h 186"/>
                <a:gd name="T18" fmla="*/ 17 w 186"/>
                <a:gd name="T19" fmla="*/ 144 h 186"/>
                <a:gd name="T20" fmla="*/ 89 w 186"/>
                <a:gd name="T21" fmla="*/ 155 h 186"/>
                <a:gd name="T22" fmla="*/ 64 w 186"/>
                <a:gd name="T23" fmla="*/ 182 h 186"/>
                <a:gd name="T24" fmla="*/ 71 w 186"/>
                <a:gd name="T25" fmla="*/ 185 h 186"/>
                <a:gd name="T26" fmla="*/ 116 w 186"/>
                <a:gd name="T27" fmla="*/ 185 h 186"/>
                <a:gd name="T28" fmla="*/ 123 w 186"/>
                <a:gd name="T29" fmla="*/ 182 h 186"/>
                <a:gd name="T30" fmla="*/ 97 w 186"/>
                <a:gd name="T31" fmla="*/ 155 h 186"/>
                <a:gd name="T32" fmla="*/ 169 w 186"/>
                <a:gd name="T33" fmla="*/ 144 h 186"/>
                <a:gd name="T34" fmla="*/ 178 w 186"/>
                <a:gd name="T35" fmla="*/ 34 h 186"/>
                <a:gd name="T36" fmla="*/ 186 w 186"/>
                <a:gd name="T37" fmla="*/ 17 h 186"/>
                <a:gd name="T38" fmla="*/ 169 w 186"/>
                <a:gd name="T39" fmla="*/ 135 h 186"/>
                <a:gd name="T40" fmla="*/ 17 w 186"/>
                <a:gd name="T41" fmla="*/ 34 h 186"/>
                <a:gd name="T42" fmla="*/ 169 w 186"/>
                <a:gd name="T43" fmla="*/ 135 h 186"/>
                <a:gd name="T44" fmla="*/ 9 w 186"/>
                <a:gd name="T45" fmla="*/ 26 h 186"/>
                <a:gd name="T46" fmla="*/ 178 w 186"/>
                <a:gd name="T47" fmla="*/ 17 h 186"/>
                <a:gd name="T48" fmla="*/ 38 w 186"/>
                <a:gd name="T49" fmla="*/ 119 h 186"/>
                <a:gd name="T50" fmla="*/ 152 w 186"/>
                <a:gd name="T51" fmla="*/ 114 h 186"/>
                <a:gd name="T52" fmla="*/ 151 w 186"/>
                <a:gd name="T53" fmla="*/ 112 h 186"/>
                <a:gd name="T54" fmla="*/ 126 w 186"/>
                <a:gd name="T55" fmla="*/ 78 h 186"/>
                <a:gd name="T56" fmla="*/ 120 w 186"/>
                <a:gd name="T57" fmla="*/ 78 h 186"/>
                <a:gd name="T58" fmla="*/ 75 w 186"/>
                <a:gd name="T59" fmla="*/ 61 h 186"/>
                <a:gd name="T60" fmla="*/ 69 w 186"/>
                <a:gd name="T61" fmla="*/ 61 h 186"/>
                <a:gd name="T62" fmla="*/ 35 w 186"/>
                <a:gd name="T63" fmla="*/ 112 h 186"/>
                <a:gd name="T64" fmla="*/ 34 w 186"/>
                <a:gd name="T65" fmla="*/ 114 h 186"/>
                <a:gd name="T66" fmla="*/ 73 w 186"/>
                <a:gd name="T67" fmla="*/ 70 h 186"/>
                <a:gd name="T68" fmla="*/ 106 w 186"/>
                <a:gd name="T69" fmla="*/ 102 h 186"/>
                <a:gd name="T70" fmla="*/ 122 w 186"/>
                <a:gd name="T71" fmla="*/ 87 h 186"/>
                <a:gd name="T72" fmla="*/ 46 w 186"/>
                <a:gd name="T73" fmla="*/ 11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6" h="186">
                  <a:moveTo>
                    <a:pt x="140" y="68"/>
                  </a:moveTo>
                  <a:cubicBezTo>
                    <a:pt x="147" y="68"/>
                    <a:pt x="152" y="62"/>
                    <a:pt x="152" y="55"/>
                  </a:cubicBezTo>
                  <a:cubicBezTo>
                    <a:pt x="152" y="48"/>
                    <a:pt x="147" y="43"/>
                    <a:pt x="140" y="43"/>
                  </a:cubicBezTo>
                  <a:cubicBezTo>
                    <a:pt x="133" y="43"/>
                    <a:pt x="127" y="48"/>
                    <a:pt x="127" y="55"/>
                  </a:cubicBezTo>
                  <a:cubicBezTo>
                    <a:pt x="127" y="62"/>
                    <a:pt x="133" y="68"/>
                    <a:pt x="140" y="68"/>
                  </a:cubicBezTo>
                  <a:close/>
                  <a:moveTo>
                    <a:pt x="140" y="51"/>
                  </a:moveTo>
                  <a:cubicBezTo>
                    <a:pt x="142" y="51"/>
                    <a:pt x="144" y="53"/>
                    <a:pt x="144" y="55"/>
                  </a:cubicBezTo>
                  <a:cubicBezTo>
                    <a:pt x="144" y="58"/>
                    <a:pt x="142" y="60"/>
                    <a:pt x="140" y="60"/>
                  </a:cubicBezTo>
                  <a:cubicBezTo>
                    <a:pt x="137" y="60"/>
                    <a:pt x="135" y="58"/>
                    <a:pt x="135" y="55"/>
                  </a:cubicBezTo>
                  <a:cubicBezTo>
                    <a:pt x="135" y="53"/>
                    <a:pt x="137" y="51"/>
                    <a:pt x="140" y="51"/>
                  </a:cubicBezTo>
                  <a:close/>
                  <a:moveTo>
                    <a:pt x="178" y="9"/>
                  </a:moveTo>
                  <a:cubicBezTo>
                    <a:pt x="102" y="9"/>
                    <a:pt x="102" y="9"/>
                    <a:pt x="102" y="9"/>
                  </a:cubicBezTo>
                  <a:cubicBezTo>
                    <a:pt x="102" y="4"/>
                    <a:pt x="98" y="0"/>
                    <a:pt x="93" y="0"/>
                  </a:cubicBezTo>
                  <a:cubicBezTo>
                    <a:pt x="89" y="0"/>
                    <a:pt x="85" y="4"/>
                    <a:pt x="85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4" y="9"/>
                    <a:pt x="0" y="13"/>
                    <a:pt x="0" y="17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9" y="135"/>
                    <a:pt x="9" y="135"/>
                    <a:pt x="9" y="135"/>
                  </a:cubicBezTo>
                  <a:cubicBezTo>
                    <a:pt x="9" y="140"/>
                    <a:pt x="13" y="144"/>
                    <a:pt x="17" y="144"/>
                  </a:cubicBezTo>
                  <a:cubicBezTo>
                    <a:pt x="89" y="144"/>
                    <a:pt x="89" y="144"/>
                    <a:pt x="89" y="144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65" y="179"/>
                    <a:pt x="65" y="179"/>
                    <a:pt x="65" y="179"/>
                  </a:cubicBezTo>
                  <a:cubicBezTo>
                    <a:pt x="64" y="180"/>
                    <a:pt x="64" y="181"/>
                    <a:pt x="64" y="182"/>
                  </a:cubicBezTo>
                  <a:cubicBezTo>
                    <a:pt x="64" y="184"/>
                    <a:pt x="66" y="186"/>
                    <a:pt x="68" y="186"/>
                  </a:cubicBezTo>
                  <a:cubicBezTo>
                    <a:pt x="69" y="186"/>
                    <a:pt x="70" y="186"/>
                    <a:pt x="71" y="185"/>
                  </a:cubicBezTo>
                  <a:cubicBezTo>
                    <a:pt x="93" y="163"/>
                    <a:pt x="93" y="163"/>
                    <a:pt x="93" y="163"/>
                  </a:cubicBezTo>
                  <a:cubicBezTo>
                    <a:pt x="116" y="185"/>
                    <a:pt x="116" y="185"/>
                    <a:pt x="116" y="185"/>
                  </a:cubicBezTo>
                  <a:cubicBezTo>
                    <a:pt x="116" y="186"/>
                    <a:pt x="117" y="186"/>
                    <a:pt x="119" y="186"/>
                  </a:cubicBezTo>
                  <a:cubicBezTo>
                    <a:pt x="121" y="186"/>
                    <a:pt x="123" y="184"/>
                    <a:pt x="123" y="182"/>
                  </a:cubicBezTo>
                  <a:cubicBezTo>
                    <a:pt x="123" y="181"/>
                    <a:pt x="122" y="180"/>
                    <a:pt x="122" y="179"/>
                  </a:cubicBezTo>
                  <a:cubicBezTo>
                    <a:pt x="97" y="155"/>
                    <a:pt x="97" y="155"/>
                    <a:pt x="97" y="155"/>
                  </a:cubicBezTo>
                  <a:cubicBezTo>
                    <a:pt x="97" y="144"/>
                    <a:pt x="97" y="144"/>
                    <a:pt x="97" y="144"/>
                  </a:cubicBezTo>
                  <a:cubicBezTo>
                    <a:pt x="169" y="144"/>
                    <a:pt x="169" y="144"/>
                    <a:pt x="169" y="144"/>
                  </a:cubicBezTo>
                  <a:cubicBezTo>
                    <a:pt x="174" y="144"/>
                    <a:pt x="178" y="140"/>
                    <a:pt x="178" y="135"/>
                  </a:cubicBezTo>
                  <a:cubicBezTo>
                    <a:pt x="178" y="34"/>
                    <a:pt x="178" y="34"/>
                    <a:pt x="178" y="34"/>
                  </a:cubicBezTo>
                  <a:cubicBezTo>
                    <a:pt x="182" y="34"/>
                    <a:pt x="186" y="30"/>
                    <a:pt x="186" y="26"/>
                  </a:cubicBezTo>
                  <a:cubicBezTo>
                    <a:pt x="186" y="17"/>
                    <a:pt x="186" y="17"/>
                    <a:pt x="186" y="17"/>
                  </a:cubicBezTo>
                  <a:cubicBezTo>
                    <a:pt x="186" y="13"/>
                    <a:pt x="182" y="9"/>
                    <a:pt x="178" y="9"/>
                  </a:cubicBezTo>
                  <a:close/>
                  <a:moveTo>
                    <a:pt x="169" y="135"/>
                  </a:moveTo>
                  <a:cubicBezTo>
                    <a:pt x="17" y="135"/>
                    <a:pt x="17" y="135"/>
                    <a:pt x="17" y="135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69" y="34"/>
                    <a:pt x="169" y="34"/>
                    <a:pt x="169" y="34"/>
                  </a:cubicBezTo>
                  <a:lnTo>
                    <a:pt x="169" y="135"/>
                  </a:lnTo>
                  <a:close/>
                  <a:moveTo>
                    <a:pt x="178" y="26"/>
                  </a:moveTo>
                  <a:cubicBezTo>
                    <a:pt x="9" y="26"/>
                    <a:pt x="9" y="26"/>
                    <a:pt x="9" y="26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78" y="17"/>
                    <a:pt x="178" y="17"/>
                    <a:pt x="178" y="17"/>
                  </a:cubicBezTo>
                  <a:lnTo>
                    <a:pt x="178" y="26"/>
                  </a:lnTo>
                  <a:close/>
                  <a:moveTo>
                    <a:pt x="38" y="119"/>
                  </a:moveTo>
                  <a:cubicBezTo>
                    <a:pt x="148" y="119"/>
                    <a:pt x="148" y="119"/>
                    <a:pt x="148" y="119"/>
                  </a:cubicBezTo>
                  <a:cubicBezTo>
                    <a:pt x="150" y="119"/>
                    <a:pt x="152" y="117"/>
                    <a:pt x="152" y="114"/>
                  </a:cubicBezTo>
                  <a:cubicBezTo>
                    <a:pt x="152" y="113"/>
                    <a:pt x="152" y="113"/>
                    <a:pt x="151" y="112"/>
                  </a:cubicBezTo>
                  <a:cubicBezTo>
                    <a:pt x="151" y="112"/>
                    <a:pt x="151" y="112"/>
                    <a:pt x="151" y="112"/>
                  </a:cubicBezTo>
                  <a:cubicBezTo>
                    <a:pt x="126" y="78"/>
                    <a:pt x="126" y="78"/>
                    <a:pt x="126" y="78"/>
                  </a:cubicBezTo>
                  <a:cubicBezTo>
                    <a:pt x="126" y="78"/>
                    <a:pt x="126" y="78"/>
                    <a:pt x="126" y="78"/>
                  </a:cubicBezTo>
                  <a:cubicBezTo>
                    <a:pt x="125" y="77"/>
                    <a:pt x="124" y="76"/>
                    <a:pt x="123" y="76"/>
                  </a:cubicBezTo>
                  <a:cubicBezTo>
                    <a:pt x="122" y="76"/>
                    <a:pt x="121" y="77"/>
                    <a:pt x="120" y="78"/>
                  </a:cubicBezTo>
                  <a:cubicBezTo>
                    <a:pt x="106" y="92"/>
                    <a:pt x="106" y="92"/>
                    <a:pt x="106" y="92"/>
                  </a:cubicBezTo>
                  <a:cubicBezTo>
                    <a:pt x="75" y="61"/>
                    <a:pt x="75" y="61"/>
                    <a:pt x="75" y="61"/>
                  </a:cubicBezTo>
                  <a:cubicBezTo>
                    <a:pt x="74" y="60"/>
                    <a:pt x="73" y="60"/>
                    <a:pt x="72" y="60"/>
                  </a:cubicBezTo>
                  <a:cubicBezTo>
                    <a:pt x="71" y="60"/>
                    <a:pt x="69" y="60"/>
                    <a:pt x="69" y="61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35" y="112"/>
                    <a:pt x="35" y="112"/>
                    <a:pt x="35" y="112"/>
                  </a:cubicBezTo>
                  <a:cubicBezTo>
                    <a:pt x="35" y="112"/>
                    <a:pt x="35" y="112"/>
                    <a:pt x="35" y="112"/>
                  </a:cubicBezTo>
                  <a:cubicBezTo>
                    <a:pt x="34" y="113"/>
                    <a:pt x="34" y="114"/>
                    <a:pt x="34" y="114"/>
                  </a:cubicBezTo>
                  <a:cubicBezTo>
                    <a:pt x="34" y="117"/>
                    <a:pt x="36" y="119"/>
                    <a:pt x="38" y="119"/>
                  </a:cubicBezTo>
                  <a:close/>
                  <a:moveTo>
                    <a:pt x="73" y="70"/>
                  </a:moveTo>
                  <a:cubicBezTo>
                    <a:pt x="103" y="101"/>
                    <a:pt x="103" y="101"/>
                    <a:pt x="103" y="101"/>
                  </a:cubicBezTo>
                  <a:cubicBezTo>
                    <a:pt x="104" y="101"/>
                    <a:pt x="105" y="102"/>
                    <a:pt x="106" y="102"/>
                  </a:cubicBezTo>
                  <a:cubicBezTo>
                    <a:pt x="107" y="102"/>
                    <a:pt x="108" y="101"/>
                    <a:pt x="109" y="101"/>
                  </a:cubicBezTo>
                  <a:cubicBezTo>
                    <a:pt x="122" y="87"/>
                    <a:pt x="122" y="87"/>
                    <a:pt x="122" y="87"/>
                  </a:cubicBezTo>
                  <a:cubicBezTo>
                    <a:pt x="140" y="110"/>
                    <a:pt x="140" y="110"/>
                    <a:pt x="140" y="110"/>
                  </a:cubicBezTo>
                  <a:cubicBezTo>
                    <a:pt x="46" y="110"/>
                    <a:pt x="46" y="110"/>
                    <a:pt x="46" y="110"/>
                  </a:cubicBezTo>
                  <a:lnTo>
                    <a:pt x="73" y="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819104" y="2275143"/>
              <a:ext cx="2434166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Sugar plum gummi bears. Apple pie yummy cake with candy bar chocolate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814814" y="2072740"/>
              <a:ext cx="1037784" cy="2077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LOWEST CRIME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652226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" presetClass="entr" presetSubtype="2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" presetClass="entr" presetSubtype="2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" presetClass="entr" presetSubtype="2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2" presetClass="entr" presetSubtype="2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6" grpId="0">
        <p:bldAsOne/>
      </p:bldGraphic>
      <p:bldP spid="9" grpId="0" animBg="1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4988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RADIAL CYCLE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THINNER CONNECTOR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1882176" y="1934075"/>
            <a:ext cx="3368313" cy="3368314"/>
          </a:xfrm>
          <a:prstGeom prst="ellipse">
            <a:avLst/>
          </a:prstGeom>
          <a:noFill/>
          <a:ln w="19050">
            <a:gradFill>
              <a:gsLst>
                <a:gs pos="0">
                  <a:schemeClr val="accent1"/>
                </a:gs>
                <a:gs pos="23000">
                  <a:schemeClr val="accent2"/>
                </a:gs>
                <a:gs pos="43000">
                  <a:schemeClr val="accent3"/>
                </a:gs>
                <a:gs pos="64000">
                  <a:schemeClr val="accent4"/>
                </a:gs>
                <a:gs pos="83000">
                  <a:schemeClr val="accent5"/>
                </a:gs>
                <a:gs pos="100000">
                  <a:schemeClr val="accent6"/>
                </a:gs>
              </a:gsLst>
              <a:lin ang="5400000" scaled="1"/>
            </a:gra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63AC901-F1F6-4780-8568-66AEE1AEA067}"/>
              </a:ext>
            </a:extLst>
          </p:cNvPr>
          <p:cNvGrpSpPr/>
          <p:nvPr/>
        </p:nvGrpSpPr>
        <p:grpSpPr>
          <a:xfrm>
            <a:off x="679803" y="1506785"/>
            <a:ext cx="5698738" cy="4678496"/>
            <a:chOff x="679803" y="1506785"/>
            <a:chExt cx="5698738" cy="4678496"/>
          </a:xfrm>
        </p:grpSpPr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698845AB-EA47-4D41-A798-E23EB4F0AE53}"/>
                </a:ext>
              </a:extLst>
            </p:cNvPr>
            <p:cNvSpPr/>
            <p:nvPr/>
          </p:nvSpPr>
          <p:spPr>
            <a:xfrm>
              <a:off x="1809561" y="2027976"/>
              <a:ext cx="3487877" cy="3487877"/>
            </a:xfrm>
            <a:prstGeom prst="blockArc">
              <a:avLst>
                <a:gd name="adj1" fmla="val 11880000"/>
                <a:gd name="adj2" fmla="val 16200000"/>
                <a:gd name="adj3" fmla="val 4637"/>
              </a:avLst>
            </a:prstGeom>
            <a:solidFill>
              <a:schemeClr val="bg1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625CEEAE-932C-4346-B339-D682A896265D}"/>
                </a:ext>
              </a:extLst>
            </p:cNvPr>
            <p:cNvSpPr/>
            <p:nvPr/>
          </p:nvSpPr>
          <p:spPr>
            <a:xfrm>
              <a:off x="679803" y="2697404"/>
              <a:ext cx="3487877" cy="3487877"/>
            </a:xfrm>
            <a:prstGeom prst="blockArc">
              <a:avLst>
                <a:gd name="adj1" fmla="val 7560000"/>
                <a:gd name="adj2" fmla="val 11880000"/>
                <a:gd name="adj3" fmla="val 4637"/>
              </a:avLst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Block Arc 12">
              <a:extLst>
                <a:ext uri="{FF2B5EF4-FFF2-40B4-BE49-F238E27FC236}">
                  <a16:creationId xmlns:a16="http://schemas.microsoft.com/office/drawing/2014/main" id="{D02F1EFD-2691-412C-B3D7-0E71390B722E}"/>
                </a:ext>
              </a:extLst>
            </p:cNvPr>
            <p:cNvSpPr/>
            <p:nvPr/>
          </p:nvSpPr>
          <p:spPr>
            <a:xfrm>
              <a:off x="1809561" y="2027976"/>
              <a:ext cx="3487877" cy="3487877"/>
            </a:xfrm>
            <a:prstGeom prst="blockArc">
              <a:avLst>
                <a:gd name="adj1" fmla="val 3240000"/>
                <a:gd name="adj2" fmla="val 7560000"/>
                <a:gd name="adj3" fmla="val 4637"/>
              </a:avLst>
            </a:prstGeom>
            <a:solidFill>
              <a:schemeClr val="bg1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Block Arc 21">
              <a:extLst>
                <a:ext uri="{FF2B5EF4-FFF2-40B4-BE49-F238E27FC236}">
                  <a16:creationId xmlns:a16="http://schemas.microsoft.com/office/drawing/2014/main" id="{8E3E3ECA-FFD4-44EE-9D0F-5D425ACFAC3A}"/>
                </a:ext>
              </a:extLst>
            </p:cNvPr>
            <p:cNvSpPr/>
            <p:nvPr/>
          </p:nvSpPr>
          <p:spPr>
            <a:xfrm>
              <a:off x="2890664" y="2538845"/>
              <a:ext cx="3487877" cy="3487877"/>
            </a:xfrm>
            <a:prstGeom prst="blockArc">
              <a:avLst>
                <a:gd name="adj1" fmla="val 20520000"/>
                <a:gd name="adj2" fmla="val 3240000"/>
                <a:gd name="adj3" fmla="val 4637"/>
              </a:avLst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Block Arc 22">
              <a:extLst>
                <a:ext uri="{FF2B5EF4-FFF2-40B4-BE49-F238E27FC236}">
                  <a16:creationId xmlns:a16="http://schemas.microsoft.com/office/drawing/2014/main" id="{50DA2886-AFA2-4BA2-AC81-B4EF08E96642}"/>
                </a:ext>
              </a:extLst>
            </p:cNvPr>
            <p:cNvSpPr/>
            <p:nvPr/>
          </p:nvSpPr>
          <p:spPr>
            <a:xfrm>
              <a:off x="1809561" y="2027976"/>
              <a:ext cx="3487877" cy="3487877"/>
            </a:xfrm>
            <a:prstGeom prst="blockArc">
              <a:avLst>
                <a:gd name="adj1" fmla="val 16200000"/>
                <a:gd name="adj2" fmla="val 20520000"/>
                <a:gd name="adj3" fmla="val 4637"/>
              </a:avLst>
            </a:prstGeom>
            <a:solidFill>
              <a:schemeClr val="bg1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13A57E2-51ED-4312-B1D6-5DA6404F24E0}"/>
                </a:ext>
              </a:extLst>
            </p:cNvPr>
            <p:cNvSpPr/>
            <p:nvPr/>
          </p:nvSpPr>
          <p:spPr>
            <a:xfrm>
              <a:off x="2751175" y="2895726"/>
              <a:ext cx="1604649" cy="1604649"/>
            </a:xfrm>
            <a:custGeom>
              <a:avLst/>
              <a:gdLst>
                <a:gd name="connsiteX0" fmla="*/ 0 w 1604649"/>
                <a:gd name="connsiteY0" fmla="*/ 802325 h 1604649"/>
                <a:gd name="connsiteX1" fmla="*/ 802325 w 1604649"/>
                <a:gd name="connsiteY1" fmla="*/ 0 h 1604649"/>
                <a:gd name="connsiteX2" fmla="*/ 1604650 w 1604649"/>
                <a:gd name="connsiteY2" fmla="*/ 802325 h 1604649"/>
                <a:gd name="connsiteX3" fmla="*/ 802325 w 1604649"/>
                <a:gd name="connsiteY3" fmla="*/ 1604650 h 1604649"/>
                <a:gd name="connsiteX4" fmla="*/ 0 w 1604649"/>
                <a:gd name="connsiteY4" fmla="*/ 802325 h 1604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4649" h="1604649">
                  <a:moveTo>
                    <a:pt x="0" y="802325"/>
                  </a:moveTo>
                  <a:cubicBezTo>
                    <a:pt x="0" y="359213"/>
                    <a:pt x="359213" y="0"/>
                    <a:pt x="802325" y="0"/>
                  </a:cubicBezTo>
                  <a:cubicBezTo>
                    <a:pt x="1245437" y="0"/>
                    <a:pt x="1604650" y="359213"/>
                    <a:pt x="1604650" y="802325"/>
                  </a:cubicBezTo>
                  <a:cubicBezTo>
                    <a:pt x="1604650" y="1245437"/>
                    <a:pt x="1245437" y="1604650"/>
                    <a:pt x="802325" y="1604650"/>
                  </a:cubicBezTo>
                  <a:cubicBezTo>
                    <a:pt x="359213" y="1604650"/>
                    <a:pt x="0" y="1245437"/>
                    <a:pt x="0" y="802325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57855" tIns="257855" rIns="257855" bIns="257855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 dirty="0">
                  <a:latin typeface="Raleway" panose="020B0503030101060003" pitchFamily="34" charset="0"/>
                </a:rPr>
                <a:t>HELLO</a:t>
              </a: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043E4E6-1554-4F2D-AA82-B3C86776E2A2}"/>
                </a:ext>
              </a:extLst>
            </p:cNvPr>
            <p:cNvSpPr/>
            <p:nvPr/>
          </p:nvSpPr>
          <p:spPr>
            <a:xfrm>
              <a:off x="2991873" y="1506785"/>
              <a:ext cx="1123254" cy="1123254"/>
            </a:xfrm>
            <a:custGeom>
              <a:avLst/>
              <a:gdLst>
                <a:gd name="connsiteX0" fmla="*/ 0 w 1123254"/>
                <a:gd name="connsiteY0" fmla="*/ 561627 h 1123254"/>
                <a:gd name="connsiteX1" fmla="*/ 561627 w 1123254"/>
                <a:gd name="connsiteY1" fmla="*/ 0 h 1123254"/>
                <a:gd name="connsiteX2" fmla="*/ 1123254 w 1123254"/>
                <a:gd name="connsiteY2" fmla="*/ 561627 h 1123254"/>
                <a:gd name="connsiteX3" fmla="*/ 561627 w 1123254"/>
                <a:gd name="connsiteY3" fmla="*/ 1123254 h 1123254"/>
                <a:gd name="connsiteX4" fmla="*/ 0 w 1123254"/>
                <a:gd name="connsiteY4" fmla="*/ 561627 h 112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3254" h="1123254">
                  <a:moveTo>
                    <a:pt x="0" y="561627"/>
                  </a:moveTo>
                  <a:cubicBezTo>
                    <a:pt x="0" y="251449"/>
                    <a:pt x="251449" y="0"/>
                    <a:pt x="561627" y="0"/>
                  </a:cubicBezTo>
                  <a:cubicBezTo>
                    <a:pt x="871805" y="0"/>
                    <a:pt x="1123254" y="251449"/>
                    <a:pt x="1123254" y="561627"/>
                  </a:cubicBezTo>
                  <a:cubicBezTo>
                    <a:pt x="1123254" y="871805"/>
                    <a:pt x="871805" y="1123254"/>
                    <a:pt x="561627" y="1123254"/>
                  </a:cubicBezTo>
                  <a:cubicBezTo>
                    <a:pt x="251449" y="1123254"/>
                    <a:pt x="0" y="871805"/>
                    <a:pt x="0" y="561627"/>
                  </a:cubicBezTo>
                  <a:close/>
                </a:path>
              </a:pathLst>
            </a:custGeom>
            <a:ln w="57150">
              <a:solidFill>
                <a:schemeClr val="bg1"/>
              </a:solidFill>
            </a:ln>
          </p:spPr>
          <p:style>
            <a:lnRef idx="2">
              <a:scrgbClr r="0" g="0" b="0"/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9737" tIns="179737" rIns="179737" bIns="179737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 dirty="0">
                  <a:latin typeface="Raleway" panose="020B0503030101060003" pitchFamily="34" charset="0"/>
                </a:rPr>
                <a:t>ONE</a:t>
              </a: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A16C7EB-A8CD-4C11-82C6-269FAAD627A7}"/>
                </a:ext>
              </a:extLst>
            </p:cNvPr>
            <p:cNvSpPr/>
            <p:nvPr/>
          </p:nvSpPr>
          <p:spPr>
            <a:xfrm>
              <a:off x="4611999" y="2683876"/>
              <a:ext cx="1123254" cy="1123254"/>
            </a:xfrm>
            <a:custGeom>
              <a:avLst/>
              <a:gdLst>
                <a:gd name="connsiteX0" fmla="*/ 0 w 1123254"/>
                <a:gd name="connsiteY0" fmla="*/ 561627 h 1123254"/>
                <a:gd name="connsiteX1" fmla="*/ 561627 w 1123254"/>
                <a:gd name="connsiteY1" fmla="*/ 0 h 1123254"/>
                <a:gd name="connsiteX2" fmla="*/ 1123254 w 1123254"/>
                <a:gd name="connsiteY2" fmla="*/ 561627 h 1123254"/>
                <a:gd name="connsiteX3" fmla="*/ 561627 w 1123254"/>
                <a:gd name="connsiteY3" fmla="*/ 1123254 h 1123254"/>
                <a:gd name="connsiteX4" fmla="*/ 0 w 1123254"/>
                <a:gd name="connsiteY4" fmla="*/ 561627 h 112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3254" h="1123254">
                  <a:moveTo>
                    <a:pt x="0" y="561627"/>
                  </a:moveTo>
                  <a:cubicBezTo>
                    <a:pt x="0" y="251449"/>
                    <a:pt x="251449" y="0"/>
                    <a:pt x="561627" y="0"/>
                  </a:cubicBezTo>
                  <a:cubicBezTo>
                    <a:pt x="871805" y="0"/>
                    <a:pt x="1123254" y="251449"/>
                    <a:pt x="1123254" y="561627"/>
                  </a:cubicBezTo>
                  <a:cubicBezTo>
                    <a:pt x="1123254" y="871805"/>
                    <a:pt x="871805" y="1123254"/>
                    <a:pt x="561627" y="1123254"/>
                  </a:cubicBezTo>
                  <a:cubicBezTo>
                    <a:pt x="251449" y="1123254"/>
                    <a:pt x="0" y="871805"/>
                    <a:pt x="0" y="561627"/>
                  </a:cubicBezTo>
                  <a:close/>
                </a:path>
              </a:pathLst>
            </a:custGeom>
            <a:ln w="57150">
              <a:solidFill>
                <a:schemeClr val="bg1"/>
              </a:solidFill>
            </a:ln>
          </p:spPr>
          <p:style>
            <a:lnRef idx="2">
              <a:scrgbClr r="0" g="0" b="0"/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9737" tIns="179737" rIns="179737" bIns="179737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 dirty="0">
                  <a:latin typeface="Raleway" panose="020B0503030101060003" pitchFamily="34" charset="0"/>
                </a:rPr>
                <a:t>TWO</a:t>
              </a: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ADCCE8C-8CB0-4892-BDFC-8716A3461EAA}"/>
                </a:ext>
              </a:extLst>
            </p:cNvPr>
            <p:cNvSpPr/>
            <p:nvPr/>
          </p:nvSpPr>
          <p:spPr>
            <a:xfrm>
              <a:off x="3993166" y="4588448"/>
              <a:ext cx="1123254" cy="1123254"/>
            </a:xfrm>
            <a:custGeom>
              <a:avLst/>
              <a:gdLst>
                <a:gd name="connsiteX0" fmla="*/ 0 w 1123254"/>
                <a:gd name="connsiteY0" fmla="*/ 561627 h 1123254"/>
                <a:gd name="connsiteX1" fmla="*/ 561627 w 1123254"/>
                <a:gd name="connsiteY1" fmla="*/ 0 h 1123254"/>
                <a:gd name="connsiteX2" fmla="*/ 1123254 w 1123254"/>
                <a:gd name="connsiteY2" fmla="*/ 561627 h 1123254"/>
                <a:gd name="connsiteX3" fmla="*/ 561627 w 1123254"/>
                <a:gd name="connsiteY3" fmla="*/ 1123254 h 1123254"/>
                <a:gd name="connsiteX4" fmla="*/ 0 w 1123254"/>
                <a:gd name="connsiteY4" fmla="*/ 561627 h 112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3254" h="1123254">
                  <a:moveTo>
                    <a:pt x="0" y="561627"/>
                  </a:moveTo>
                  <a:cubicBezTo>
                    <a:pt x="0" y="251449"/>
                    <a:pt x="251449" y="0"/>
                    <a:pt x="561627" y="0"/>
                  </a:cubicBezTo>
                  <a:cubicBezTo>
                    <a:pt x="871805" y="0"/>
                    <a:pt x="1123254" y="251449"/>
                    <a:pt x="1123254" y="561627"/>
                  </a:cubicBezTo>
                  <a:cubicBezTo>
                    <a:pt x="1123254" y="871805"/>
                    <a:pt x="871805" y="1123254"/>
                    <a:pt x="561627" y="1123254"/>
                  </a:cubicBezTo>
                  <a:cubicBezTo>
                    <a:pt x="251449" y="1123254"/>
                    <a:pt x="0" y="871805"/>
                    <a:pt x="0" y="561627"/>
                  </a:cubicBezTo>
                  <a:close/>
                </a:path>
              </a:pathLst>
            </a:custGeom>
            <a:ln w="57150">
              <a:solidFill>
                <a:schemeClr val="bg1"/>
              </a:solidFill>
            </a:ln>
          </p:spPr>
          <p:style>
            <a:lnRef idx="2">
              <a:scrgbClr r="0" g="0" b="0"/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9737" tIns="179737" rIns="179737" bIns="179737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 dirty="0">
                  <a:latin typeface="Raleway" panose="020B0503030101060003" pitchFamily="34" charset="0"/>
                </a:rPr>
                <a:t>THREE</a:t>
              </a: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8A4C908-6D4C-4F4C-8B3F-9B36D5AF03FA}"/>
                </a:ext>
              </a:extLst>
            </p:cNvPr>
            <p:cNvSpPr/>
            <p:nvPr/>
          </p:nvSpPr>
          <p:spPr>
            <a:xfrm>
              <a:off x="1990580" y="4588448"/>
              <a:ext cx="1123254" cy="1123254"/>
            </a:xfrm>
            <a:custGeom>
              <a:avLst/>
              <a:gdLst>
                <a:gd name="connsiteX0" fmla="*/ 0 w 1123254"/>
                <a:gd name="connsiteY0" fmla="*/ 561627 h 1123254"/>
                <a:gd name="connsiteX1" fmla="*/ 561627 w 1123254"/>
                <a:gd name="connsiteY1" fmla="*/ 0 h 1123254"/>
                <a:gd name="connsiteX2" fmla="*/ 1123254 w 1123254"/>
                <a:gd name="connsiteY2" fmla="*/ 561627 h 1123254"/>
                <a:gd name="connsiteX3" fmla="*/ 561627 w 1123254"/>
                <a:gd name="connsiteY3" fmla="*/ 1123254 h 1123254"/>
                <a:gd name="connsiteX4" fmla="*/ 0 w 1123254"/>
                <a:gd name="connsiteY4" fmla="*/ 561627 h 112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3254" h="1123254">
                  <a:moveTo>
                    <a:pt x="0" y="561627"/>
                  </a:moveTo>
                  <a:cubicBezTo>
                    <a:pt x="0" y="251449"/>
                    <a:pt x="251449" y="0"/>
                    <a:pt x="561627" y="0"/>
                  </a:cubicBezTo>
                  <a:cubicBezTo>
                    <a:pt x="871805" y="0"/>
                    <a:pt x="1123254" y="251449"/>
                    <a:pt x="1123254" y="561627"/>
                  </a:cubicBezTo>
                  <a:cubicBezTo>
                    <a:pt x="1123254" y="871805"/>
                    <a:pt x="871805" y="1123254"/>
                    <a:pt x="561627" y="1123254"/>
                  </a:cubicBezTo>
                  <a:cubicBezTo>
                    <a:pt x="251449" y="1123254"/>
                    <a:pt x="0" y="871805"/>
                    <a:pt x="0" y="561627"/>
                  </a:cubicBezTo>
                  <a:close/>
                </a:path>
              </a:pathLst>
            </a:custGeom>
            <a:ln w="57150">
              <a:solidFill>
                <a:schemeClr val="bg1"/>
              </a:solidFill>
            </a:ln>
          </p:spPr>
          <p:style>
            <a:lnRef idx="2">
              <a:scrgbClr r="0" g="0" b="0"/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9737" tIns="179737" rIns="179737" bIns="179737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 dirty="0">
                  <a:latin typeface="Raleway" panose="020B0503030101060003" pitchFamily="34" charset="0"/>
                </a:rPr>
                <a:t>FOUR</a:t>
              </a: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79DF916-72B8-4188-8A8D-9A1088DA7F14}"/>
                </a:ext>
              </a:extLst>
            </p:cNvPr>
            <p:cNvSpPr/>
            <p:nvPr/>
          </p:nvSpPr>
          <p:spPr>
            <a:xfrm>
              <a:off x="1371746" y="2683876"/>
              <a:ext cx="1123254" cy="1123254"/>
            </a:xfrm>
            <a:custGeom>
              <a:avLst/>
              <a:gdLst>
                <a:gd name="connsiteX0" fmla="*/ 0 w 1123254"/>
                <a:gd name="connsiteY0" fmla="*/ 561627 h 1123254"/>
                <a:gd name="connsiteX1" fmla="*/ 561627 w 1123254"/>
                <a:gd name="connsiteY1" fmla="*/ 0 h 1123254"/>
                <a:gd name="connsiteX2" fmla="*/ 1123254 w 1123254"/>
                <a:gd name="connsiteY2" fmla="*/ 561627 h 1123254"/>
                <a:gd name="connsiteX3" fmla="*/ 561627 w 1123254"/>
                <a:gd name="connsiteY3" fmla="*/ 1123254 h 1123254"/>
                <a:gd name="connsiteX4" fmla="*/ 0 w 1123254"/>
                <a:gd name="connsiteY4" fmla="*/ 561627 h 1123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3254" h="1123254">
                  <a:moveTo>
                    <a:pt x="0" y="561627"/>
                  </a:moveTo>
                  <a:cubicBezTo>
                    <a:pt x="0" y="251449"/>
                    <a:pt x="251449" y="0"/>
                    <a:pt x="561627" y="0"/>
                  </a:cubicBezTo>
                  <a:cubicBezTo>
                    <a:pt x="871805" y="0"/>
                    <a:pt x="1123254" y="251449"/>
                    <a:pt x="1123254" y="561627"/>
                  </a:cubicBezTo>
                  <a:cubicBezTo>
                    <a:pt x="1123254" y="871805"/>
                    <a:pt x="871805" y="1123254"/>
                    <a:pt x="561627" y="1123254"/>
                  </a:cubicBezTo>
                  <a:cubicBezTo>
                    <a:pt x="251449" y="1123254"/>
                    <a:pt x="0" y="871805"/>
                    <a:pt x="0" y="561627"/>
                  </a:cubicBezTo>
                  <a:close/>
                </a:path>
              </a:pathLst>
            </a:custGeom>
            <a:ln w="57150">
              <a:solidFill>
                <a:schemeClr val="bg1"/>
              </a:solidFill>
            </a:ln>
          </p:spPr>
          <p:style>
            <a:lnRef idx="2">
              <a:scrgbClr r="0" g="0" b="0"/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9737" tIns="179737" rIns="179737" bIns="179737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 dirty="0">
                  <a:latin typeface="Raleway" panose="020B0503030101060003" pitchFamily="34" charset="0"/>
                </a:rPr>
                <a:t>FIVE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797358" y="2354386"/>
            <a:ext cx="4176700" cy="707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Lorem ipsum dolor sit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amet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,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consetetur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sadipscing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elitr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,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sed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diam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nonumy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eirmod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tempor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invidunt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ut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labore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 et. Cupcake ipsum dolor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791639" y="1738832"/>
            <a:ext cx="3294876" cy="50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67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RADIAL CYCLE THIN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6925992" y="3575121"/>
            <a:ext cx="3775821" cy="772444"/>
            <a:chOff x="6421404" y="1046580"/>
            <a:chExt cx="2831866" cy="579333"/>
          </a:xfrm>
        </p:grpSpPr>
        <p:sp>
          <p:nvSpPr>
            <p:cNvPr id="15" name="Freeform 504"/>
            <p:cNvSpPr>
              <a:spLocks noEditPoints="1"/>
            </p:cNvSpPr>
            <p:nvPr/>
          </p:nvSpPr>
          <p:spPr bwMode="auto">
            <a:xfrm>
              <a:off x="6421404" y="1107441"/>
              <a:ext cx="284763" cy="283083"/>
            </a:xfrm>
            <a:custGeom>
              <a:avLst/>
              <a:gdLst>
                <a:gd name="T0" fmla="*/ 85 w 186"/>
                <a:gd name="T1" fmla="*/ 93 h 185"/>
                <a:gd name="T2" fmla="*/ 101 w 186"/>
                <a:gd name="T3" fmla="*/ 93 h 185"/>
                <a:gd name="T4" fmla="*/ 186 w 186"/>
                <a:gd name="T5" fmla="*/ 93 h 185"/>
                <a:gd name="T6" fmla="*/ 159 w 186"/>
                <a:gd name="T7" fmla="*/ 27 h 185"/>
                <a:gd name="T8" fmla="*/ 93 w 186"/>
                <a:gd name="T9" fmla="*/ 0 h 185"/>
                <a:gd name="T10" fmla="*/ 27 w 186"/>
                <a:gd name="T11" fmla="*/ 27 h 185"/>
                <a:gd name="T12" fmla="*/ 0 w 186"/>
                <a:gd name="T13" fmla="*/ 93 h 185"/>
                <a:gd name="T14" fmla="*/ 27 w 186"/>
                <a:gd name="T15" fmla="*/ 158 h 185"/>
                <a:gd name="T16" fmla="*/ 93 w 186"/>
                <a:gd name="T17" fmla="*/ 185 h 185"/>
                <a:gd name="T18" fmla="*/ 159 w 186"/>
                <a:gd name="T19" fmla="*/ 158 h 185"/>
                <a:gd name="T20" fmla="*/ 186 w 186"/>
                <a:gd name="T21" fmla="*/ 93 h 185"/>
                <a:gd name="T22" fmla="*/ 36 w 186"/>
                <a:gd name="T23" fmla="*/ 74 h 185"/>
                <a:gd name="T24" fmla="*/ 36 w 186"/>
                <a:gd name="T25" fmla="*/ 111 h 185"/>
                <a:gd name="T26" fmla="*/ 60 w 186"/>
                <a:gd name="T27" fmla="*/ 79 h 185"/>
                <a:gd name="T28" fmla="*/ 44 w 186"/>
                <a:gd name="T29" fmla="*/ 72 h 185"/>
                <a:gd name="T30" fmla="*/ 60 w 186"/>
                <a:gd name="T31" fmla="*/ 79 h 185"/>
                <a:gd name="T32" fmla="*/ 44 w 186"/>
                <a:gd name="T33" fmla="*/ 113 h 185"/>
                <a:gd name="T34" fmla="*/ 60 w 186"/>
                <a:gd name="T35" fmla="*/ 107 h 185"/>
                <a:gd name="T36" fmla="*/ 33 w 186"/>
                <a:gd name="T37" fmla="*/ 152 h 185"/>
                <a:gd name="T38" fmla="*/ 61 w 186"/>
                <a:gd name="T39" fmla="*/ 124 h 185"/>
                <a:gd name="T40" fmla="*/ 33 w 186"/>
                <a:gd name="T41" fmla="*/ 152 h 185"/>
                <a:gd name="T42" fmla="*/ 39 w 186"/>
                <a:gd name="T43" fmla="*/ 65 h 185"/>
                <a:gd name="T44" fmla="*/ 66 w 186"/>
                <a:gd name="T45" fmla="*/ 39 h 185"/>
                <a:gd name="T46" fmla="*/ 116 w 186"/>
                <a:gd name="T47" fmla="*/ 60 h 185"/>
                <a:gd name="T48" fmla="*/ 100 w 186"/>
                <a:gd name="T49" fmla="*/ 53 h 185"/>
                <a:gd name="T50" fmla="*/ 116 w 186"/>
                <a:gd name="T51" fmla="*/ 60 h 185"/>
                <a:gd name="T52" fmla="*/ 112 w 186"/>
                <a:gd name="T53" fmla="*/ 35 h 185"/>
                <a:gd name="T54" fmla="*/ 74 w 186"/>
                <a:gd name="T55" fmla="*/ 35 h 185"/>
                <a:gd name="T56" fmla="*/ 73 w 186"/>
                <a:gd name="T57" fmla="*/ 43 h 185"/>
                <a:gd name="T58" fmla="*/ 79 w 186"/>
                <a:gd name="T59" fmla="*/ 59 h 185"/>
                <a:gd name="T60" fmla="*/ 73 w 186"/>
                <a:gd name="T61" fmla="*/ 43 h 185"/>
                <a:gd name="T62" fmla="*/ 79 w 186"/>
                <a:gd name="T63" fmla="*/ 126 h 185"/>
                <a:gd name="T64" fmla="*/ 73 w 186"/>
                <a:gd name="T65" fmla="*/ 142 h 185"/>
                <a:gd name="T66" fmla="*/ 93 w 186"/>
                <a:gd name="T67" fmla="*/ 177 h 185"/>
                <a:gd name="T68" fmla="*/ 93 w 186"/>
                <a:gd name="T69" fmla="*/ 137 h 185"/>
                <a:gd name="T70" fmla="*/ 93 w 186"/>
                <a:gd name="T71" fmla="*/ 177 h 185"/>
                <a:gd name="T72" fmla="*/ 100 w 186"/>
                <a:gd name="T73" fmla="*/ 132 h 185"/>
                <a:gd name="T74" fmla="*/ 116 w 186"/>
                <a:gd name="T75" fmla="*/ 125 h 185"/>
                <a:gd name="T76" fmla="*/ 118 w 186"/>
                <a:gd name="T77" fmla="*/ 103 h 185"/>
                <a:gd name="T78" fmla="*/ 103 w 186"/>
                <a:gd name="T79" fmla="*/ 118 h 185"/>
                <a:gd name="T80" fmla="*/ 83 w 186"/>
                <a:gd name="T81" fmla="*/ 118 h 185"/>
                <a:gd name="T82" fmla="*/ 68 w 186"/>
                <a:gd name="T83" fmla="*/ 103 h 185"/>
                <a:gd name="T84" fmla="*/ 68 w 186"/>
                <a:gd name="T85" fmla="*/ 82 h 185"/>
                <a:gd name="T86" fmla="*/ 83 w 186"/>
                <a:gd name="T87" fmla="*/ 68 h 185"/>
                <a:gd name="T88" fmla="*/ 103 w 186"/>
                <a:gd name="T89" fmla="*/ 68 h 185"/>
                <a:gd name="T90" fmla="*/ 118 w 186"/>
                <a:gd name="T91" fmla="*/ 82 h 185"/>
                <a:gd name="T92" fmla="*/ 118 w 186"/>
                <a:gd name="T93" fmla="*/ 103 h 185"/>
                <a:gd name="T94" fmla="*/ 147 w 186"/>
                <a:gd name="T95" fmla="*/ 65 h 185"/>
                <a:gd name="T96" fmla="*/ 120 w 186"/>
                <a:gd name="T97" fmla="*/ 39 h 185"/>
                <a:gd name="T98" fmla="*/ 133 w 186"/>
                <a:gd name="T99" fmla="*/ 86 h 185"/>
                <a:gd name="T100" fmla="*/ 126 w 186"/>
                <a:gd name="T101" fmla="*/ 69 h 185"/>
                <a:gd name="T102" fmla="*/ 133 w 186"/>
                <a:gd name="T103" fmla="*/ 86 h 185"/>
                <a:gd name="T104" fmla="*/ 142 w 186"/>
                <a:gd name="T105" fmla="*/ 113 h 185"/>
                <a:gd name="T106" fmla="*/ 126 w 186"/>
                <a:gd name="T107" fmla="*/ 107 h 185"/>
                <a:gd name="T108" fmla="*/ 153 w 186"/>
                <a:gd name="T109" fmla="*/ 152 h 185"/>
                <a:gd name="T110" fmla="*/ 125 w 186"/>
                <a:gd name="T111" fmla="*/ 124 h 185"/>
                <a:gd name="T112" fmla="*/ 153 w 186"/>
                <a:gd name="T113" fmla="*/ 152 h 185"/>
                <a:gd name="T114" fmla="*/ 138 w 186"/>
                <a:gd name="T115" fmla="*/ 93 h 185"/>
                <a:gd name="T116" fmla="*/ 177 w 186"/>
                <a:gd name="T117" fmla="*/ 9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6" h="185">
                  <a:moveTo>
                    <a:pt x="93" y="84"/>
                  </a:moveTo>
                  <a:cubicBezTo>
                    <a:pt x="88" y="84"/>
                    <a:pt x="85" y="88"/>
                    <a:pt x="85" y="93"/>
                  </a:cubicBezTo>
                  <a:cubicBezTo>
                    <a:pt x="85" y="97"/>
                    <a:pt x="88" y="101"/>
                    <a:pt x="93" y="101"/>
                  </a:cubicBezTo>
                  <a:cubicBezTo>
                    <a:pt x="98" y="101"/>
                    <a:pt x="101" y="97"/>
                    <a:pt x="101" y="93"/>
                  </a:cubicBezTo>
                  <a:cubicBezTo>
                    <a:pt x="101" y="88"/>
                    <a:pt x="98" y="84"/>
                    <a:pt x="93" y="84"/>
                  </a:cubicBezTo>
                  <a:close/>
                  <a:moveTo>
                    <a:pt x="186" y="93"/>
                  </a:moveTo>
                  <a:cubicBezTo>
                    <a:pt x="186" y="83"/>
                    <a:pt x="174" y="74"/>
                    <a:pt x="154" y="67"/>
                  </a:cubicBezTo>
                  <a:cubicBezTo>
                    <a:pt x="163" y="49"/>
                    <a:pt x="166" y="34"/>
                    <a:pt x="159" y="27"/>
                  </a:cubicBezTo>
                  <a:cubicBezTo>
                    <a:pt x="151" y="20"/>
                    <a:pt x="136" y="22"/>
                    <a:pt x="118" y="32"/>
                  </a:cubicBezTo>
                  <a:cubicBezTo>
                    <a:pt x="112" y="12"/>
                    <a:pt x="103" y="0"/>
                    <a:pt x="93" y="0"/>
                  </a:cubicBezTo>
                  <a:cubicBezTo>
                    <a:pt x="83" y="0"/>
                    <a:pt x="74" y="12"/>
                    <a:pt x="68" y="32"/>
                  </a:cubicBezTo>
                  <a:cubicBezTo>
                    <a:pt x="50" y="22"/>
                    <a:pt x="35" y="20"/>
                    <a:pt x="27" y="27"/>
                  </a:cubicBezTo>
                  <a:cubicBezTo>
                    <a:pt x="20" y="34"/>
                    <a:pt x="23" y="49"/>
                    <a:pt x="32" y="67"/>
                  </a:cubicBezTo>
                  <a:cubicBezTo>
                    <a:pt x="12" y="74"/>
                    <a:pt x="0" y="83"/>
                    <a:pt x="0" y="93"/>
                  </a:cubicBezTo>
                  <a:cubicBezTo>
                    <a:pt x="0" y="103"/>
                    <a:pt x="12" y="112"/>
                    <a:pt x="32" y="118"/>
                  </a:cubicBezTo>
                  <a:cubicBezTo>
                    <a:pt x="23" y="136"/>
                    <a:pt x="20" y="151"/>
                    <a:pt x="27" y="158"/>
                  </a:cubicBezTo>
                  <a:cubicBezTo>
                    <a:pt x="35" y="165"/>
                    <a:pt x="50" y="163"/>
                    <a:pt x="68" y="154"/>
                  </a:cubicBezTo>
                  <a:cubicBezTo>
                    <a:pt x="74" y="173"/>
                    <a:pt x="83" y="185"/>
                    <a:pt x="93" y="185"/>
                  </a:cubicBezTo>
                  <a:cubicBezTo>
                    <a:pt x="103" y="185"/>
                    <a:pt x="112" y="173"/>
                    <a:pt x="118" y="154"/>
                  </a:cubicBezTo>
                  <a:cubicBezTo>
                    <a:pt x="136" y="163"/>
                    <a:pt x="151" y="165"/>
                    <a:pt x="159" y="158"/>
                  </a:cubicBezTo>
                  <a:cubicBezTo>
                    <a:pt x="166" y="151"/>
                    <a:pt x="163" y="136"/>
                    <a:pt x="154" y="118"/>
                  </a:cubicBezTo>
                  <a:cubicBezTo>
                    <a:pt x="174" y="112"/>
                    <a:pt x="186" y="103"/>
                    <a:pt x="186" y="93"/>
                  </a:cubicBezTo>
                  <a:close/>
                  <a:moveTo>
                    <a:pt x="9" y="93"/>
                  </a:moveTo>
                  <a:cubicBezTo>
                    <a:pt x="9" y="85"/>
                    <a:pt x="19" y="79"/>
                    <a:pt x="36" y="74"/>
                  </a:cubicBezTo>
                  <a:cubicBezTo>
                    <a:pt x="39" y="80"/>
                    <a:pt x="43" y="86"/>
                    <a:pt x="48" y="93"/>
                  </a:cubicBezTo>
                  <a:cubicBezTo>
                    <a:pt x="43" y="99"/>
                    <a:pt x="39" y="105"/>
                    <a:pt x="36" y="111"/>
                  </a:cubicBezTo>
                  <a:cubicBezTo>
                    <a:pt x="19" y="107"/>
                    <a:pt x="9" y="100"/>
                    <a:pt x="9" y="93"/>
                  </a:cubicBezTo>
                  <a:close/>
                  <a:moveTo>
                    <a:pt x="60" y="79"/>
                  </a:moveTo>
                  <a:cubicBezTo>
                    <a:pt x="58" y="81"/>
                    <a:pt x="55" y="84"/>
                    <a:pt x="53" y="86"/>
                  </a:cubicBezTo>
                  <a:cubicBezTo>
                    <a:pt x="50" y="81"/>
                    <a:pt x="46" y="77"/>
                    <a:pt x="44" y="72"/>
                  </a:cubicBezTo>
                  <a:cubicBezTo>
                    <a:pt x="49" y="71"/>
                    <a:pt x="54" y="70"/>
                    <a:pt x="60" y="69"/>
                  </a:cubicBezTo>
                  <a:cubicBezTo>
                    <a:pt x="60" y="72"/>
                    <a:pt x="60" y="76"/>
                    <a:pt x="60" y="79"/>
                  </a:cubicBezTo>
                  <a:close/>
                  <a:moveTo>
                    <a:pt x="60" y="116"/>
                  </a:moveTo>
                  <a:cubicBezTo>
                    <a:pt x="54" y="115"/>
                    <a:pt x="49" y="114"/>
                    <a:pt x="44" y="113"/>
                  </a:cubicBezTo>
                  <a:cubicBezTo>
                    <a:pt x="46" y="109"/>
                    <a:pt x="50" y="104"/>
                    <a:pt x="53" y="99"/>
                  </a:cubicBezTo>
                  <a:cubicBezTo>
                    <a:pt x="55" y="102"/>
                    <a:pt x="58" y="104"/>
                    <a:pt x="60" y="107"/>
                  </a:cubicBezTo>
                  <a:cubicBezTo>
                    <a:pt x="60" y="110"/>
                    <a:pt x="60" y="113"/>
                    <a:pt x="60" y="116"/>
                  </a:cubicBezTo>
                  <a:close/>
                  <a:moveTo>
                    <a:pt x="33" y="152"/>
                  </a:moveTo>
                  <a:cubicBezTo>
                    <a:pt x="28" y="147"/>
                    <a:pt x="31" y="135"/>
                    <a:pt x="39" y="120"/>
                  </a:cubicBezTo>
                  <a:cubicBezTo>
                    <a:pt x="46" y="122"/>
                    <a:pt x="53" y="123"/>
                    <a:pt x="61" y="124"/>
                  </a:cubicBezTo>
                  <a:cubicBezTo>
                    <a:pt x="62" y="132"/>
                    <a:pt x="64" y="140"/>
                    <a:pt x="66" y="146"/>
                  </a:cubicBezTo>
                  <a:cubicBezTo>
                    <a:pt x="51" y="155"/>
                    <a:pt x="39" y="158"/>
                    <a:pt x="33" y="152"/>
                  </a:cubicBezTo>
                  <a:close/>
                  <a:moveTo>
                    <a:pt x="61" y="61"/>
                  </a:moveTo>
                  <a:cubicBezTo>
                    <a:pt x="53" y="62"/>
                    <a:pt x="46" y="63"/>
                    <a:pt x="39" y="65"/>
                  </a:cubicBezTo>
                  <a:cubicBezTo>
                    <a:pt x="31" y="50"/>
                    <a:pt x="28" y="38"/>
                    <a:pt x="33" y="33"/>
                  </a:cubicBezTo>
                  <a:cubicBezTo>
                    <a:pt x="39" y="28"/>
                    <a:pt x="51" y="31"/>
                    <a:pt x="66" y="39"/>
                  </a:cubicBezTo>
                  <a:cubicBezTo>
                    <a:pt x="64" y="46"/>
                    <a:pt x="62" y="53"/>
                    <a:pt x="61" y="61"/>
                  </a:cubicBezTo>
                  <a:close/>
                  <a:moveTo>
                    <a:pt x="116" y="60"/>
                  </a:moveTo>
                  <a:cubicBezTo>
                    <a:pt x="113" y="60"/>
                    <a:pt x="110" y="60"/>
                    <a:pt x="107" y="59"/>
                  </a:cubicBezTo>
                  <a:cubicBezTo>
                    <a:pt x="104" y="57"/>
                    <a:pt x="102" y="55"/>
                    <a:pt x="100" y="53"/>
                  </a:cubicBezTo>
                  <a:cubicBezTo>
                    <a:pt x="104" y="49"/>
                    <a:pt x="109" y="46"/>
                    <a:pt x="114" y="43"/>
                  </a:cubicBezTo>
                  <a:cubicBezTo>
                    <a:pt x="115" y="48"/>
                    <a:pt x="116" y="54"/>
                    <a:pt x="116" y="60"/>
                  </a:cubicBezTo>
                  <a:close/>
                  <a:moveTo>
                    <a:pt x="93" y="8"/>
                  </a:moveTo>
                  <a:cubicBezTo>
                    <a:pt x="100" y="8"/>
                    <a:pt x="107" y="19"/>
                    <a:pt x="112" y="35"/>
                  </a:cubicBezTo>
                  <a:cubicBezTo>
                    <a:pt x="106" y="39"/>
                    <a:pt x="99" y="43"/>
                    <a:pt x="93" y="48"/>
                  </a:cubicBezTo>
                  <a:cubicBezTo>
                    <a:pt x="87" y="43"/>
                    <a:pt x="80" y="39"/>
                    <a:pt x="74" y="35"/>
                  </a:cubicBezTo>
                  <a:cubicBezTo>
                    <a:pt x="79" y="19"/>
                    <a:pt x="86" y="8"/>
                    <a:pt x="93" y="8"/>
                  </a:cubicBezTo>
                  <a:close/>
                  <a:moveTo>
                    <a:pt x="73" y="43"/>
                  </a:moveTo>
                  <a:cubicBezTo>
                    <a:pt x="77" y="46"/>
                    <a:pt x="82" y="49"/>
                    <a:pt x="86" y="53"/>
                  </a:cubicBezTo>
                  <a:cubicBezTo>
                    <a:pt x="84" y="55"/>
                    <a:pt x="82" y="57"/>
                    <a:pt x="79" y="59"/>
                  </a:cubicBezTo>
                  <a:cubicBezTo>
                    <a:pt x="76" y="60"/>
                    <a:pt x="73" y="60"/>
                    <a:pt x="70" y="60"/>
                  </a:cubicBezTo>
                  <a:cubicBezTo>
                    <a:pt x="70" y="54"/>
                    <a:pt x="71" y="48"/>
                    <a:pt x="73" y="43"/>
                  </a:cubicBezTo>
                  <a:close/>
                  <a:moveTo>
                    <a:pt x="70" y="125"/>
                  </a:moveTo>
                  <a:cubicBezTo>
                    <a:pt x="73" y="126"/>
                    <a:pt x="76" y="126"/>
                    <a:pt x="79" y="126"/>
                  </a:cubicBezTo>
                  <a:cubicBezTo>
                    <a:pt x="82" y="128"/>
                    <a:pt x="84" y="130"/>
                    <a:pt x="86" y="132"/>
                  </a:cubicBezTo>
                  <a:cubicBezTo>
                    <a:pt x="82" y="136"/>
                    <a:pt x="77" y="139"/>
                    <a:pt x="73" y="142"/>
                  </a:cubicBezTo>
                  <a:cubicBezTo>
                    <a:pt x="71" y="137"/>
                    <a:pt x="70" y="131"/>
                    <a:pt x="70" y="125"/>
                  </a:cubicBezTo>
                  <a:close/>
                  <a:moveTo>
                    <a:pt x="93" y="177"/>
                  </a:moveTo>
                  <a:cubicBezTo>
                    <a:pt x="86" y="177"/>
                    <a:pt x="79" y="167"/>
                    <a:pt x="74" y="150"/>
                  </a:cubicBezTo>
                  <a:cubicBezTo>
                    <a:pt x="80" y="147"/>
                    <a:pt x="87" y="142"/>
                    <a:pt x="93" y="137"/>
                  </a:cubicBezTo>
                  <a:cubicBezTo>
                    <a:pt x="99" y="142"/>
                    <a:pt x="106" y="147"/>
                    <a:pt x="112" y="150"/>
                  </a:cubicBezTo>
                  <a:cubicBezTo>
                    <a:pt x="107" y="167"/>
                    <a:pt x="100" y="177"/>
                    <a:pt x="93" y="177"/>
                  </a:cubicBezTo>
                  <a:close/>
                  <a:moveTo>
                    <a:pt x="114" y="142"/>
                  </a:moveTo>
                  <a:cubicBezTo>
                    <a:pt x="109" y="139"/>
                    <a:pt x="104" y="136"/>
                    <a:pt x="100" y="132"/>
                  </a:cubicBezTo>
                  <a:cubicBezTo>
                    <a:pt x="102" y="130"/>
                    <a:pt x="104" y="128"/>
                    <a:pt x="107" y="126"/>
                  </a:cubicBezTo>
                  <a:cubicBezTo>
                    <a:pt x="110" y="126"/>
                    <a:pt x="113" y="126"/>
                    <a:pt x="116" y="125"/>
                  </a:cubicBezTo>
                  <a:cubicBezTo>
                    <a:pt x="116" y="131"/>
                    <a:pt x="115" y="137"/>
                    <a:pt x="114" y="142"/>
                  </a:cubicBezTo>
                  <a:close/>
                  <a:moveTo>
                    <a:pt x="118" y="103"/>
                  </a:moveTo>
                  <a:cubicBezTo>
                    <a:pt x="116" y="106"/>
                    <a:pt x="113" y="108"/>
                    <a:pt x="111" y="111"/>
                  </a:cubicBezTo>
                  <a:cubicBezTo>
                    <a:pt x="108" y="113"/>
                    <a:pt x="106" y="115"/>
                    <a:pt x="103" y="118"/>
                  </a:cubicBezTo>
                  <a:cubicBezTo>
                    <a:pt x="100" y="118"/>
                    <a:pt x="97" y="118"/>
                    <a:pt x="93" y="118"/>
                  </a:cubicBezTo>
                  <a:cubicBezTo>
                    <a:pt x="89" y="118"/>
                    <a:pt x="86" y="118"/>
                    <a:pt x="83" y="118"/>
                  </a:cubicBezTo>
                  <a:cubicBezTo>
                    <a:pt x="80" y="115"/>
                    <a:pt x="78" y="113"/>
                    <a:pt x="75" y="111"/>
                  </a:cubicBezTo>
                  <a:cubicBezTo>
                    <a:pt x="73" y="108"/>
                    <a:pt x="70" y="106"/>
                    <a:pt x="68" y="103"/>
                  </a:cubicBezTo>
                  <a:cubicBezTo>
                    <a:pt x="68" y="100"/>
                    <a:pt x="68" y="96"/>
                    <a:pt x="68" y="93"/>
                  </a:cubicBezTo>
                  <a:cubicBezTo>
                    <a:pt x="68" y="89"/>
                    <a:pt x="68" y="86"/>
                    <a:pt x="68" y="82"/>
                  </a:cubicBezTo>
                  <a:cubicBezTo>
                    <a:pt x="70" y="80"/>
                    <a:pt x="73" y="77"/>
                    <a:pt x="75" y="75"/>
                  </a:cubicBezTo>
                  <a:cubicBezTo>
                    <a:pt x="78" y="72"/>
                    <a:pt x="80" y="70"/>
                    <a:pt x="83" y="68"/>
                  </a:cubicBezTo>
                  <a:cubicBezTo>
                    <a:pt x="86" y="67"/>
                    <a:pt x="89" y="67"/>
                    <a:pt x="93" y="67"/>
                  </a:cubicBezTo>
                  <a:cubicBezTo>
                    <a:pt x="97" y="67"/>
                    <a:pt x="100" y="67"/>
                    <a:pt x="103" y="68"/>
                  </a:cubicBezTo>
                  <a:cubicBezTo>
                    <a:pt x="106" y="70"/>
                    <a:pt x="108" y="72"/>
                    <a:pt x="111" y="75"/>
                  </a:cubicBezTo>
                  <a:cubicBezTo>
                    <a:pt x="113" y="77"/>
                    <a:pt x="116" y="80"/>
                    <a:pt x="118" y="82"/>
                  </a:cubicBezTo>
                  <a:cubicBezTo>
                    <a:pt x="118" y="86"/>
                    <a:pt x="118" y="89"/>
                    <a:pt x="118" y="93"/>
                  </a:cubicBezTo>
                  <a:cubicBezTo>
                    <a:pt x="118" y="96"/>
                    <a:pt x="118" y="100"/>
                    <a:pt x="118" y="103"/>
                  </a:cubicBezTo>
                  <a:close/>
                  <a:moveTo>
                    <a:pt x="153" y="33"/>
                  </a:moveTo>
                  <a:cubicBezTo>
                    <a:pt x="158" y="38"/>
                    <a:pt x="155" y="50"/>
                    <a:pt x="147" y="65"/>
                  </a:cubicBezTo>
                  <a:cubicBezTo>
                    <a:pt x="140" y="63"/>
                    <a:pt x="133" y="62"/>
                    <a:pt x="125" y="61"/>
                  </a:cubicBezTo>
                  <a:cubicBezTo>
                    <a:pt x="124" y="53"/>
                    <a:pt x="122" y="46"/>
                    <a:pt x="120" y="39"/>
                  </a:cubicBezTo>
                  <a:cubicBezTo>
                    <a:pt x="135" y="31"/>
                    <a:pt x="147" y="28"/>
                    <a:pt x="153" y="33"/>
                  </a:cubicBezTo>
                  <a:close/>
                  <a:moveTo>
                    <a:pt x="133" y="86"/>
                  </a:moveTo>
                  <a:cubicBezTo>
                    <a:pt x="131" y="84"/>
                    <a:pt x="128" y="81"/>
                    <a:pt x="126" y="79"/>
                  </a:cubicBezTo>
                  <a:cubicBezTo>
                    <a:pt x="126" y="76"/>
                    <a:pt x="126" y="72"/>
                    <a:pt x="126" y="69"/>
                  </a:cubicBezTo>
                  <a:cubicBezTo>
                    <a:pt x="132" y="70"/>
                    <a:pt x="137" y="71"/>
                    <a:pt x="142" y="72"/>
                  </a:cubicBezTo>
                  <a:cubicBezTo>
                    <a:pt x="140" y="77"/>
                    <a:pt x="136" y="81"/>
                    <a:pt x="133" y="86"/>
                  </a:cubicBezTo>
                  <a:close/>
                  <a:moveTo>
                    <a:pt x="133" y="99"/>
                  </a:moveTo>
                  <a:cubicBezTo>
                    <a:pt x="136" y="104"/>
                    <a:pt x="140" y="109"/>
                    <a:pt x="142" y="113"/>
                  </a:cubicBezTo>
                  <a:cubicBezTo>
                    <a:pt x="137" y="114"/>
                    <a:pt x="132" y="115"/>
                    <a:pt x="126" y="116"/>
                  </a:cubicBezTo>
                  <a:cubicBezTo>
                    <a:pt x="126" y="113"/>
                    <a:pt x="126" y="110"/>
                    <a:pt x="126" y="107"/>
                  </a:cubicBezTo>
                  <a:cubicBezTo>
                    <a:pt x="129" y="104"/>
                    <a:pt x="131" y="102"/>
                    <a:pt x="133" y="99"/>
                  </a:cubicBezTo>
                  <a:close/>
                  <a:moveTo>
                    <a:pt x="153" y="152"/>
                  </a:moveTo>
                  <a:cubicBezTo>
                    <a:pt x="147" y="158"/>
                    <a:pt x="135" y="155"/>
                    <a:pt x="120" y="146"/>
                  </a:cubicBezTo>
                  <a:cubicBezTo>
                    <a:pt x="122" y="140"/>
                    <a:pt x="124" y="132"/>
                    <a:pt x="125" y="124"/>
                  </a:cubicBezTo>
                  <a:cubicBezTo>
                    <a:pt x="133" y="123"/>
                    <a:pt x="140" y="122"/>
                    <a:pt x="147" y="120"/>
                  </a:cubicBezTo>
                  <a:cubicBezTo>
                    <a:pt x="155" y="135"/>
                    <a:pt x="158" y="147"/>
                    <a:pt x="153" y="152"/>
                  </a:cubicBezTo>
                  <a:close/>
                  <a:moveTo>
                    <a:pt x="150" y="111"/>
                  </a:moveTo>
                  <a:cubicBezTo>
                    <a:pt x="147" y="105"/>
                    <a:pt x="143" y="99"/>
                    <a:pt x="138" y="93"/>
                  </a:cubicBezTo>
                  <a:cubicBezTo>
                    <a:pt x="143" y="86"/>
                    <a:pt x="147" y="80"/>
                    <a:pt x="150" y="74"/>
                  </a:cubicBezTo>
                  <a:cubicBezTo>
                    <a:pt x="167" y="79"/>
                    <a:pt x="177" y="85"/>
                    <a:pt x="177" y="93"/>
                  </a:cubicBezTo>
                  <a:cubicBezTo>
                    <a:pt x="177" y="100"/>
                    <a:pt x="167" y="107"/>
                    <a:pt x="150" y="1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823393" y="1248983"/>
              <a:ext cx="2429877" cy="376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 cake with candy bar </a:t>
              </a:r>
              <a:r>
                <a:rPr lang="en-US" sz="1333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choco</a:t>
              </a:r>
              <a:endPara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819104" y="1046580"/>
              <a:ext cx="1182054" cy="2230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AWESOME STATES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925992" y="4701746"/>
            <a:ext cx="3775821" cy="772444"/>
            <a:chOff x="6421404" y="2072740"/>
            <a:chExt cx="2831866" cy="579333"/>
          </a:xfrm>
        </p:grpSpPr>
        <p:sp>
          <p:nvSpPr>
            <p:cNvPr id="19" name="Freeform 500"/>
            <p:cNvSpPr>
              <a:spLocks noEditPoints="1"/>
            </p:cNvSpPr>
            <p:nvPr/>
          </p:nvSpPr>
          <p:spPr bwMode="auto">
            <a:xfrm>
              <a:off x="6421404" y="2144534"/>
              <a:ext cx="284763" cy="284763"/>
            </a:xfrm>
            <a:custGeom>
              <a:avLst/>
              <a:gdLst>
                <a:gd name="T0" fmla="*/ 152 w 186"/>
                <a:gd name="T1" fmla="*/ 55 h 186"/>
                <a:gd name="T2" fmla="*/ 127 w 186"/>
                <a:gd name="T3" fmla="*/ 55 h 186"/>
                <a:gd name="T4" fmla="*/ 140 w 186"/>
                <a:gd name="T5" fmla="*/ 51 h 186"/>
                <a:gd name="T6" fmla="*/ 140 w 186"/>
                <a:gd name="T7" fmla="*/ 60 h 186"/>
                <a:gd name="T8" fmla="*/ 140 w 186"/>
                <a:gd name="T9" fmla="*/ 51 h 186"/>
                <a:gd name="T10" fmla="*/ 102 w 186"/>
                <a:gd name="T11" fmla="*/ 9 h 186"/>
                <a:gd name="T12" fmla="*/ 85 w 186"/>
                <a:gd name="T13" fmla="*/ 9 h 186"/>
                <a:gd name="T14" fmla="*/ 0 w 186"/>
                <a:gd name="T15" fmla="*/ 17 h 186"/>
                <a:gd name="T16" fmla="*/ 9 w 186"/>
                <a:gd name="T17" fmla="*/ 34 h 186"/>
                <a:gd name="T18" fmla="*/ 17 w 186"/>
                <a:gd name="T19" fmla="*/ 144 h 186"/>
                <a:gd name="T20" fmla="*/ 89 w 186"/>
                <a:gd name="T21" fmla="*/ 155 h 186"/>
                <a:gd name="T22" fmla="*/ 64 w 186"/>
                <a:gd name="T23" fmla="*/ 182 h 186"/>
                <a:gd name="T24" fmla="*/ 71 w 186"/>
                <a:gd name="T25" fmla="*/ 185 h 186"/>
                <a:gd name="T26" fmla="*/ 116 w 186"/>
                <a:gd name="T27" fmla="*/ 185 h 186"/>
                <a:gd name="T28" fmla="*/ 123 w 186"/>
                <a:gd name="T29" fmla="*/ 182 h 186"/>
                <a:gd name="T30" fmla="*/ 97 w 186"/>
                <a:gd name="T31" fmla="*/ 155 h 186"/>
                <a:gd name="T32" fmla="*/ 169 w 186"/>
                <a:gd name="T33" fmla="*/ 144 h 186"/>
                <a:gd name="T34" fmla="*/ 178 w 186"/>
                <a:gd name="T35" fmla="*/ 34 h 186"/>
                <a:gd name="T36" fmla="*/ 186 w 186"/>
                <a:gd name="T37" fmla="*/ 17 h 186"/>
                <a:gd name="T38" fmla="*/ 169 w 186"/>
                <a:gd name="T39" fmla="*/ 135 h 186"/>
                <a:gd name="T40" fmla="*/ 17 w 186"/>
                <a:gd name="T41" fmla="*/ 34 h 186"/>
                <a:gd name="T42" fmla="*/ 169 w 186"/>
                <a:gd name="T43" fmla="*/ 135 h 186"/>
                <a:gd name="T44" fmla="*/ 9 w 186"/>
                <a:gd name="T45" fmla="*/ 26 h 186"/>
                <a:gd name="T46" fmla="*/ 178 w 186"/>
                <a:gd name="T47" fmla="*/ 17 h 186"/>
                <a:gd name="T48" fmla="*/ 38 w 186"/>
                <a:gd name="T49" fmla="*/ 119 h 186"/>
                <a:gd name="T50" fmla="*/ 152 w 186"/>
                <a:gd name="T51" fmla="*/ 114 h 186"/>
                <a:gd name="T52" fmla="*/ 151 w 186"/>
                <a:gd name="T53" fmla="*/ 112 h 186"/>
                <a:gd name="T54" fmla="*/ 126 w 186"/>
                <a:gd name="T55" fmla="*/ 78 h 186"/>
                <a:gd name="T56" fmla="*/ 120 w 186"/>
                <a:gd name="T57" fmla="*/ 78 h 186"/>
                <a:gd name="T58" fmla="*/ 75 w 186"/>
                <a:gd name="T59" fmla="*/ 61 h 186"/>
                <a:gd name="T60" fmla="*/ 69 w 186"/>
                <a:gd name="T61" fmla="*/ 61 h 186"/>
                <a:gd name="T62" fmla="*/ 35 w 186"/>
                <a:gd name="T63" fmla="*/ 112 h 186"/>
                <a:gd name="T64" fmla="*/ 34 w 186"/>
                <a:gd name="T65" fmla="*/ 114 h 186"/>
                <a:gd name="T66" fmla="*/ 73 w 186"/>
                <a:gd name="T67" fmla="*/ 70 h 186"/>
                <a:gd name="T68" fmla="*/ 106 w 186"/>
                <a:gd name="T69" fmla="*/ 102 h 186"/>
                <a:gd name="T70" fmla="*/ 122 w 186"/>
                <a:gd name="T71" fmla="*/ 87 h 186"/>
                <a:gd name="T72" fmla="*/ 46 w 186"/>
                <a:gd name="T73" fmla="*/ 11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6" h="186">
                  <a:moveTo>
                    <a:pt x="140" y="68"/>
                  </a:moveTo>
                  <a:cubicBezTo>
                    <a:pt x="147" y="68"/>
                    <a:pt x="152" y="62"/>
                    <a:pt x="152" y="55"/>
                  </a:cubicBezTo>
                  <a:cubicBezTo>
                    <a:pt x="152" y="48"/>
                    <a:pt x="147" y="43"/>
                    <a:pt x="140" y="43"/>
                  </a:cubicBezTo>
                  <a:cubicBezTo>
                    <a:pt x="133" y="43"/>
                    <a:pt x="127" y="48"/>
                    <a:pt x="127" y="55"/>
                  </a:cubicBezTo>
                  <a:cubicBezTo>
                    <a:pt x="127" y="62"/>
                    <a:pt x="133" y="68"/>
                    <a:pt x="140" y="68"/>
                  </a:cubicBezTo>
                  <a:close/>
                  <a:moveTo>
                    <a:pt x="140" y="51"/>
                  </a:moveTo>
                  <a:cubicBezTo>
                    <a:pt x="142" y="51"/>
                    <a:pt x="144" y="53"/>
                    <a:pt x="144" y="55"/>
                  </a:cubicBezTo>
                  <a:cubicBezTo>
                    <a:pt x="144" y="58"/>
                    <a:pt x="142" y="60"/>
                    <a:pt x="140" y="60"/>
                  </a:cubicBezTo>
                  <a:cubicBezTo>
                    <a:pt x="137" y="60"/>
                    <a:pt x="135" y="58"/>
                    <a:pt x="135" y="55"/>
                  </a:cubicBezTo>
                  <a:cubicBezTo>
                    <a:pt x="135" y="53"/>
                    <a:pt x="137" y="51"/>
                    <a:pt x="140" y="51"/>
                  </a:cubicBezTo>
                  <a:close/>
                  <a:moveTo>
                    <a:pt x="178" y="9"/>
                  </a:moveTo>
                  <a:cubicBezTo>
                    <a:pt x="102" y="9"/>
                    <a:pt x="102" y="9"/>
                    <a:pt x="102" y="9"/>
                  </a:cubicBezTo>
                  <a:cubicBezTo>
                    <a:pt x="102" y="4"/>
                    <a:pt x="98" y="0"/>
                    <a:pt x="93" y="0"/>
                  </a:cubicBezTo>
                  <a:cubicBezTo>
                    <a:pt x="89" y="0"/>
                    <a:pt x="85" y="4"/>
                    <a:pt x="85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4" y="9"/>
                    <a:pt x="0" y="13"/>
                    <a:pt x="0" y="17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9" y="135"/>
                    <a:pt x="9" y="135"/>
                    <a:pt x="9" y="135"/>
                  </a:cubicBezTo>
                  <a:cubicBezTo>
                    <a:pt x="9" y="140"/>
                    <a:pt x="13" y="144"/>
                    <a:pt x="17" y="144"/>
                  </a:cubicBezTo>
                  <a:cubicBezTo>
                    <a:pt x="89" y="144"/>
                    <a:pt x="89" y="144"/>
                    <a:pt x="89" y="144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65" y="179"/>
                    <a:pt x="65" y="179"/>
                    <a:pt x="65" y="179"/>
                  </a:cubicBezTo>
                  <a:cubicBezTo>
                    <a:pt x="64" y="180"/>
                    <a:pt x="64" y="181"/>
                    <a:pt x="64" y="182"/>
                  </a:cubicBezTo>
                  <a:cubicBezTo>
                    <a:pt x="64" y="184"/>
                    <a:pt x="66" y="186"/>
                    <a:pt x="68" y="186"/>
                  </a:cubicBezTo>
                  <a:cubicBezTo>
                    <a:pt x="69" y="186"/>
                    <a:pt x="70" y="186"/>
                    <a:pt x="71" y="185"/>
                  </a:cubicBezTo>
                  <a:cubicBezTo>
                    <a:pt x="93" y="163"/>
                    <a:pt x="93" y="163"/>
                    <a:pt x="93" y="163"/>
                  </a:cubicBezTo>
                  <a:cubicBezTo>
                    <a:pt x="116" y="185"/>
                    <a:pt x="116" y="185"/>
                    <a:pt x="116" y="185"/>
                  </a:cubicBezTo>
                  <a:cubicBezTo>
                    <a:pt x="116" y="186"/>
                    <a:pt x="117" y="186"/>
                    <a:pt x="119" y="186"/>
                  </a:cubicBezTo>
                  <a:cubicBezTo>
                    <a:pt x="121" y="186"/>
                    <a:pt x="123" y="184"/>
                    <a:pt x="123" y="182"/>
                  </a:cubicBezTo>
                  <a:cubicBezTo>
                    <a:pt x="123" y="181"/>
                    <a:pt x="122" y="180"/>
                    <a:pt x="122" y="179"/>
                  </a:cubicBezTo>
                  <a:cubicBezTo>
                    <a:pt x="97" y="155"/>
                    <a:pt x="97" y="155"/>
                    <a:pt x="97" y="155"/>
                  </a:cubicBezTo>
                  <a:cubicBezTo>
                    <a:pt x="97" y="144"/>
                    <a:pt x="97" y="144"/>
                    <a:pt x="97" y="144"/>
                  </a:cubicBezTo>
                  <a:cubicBezTo>
                    <a:pt x="169" y="144"/>
                    <a:pt x="169" y="144"/>
                    <a:pt x="169" y="144"/>
                  </a:cubicBezTo>
                  <a:cubicBezTo>
                    <a:pt x="174" y="144"/>
                    <a:pt x="178" y="140"/>
                    <a:pt x="178" y="135"/>
                  </a:cubicBezTo>
                  <a:cubicBezTo>
                    <a:pt x="178" y="34"/>
                    <a:pt x="178" y="34"/>
                    <a:pt x="178" y="34"/>
                  </a:cubicBezTo>
                  <a:cubicBezTo>
                    <a:pt x="182" y="34"/>
                    <a:pt x="186" y="30"/>
                    <a:pt x="186" y="26"/>
                  </a:cubicBezTo>
                  <a:cubicBezTo>
                    <a:pt x="186" y="17"/>
                    <a:pt x="186" y="17"/>
                    <a:pt x="186" y="17"/>
                  </a:cubicBezTo>
                  <a:cubicBezTo>
                    <a:pt x="186" y="13"/>
                    <a:pt x="182" y="9"/>
                    <a:pt x="178" y="9"/>
                  </a:cubicBezTo>
                  <a:close/>
                  <a:moveTo>
                    <a:pt x="169" y="135"/>
                  </a:moveTo>
                  <a:cubicBezTo>
                    <a:pt x="17" y="135"/>
                    <a:pt x="17" y="135"/>
                    <a:pt x="17" y="135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69" y="34"/>
                    <a:pt x="169" y="34"/>
                    <a:pt x="169" y="34"/>
                  </a:cubicBezTo>
                  <a:lnTo>
                    <a:pt x="169" y="135"/>
                  </a:lnTo>
                  <a:close/>
                  <a:moveTo>
                    <a:pt x="178" y="26"/>
                  </a:moveTo>
                  <a:cubicBezTo>
                    <a:pt x="9" y="26"/>
                    <a:pt x="9" y="26"/>
                    <a:pt x="9" y="26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78" y="17"/>
                    <a:pt x="178" y="17"/>
                    <a:pt x="178" y="17"/>
                  </a:cubicBezTo>
                  <a:lnTo>
                    <a:pt x="178" y="26"/>
                  </a:lnTo>
                  <a:close/>
                  <a:moveTo>
                    <a:pt x="38" y="119"/>
                  </a:moveTo>
                  <a:cubicBezTo>
                    <a:pt x="148" y="119"/>
                    <a:pt x="148" y="119"/>
                    <a:pt x="148" y="119"/>
                  </a:cubicBezTo>
                  <a:cubicBezTo>
                    <a:pt x="150" y="119"/>
                    <a:pt x="152" y="117"/>
                    <a:pt x="152" y="114"/>
                  </a:cubicBezTo>
                  <a:cubicBezTo>
                    <a:pt x="152" y="113"/>
                    <a:pt x="152" y="113"/>
                    <a:pt x="151" y="112"/>
                  </a:cubicBezTo>
                  <a:cubicBezTo>
                    <a:pt x="151" y="112"/>
                    <a:pt x="151" y="112"/>
                    <a:pt x="151" y="112"/>
                  </a:cubicBezTo>
                  <a:cubicBezTo>
                    <a:pt x="126" y="78"/>
                    <a:pt x="126" y="78"/>
                    <a:pt x="126" y="78"/>
                  </a:cubicBezTo>
                  <a:cubicBezTo>
                    <a:pt x="126" y="78"/>
                    <a:pt x="126" y="78"/>
                    <a:pt x="126" y="78"/>
                  </a:cubicBezTo>
                  <a:cubicBezTo>
                    <a:pt x="125" y="77"/>
                    <a:pt x="124" y="76"/>
                    <a:pt x="123" y="76"/>
                  </a:cubicBezTo>
                  <a:cubicBezTo>
                    <a:pt x="122" y="76"/>
                    <a:pt x="121" y="77"/>
                    <a:pt x="120" y="78"/>
                  </a:cubicBezTo>
                  <a:cubicBezTo>
                    <a:pt x="106" y="92"/>
                    <a:pt x="106" y="92"/>
                    <a:pt x="106" y="92"/>
                  </a:cubicBezTo>
                  <a:cubicBezTo>
                    <a:pt x="75" y="61"/>
                    <a:pt x="75" y="61"/>
                    <a:pt x="75" y="61"/>
                  </a:cubicBezTo>
                  <a:cubicBezTo>
                    <a:pt x="74" y="60"/>
                    <a:pt x="73" y="60"/>
                    <a:pt x="72" y="60"/>
                  </a:cubicBezTo>
                  <a:cubicBezTo>
                    <a:pt x="71" y="60"/>
                    <a:pt x="69" y="60"/>
                    <a:pt x="69" y="61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35" y="112"/>
                    <a:pt x="35" y="112"/>
                    <a:pt x="35" y="112"/>
                  </a:cubicBezTo>
                  <a:cubicBezTo>
                    <a:pt x="35" y="112"/>
                    <a:pt x="35" y="112"/>
                    <a:pt x="35" y="112"/>
                  </a:cubicBezTo>
                  <a:cubicBezTo>
                    <a:pt x="34" y="113"/>
                    <a:pt x="34" y="114"/>
                    <a:pt x="34" y="114"/>
                  </a:cubicBezTo>
                  <a:cubicBezTo>
                    <a:pt x="34" y="117"/>
                    <a:pt x="36" y="119"/>
                    <a:pt x="38" y="119"/>
                  </a:cubicBezTo>
                  <a:close/>
                  <a:moveTo>
                    <a:pt x="73" y="70"/>
                  </a:moveTo>
                  <a:cubicBezTo>
                    <a:pt x="103" y="101"/>
                    <a:pt x="103" y="101"/>
                    <a:pt x="103" y="101"/>
                  </a:cubicBezTo>
                  <a:cubicBezTo>
                    <a:pt x="104" y="101"/>
                    <a:pt x="105" y="102"/>
                    <a:pt x="106" y="102"/>
                  </a:cubicBezTo>
                  <a:cubicBezTo>
                    <a:pt x="107" y="102"/>
                    <a:pt x="108" y="101"/>
                    <a:pt x="109" y="101"/>
                  </a:cubicBezTo>
                  <a:cubicBezTo>
                    <a:pt x="122" y="87"/>
                    <a:pt x="122" y="87"/>
                    <a:pt x="122" y="87"/>
                  </a:cubicBezTo>
                  <a:cubicBezTo>
                    <a:pt x="140" y="110"/>
                    <a:pt x="140" y="110"/>
                    <a:pt x="140" y="110"/>
                  </a:cubicBezTo>
                  <a:cubicBezTo>
                    <a:pt x="46" y="110"/>
                    <a:pt x="46" y="110"/>
                    <a:pt x="46" y="110"/>
                  </a:cubicBezTo>
                  <a:lnTo>
                    <a:pt x="73" y="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819104" y="2275143"/>
              <a:ext cx="2434166" cy="376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33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 Light" panose="020F0302020204030204" pitchFamily="34" charset="0"/>
                  <a:ea typeface="Roboto Light" panose="02000000000000000000" pitchFamily="2" charset="0"/>
                </a:rPr>
                <a:t>Sugar plum gummi bears. Apple pie yummy cake with candy bar chocolate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814814" y="2072740"/>
              <a:ext cx="1027061" cy="2230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Raleway" panose="020B0003030101060003" pitchFamily="34" charset="0"/>
                </a:rPr>
                <a:t>LOWEST CRIME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86932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50"/>
                            </p:stCondLst>
                            <p:childTnLst>
                              <p:par>
                                <p:cTn id="29" presetID="2" presetClass="entr" presetSubtype="2" decel="8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250"/>
                            </p:stCondLst>
                            <p:childTnLst>
                              <p:par>
                                <p:cTn id="34" presetID="2" presetClass="entr" presetSubtype="2" decel="8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Cycle </a:t>
            </a:r>
            <a:r>
              <a:rPr lang="id-ID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endParaRPr lang="en-US" sz="36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z="105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en-US" sz="105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9CD4D54-FEA0-49D5-9913-0276D12DBD5F}"/>
              </a:ext>
            </a:extLst>
          </p:cNvPr>
          <p:cNvGrpSpPr/>
          <p:nvPr/>
        </p:nvGrpSpPr>
        <p:grpSpPr>
          <a:xfrm>
            <a:off x="838200" y="1513841"/>
            <a:ext cx="4588776" cy="4602481"/>
            <a:chOff x="838200" y="1513841"/>
            <a:chExt cx="4588776" cy="4602481"/>
          </a:xfrm>
        </p:grpSpPr>
        <p:sp>
          <p:nvSpPr>
            <p:cNvPr id="7" name="Freeform 5"/>
            <p:cNvSpPr>
              <a:spLocks/>
            </p:cNvSpPr>
            <p:nvPr/>
          </p:nvSpPr>
          <p:spPr bwMode="auto">
            <a:xfrm rot="5400000">
              <a:off x="1892878" y="2676797"/>
              <a:ext cx="2384847" cy="4494204"/>
            </a:xfrm>
            <a:custGeom>
              <a:avLst/>
              <a:gdLst>
                <a:gd name="T0" fmla="*/ 370 w 1064"/>
                <a:gd name="T1" fmla="*/ 30 h 2005"/>
                <a:gd name="T2" fmla="*/ 182 w 1064"/>
                <a:gd name="T3" fmla="*/ 111 h 2005"/>
                <a:gd name="T4" fmla="*/ 263 w 1064"/>
                <a:gd name="T5" fmla="*/ 300 h 2005"/>
                <a:gd name="T6" fmla="*/ 756 w 1064"/>
                <a:gd name="T7" fmla="*/ 1014 h 2005"/>
                <a:gd name="T8" fmla="*/ 489 w 1064"/>
                <a:gd name="T9" fmla="*/ 1541 h 2005"/>
                <a:gd name="T10" fmla="*/ 448 w 1064"/>
                <a:gd name="T11" fmla="*/ 1391 h 2005"/>
                <a:gd name="T12" fmla="*/ 0 w 1064"/>
                <a:gd name="T13" fmla="*/ 1844 h 2005"/>
                <a:gd name="T14" fmla="*/ 616 w 1064"/>
                <a:gd name="T15" fmla="*/ 2005 h 2005"/>
                <a:gd name="T16" fmla="*/ 570 w 1064"/>
                <a:gd name="T17" fmla="*/ 1838 h 2005"/>
                <a:gd name="T18" fmla="*/ 1046 w 1064"/>
                <a:gd name="T19" fmla="*/ 1027 h 2005"/>
                <a:gd name="T20" fmla="*/ 370 w 1064"/>
                <a:gd name="T21" fmla="*/ 30 h 2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64" h="2005">
                  <a:moveTo>
                    <a:pt x="370" y="30"/>
                  </a:moveTo>
                  <a:cubicBezTo>
                    <a:pt x="296" y="0"/>
                    <a:pt x="212" y="36"/>
                    <a:pt x="182" y="111"/>
                  </a:cubicBezTo>
                  <a:cubicBezTo>
                    <a:pt x="152" y="185"/>
                    <a:pt x="188" y="270"/>
                    <a:pt x="263" y="300"/>
                  </a:cubicBezTo>
                  <a:cubicBezTo>
                    <a:pt x="519" y="402"/>
                    <a:pt x="771" y="680"/>
                    <a:pt x="756" y="1014"/>
                  </a:cubicBezTo>
                  <a:cubicBezTo>
                    <a:pt x="746" y="1224"/>
                    <a:pt x="648" y="1413"/>
                    <a:pt x="489" y="1541"/>
                  </a:cubicBezTo>
                  <a:cubicBezTo>
                    <a:pt x="448" y="1391"/>
                    <a:pt x="448" y="1391"/>
                    <a:pt x="448" y="1391"/>
                  </a:cubicBezTo>
                  <a:cubicBezTo>
                    <a:pt x="0" y="1844"/>
                    <a:pt x="0" y="1844"/>
                    <a:pt x="0" y="1844"/>
                  </a:cubicBezTo>
                  <a:cubicBezTo>
                    <a:pt x="616" y="2005"/>
                    <a:pt x="616" y="2005"/>
                    <a:pt x="616" y="2005"/>
                  </a:cubicBezTo>
                  <a:cubicBezTo>
                    <a:pt x="570" y="1838"/>
                    <a:pt x="570" y="1838"/>
                    <a:pt x="570" y="1838"/>
                  </a:cubicBezTo>
                  <a:cubicBezTo>
                    <a:pt x="850" y="1664"/>
                    <a:pt x="1031" y="1359"/>
                    <a:pt x="1046" y="1027"/>
                  </a:cubicBezTo>
                  <a:cubicBezTo>
                    <a:pt x="1064" y="613"/>
                    <a:pt x="780" y="194"/>
                    <a:pt x="370" y="3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83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 rot="5400000">
              <a:off x="2011436" y="491372"/>
              <a:ext cx="2393071" cy="4438009"/>
            </a:xfrm>
            <a:custGeom>
              <a:avLst/>
              <a:gdLst>
                <a:gd name="T0" fmla="*/ 783 w 1067"/>
                <a:gd name="T1" fmla="*/ 1699 h 1980"/>
                <a:gd name="T2" fmla="*/ 310 w 1067"/>
                <a:gd name="T3" fmla="*/ 991 h 1980"/>
                <a:gd name="T4" fmla="*/ 578 w 1067"/>
                <a:gd name="T5" fmla="*/ 464 h 1980"/>
                <a:gd name="T6" fmla="*/ 619 w 1067"/>
                <a:gd name="T7" fmla="*/ 614 h 1980"/>
                <a:gd name="T8" fmla="*/ 1067 w 1067"/>
                <a:gd name="T9" fmla="*/ 161 h 1980"/>
                <a:gd name="T10" fmla="*/ 451 w 1067"/>
                <a:gd name="T11" fmla="*/ 0 h 1980"/>
                <a:gd name="T12" fmla="*/ 496 w 1067"/>
                <a:gd name="T13" fmla="*/ 167 h 1980"/>
                <a:gd name="T14" fmla="*/ 20 w 1067"/>
                <a:gd name="T15" fmla="*/ 978 h 1980"/>
                <a:gd name="T16" fmla="*/ 685 w 1067"/>
                <a:gd name="T17" fmla="*/ 1972 h 1980"/>
                <a:gd name="T18" fmla="*/ 734 w 1067"/>
                <a:gd name="T19" fmla="*/ 1980 h 1980"/>
                <a:gd name="T20" fmla="*/ 871 w 1067"/>
                <a:gd name="T21" fmla="*/ 1885 h 1980"/>
                <a:gd name="T22" fmla="*/ 783 w 1067"/>
                <a:gd name="T23" fmla="*/ 1699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67" h="1980">
                  <a:moveTo>
                    <a:pt x="783" y="1699"/>
                  </a:moveTo>
                  <a:cubicBezTo>
                    <a:pt x="486" y="1591"/>
                    <a:pt x="296" y="1307"/>
                    <a:pt x="310" y="991"/>
                  </a:cubicBezTo>
                  <a:cubicBezTo>
                    <a:pt x="320" y="781"/>
                    <a:pt x="418" y="592"/>
                    <a:pt x="578" y="464"/>
                  </a:cubicBezTo>
                  <a:cubicBezTo>
                    <a:pt x="619" y="614"/>
                    <a:pt x="619" y="614"/>
                    <a:pt x="619" y="614"/>
                  </a:cubicBezTo>
                  <a:cubicBezTo>
                    <a:pt x="1067" y="161"/>
                    <a:pt x="1067" y="161"/>
                    <a:pt x="1067" y="161"/>
                  </a:cubicBezTo>
                  <a:cubicBezTo>
                    <a:pt x="451" y="0"/>
                    <a:pt x="451" y="0"/>
                    <a:pt x="451" y="0"/>
                  </a:cubicBezTo>
                  <a:cubicBezTo>
                    <a:pt x="496" y="167"/>
                    <a:pt x="496" y="167"/>
                    <a:pt x="496" y="167"/>
                  </a:cubicBezTo>
                  <a:cubicBezTo>
                    <a:pt x="216" y="341"/>
                    <a:pt x="36" y="646"/>
                    <a:pt x="20" y="978"/>
                  </a:cubicBezTo>
                  <a:cubicBezTo>
                    <a:pt x="0" y="1422"/>
                    <a:pt x="267" y="1821"/>
                    <a:pt x="685" y="1972"/>
                  </a:cubicBezTo>
                  <a:cubicBezTo>
                    <a:pt x="701" y="1978"/>
                    <a:pt x="718" y="1980"/>
                    <a:pt x="734" y="1980"/>
                  </a:cubicBezTo>
                  <a:cubicBezTo>
                    <a:pt x="794" y="1980"/>
                    <a:pt x="849" y="1944"/>
                    <a:pt x="871" y="1885"/>
                  </a:cubicBezTo>
                  <a:cubicBezTo>
                    <a:pt x="898" y="1809"/>
                    <a:pt x="859" y="1726"/>
                    <a:pt x="783" y="1699"/>
                  </a:cubicBez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8300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391057" y="1888560"/>
            <a:ext cx="1483060" cy="489399"/>
          </a:xfrm>
          <a:prstGeom prst="rect">
            <a:avLst/>
          </a:prstGeom>
          <a:noFill/>
        </p:spPr>
        <p:txBody>
          <a:bodyPr wrap="none" rtlCol="0" anchor="ctr">
            <a:prstTxWarp prst="textArchUp">
              <a:avLst/>
            </a:prstTxWarp>
            <a:spAutoFit/>
          </a:bodyPr>
          <a:lstStyle/>
          <a:p>
            <a:pPr algn="ctr"/>
            <a:r>
              <a:rPr lang="id-ID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91057" y="5260428"/>
            <a:ext cx="1483060" cy="489399"/>
          </a:xfrm>
          <a:prstGeom prst="rect">
            <a:avLst/>
          </a:prstGeom>
          <a:noFill/>
        </p:spPr>
        <p:txBody>
          <a:bodyPr wrap="none" rtlCol="0" anchor="ctr">
            <a:prstTxWarp prst="textArchDown">
              <a:avLst/>
            </a:prstTxWarp>
            <a:spAutoFit/>
          </a:bodyPr>
          <a:lstStyle/>
          <a:p>
            <a:pPr algn="ctr"/>
            <a:r>
              <a:rPr lang="id-ID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12" name="Content Placeholder 19"/>
          <p:cNvSpPr txBox="1">
            <a:spLocks/>
          </p:cNvSpPr>
          <p:nvPr/>
        </p:nvSpPr>
        <p:spPr>
          <a:xfrm>
            <a:off x="1811690" y="3653236"/>
            <a:ext cx="2641795" cy="913712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id-ID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Suitable for all categories business and personal presentation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12066" y="3389359"/>
            <a:ext cx="12410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 Name</a:t>
            </a:r>
          </a:p>
        </p:txBody>
      </p:sp>
      <p:sp>
        <p:nvSpPr>
          <p:cNvPr id="14" name="Title 7"/>
          <p:cNvSpPr txBox="1">
            <a:spLocks/>
          </p:cNvSpPr>
          <p:nvPr/>
        </p:nvSpPr>
        <p:spPr>
          <a:xfrm>
            <a:off x="6734494" y="1960850"/>
            <a:ext cx="4370386" cy="51434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Nevis" panose="02000800000000000000" pitchFamily="2" charset="0"/>
                <a:ea typeface="+mj-ea"/>
                <a:cs typeface="+mj-cs"/>
              </a:defRPr>
            </a:lvl1pPr>
          </a:lstStyle>
          <a:p>
            <a:r>
              <a:rPr lang="id-ID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Mobile Development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34495" y="2346480"/>
            <a:ext cx="4551304" cy="82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Contrary to popular belief,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 It has roots in a piece of classical Latin literature from 45 BC. Contrary to It has roots in a piece of classical Latin literature from 45 BC. </a:t>
            </a:r>
          </a:p>
        </p:txBody>
      </p:sp>
      <p:sp>
        <p:nvSpPr>
          <p:cNvPr id="16" name="Title 7"/>
          <p:cNvSpPr txBox="1">
            <a:spLocks/>
          </p:cNvSpPr>
          <p:nvPr/>
        </p:nvSpPr>
        <p:spPr>
          <a:xfrm>
            <a:off x="6734494" y="4182300"/>
            <a:ext cx="4370386" cy="51434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Nevis" panose="02000800000000000000" pitchFamily="2" charset="0"/>
                <a:ea typeface="+mj-ea"/>
                <a:cs typeface="+mj-cs"/>
              </a:defRPr>
            </a:lvl1pPr>
          </a:lstStyle>
          <a:p>
            <a:r>
              <a:rPr lang="id-ID" sz="20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User Impression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34495" y="4567930"/>
            <a:ext cx="4551304" cy="82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Contrary to popular belief,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not simply random text. It has roots in a piece of classical Latin literature from 45 BC. Contrary to It has roots in a piece of classical Latin literature from 45 BC. </a:t>
            </a:r>
          </a:p>
        </p:txBody>
      </p:sp>
    </p:spTree>
    <p:extLst>
      <p:ext uri="{BB962C8B-B14F-4D97-AF65-F5344CB8AC3E}">
        <p14:creationId xmlns:p14="http://schemas.microsoft.com/office/powerpoint/2010/main" val="1076976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" presetClass="entr" presetSubtype="2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" presetClass="entr" presetSubtype="2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" presetClass="entr" presetSubtype="2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2" presetClass="entr" presetSubtype="2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Three Cycle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</a:p>
        </p:txBody>
      </p:sp>
      <p:sp>
        <p:nvSpPr>
          <p:cNvPr id="3" name="Freeform 2"/>
          <p:cNvSpPr>
            <a:spLocks/>
          </p:cNvSpPr>
          <p:nvPr/>
        </p:nvSpPr>
        <p:spPr bwMode="auto">
          <a:xfrm>
            <a:off x="8692939" y="2040468"/>
            <a:ext cx="1667933" cy="1464733"/>
          </a:xfrm>
          <a:custGeom>
            <a:avLst/>
            <a:gdLst>
              <a:gd name="T0" fmla="*/ 503 w 644"/>
              <a:gd name="T1" fmla="*/ 292 h 566"/>
              <a:gd name="T2" fmla="*/ 464 w 644"/>
              <a:gd name="T3" fmla="*/ 219 h 566"/>
              <a:gd name="T4" fmla="*/ 389 w 644"/>
              <a:gd name="T5" fmla="*/ 79 h 566"/>
              <a:gd name="T6" fmla="*/ 366 w 644"/>
              <a:gd name="T7" fmla="*/ 47 h 566"/>
              <a:gd name="T8" fmla="*/ 221 w 644"/>
              <a:gd name="T9" fmla="*/ 10 h 566"/>
              <a:gd name="T10" fmla="*/ 20 w 644"/>
              <a:gd name="T11" fmla="*/ 207 h 566"/>
              <a:gd name="T12" fmla="*/ 2 w 644"/>
              <a:gd name="T13" fmla="*/ 239 h 566"/>
              <a:gd name="T14" fmla="*/ 140 w 644"/>
              <a:gd name="T15" fmla="*/ 496 h 566"/>
              <a:gd name="T16" fmla="*/ 21 w 644"/>
              <a:gd name="T17" fmla="*/ 563 h 566"/>
              <a:gd name="T18" fmla="*/ 443 w 644"/>
              <a:gd name="T19" fmla="*/ 566 h 566"/>
              <a:gd name="T20" fmla="*/ 644 w 644"/>
              <a:gd name="T21" fmla="*/ 213 h 566"/>
              <a:gd name="T22" fmla="*/ 503 w 644"/>
              <a:gd name="T23" fmla="*/ 292 h 5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44" h="566">
                <a:moveTo>
                  <a:pt x="503" y="292"/>
                </a:moveTo>
                <a:cubicBezTo>
                  <a:pt x="490" y="268"/>
                  <a:pt x="477" y="243"/>
                  <a:pt x="464" y="219"/>
                </a:cubicBezTo>
                <a:cubicBezTo>
                  <a:pt x="439" y="173"/>
                  <a:pt x="413" y="126"/>
                  <a:pt x="389" y="79"/>
                </a:cubicBezTo>
                <a:cubicBezTo>
                  <a:pt x="383" y="66"/>
                  <a:pt x="375" y="56"/>
                  <a:pt x="366" y="47"/>
                </a:cubicBezTo>
                <a:cubicBezTo>
                  <a:pt x="330" y="8"/>
                  <a:pt x="277" y="0"/>
                  <a:pt x="221" y="10"/>
                </a:cubicBezTo>
                <a:cubicBezTo>
                  <a:pt x="111" y="29"/>
                  <a:pt x="69" y="120"/>
                  <a:pt x="20" y="207"/>
                </a:cubicBezTo>
                <a:cubicBezTo>
                  <a:pt x="19" y="210"/>
                  <a:pt x="0" y="236"/>
                  <a:pt x="2" y="239"/>
                </a:cubicBezTo>
                <a:cubicBezTo>
                  <a:pt x="2" y="239"/>
                  <a:pt x="140" y="496"/>
                  <a:pt x="140" y="496"/>
                </a:cubicBezTo>
                <a:cubicBezTo>
                  <a:pt x="21" y="563"/>
                  <a:pt x="21" y="563"/>
                  <a:pt x="21" y="563"/>
                </a:cubicBezTo>
                <a:cubicBezTo>
                  <a:pt x="443" y="566"/>
                  <a:pt x="443" y="566"/>
                  <a:pt x="443" y="566"/>
                </a:cubicBezTo>
                <a:cubicBezTo>
                  <a:pt x="644" y="213"/>
                  <a:pt x="644" y="213"/>
                  <a:pt x="644" y="213"/>
                </a:cubicBezTo>
                <a:lnTo>
                  <a:pt x="503" y="29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reeform 3"/>
          <p:cNvSpPr>
            <a:spLocks/>
          </p:cNvSpPr>
          <p:nvPr/>
        </p:nvSpPr>
        <p:spPr bwMode="auto">
          <a:xfrm>
            <a:off x="7109672" y="1974851"/>
            <a:ext cx="2091267" cy="1593851"/>
          </a:xfrm>
          <a:custGeom>
            <a:avLst/>
            <a:gdLst>
              <a:gd name="T0" fmla="*/ 667 w 808"/>
              <a:gd name="T1" fmla="*/ 109 h 616"/>
              <a:gd name="T2" fmla="*/ 688 w 808"/>
              <a:gd name="T3" fmla="*/ 83 h 616"/>
              <a:gd name="T4" fmla="*/ 808 w 808"/>
              <a:gd name="T5" fmla="*/ 9 h 616"/>
              <a:gd name="T6" fmla="*/ 752 w 808"/>
              <a:gd name="T7" fmla="*/ 7 h 616"/>
              <a:gd name="T8" fmla="*/ 395 w 808"/>
              <a:gd name="T9" fmla="*/ 2 h 616"/>
              <a:gd name="T10" fmla="*/ 165 w 808"/>
              <a:gd name="T11" fmla="*/ 108 h 616"/>
              <a:gd name="T12" fmla="*/ 0 w 808"/>
              <a:gd name="T13" fmla="*/ 408 h 616"/>
              <a:gd name="T14" fmla="*/ 379 w 808"/>
              <a:gd name="T15" fmla="*/ 616 h 616"/>
              <a:gd name="T16" fmla="*/ 463 w 808"/>
              <a:gd name="T17" fmla="*/ 468 h 616"/>
              <a:gd name="T18" fmla="*/ 608 w 808"/>
              <a:gd name="T19" fmla="*/ 211 h 616"/>
              <a:gd name="T20" fmla="*/ 667 w 808"/>
              <a:gd name="T21" fmla="*/ 109 h 6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08" h="616">
                <a:moveTo>
                  <a:pt x="667" y="109"/>
                </a:moveTo>
                <a:cubicBezTo>
                  <a:pt x="673" y="100"/>
                  <a:pt x="680" y="91"/>
                  <a:pt x="688" y="83"/>
                </a:cubicBezTo>
                <a:cubicBezTo>
                  <a:pt x="715" y="55"/>
                  <a:pt x="767" y="9"/>
                  <a:pt x="808" y="9"/>
                </a:cubicBezTo>
                <a:cubicBezTo>
                  <a:pt x="777" y="9"/>
                  <a:pt x="752" y="7"/>
                  <a:pt x="752" y="7"/>
                </a:cubicBezTo>
                <a:cubicBezTo>
                  <a:pt x="752" y="7"/>
                  <a:pt x="534" y="5"/>
                  <a:pt x="395" y="2"/>
                </a:cubicBezTo>
                <a:cubicBezTo>
                  <a:pt x="286" y="0"/>
                  <a:pt x="206" y="49"/>
                  <a:pt x="165" y="108"/>
                </a:cubicBezTo>
                <a:cubicBezTo>
                  <a:pt x="0" y="408"/>
                  <a:pt x="0" y="408"/>
                  <a:pt x="0" y="408"/>
                </a:cubicBezTo>
                <a:cubicBezTo>
                  <a:pt x="379" y="616"/>
                  <a:pt x="379" y="616"/>
                  <a:pt x="379" y="616"/>
                </a:cubicBezTo>
                <a:cubicBezTo>
                  <a:pt x="407" y="566"/>
                  <a:pt x="435" y="517"/>
                  <a:pt x="463" y="468"/>
                </a:cubicBezTo>
                <a:cubicBezTo>
                  <a:pt x="511" y="383"/>
                  <a:pt x="560" y="297"/>
                  <a:pt x="608" y="211"/>
                </a:cubicBezTo>
                <a:cubicBezTo>
                  <a:pt x="628" y="177"/>
                  <a:pt x="644" y="141"/>
                  <a:pt x="667" y="10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8733156" y="4610102"/>
            <a:ext cx="1627717" cy="1845733"/>
          </a:xfrm>
          <a:custGeom>
            <a:avLst/>
            <a:gdLst>
              <a:gd name="T0" fmla="*/ 210 w 629"/>
              <a:gd name="T1" fmla="*/ 552 h 714"/>
              <a:gd name="T2" fmla="*/ 292 w 629"/>
              <a:gd name="T3" fmla="*/ 554 h 714"/>
              <a:gd name="T4" fmla="*/ 451 w 629"/>
              <a:gd name="T5" fmla="*/ 557 h 714"/>
              <a:gd name="T6" fmla="*/ 491 w 629"/>
              <a:gd name="T7" fmla="*/ 552 h 714"/>
              <a:gd name="T8" fmla="*/ 593 w 629"/>
              <a:gd name="T9" fmla="*/ 444 h 714"/>
              <a:gd name="T10" fmla="*/ 519 w 629"/>
              <a:gd name="T11" fmla="*/ 172 h 714"/>
              <a:gd name="T12" fmla="*/ 500 w 629"/>
              <a:gd name="T13" fmla="*/ 140 h 714"/>
              <a:gd name="T14" fmla="*/ 208 w 629"/>
              <a:gd name="T15" fmla="*/ 136 h 714"/>
              <a:gd name="T16" fmla="*/ 208 w 629"/>
              <a:gd name="T17" fmla="*/ 0 h 714"/>
              <a:gd name="T18" fmla="*/ 0 w 629"/>
              <a:gd name="T19" fmla="*/ 366 h 714"/>
              <a:gd name="T20" fmla="*/ 210 w 629"/>
              <a:gd name="T21" fmla="*/ 714 h 714"/>
              <a:gd name="T22" fmla="*/ 210 w 629"/>
              <a:gd name="T23" fmla="*/ 552 h 7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29" h="714">
                <a:moveTo>
                  <a:pt x="210" y="552"/>
                </a:moveTo>
                <a:cubicBezTo>
                  <a:pt x="237" y="553"/>
                  <a:pt x="265" y="553"/>
                  <a:pt x="292" y="554"/>
                </a:cubicBezTo>
                <a:cubicBezTo>
                  <a:pt x="345" y="554"/>
                  <a:pt x="398" y="555"/>
                  <a:pt x="451" y="557"/>
                </a:cubicBezTo>
                <a:cubicBezTo>
                  <a:pt x="465" y="557"/>
                  <a:pt x="478" y="556"/>
                  <a:pt x="491" y="552"/>
                </a:cubicBezTo>
                <a:cubicBezTo>
                  <a:pt x="541" y="539"/>
                  <a:pt x="575" y="497"/>
                  <a:pt x="593" y="444"/>
                </a:cubicBezTo>
                <a:cubicBezTo>
                  <a:pt x="629" y="340"/>
                  <a:pt x="570" y="257"/>
                  <a:pt x="519" y="172"/>
                </a:cubicBezTo>
                <a:cubicBezTo>
                  <a:pt x="513" y="162"/>
                  <a:pt x="506" y="151"/>
                  <a:pt x="500" y="140"/>
                </a:cubicBezTo>
                <a:cubicBezTo>
                  <a:pt x="208" y="136"/>
                  <a:pt x="208" y="136"/>
                  <a:pt x="208" y="136"/>
                </a:cubicBezTo>
                <a:cubicBezTo>
                  <a:pt x="208" y="0"/>
                  <a:pt x="208" y="0"/>
                  <a:pt x="208" y="0"/>
                </a:cubicBezTo>
                <a:cubicBezTo>
                  <a:pt x="0" y="366"/>
                  <a:pt x="0" y="366"/>
                  <a:pt x="0" y="366"/>
                </a:cubicBezTo>
                <a:cubicBezTo>
                  <a:pt x="210" y="714"/>
                  <a:pt x="210" y="714"/>
                  <a:pt x="210" y="714"/>
                </a:cubicBezTo>
                <a:lnTo>
                  <a:pt x="210" y="55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9526905" y="3403601"/>
            <a:ext cx="1509184" cy="2330451"/>
          </a:xfrm>
          <a:custGeom>
            <a:avLst/>
            <a:gdLst>
              <a:gd name="T0" fmla="*/ 302 w 583"/>
              <a:gd name="T1" fmla="*/ 729 h 901"/>
              <a:gd name="T2" fmla="*/ 318 w 583"/>
              <a:gd name="T3" fmla="*/ 770 h 901"/>
              <a:gd name="T4" fmla="*/ 321 w 583"/>
              <a:gd name="T5" fmla="*/ 901 h 901"/>
              <a:gd name="T6" fmla="*/ 350 w 583"/>
              <a:gd name="T7" fmla="*/ 852 h 901"/>
              <a:gd name="T8" fmla="*/ 528 w 583"/>
              <a:gd name="T9" fmla="*/ 542 h 901"/>
              <a:gd name="T10" fmla="*/ 548 w 583"/>
              <a:gd name="T11" fmla="*/ 290 h 901"/>
              <a:gd name="T12" fmla="*/ 366 w 583"/>
              <a:gd name="T13" fmla="*/ 0 h 901"/>
              <a:gd name="T14" fmla="*/ 0 w 583"/>
              <a:gd name="T15" fmla="*/ 230 h 901"/>
              <a:gd name="T16" fmla="*/ 95 w 583"/>
              <a:gd name="T17" fmla="*/ 387 h 901"/>
              <a:gd name="T18" fmla="*/ 254 w 583"/>
              <a:gd name="T19" fmla="*/ 647 h 901"/>
              <a:gd name="T20" fmla="*/ 302 w 583"/>
              <a:gd name="T21" fmla="*/ 729 h 9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83" h="901">
                <a:moveTo>
                  <a:pt x="302" y="729"/>
                </a:moveTo>
                <a:cubicBezTo>
                  <a:pt x="308" y="742"/>
                  <a:pt x="314" y="756"/>
                  <a:pt x="318" y="770"/>
                </a:cubicBezTo>
                <a:cubicBezTo>
                  <a:pt x="327" y="804"/>
                  <a:pt x="339" y="868"/>
                  <a:pt x="321" y="901"/>
                </a:cubicBezTo>
                <a:cubicBezTo>
                  <a:pt x="337" y="873"/>
                  <a:pt x="350" y="852"/>
                  <a:pt x="350" y="852"/>
                </a:cubicBezTo>
                <a:cubicBezTo>
                  <a:pt x="350" y="852"/>
                  <a:pt x="458" y="663"/>
                  <a:pt x="528" y="542"/>
                </a:cubicBezTo>
                <a:cubicBezTo>
                  <a:pt x="583" y="449"/>
                  <a:pt x="580" y="355"/>
                  <a:pt x="548" y="290"/>
                </a:cubicBezTo>
                <a:cubicBezTo>
                  <a:pt x="366" y="0"/>
                  <a:pt x="366" y="0"/>
                  <a:pt x="366" y="0"/>
                </a:cubicBezTo>
                <a:cubicBezTo>
                  <a:pt x="0" y="230"/>
                  <a:pt x="0" y="230"/>
                  <a:pt x="0" y="230"/>
                </a:cubicBezTo>
                <a:cubicBezTo>
                  <a:pt x="32" y="282"/>
                  <a:pt x="64" y="334"/>
                  <a:pt x="95" y="387"/>
                </a:cubicBezTo>
                <a:cubicBezTo>
                  <a:pt x="148" y="474"/>
                  <a:pt x="201" y="561"/>
                  <a:pt x="254" y="647"/>
                </a:cubicBezTo>
                <a:cubicBezTo>
                  <a:pt x="271" y="674"/>
                  <a:pt x="288" y="700"/>
                  <a:pt x="302" y="72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6398472" y="3475569"/>
            <a:ext cx="1642533" cy="1437217"/>
          </a:xfrm>
          <a:custGeom>
            <a:avLst/>
            <a:gdLst>
              <a:gd name="T0" fmla="*/ 164 w 635"/>
              <a:gd name="T1" fmla="*/ 85 h 555"/>
              <a:gd name="T2" fmla="*/ 119 w 635"/>
              <a:gd name="T3" fmla="*/ 154 h 555"/>
              <a:gd name="T4" fmla="*/ 33 w 635"/>
              <a:gd name="T5" fmla="*/ 288 h 555"/>
              <a:gd name="T6" fmla="*/ 16 w 635"/>
              <a:gd name="T7" fmla="*/ 324 h 555"/>
              <a:gd name="T8" fmla="*/ 55 w 635"/>
              <a:gd name="T9" fmla="*/ 468 h 555"/>
              <a:gd name="T10" fmla="*/ 169 w 635"/>
              <a:gd name="T11" fmla="*/ 540 h 555"/>
              <a:gd name="T12" fmla="*/ 361 w 635"/>
              <a:gd name="T13" fmla="*/ 550 h 555"/>
              <a:gd name="T14" fmla="*/ 519 w 635"/>
              <a:gd name="T15" fmla="*/ 302 h 555"/>
              <a:gd name="T16" fmla="*/ 635 w 635"/>
              <a:gd name="T17" fmla="*/ 373 h 555"/>
              <a:gd name="T18" fmla="*/ 432 w 635"/>
              <a:gd name="T19" fmla="*/ 4 h 555"/>
              <a:gd name="T20" fmla="*/ 26 w 635"/>
              <a:gd name="T21" fmla="*/ 0 h 555"/>
              <a:gd name="T22" fmla="*/ 164 w 635"/>
              <a:gd name="T23" fmla="*/ 85 h 5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35" h="555">
                <a:moveTo>
                  <a:pt x="164" y="85"/>
                </a:moveTo>
                <a:cubicBezTo>
                  <a:pt x="149" y="108"/>
                  <a:pt x="134" y="131"/>
                  <a:pt x="119" y="154"/>
                </a:cubicBezTo>
                <a:cubicBezTo>
                  <a:pt x="91" y="199"/>
                  <a:pt x="63" y="244"/>
                  <a:pt x="33" y="288"/>
                </a:cubicBezTo>
                <a:cubicBezTo>
                  <a:pt x="25" y="300"/>
                  <a:pt x="20" y="312"/>
                  <a:pt x="16" y="324"/>
                </a:cubicBezTo>
                <a:cubicBezTo>
                  <a:pt x="0" y="374"/>
                  <a:pt x="19" y="424"/>
                  <a:pt x="55" y="468"/>
                </a:cubicBezTo>
                <a:cubicBezTo>
                  <a:pt x="84" y="504"/>
                  <a:pt x="124" y="528"/>
                  <a:pt x="169" y="540"/>
                </a:cubicBezTo>
                <a:cubicBezTo>
                  <a:pt x="223" y="555"/>
                  <a:pt x="355" y="550"/>
                  <a:pt x="361" y="550"/>
                </a:cubicBezTo>
                <a:cubicBezTo>
                  <a:pt x="519" y="302"/>
                  <a:pt x="519" y="302"/>
                  <a:pt x="519" y="302"/>
                </a:cubicBezTo>
                <a:cubicBezTo>
                  <a:pt x="635" y="373"/>
                  <a:pt x="635" y="373"/>
                  <a:pt x="635" y="373"/>
                </a:cubicBezTo>
                <a:cubicBezTo>
                  <a:pt x="432" y="4"/>
                  <a:pt x="432" y="4"/>
                  <a:pt x="432" y="4"/>
                </a:cubicBezTo>
                <a:cubicBezTo>
                  <a:pt x="26" y="0"/>
                  <a:pt x="26" y="0"/>
                  <a:pt x="26" y="0"/>
                </a:cubicBezTo>
                <a:lnTo>
                  <a:pt x="164" y="8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512772" y="4777318"/>
            <a:ext cx="1921933" cy="1327151"/>
          </a:xfrm>
          <a:custGeom>
            <a:avLst/>
            <a:gdLst>
              <a:gd name="T0" fmla="*/ 0 w 743"/>
              <a:gd name="T1" fmla="*/ 0 h 513"/>
              <a:gd name="T2" fmla="*/ 26 w 743"/>
              <a:gd name="T3" fmla="*/ 49 h 513"/>
              <a:gd name="T4" fmla="*/ 196 w 743"/>
              <a:gd name="T5" fmla="*/ 364 h 513"/>
              <a:gd name="T6" fmla="*/ 400 w 743"/>
              <a:gd name="T7" fmla="*/ 513 h 513"/>
              <a:gd name="T8" fmla="*/ 743 w 743"/>
              <a:gd name="T9" fmla="*/ 511 h 513"/>
              <a:gd name="T10" fmla="*/ 739 w 743"/>
              <a:gd name="T11" fmla="*/ 78 h 513"/>
              <a:gd name="T12" fmla="*/ 689 w 743"/>
              <a:gd name="T13" fmla="*/ 78 h 513"/>
              <a:gd name="T14" fmla="*/ 565 w 743"/>
              <a:gd name="T15" fmla="*/ 78 h 513"/>
              <a:gd name="T16" fmla="*/ 412 w 743"/>
              <a:gd name="T17" fmla="*/ 77 h 513"/>
              <a:gd name="T18" fmla="*/ 268 w 743"/>
              <a:gd name="T19" fmla="*/ 76 h 513"/>
              <a:gd name="T20" fmla="*/ 89 w 743"/>
              <a:gd name="T21" fmla="*/ 56 h 513"/>
              <a:gd name="T22" fmla="*/ 43 w 743"/>
              <a:gd name="T23" fmla="*/ 34 h 513"/>
              <a:gd name="T24" fmla="*/ 0 w 743"/>
              <a:gd name="T25" fmla="*/ 0 h 5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43" h="513">
                <a:moveTo>
                  <a:pt x="0" y="0"/>
                </a:moveTo>
                <a:cubicBezTo>
                  <a:pt x="15" y="27"/>
                  <a:pt x="26" y="49"/>
                  <a:pt x="26" y="49"/>
                </a:cubicBezTo>
                <a:cubicBezTo>
                  <a:pt x="26" y="49"/>
                  <a:pt x="131" y="241"/>
                  <a:pt x="196" y="364"/>
                </a:cubicBezTo>
                <a:cubicBezTo>
                  <a:pt x="247" y="460"/>
                  <a:pt x="329" y="506"/>
                  <a:pt x="400" y="513"/>
                </a:cubicBezTo>
                <a:cubicBezTo>
                  <a:pt x="743" y="511"/>
                  <a:pt x="743" y="511"/>
                  <a:pt x="743" y="511"/>
                </a:cubicBezTo>
                <a:cubicBezTo>
                  <a:pt x="739" y="78"/>
                  <a:pt x="739" y="78"/>
                  <a:pt x="739" y="78"/>
                </a:cubicBezTo>
                <a:cubicBezTo>
                  <a:pt x="723" y="78"/>
                  <a:pt x="706" y="78"/>
                  <a:pt x="689" y="78"/>
                </a:cubicBezTo>
                <a:cubicBezTo>
                  <a:pt x="648" y="78"/>
                  <a:pt x="607" y="78"/>
                  <a:pt x="565" y="78"/>
                </a:cubicBezTo>
                <a:cubicBezTo>
                  <a:pt x="514" y="77"/>
                  <a:pt x="463" y="77"/>
                  <a:pt x="412" y="77"/>
                </a:cubicBezTo>
                <a:cubicBezTo>
                  <a:pt x="364" y="77"/>
                  <a:pt x="316" y="76"/>
                  <a:pt x="268" y="76"/>
                </a:cubicBezTo>
                <a:cubicBezTo>
                  <a:pt x="207" y="76"/>
                  <a:pt x="147" y="79"/>
                  <a:pt x="89" y="56"/>
                </a:cubicBezTo>
                <a:cubicBezTo>
                  <a:pt x="73" y="50"/>
                  <a:pt x="58" y="42"/>
                  <a:pt x="43" y="34"/>
                </a:cubicBezTo>
                <a:cubicBezTo>
                  <a:pt x="30" y="26"/>
                  <a:pt x="8" y="13"/>
                  <a:pt x="0" y="0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7954847">
            <a:off x="7525524" y="2484449"/>
            <a:ext cx="792204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33" dirty="0">
                <a:solidFill>
                  <a:schemeClr val="bg1"/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rPr>
              <a:t>Input</a:t>
            </a:r>
            <a:endParaRPr lang="id-ID" sz="2133" dirty="0">
              <a:solidFill>
                <a:schemeClr val="bg1"/>
              </a:solidFill>
              <a:latin typeface="Arial" panose="020B0604020202020204" pitchFamily="34" charset="0"/>
              <a:ea typeface="Raleway" panose="020B0003030101060003" pitchFamily="2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3424795">
            <a:off x="9858193" y="4147351"/>
            <a:ext cx="1066318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67" dirty="0">
                <a:solidFill>
                  <a:schemeClr val="bg1"/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rPr>
              <a:t>Process</a:t>
            </a:r>
            <a:endParaRPr lang="id-ID" sz="1867" dirty="0">
              <a:solidFill>
                <a:schemeClr val="bg1"/>
              </a:solidFill>
              <a:latin typeface="Arial" panose="020B0604020202020204" pitchFamily="34" charset="0"/>
              <a:ea typeface="Raleway" panose="020B0003030101060003" pitchFamily="2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97167" y="5282647"/>
            <a:ext cx="1005403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33" dirty="0">
                <a:solidFill>
                  <a:schemeClr val="bg1"/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rPr>
              <a:t>Output</a:t>
            </a:r>
            <a:endParaRPr lang="id-ID" sz="2133" dirty="0">
              <a:solidFill>
                <a:schemeClr val="bg1"/>
              </a:solidFill>
              <a:latin typeface="Arial" panose="020B0604020202020204" pitchFamily="34" charset="0"/>
              <a:ea typeface="Raleway" panose="020B0003030101060003" pitchFamily="2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35301" y="1918548"/>
            <a:ext cx="3475740" cy="31810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id-ID" sz="146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Input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35301" y="2277119"/>
            <a:ext cx="4410459" cy="10154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594" indent="-228594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28594" indent="-228594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magna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28594" indent="-228594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333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35301" y="3506504"/>
            <a:ext cx="3475740" cy="31810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id-ID" sz="146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35300" y="3865075"/>
            <a:ext cx="4410459" cy="675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594" indent="-228594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28594" indent="-228594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magna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35301" y="4783523"/>
            <a:ext cx="3475740" cy="31810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id-ID" sz="146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Output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35300" y="5154793"/>
            <a:ext cx="4410459" cy="10154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594" indent="-228594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28594" indent="-228594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magna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faucibus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28594" indent="-228594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convallis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333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9264280" y="5167542"/>
            <a:ext cx="632883" cy="641349"/>
            <a:chOff x="8091488" y="1544638"/>
            <a:chExt cx="474662" cy="481012"/>
          </a:xfrm>
          <a:solidFill>
            <a:schemeClr val="bg1"/>
          </a:solidFill>
        </p:grpSpPr>
        <p:sp>
          <p:nvSpPr>
            <p:cNvPr id="19" name="Freeform 18"/>
            <p:cNvSpPr>
              <a:spLocks noEditPoints="1"/>
            </p:cNvSpPr>
            <p:nvPr/>
          </p:nvSpPr>
          <p:spPr bwMode="auto">
            <a:xfrm>
              <a:off x="8253413" y="1709738"/>
              <a:ext cx="150812" cy="150812"/>
            </a:xfrm>
            <a:custGeom>
              <a:avLst/>
              <a:gdLst>
                <a:gd name="T0" fmla="*/ 20 w 40"/>
                <a:gd name="T1" fmla="*/ 40 h 40"/>
                <a:gd name="T2" fmla="*/ 20 w 40"/>
                <a:gd name="T3" fmla="*/ 40 h 40"/>
                <a:gd name="T4" fmla="*/ 6 w 40"/>
                <a:gd name="T5" fmla="*/ 34 h 40"/>
                <a:gd name="T6" fmla="*/ 0 w 40"/>
                <a:gd name="T7" fmla="*/ 20 h 40"/>
                <a:gd name="T8" fmla="*/ 20 w 40"/>
                <a:gd name="T9" fmla="*/ 0 h 40"/>
                <a:gd name="T10" fmla="*/ 34 w 40"/>
                <a:gd name="T11" fmla="*/ 6 h 40"/>
                <a:gd name="T12" fmla="*/ 40 w 40"/>
                <a:gd name="T13" fmla="*/ 20 h 40"/>
                <a:gd name="T14" fmla="*/ 20 w 40"/>
                <a:gd name="T15" fmla="*/ 40 h 40"/>
                <a:gd name="T16" fmla="*/ 20 w 40"/>
                <a:gd name="T17" fmla="*/ 8 h 40"/>
                <a:gd name="T18" fmla="*/ 8 w 40"/>
                <a:gd name="T19" fmla="*/ 20 h 40"/>
                <a:gd name="T20" fmla="*/ 11 w 40"/>
                <a:gd name="T21" fmla="*/ 28 h 40"/>
                <a:gd name="T22" fmla="*/ 20 w 40"/>
                <a:gd name="T23" fmla="*/ 32 h 40"/>
                <a:gd name="T24" fmla="*/ 20 w 40"/>
                <a:gd name="T25" fmla="*/ 36 h 40"/>
                <a:gd name="T26" fmla="*/ 20 w 40"/>
                <a:gd name="T27" fmla="*/ 32 h 40"/>
                <a:gd name="T28" fmla="*/ 32 w 40"/>
                <a:gd name="T29" fmla="*/ 20 h 40"/>
                <a:gd name="T30" fmla="*/ 28 w 40"/>
                <a:gd name="T31" fmla="*/ 12 h 40"/>
                <a:gd name="T32" fmla="*/ 20 w 40"/>
                <a:gd name="T33" fmla="*/ 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0" h="40">
                  <a:moveTo>
                    <a:pt x="20" y="40"/>
                  </a:moveTo>
                  <a:cubicBezTo>
                    <a:pt x="20" y="40"/>
                    <a:pt x="20" y="40"/>
                    <a:pt x="20" y="40"/>
                  </a:cubicBezTo>
                  <a:cubicBezTo>
                    <a:pt x="15" y="40"/>
                    <a:pt x="9" y="38"/>
                    <a:pt x="6" y="34"/>
                  </a:cubicBezTo>
                  <a:cubicBezTo>
                    <a:pt x="2" y="30"/>
                    <a:pt x="0" y="25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25" y="0"/>
                    <a:pt x="30" y="2"/>
                    <a:pt x="34" y="6"/>
                  </a:cubicBezTo>
                  <a:cubicBezTo>
                    <a:pt x="38" y="10"/>
                    <a:pt x="40" y="15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8"/>
                  </a:moveTo>
                  <a:cubicBezTo>
                    <a:pt x="13" y="8"/>
                    <a:pt x="8" y="13"/>
                    <a:pt x="8" y="20"/>
                  </a:cubicBezTo>
                  <a:cubicBezTo>
                    <a:pt x="8" y="23"/>
                    <a:pt x="9" y="26"/>
                    <a:pt x="11" y="28"/>
                  </a:cubicBezTo>
                  <a:cubicBezTo>
                    <a:pt x="14" y="31"/>
                    <a:pt x="17" y="32"/>
                    <a:pt x="20" y="32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7" y="32"/>
                    <a:pt x="32" y="27"/>
                    <a:pt x="32" y="20"/>
                  </a:cubicBezTo>
                  <a:cubicBezTo>
                    <a:pt x="32" y="17"/>
                    <a:pt x="31" y="14"/>
                    <a:pt x="28" y="12"/>
                  </a:cubicBezTo>
                  <a:cubicBezTo>
                    <a:pt x="26" y="9"/>
                    <a:pt x="23" y="8"/>
                    <a:pt x="2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Line 21"/>
            <p:cNvSpPr>
              <a:spLocks noChangeShapeType="1"/>
            </p:cNvSpPr>
            <p:nvPr/>
          </p:nvSpPr>
          <p:spPr bwMode="auto">
            <a:xfrm>
              <a:off x="8247063" y="1905000"/>
              <a:ext cx="0" cy="0"/>
            </a:xfrm>
            <a:prstGeom prst="line">
              <a:avLst/>
            </a:prstGeom>
            <a:grpFill/>
            <a:ln w="30163" cap="flat">
              <a:solidFill>
                <a:srgbClr val="4DFFBA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8091488" y="1544638"/>
              <a:ext cx="474662" cy="481012"/>
            </a:xfrm>
            <a:custGeom>
              <a:avLst/>
              <a:gdLst>
                <a:gd name="T0" fmla="*/ 51 w 126"/>
                <a:gd name="T1" fmla="*/ 128 h 128"/>
                <a:gd name="T2" fmla="*/ 33 w 126"/>
                <a:gd name="T3" fmla="*/ 102 h 128"/>
                <a:gd name="T4" fmla="*/ 2 w 126"/>
                <a:gd name="T5" fmla="*/ 85 h 128"/>
                <a:gd name="T6" fmla="*/ 14 w 126"/>
                <a:gd name="T7" fmla="*/ 64 h 128"/>
                <a:gd name="T8" fmla="*/ 0 w 126"/>
                <a:gd name="T9" fmla="*/ 43 h 128"/>
                <a:gd name="T10" fmla="*/ 32 w 126"/>
                <a:gd name="T11" fmla="*/ 26 h 128"/>
                <a:gd name="T12" fmla="*/ 46 w 126"/>
                <a:gd name="T13" fmla="*/ 15 h 128"/>
                <a:gd name="T14" fmla="*/ 53 w 126"/>
                <a:gd name="T15" fmla="*/ 25 h 128"/>
                <a:gd name="T16" fmla="*/ 36 w 126"/>
                <a:gd name="T17" fmla="*/ 34 h 128"/>
                <a:gd name="T18" fmla="*/ 17 w 126"/>
                <a:gd name="T19" fmla="*/ 30 h 128"/>
                <a:gd name="T20" fmla="*/ 23 w 126"/>
                <a:gd name="T21" fmla="*/ 54 h 128"/>
                <a:gd name="T22" fmla="*/ 22 w 126"/>
                <a:gd name="T23" fmla="*/ 64 h 128"/>
                <a:gd name="T24" fmla="*/ 23 w 126"/>
                <a:gd name="T25" fmla="*/ 75 h 128"/>
                <a:gd name="T26" fmla="*/ 19 w 126"/>
                <a:gd name="T27" fmla="*/ 97 h 128"/>
                <a:gd name="T28" fmla="*/ 36 w 126"/>
                <a:gd name="T29" fmla="*/ 95 h 128"/>
                <a:gd name="T30" fmla="*/ 53 w 126"/>
                <a:gd name="T31" fmla="*/ 103 h 128"/>
                <a:gd name="T32" fmla="*/ 70 w 126"/>
                <a:gd name="T33" fmla="*/ 120 h 128"/>
                <a:gd name="T34" fmla="*/ 77 w 126"/>
                <a:gd name="T35" fmla="*/ 101 h 128"/>
                <a:gd name="T36" fmla="*/ 89 w 126"/>
                <a:gd name="T37" fmla="*/ 93 h 128"/>
                <a:gd name="T38" fmla="*/ 114 w 126"/>
                <a:gd name="T39" fmla="*/ 87 h 128"/>
                <a:gd name="T40" fmla="*/ 101 w 126"/>
                <a:gd name="T41" fmla="*/ 72 h 128"/>
                <a:gd name="T42" fmla="*/ 101 w 126"/>
                <a:gd name="T43" fmla="*/ 58 h 128"/>
                <a:gd name="T44" fmla="*/ 116 w 126"/>
                <a:gd name="T45" fmla="*/ 42 h 128"/>
                <a:gd name="T46" fmla="*/ 90 w 126"/>
                <a:gd name="T47" fmla="*/ 36 h 128"/>
                <a:gd name="T48" fmla="*/ 77 w 126"/>
                <a:gd name="T49" fmla="*/ 27 h 128"/>
                <a:gd name="T50" fmla="*/ 71 w 126"/>
                <a:gd name="T51" fmla="*/ 8 h 128"/>
                <a:gd name="T52" fmla="*/ 50 w 126"/>
                <a:gd name="T53" fmla="*/ 0 h 128"/>
                <a:gd name="T54" fmla="*/ 82 w 126"/>
                <a:gd name="T55" fmla="*/ 20 h 128"/>
                <a:gd name="T56" fmla="*/ 113 w 126"/>
                <a:gd name="T57" fmla="*/ 21 h 128"/>
                <a:gd name="T58" fmla="*/ 110 w 126"/>
                <a:gd name="T59" fmla="*/ 59 h 128"/>
                <a:gd name="T60" fmla="*/ 109 w 126"/>
                <a:gd name="T61" fmla="*/ 71 h 128"/>
                <a:gd name="T62" fmla="*/ 111 w 126"/>
                <a:gd name="T63" fmla="*/ 107 h 128"/>
                <a:gd name="T64" fmla="*/ 82 w 126"/>
                <a:gd name="T65" fmla="*/ 10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6" h="128">
                  <a:moveTo>
                    <a:pt x="76" y="128"/>
                  </a:moveTo>
                  <a:cubicBezTo>
                    <a:pt x="51" y="128"/>
                    <a:pt x="51" y="128"/>
                    <a:pt x="51" y="128"/>
                  </a:cubicBezTo>
                  <a:cubicBezTo>
                    <a:pt x="46" y="109"/>
                    <a:pt x="46" y="109"/>
                    <a:pt x="46" y="109"/>
                  </a:cubicBezTo>
                  <a:cubicBezTo>
                    <a:pt x="41" y="108"/>
                    <a:pt x="37" y="105"/>
                    <a:pt x="33" y="102"/>
                  </a:cubicBezTo>
                  <a:cubicBezTo>
                    <a:pt x="15" y="107"/>
                    <a:pt x="15" y="107"/>
                    <a:pt x="15" y="107"/>
                  </a:cubicBezTo>
                  <a:cubicBezTo>
                    <a:pt x="2" y="85"/>
                    <a:pt x="2" y="85"/>
                    <a:pt x="2" y="85"/>
                  </a:cubicBezTo>
                  <a:cubicBezTo>
                    <a:pt x="15" y="72"/>
                    <a:pt x="15" y="72"/>
                    <a:pt x="15" y="72"/>
                  </a:cubicBezTo>
                  <a:cubicBezTo>
                    <a:pt x="14" y="69"/>
                    <a:pt x="14" y="67"/>
                    <a:pt x="14" y="64"/>
                  </a:cubicBezTo>
                  <a:cubicBezTo>
                    <a:pt x="14" y="62"/>
                    <a:pt x="14" y="59"/>
                    <a:pt x="14" y="57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7" y="23"/>
                    <a:pt x="41" y="20"/>
                    <a:pt x="46" y="19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45" y="27"/>
                    <a:pt x="40" y="30"/>
                    <a:pt x="36" y="34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22" y="59"/>
                    <a:pt x="22" y="61"/>
                    <a:pt x="22" y="64"/>
                  </a:cubicBezTo>
                  <a:cubicBezTo>
                    <a:pt x="22" y="67"/>
                    <a:pt x="22" y="70"/>
                    <a:pt x="23" y="73"/>
                  </a:cubicBezTo>
                  <a:cubicBezTo>
                    <a:pt x="23" y="75"/>
                    <a:pt x="23" y="75"/>
                    <a:pt x="23" y="75"/>
                  </a:cubicBezTo>
                  <a:cubicBezTo>
                    <a:pt x="12" y="86"/>
                    <a:pt x="12" y="86"/>
                    <a:pt x="12" y="86"/>
                  </a:cubicBezTo>
                  <a:cubicBezTo>
                    <a:pt x="19" y="97"/>
                    <a:pt x="19" y="97"/>
                    <a:pt x="19" y="97"/>
                  </a:cubicBezTo>
                  <a:cubicBezTo>
                    <a:pt x="35" y="93"/>
                    <a:pt x="35" y="93"/>
                    <a:pt x="35" y="93"/>
                  </a:cubicBezTo>
                  <a:cubicBezTo>
                    <a:pt x="36" y="95"/>
                    <a:pt x="36" y="95"/>
                    <a:pt x="36" y="95"/>
                  </a:cubicBezTo>
                  <a:cubicBezTo>
                    <a:pt x="40" y="98"/>
                    <a:pt x="45" y="101"/>
                    <a:pt x="51" y="102"/>
                  </a:cubicBezTo>
                  <a:cubicBezTo>
                    <a:pt x="53" y="103"/>
                    <a:pt x="53" y="103"/>
                    <a:pt x="53" y="103"/>
                  </a:cubicBezTo>
                  <a:cubicBezTo>
                    <a:pt x="57" y="120"/>
                    <a:pt x="57" y="120"/>
                    <a:pt x="57" y="120"/>
                  </a:cubicBezTo>
                  <a:cubicBezTo>
                    <a:pt x="70" y="120"/>
                    <a:pt x="70" y="120"/>
                    <a:pt x="70" y="120"/>
                  </a:cubicBezTo>
                  <a:cubicBezTo>
                    <a:pt x="75" y="102"/>
                    <a:pt x="75" y="102"/>
                    <a:pt x="75" y="102"/>
                  </a:cubicBezTo>
                  <a:cubicBezTo>
                    <a:pt x="77" y="101"/>
                    <a:pt x="77" y="101"/>
                    <a:pt x="77" y="101"/>
                  </a:cubicBezTo>
                  <a:cubicBezTo>
                    <a:pt x="81" y="99"/>
                    <a:pt x="85" y="97"/>
                    <a:pt x="88" y="94"/>
                  </a:cubicBezTo>
                  <a:cubicBezTo>
                    <a:pt x="89" y="93"/>
                    <a:pt x="89" y="93"/>
                    <a:pt x="89" y="93"/>
                  </a:cubicBezTo>
                  <a:cubicBezTo>
                    <a:pt x="107" y="98"/>
                    <a:pt x="107" y="98"/>
                    <a:pt x="107" y="98"/>
                  </a:cubicBezTo>
                  <a:cubicBezTo>
                    <a:pt x="114" y="87"/>
                    <a:pt x="114" y="87"/>
                    <a:pt x="114" y="87"/>
                  </a:cubicBezTo>
                  <a:cubicBezTo>
                    <a:pt x="101" y="74"/>
                    <a:pt x="101" y="74"/>
                    <a:pt x="101" y="74"/>
                  </a:cubicBezTo>
                  <a:cubicBezTo>
                    <a:pt x="101" y="72"/>
                    <a:pt x="101" y="72"/>
                    <a:pt x="101" y="72"/>
                  </a:cubicBezTo>
                  <a:cubicBezTo>
                    <a:pt x="102" y="69"/>
                    <a:pt x="102" y="67"/>
                    <a:pt x="102" y="64"/>
                  </a:cubicBezTo>
                  <a:cubicBezTo>
                    <a:pt x="102" y="62"/>
                    <a:pt x="102" y="61"/>
                    <a:pt x="101" y="58"/>
                  </a:cubicBezTo>
                  <a:cubicBezTo>
                    <a:pt x="101" y="56"/>
                    <a:pt x="101" y="56"/>
                    <a:pt x="101" y="56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90" y="36"/>
                    <a:pt x="90" y="36"/>
                    <a:pt x="90" y="36"/>
                  </a:cubicBezTo>
                  <a:cubicBezTo>
                    <a:pt x="88" y="34"/>
                    <a:pt x="88" y="34"/>
                    <a:pt x="88" y="34"/>
                  </a:cubicBezTo>
                  <a:cubicBezTo>
                    <a:pt x="85" y="31"/>
                    <a:pt x="81" y="29"/>
                    <a:pt x="77" y="27"/>
                  </a:cubicBezTo>
                  <a:cubicBezTo>
                    <a:pt x="75" y="26"/>
                    <a:pt x="75" y="26"/>
                    <a:pt x="75" y="26"/>
                  </a:cubicBezTo>
                  <a:cubicBezTo>
                    <a:pt x="71" y="8"/>
                    <a:pt x="71" y="8"/>
                    <a:pt x="71" y="8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82" y="20"/>
                    <a:pt x="82" y="20"/>
                    <a:pt x="82" y="20"/>
                  </a:cubicBezTo>
                  <a:cubicBezTo>
                    <a:pt x="86" y="22"/>
                    <a:pt x="89" y="24"/>
                    <a:pt x="92" y="27"/>
                  </a:cubicBezTo>
                  <a:cubicBezTo>
                    <a:pt x="113" y="21"/>
                    <a:pt x="113" y="21"/>
                    <a:pt x="113" y="21"/>
                  </a:cubicBezTo>
                  <a:cubicBezTo>
                    <a:pt x="126" y="43"/>
                    <a:pt x="126" y="43"/>
                    <a:pt x="126" y="43"/>
                  </a:cubicBezTo>
                  <a:cubicBezTo>
                    <a:pt x="110" y="59"/>
                    <a:pt x="110" y="59"/>
                    <a:pt x="110" y="59"/>
                  </a:cubicBezTo>
                  <a:cubicBezTo>
                    <a:pt x="110" y="61"/>
                    <a:pt x="110" y="63"/>
                    <a:pt x="110" y="64"/>
                  </a:cubicBezTo>
                  <a:cubicBezTo>
                    <a:pt x="110" y="66"/>
                    <a:pt x="110" y="69"/>
                    <a:pt x="109" y="71"/>
                  </a:cubicBezTo>
                  <a:cubicBezTo>
                    <a:pt x="124" y="85"/>
                    <a:pt x="124" y="85"/>
                    <a:pt x="124" y="85"/>
                  </a:cubicBezTo>
                  <a:cubicBezTo>
                    <a:pt x="111" y="107"/>
                    <a:pt x="111" y="107"/>
                    <a:pt x="111" y="107"/>
                  </a:cubicBezTo>
                  <a:cubicBezTo>
                    <a:pt x="91" y="102"/>
                    <a:pt x="91" y="102"/>
                    <a:pt x="91" y="102"/>
                  </a:cubicBezTo>
                  <a:cubicBezTo>
                    <a:pt x="88" y="104"/>
                    <a:pt x="85" y="106"/>
                    <a:pt x="82" y="108"/>
                  </a:cubicBezTo>
                  <a:lnTo>
                    <a:pt x="76" y="1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832390" y="3970882"/>
            <a:ext cx="641349" cy="527049"/>
            <a:chOff x="10558463" y="4059238"/>
            <a:chExt cx="481012" cy="395287"/>
          </a:xfrm>
          <a:solidFill>
            <a:schemeClr val="bg1"/>
          </a:solidFill>
        </p:grpSpPr>
        <p:sp>
          <p:nvSpPr>
            <p:cNvPr id="23" name="Line 23"/>
            <p:cNvSpPr>
              <a:spLocks noChangeShapeType="1"/>
            </p:cNvSpPr>
            <p:nvPr/>
          </p:nvSpPr>
          <p:spPr bwMode="auto">
            <a:xfrm>
              <a:off x="10663238" y="4376738"/>
              <a:ext cx="0" cy="0"/>
            </a:xfrm>
            <a:prstGeom prst="line">
              <a:avLst/>
            </a:prstGeom>
            <a:grpFill/>
            <a:ln w="30163" cap="flat">
              <a:solidFill>
                <a:srgbClr val="4DFFBA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24"/>
            <p:cNvSpPr>
              <a:spLocks/>
            </p:cNvSpPr>
            <p:nvPr/>
          </p:nvSpPr>
          <p:spPr bwMode="auto">
            <a:xfrm>
              <a:off x="10709275" y="4059238"/>
              <a:ext cx="330200" cy="331787"/>
            </a:xfrm>
            <a:custGeom>
              <a:avLst/>
              <a:gdLst>
                <a:gd name="T0" fmla="*/ 44 w 88"/>
                <a:gd name="T1" fmla="*/ 88 h 88"/>
                <a:gd name="T2" fmla="*/ 44 w 88"/>
                <a:gd name="T3" fmla="*/ 80 h 88"/>
                <a:gd name="T4" fmla="*/ 80 w 88"/>
                <a:gd name="T5" fmla="*/ 44 h 88"/>
                <a:gd name="T6" fmla="*/ 44 w 88"/>
                <a:gd name="T7" fmla="*/ 8 h 88"/>
                <a:gd name="T8" fmla="*/ 8 w 88"/>
                <a:gd name="T9" fmla="*/ 41 h 88"/>
                <a:gd name="T10" fmla="*/ 8 w 88"/>
                <a:gd name="T11" fmla="*/ 43 h 88"/>
                <a:gd name="T12" fmla="*/ 8 w 88"/>
                <a:gd name="T13" fmla="*/ 44 h 88"/>
                <a:gd name="T14" fmla="*/ 0 w 88"/>
                <a:gd name="T15" fmla="*/ 44 h 88"/>
                <a:gd name="T16" fmla="*/ 0 w 88"/>
                <a:gd name="T17" fmla="*/ 43 h 88"/>
                <a:gd name="T18" fmla="*/ 0 w 88"/>
                <a:gd name="T19" fmla="*/ 40 h 88"/>
                <a:gd name="T20" fmla="*/ 44 w 88"/>
                <a:gd name="T21" fmla="*/ 0 h 88"/>
                <a:gd name="T22" fmla="*/ 44 w 88"/>
                <a:gd name="T23" fmla="*/ 0 h 88"/>
                <a:gd name="T24" fmla="*/ 45 w 88"/>
                <a:gd name="T25" fmla="*/ 0 h 88"/>
                <a:gd name="T26" fmla="*/ 88 w 88"/>
                <a:gd name="T27" fmla="*/ 44 h 88"/>
                <a:gd name="T28" fmla="*/ 44 w 88"/>
                <a:gd name="T29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8" h="88">
                  <a:moveTo>
                    <a:pt x="44" y="88"/>
                  </a:moveTo>
                  <a:cubicBezTo>
                    <a:pt x="44" y="80"/>
                    <a:pt x="44" y="80"/>
                    <a:pt x="44" y="80"/>
                  </a:cubicBezTo>
                  <a:cubicBezTo>
                    <a:pt x="64" y="80"/>
                    <a:pt x="80" y="64"/>
                    <a:pt x="80" y="44"/>
                  </a:cubicBezTo>
                  <a:cubicBezTo>
                    <a:pt x="80" y="24"/>
                    <a:pt x="64" y="8"/>
                    <a:pt x="44" y="8"/>
                  </a:cubicBezTo>
                  <a:cubicBezTo>
                    <a:pt x="26" y="8"/>
                    <a:pt x="10" y="22"/>
                    <a:pt x="8" y="41"/>
                  </a:cubicBezTo>
                  <a:cubicBezTo>
                    <a:pt x="8" y="41"/>
                    <a:pt x="8" y="42"/>
                    <a:pt x="8" y="43"/>
                  </a:cubicBezTo>
                  <a:cubicBezTo>
                    <a:pt x="8" y="43"/>
                    <a:pt x="8" y="44"/>
                    <a:pt x="8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0" y="43"/>
                    <a:pt x="0" y="43"/>
                  </a:cubicBezTo>
                  <a:cubicBezTo>
                    <a:pt x="0" y="42"/>
                    <a:pt x="0" y="41"/>
                    <a:pt x="0" y="40"/>
                  </a:cubicBezTo>
                  <a:cubicBezTo>
                    <a:pt x="2" y="18"/>
                    <a:pt x="21" y="0"/>
                    <a:pt x="44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69" y="0"/>
                    <a:pt x="88" y="20"/>
                    <a:pt x="88" y="44"/>
                  </a:cubicBezTo>
                  <a:cubicBezTo>
                    <a:pt x="88" y="68"/>
                    <a:pt x="68" y="88"/>
                    <a:pt x="44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25"/>
            <p:cNvSpPr>
              <a:spLocks/>
            </p:cNvSpPr>
            <p:nvPr/>
          </p:nvSpPr>
          <p:spPr bwMode="auto">
            <a:xfrm>
              <a:off x="10769600" y="4119563"/>
              <a:ext cx="104775" cy="106362"/>
            </a:xfrm>
            <a:custGeom>
              <a:avLst/>
              <a:gdLst>
                <a:gd name="T0" fmla="*/ 8 w 28"/>
                <a:gd name="T1" fmla="*/ 28 h 28"/>
                <a:gd name="T2" fmla="*/ 0 w 28"/>
                <a:gd name="T3" fmla="*/ 28 h 28"/>
                <a:gd name="T4" fmla="*/ 0 w 28"/>
                <a:gd name="T5" fmla="*/ 26 h 28"/>
                <a:gd name="T6" fmla="*/ 0 w 28"/>
                <a:gd name="T7" fmla="*/ 26 h 28"/>
                <a:gd name="T8" fmla="*/ 0 w 28"/>
                <a:gd name="T9" fmla="*/ 25 h 28"/>
                <a:gd name="T10" fmla="*/ 28 w 28"/>
                <a:gd name="T11" fmla="*/ 0 h 28"/>
                <a:gd name="T12" fmla="*/ 28 w 28"/>
                <a:gd name="T13" fmla="*/ 8 h 28"/>
                <a:gd name="T14" fmla="*/ 8 w 28"/>
                <a:gd name="T15" fmla="*/ 26 h 28"/>
                <a:gd name="T16" fmla="*/ 8 w 28"/>
                <a:gd name="T1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28">
                  <a:moveTo>
                    <a:pt x="8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7"/>
                    <a:pt x="0" y="27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1" y="12"/>
                    <a:pt x="14" y="0"/>
                    <a:pt x="28" y="0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18" y="8"/>
                    <a:pt x="9" y="16"/>
                    <a:pt x="8" y="26"/>
                  </a:cubicBezTo>
                  <a:cubicBezTo>
                    <a:pt x="8" y="27"/>
                    <a:pt x="8" y="27"/>
                    <a:pt x="8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26"/>
            <p:cNvSpPr>
              <a:spLocks/>
            </p:cNvSpPr>
            <p:nvPr/>
          </p:nvSpPr>
          <p:spPr bwMode="auto">
            <a:xfrm>
              <a:off x="10558463" y="4149725"/>
              <a:ext cx="165100" cy="241300"/>
            </a:xfrm>
            <a:custGeom>
              <a:avLst/>
              <a:gdLst>
                <a:gd name="T0" fmla="*/ 44 w 44"/>
                <a:gd name="T1" fmla="*/ 64 h 64"/>
                <a:gd name="T2" fmla="*/ 32 w 44"/>
                <a:gd name="T3" fmla="*/ 64 h 64"/>
                <a:gd name="T4" fmla="*/ 0 w 44"/>
                <a:gd name="T5" fmla="*/ 32 h 64"/>
                <a:gd name="T6" fmla="*/ 32 w 44"/>
                <a:gd name="T7" fmla="*/ 0 h 64"/>
                <a:gd name="T8" fmla="*/ 32 w 44"/>
                <a:gd name="T9" fmla="*/ 8 h 64"/>
                <a:gd name="T10" fmla="*/ 8 w 44"/>
                <a:gd name="T11" fmla="*/ 32 h 64"/>
                <a:gd name="T12" fmla="*/ 32 w 44"/>
                <a:gd name="T13" fmla="*/ 56 h 64"/>
                <a:gd name="T14" fmla="*/ 44 w 44"/>
                <a:gd name="T15" fmla="*/ 56 h 64"/>
                <a:gd name="T16" fmla="*/ 44 w 44"/>
                <a:gd name="T17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64">
                  <a:moveTo>
                    <a:pt x="44" y="64"/>
                  </a:moveTo>
                  <a:cubicBezTo>
                    <a:pt x="32" y="64"/>
                    <a:pt x="32" y="64"/>
                    <a:pt x="32" y="64"/>
                  </a:cubicBez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19" y="8"/>
                    <a:pt x="8" y="19"/>
                    <a:pt x="8" y="32"/>
                  </a:cubicBezTo>
                  <a:cubicBezTo>
                    <a:pt x="8" y="45"/>
                    <a:pt x="19" y="56"/>
                    <a:pt x="32" y="56"/>
                  </a:cubicBezTo>
                  <a:cubicBezTo>
                    <a:pt x="44" y="56"/>
                    <a:pt x="44" y="56"/>
                    <a:pt x="44" y="56"/>
                  </a:cubicBezTo>
                  <a:lnTo>
                    <a:pt x="44" y="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Rectangle 27"/>
            <p:cNvSpPr>
              <a:spLocks noChangeArrowheads="1"/>
            </p:cNvSpPr>
            <p:nvPr/>
          </p:nvSpPr>
          <p:spPr bwMode="auto">
            <a:xfrm>
              <a:off x="10783888" y="4316413"/>
              <a:ext cx="30162" cy="1206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28"/>
            <p:cNvSpPr>
              <a:spLocks/>
            </p:cNvSpPr>
            <p:nvPr/>
          </p:nvSpPr>
          <p:spPr bwMode="auto">
            <a:xfrm>
              <a:off x="10742613" y="4379913"/>
              <a:ext cx="112712" cy="74612"/>
            </a:xfrm>
            <a:custGeom>
              <a:avLst/>
              <a:gdLst>
                <a:gd name="T0" fmla="*/ 36 w 71"/>
                <a:gd name="T1" fmla="*/ 47 h 47"/>
                <a:gd name="T2" fmla="*/ 0 w 71"/>
                <a:gd name="T3" fmla="*/ 14 h 47"/>
                <a:gd name="T4" fmla="*/ 14 w 71"/>
                <a:gd name="T5" fmla="*/ 0 h 47"/>
                <a:gd name="T6" fmla="*/ 36 w 71"/>
                <a:gd name="T7" fmla="*/ 21 h 47"/>
                <a:gd name="T8" fmla="*/ 57 w 71"/>
                <a:gd name="T9" fmla="*/ 0 h 47"/>
                <a:gd name="T10" fmla="*/ 71 w 71"/>
                <a:gd name="T11" fmla="*/ 14 h 47"/>
                <a:gd name="T12" fmla="*/ 36 w 71"/>
                <a:gd name="T13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" h="47">
                  <a:moveTo>
                    <a:pt x="36" y="47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36" y="21"/>
                  </a:lnTo>
                  <a:lnTo>
                    <a:pt x="57" y="0"/>
                  </a:lnTo>
                  <a:lnTo>
                    <a:pt x="71" y="14"/>
                  </a:lnTo>
                  <a:lnTo>
                    <a:pt x="36" y="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9093097" y="2558242"/>
            <a:ext cx="643465" cy="503767"/>
            <a:chOff x="9323388" y="4059238"/>
            <a:chExt cx="482599" cy="377825"/>
          </a:xfrm>
          <a:solidFill>
            <a:schemeClr val="bg1"/>
          </a:solidFill>
        </p:grpSpPr>
        <p:sp>
          <p:nvSpPr>
            <p:cNvPr id="30" name="Line 29"/>
            <p:cNvSpPr>
              <a:spLocks noChangeShapeType="1"/>
            </p:cNvSpPr>
            <p:nvPr/>
          </p:nvSpPr>
          <p:spPr bwMode="auto">
            <a:xfrm>
              <a:off x="9428163" y="4376738"/>
              <a:ext cx="0" cy="0"/>
            </a:xfrm>
            <a:prstGeom prst="line">
              <a:avLst/>
            </a:prstGeom>
            <a:grpFill/>
            <a:ln w="30163" cap="flat">
              <a:solidFill>
                <a:srgbClr val="4DFFBA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9474200" y="4059238"/>
              <a:ext cx="331787" cy="331787"/>
            </a:xfrm>
            <a:custGeom>
              <a:avLst/>
              <a:gdLst>
                <a:gd name="T0" fmla="*/ 44 w 88"/>
                <a:gd name="T1" fmla="*/ 88 h 88"/>
                <a:gd name="T2" fmla="*/ 44 w 88"/>
                <a:gd name="T3" fmla="*/ 80 h 88"/>
                <a:gd name="T4" fmla="*/ 80 w 88"/>
                <a:gd name="T5" fmla="*/ 44 h 88"/>
                <a:gd name="T6" fmla="*/ 44 w 88"/>
                <a:gd name="T7" fmla="*/ 8 h 88"/>
                <a:gd name="T8" fmla="*/ 8 w 88"/>
                <a:gd name="T9" fmla="*/ 41 h 88"/>
                <a:gd name="T10" fmla="*/ 8 w 88"/>
                <a:gd name="T11" fmla="*/ 43 h 88"/>
                <a:gd name="T12" fmla="*/ 8 w 88"/>
                <a:gd name="T13" fmla="*/ 44 h 88"/>
                <a:gd name="T14" fmla="*/ 0 w 88"/>
                <a:gd name="T15" fmla="*/ 44 h 88"/>
                <a:gd name="T16" fmla="*/ 0 w 88"/>
                <a:gd name="T17" fmla="*/ 43 h 88"/>
                <a:gd name="T18" fmla="*/ 0 w 88"/>
                <a:gd name="T19" fmla="*/ 40 h 88"/>
                <a:gd name="T20" fmla="*/ 44 w 88"/>
                <a:gd name="T21" fmla="*/ 0 h 88"/>
                <a:gd name="T22" fmla="*/ 44 w 88"/>
                <a:gd name="T23" fmla="*/ 0 h 88"/>
                <a:gd name="T24" fmla="*/ 45 w 88"/>
                <a:gd name="T25" fmla="*/ 0 h 88"/>
                <a:gd name="T26" fmla="*/ 88 w 88"/>
                <a:gd name="T27" fmla="*/ 44 h 88"/>
                <a:gd name="T28" fmla="*/ 44 w 88"/>
                <a:gd name="T29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8" h="88">
                  <a:moveTo>
                    <a:pt x="44" y="88"/>
                  </a:moveTo>
                  <a:cubicBezTo>
                    <a:pt x="44" y="80"/>
                    <a:pt x="44" y="80"/>
                    <a:pt x="44" y="80"/>
                  </a:cubicBezTo>
                  <a:cubicBezTo>
                    <a:pt x="64" y="80"/>
                    <a:pt x="80" y="64"/>
                    <a:pt x="80" y="44"/>
                  </a:cubicBezTo>
                  <a:cubicBezTo>
                    <a:pt x="80" y="24"/>
                    <a:pt x="64" y="8"/>
                    <a:pt x="44" y="8"/>
                  </a:cubicBezTo>
                  <a:cubicBezTo>
                    <a:pt x="26" y="8"/>
                    <a:pt x="10" y="22"/>
                    <a:pt x="8" y="41"/>
                  </a:cubicBezTo>
                  <a:cubicBezTo>
                    <a:pt x="8" y="41"/>
                    <a:pt x="8" y="42"/>
                    <a:pt x="8" y="43"/>
                  </a:cubicBezTo>
                  <a:cubicBezTo>
                    <a:pt x="8" y="43"/>
                    <a:pt x="8" y="44"/>
                    <a:pt x="8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0" y="43"/>
                    <a:pt x="0" y="43"/>
                  </a:cubicBezTo>
                  <a:cubicBezTo>
                    <a:pt x="0" y="42"/>
                    <a:pt x="0" y="41"/>
                    <a:pt x="0" y="40"/>
                  </a:cubicBezTo>
                  <a:cubicBezTo>
                    <a:pt x="2" y="18"/>
                    <a:pt x="21" y="0"/>
                    <a:pt x="44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69" y="0"/>
                    <a:pt x="88" y="20"/>
                    <a:pt x="88" y="44"/>
                  </a:cubicBezTo>
                  <a:cubicBezTo>
                    <a:pt x="88" y="68"/>
                    <a:pt x="68" y="88"/>
                    <a:pt x="44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9534525" y="4119563"/>
              <a:ext cx="104775" cy="106362"/>
            </a:xfrm>
            <a:custGeom>
              <a:avLst/>
              <a:gdLst>
                <a:gd name="T0" fmla="*/ 8 w 28"/>
                <a:gd name="T1" fmla="*/ 28 h 28"/>
                <a:gd name="T2" fmla="*/ 0 w 28"/>
                <a:gd name="T3" fmla="*/ 28 h 28"/>
                <a:gd name="T4" fmla="*/ 0 w 28"/>
                <a:gd name="T5" fmla="*/ 26 h 28"/>
                <a:gd name="T6" fmla="*/ 0 w 28"/>
                <a:gd name="T7" fmla="*/ 26 h 28"/>
                <a:gd name="T8" fmla="*/ 0 w 28"/>
                <a:gd name="T9" fmla="*/ 25 h 28"/>
                <a:gd name="T10" fmla="*/ 28 w 28"/>
                <a:gd name="T11" fmla="*/ 0 h 28"/>
                <a:gd name="T12" fmla="*/ 28 w 28"/>
                <a:gd name="T13" fmla="*/ 8 h 28"/>
                <a:gd name="T14" fmla="*/ 8 w 28"/>
                <a:gd name="T15" fmla="*/ 26 h 28"/>
                <a:gd name="T16" fmla="*/ 8 w 28"/>
                <a:gd name="T1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28">
                  <a:moveTo>
                    <a:pt x="8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7"/>
                    <a:pt x="0" y="27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1" y="12"/>
                    <a:pt x="14" y="0"/>
                    <a:pt x="28" y="0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18" y="8"/>
                    <a:pt x="9" y="16"/>
                    <a:pt x="8" y="26"/>
                  </a:cubicBezTo>
                  <a:cubicBezTo>
                    <a:pt x="8" y="27"/>
                    <a:pt x="8" y="27"/>
                    <a:pt x="8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9323388" y="4149725"/>
              <a:ext cx="165100" cy="241300"/>
            </a:xfrm>
            <a:custGeom>
              <a:avLst/>
              <a:gdLst>
                <a:gd name="T0" fmla="*/ 44 w 44"/>
                <a:gd name="T1" fmla="*/ 64 h 64"/>
                <a:gd name="T2" fmla="*/ 32 w 44"/>
                <a:gd name="T3" fmla="*/ 64 h 64"/>
                <a:gd name="T4" fmla="*/ 0 w 44"/>
                <a:gd name="T5" fmla="*/ 32 h 64"/>
                <a:gd name="T6" fmla="*/ 32 w 44"/>
                <a:gd name="T7" fmla="*/ 0 h 64"/>
                <a:gd name="T8" fmla="*/ 32 w 44"/>
                <a:gd name="T9" fmla="*/ 8 h 64"/>
                <a:gd name="T10" fmla="*/ 8 w 44"/>
                <a:gd name="T11" fmla="*/ 32 h 64"/>
                <a:gd name="T12" fmla="*/ 32 w 44"/>
                <a:gd name="T13" fmla="*/ 56 h 64"/>
                <a:gd name="T14" fmla="*/ 44 w 44"/>
                <a:gd name="T15" fmla="*/ 56 h 64"/>
                <a:gd name="T16" fmla="*/ 44 w 44"/>
                <a:gd name="T17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64">
                  <a:moveTo>
                    <a:pt x="44" y="64"/>
                  </a:moveTo>
                  <a:cubicBezTo>
                    <a:pt x="32" y="64"/>
                    <a:pt x="32" y="64"/>
                    <a:pt x="32" y="64"/>
                  </a:cubicBez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19" y="8"/>
                    <a:pt x="8" y="19"/>
                    <a:pt x="8" y="32"/>
                  </a:cubicBezTo>
                  <a:cubicBezTo>
                    <a:pt x="8" y="45"/>
                    <a:pt x="19" y="56"/>
                    <a:pt x="32" y="56"/>
                  </a:cubicBezTo>
                  <a:cubicBezTo>
                    <a:pt x="44" y="56"/>
                    <a:pt x="44" y="56"/>
                    <a:pt x="44" y="56"/>
                  </a:cubicBezTo>
                  <a:lnTo>
                    <a:pt x="44" y="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33"/>
            <p:cNvSpPr>
              <a:spLocks noChangeArrowheads="1"/>
            </p:cNvSpPr>
            <p:nvPr/>
          </p:nvSpPr>
          <p:spPr bwMode="auto">
            <a:xfrm>
              <a:off x="9548813" y="4316413"/>
              <a:ext cx="30162" cy="1206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9507538" y="4297363"/>
              <a:ext cx="112712" cy="74612"/>
            </a:xfrm>
            <a:custGeom>
              <a:avLst/>
              <a:gdLst>
                <a:gd name="T0" fmla="*/ 57 w 71"/>
                <a:gd name="T1" fmla="*/ 47 h 47"/>
                <a:gd name="T2" fmla="*/ 36 w 71"/>
                <a:gd name="T3" fmla="*/ 26 h 47"/>
                <a:gd name="T4" fmla="*/ 14 w 71"/>
                <a:gd name="T5" fmla="*/ 47 h 47"/>
                <a:gd name="T6" fmla="*/ 0 w 71"/>
                <a:gd name="T7" fmla="*/ 33 h 47"/>
                <a:gd name="T8" fmla="*/ 36 w 71"/>
                <a:gd name="T9" fmla="*/ 0 h 47"/>
                <a:gd name="T10" fmla="*/ 71 w 71"/>
                <a:gd name="T11" fmla="*/ 33 h 47"/>
                <a:gd name="T12" fmla="*/ 57 w 71"/>
                <a:gd name="T13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" h="47">
                  <a:moveTo>
                    <a:pt x="57" y="47"/>
                  </a:moveTo>
                  <a:lnTo>
                    <a:pt x="36" y="26"/>
                  </a:lnTo>
                  <a:lnTo>
                    <a:pt x="14" y="47"/>
                  </a:lnTo>
                  <a:lnTo>
                    <a:pt x="0" y="33"/>
                  </a:lnTo>
                  <a:lnTo>
                    <a:pt x="36" y="0"/>
                  </a:lnTo>
                  <a:lnTo>
                    <a:pt x="71" y="33"/>
                  </a:lnTo>
                  <a:lnTo>
                    <a:pt x="57" y="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" name="Slide Number Placeholder 35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40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500"/>
                            </p:stCondLst>
                            <p:childTnLst>
                              <p:par>
                                <p:cTn id="63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500"/>
                            </p:stCondLst>
                            <p:childTnLst>
                              <p:par>
                                <p:cTn id="73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0"/>
                            </p:stCondLst>
                            <p:childTnLst>
                              <p:par>
                                <p:cTn id="78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/>
      <p:bldP spid="10" grpId="0"/>
      <p:bldP spid="11" grpId="0"/>
      <p:bldP spid="12" grpId="0" animBg="1"/>
      <p:bldP spid="13" grpId="0"/>
      <p:bldP spid="14" grpId="0" animBg="1"/>
      <p:bldP spid="15" grpId="0"/>
      <p:bldP spid="16" grpId="0" animBg="1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nut 4">
            <a:extLst>
              <a:ext uri="{FF2B5EF4-FFF2-40B4-BE49-F238E27FC236}">
                <a16:creationId xmlns:a16="http://schemas.microsoft.com/office/drawing/2014/main" id="{622CEC48-9ED9-9F48-A9BE-A1D22F04BC24}"/>
              </a:ext>
            </a:extLst>
          </p:cNvPr>
          <p:cNvSpPr/>
          <p:nvPr/>
        </p:nvSpPr>
        <p:spPr>
          <a:xfrm>
            <a:off x="4317088" y="2021570"/>
            <a:ext cx="3557825" cy="3557825"/>
          </a:xfrm>
          <a:prstGeom prst="donut">
            <a:avLst>
              <a:gd name="adj" fmla="val 2343"/>
            </a:avLst>
          </a:prstGeom>
          <a:gradFill>
            <a:gsLst>
              <a:gs pos="0">
                <a:schemeClr val="accent3"/>
              </a:gs>
              <a:gs pos="44986">
                <a:schemeClr val="accent2"/>
              </a:gs>
              <a:gs pos="83000">
                <a:schemeClr val="accent6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Three Cycle 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</a:p>
        </p:txBody>
      </p:sp>
      <p:sp>
        <p:nvSpPr>
          <p:cNvPr id="39" name="Freeform 5"/>
          <p:cNvSpPr>
            <a:spLocks/>
          </p:cNvSpPr>
          <p:nvPr/>
        </p:nvSpPr>
        <p:spPr bwMode="auto">
          <a:xfrm rot="21337677">
            <a:off x="4619553" y="2445069"/>
            <a:ext cx="1635798" cy="2056540"/>
          </a:xfrm>
          <a:custGeom>
            <a:avLst/>
            <a:gdLst>
              <a:gd name="T0" fmla="*/ 551 w 1060"/>
              <a:gd name="T1" fmla="*/ 1078 h 1333"/>
              <a:gd name="T2" fmla="*/ 520 w 1060"/>
              <a:gd name="T3" fmla="*/ 925 h 1333"/>
              <a:gd name="T4" fmla="*/ 917 w 1060"/>
              <a:gd name="T5" fmla="*/ 521 h 1333"/>
              <a:gd name="T6" fmla="*/ 1060 w 1060"/>
              <a:gd name="T7" fmla="*/ 259 h 1333"/>
              <a:gd name="T8" fmla="*/ 918 w 1060"/>
              <a:gd name="T9" fmla="*/ 0 h 1333"/>
              <a:gd name="T10" fmla="*/ 0 w 1060"/>
              <a:gd name="T11" fmla="*/ 925 h 1333"/>
              <a:gd name="T12" fmla="*/ 94 w 1060"/>
              <a:gd name="T13" fmla="*/ 1333 h 1333"/>
              <a:gd name="T14" fmla="*/ 244 w 1060"/>
              <a:gd name="T15" fmla="*/ 1086 h 1333"/>
              <a:gd name="T16" fmla="*/ 551 w 1060"/>
              <a:gd name="T17" fmla="*/ 1078 h 13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60" h="1333">
                <a:moveTo>
                  <a:pt x="551" y="1078"/>
                </a:moveTo>
                <a:cubicBezTo>
                  <a:pt x="531" y="1031"/>
                  <a:pt x="520" y="979"/>
                  <a:pt x="520" y="925"/>
                </a:cubicBezTo>
                <a:cubicBezTo>
                  <a:pt x="520" y="704"/>
                  <a:pt x="697" y="525"/>
                  <a:pt x="917" y="521"/>
                </a:cubicBezTo>
                <a:cubicBezTo>
                  <a:pt x="1060" y="259"/>
                  <a:pt x="1060" y="259"/>
                  <a:pt x="1060" y="259"/>
                </a:cubicBezTo>
                <a:cubicBezTo>
                  <a:pt x="918" y="0"/>
                  <a:pt x="918" y="0"/>
                  <a:pt x="918" y="0"/>
                </a:cubicBezTo>
                <a:cubicBezTo>
                  <a:pt x="410" y="4"/>
                  <a:pt x="0" y="416"/>
                  <a:pt x="0" y="925"/>
                </a:cubicBezTo>
                <a:cubicBezTo>
                  <a:pt x="0" y="1071"/>
                  <a:pt x="34" y="1210"/>
                  <a:pt x="94" y="1333"/>
                </a:cubicBezTo>
                <a:cubicBezTo>
                  <a:pt x="244" y="1086"/>
                  <a:pt x="244" y="1086"/>
                  <a:pt x="244" y="1086"/>
                </a:cubicBezTo>
                <a:lnTo>
                  <a:pt x="551" y="1078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83000">
                <a:schemeClr val="accent2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Freeform 6"/>
          <p:cNvSpPr>
            <a:spLocks/>
          </p:cNvSpPr>
          <p:nvPr/>
        </p:nvSpPr>
        <p:spPr bwMode="auto">
          <a:xfrm rot="21337677">
            <a:off x="6121580" y="2345054"/>
            <a:ext cx="1349958" cy="2132953"/>
          </a:xfrm>
          <a:custGeom>
            <a:avLst/>
            <a:gdLst>
              <a:gd name="T0" fmla="*/ 0 w 875"/>
              <a:gd name="T1" fmla="*/ 522 h 1383"/>
              <a:gd name="T2" fmla="*/ 355 w 875"/>
              <a:gd name="T3" fmla="*/ 923 h 1383"/>
              <a:gd name="T4" fmla="*/ 299 w 875"/>
              <a:gd name="T5" fmla="*/ 1127 h 1383"/>
              <a:gd name="T6" fmla="*/ 453 w 875"/>
              <a:gd name="T7" fmla="*/ 1377 h 1383"/>
              <a:gd name="T8" fmla="*/ 753 w 875"/>
              <a:gd name="T9" fmla="*/ 1383 h 1383"/>
              <a:gd name="T10" fmla="*/ 875 w 875"/>
              <a:gd name="T11" fmla="*/ 923 h 1383"/>
              <a:gd name="T12" fmla="*/ 3 w 875"/>
              <a:gd name="T13" fmla="*/ 0 h 1383"/>
              <a:gd name="T14" fmla="*/ 144 w 875"/>
              <a:gd name="T15" fmla="*/ 257 h 1383"/>
              <a:gd name="T16" fmla="*/ 0 w 875"/>
              <a:gd name="T17" fmla="*/ 522 h 13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75" h="1383">
                <a:moveTo>
                  <a:pt x="0" y="522"/>
                </a:moveTo>
                <a:cubicBezTo>
                  <a:pt x="200" y="546"/>
                  <a:pt x="355" y="717"/>
                  <a:pt x="355" y="923"/>
                </a:cubicBezTo>
                <a:cubicBezTo>
                  <a:pt x="355" y="997"/>
                  <a:pt x="334" y="1067"/>
                  <a:pt x="299" y="1127"/>
                </a:cubicBezTo>
                <a:cubicBezTo>
                  <a:pt x="453" y="1377"/>
                  <a:pt x="453" y="1377"/>
                  <a:pt x="453" y="1377"/>
                </a:cubicBezTo>
                <a:cubicBezTo>
                  <a:pt x="753" y="1383"/>
                  <a:pt x="753" y="1383"/>
                  <a:pt x="753" y="1383"/>
                </a:cubicBezTo>
                <a:cubicBezTo>
                  <a:pt x="831" y="1248"/>
                  <a:pt x="875" y="1091"/>
                  <a:pt x="875" y="923"/>
                </a:cubicBezTo>
                <a:cubicBezTo>
                  <a:pt x="875" y="430"/>
                  <a:pt x="489" y="27"/>
                  <a:pt x="3" y="0"/>
                </a:cubicBezTo>
                <a:cubicBezTo>
                  <a:pt x="144" y="257"/>
                  <a:pt x="144" y="257"/>
                  <a:pt x="144" y="257"/>
                </a:cubicBezTo>
                <a:lnTo>
                  <a:pt x="0" y="522"/>
                </a:lnTo>
                <a:close/>
              </a:path>
            </a:pathLst>
          </a:custGeom>
          <a:gradFill>
            <a:gsLst>
              <a:gs pos="0">
                <a:schemeClr val="accent4"/>
              </a:gs>
              <a:gs pos="83000">
                <a:schemeClr val="accent6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Freeform 7"/>
          <p:cNvSpPr>
            <a:spLocks/>
          </p:cNvSpPr>
          <p:nvPr/>
        </p:nvSpPr>
        <p:spPr bwMode="auto">
          <a:xfrm rot="21337677">
            <a:off x="4903289" y="4138316"/>
            <a:ext cx="2426340" cy="1112229"/>
          </a:xfrm>
          <a:custGeom>
            <a:avLst/>
            <a:gdLst>
              <a:gd name="T0" fmla="*/ 1120 w 1573"/>
              <a:gd name="T1" fmla="*/ 46 h 721"/>
              <a:gd name="T2" fmla="*/ 802 w 1573"/>
              <a:gd name="T3" fmla="*/ 200 h 721"/>
              <a:gd name="T4" fmla="*/ 454 w 1573"/>
              <a:gd name="T5" fmla="*/ 0 h 721"/>
              <a:gd name="T6" fmla="*/ 151 w 1573"/>
              <a:gd name="T7" fmla="*/ 8 h 721"/>
              <a:gd name="T8" fmla="*/ 0 w 1573"/>
              <a:gd name="T9" fmla="*/ 257 h 721"/>
              <a:gd name="T10" fmla="*/ 802 w 1573"/>
              <a:gd name="T11" fmla="*/ 721 h 721"/>
              <a:gd name="T12" fmla="*/ 1573 w 1573"/>
              <a:gd name="T13" fmla="*/ 307 h 721"/>
              <a:gd name="T14" fmla="*/ 1276 w 1573"/>
              <a:gd name="T15" fmla="*/ 301 h 721"/>
              <a:gd name="T16" fmla="*/ 1120 w 1573"/>
              <a:gd name="T17" fmla="*/ 46 h 7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573" h="721">
                <a:moveTo>
                  <a:pt x="1120" y="46"/>
                </a:moveTo>
                <a:cubicBezTo>
                  <a:pt x="1046" y="140"/>
                  <a:pt x="931" y="200"/>
                  <a:pt x="802" y="200"/>
                </a:cubicBezTo>
                <a:cubicBezTo>
                  <a:pt x="654" y="200"/>
                  <a:pt x="524" y="120"/>
                  <a:pt x="454" y="0"/>
                </a:cubicBezTo>
                <a:cubicBezTo>
                  <a:pt x="151" y="8"/>
                  <a:pt x="151" y="8"/>
                  <a:pt x="151" y="8"/>
                </a:cubicBezTo>
                <a:cubicBezTo>
                  <a:pt x="0" y="257"/>
                  <a:pt x="0" y="257"/>
                  <a:pt x="0" y="257"/>
                </a:cubicBezTo>
                <a:cubicBezTo>
                  <a:pt x="160" y="534"/>
                  <a:pt x="459" y="721"/>
                  <a:pt x="802" y="721"/>
                </a:cubicBezTo>
                <a:cubicBezTo>
                  <a:pt x="1124" y="721"/>
                  <a:pt x="1407" y="556"/>
                  <a:pt x="1573" y="307"/>
                </a:cubicBezTo>
                <a:cubicBezTo>
                  <a:pt x="1276" y="301"/>
                  <a:pt x="1276" y="301"/>
                  <a:pt x="1276" y="301"/>
                </a:cubicBezTo>
                <a:lnTo>
                  <a:pt x="1120" y="46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83000">
                <a:schemeClr val="accent4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Freeform 23"/>
          <p:cNvSpPr>
            <a:spLocks noEditPoints="1"/>
          </p:cNvSpPr>
          <p:nvPr/>
        </p:nvSpPr>
        <p:spPr bwMode="auto">
          <a:xfrm>
            <a:off x="5005109" y="3017287"/>
            <a:ext cx="423863" cy="417513"/>
          </a:xfrm>
          <a:custGeom>
            <a:avLst/>
            <a:gdLst>
              <a:gd name="T0" fmla="*/ 113 w 113"/>
              <a:gd name="T1" fmla="*/ 26 h 111"/>
              <a:gd name="T2" fmla="*/ 107 w 113"/>
              <a:gd name="T3" fmla="*/ 42 h 111"/>
              <a:gd name="T4" fmla="*/ 109 w 113"/>
              <a:gd name="T5" fmla="*/ 58 h 111"/>
              <a:gd name="T6" fmla="*/ 102 w 113"/>
              <a:gd name="T7" fmla="*/ 85 h 111"/>
              <a:gd name="T8" fmla="*/ 83 w 113"/>
              <a:gd name="T9" fmla="*/ 104 h 111"/>
              <a:gd name="T10" fmla="*/ 57 w 113"/>
              <a:gd name="T11" fmla="*/ 111 h 111"/>
              <a:gd name="T12" fmla="*/ 31 w 113"/>
              <a:gd name="T13" fmla="*/ 104 h 111"/>
              <a:gd name="T14" fmla="*/ 12 w 113"/>
              <a:gd name="T15" fmla="*/ 85 h 111"/>
              <a:gd name="T16" fmla="*/ 5 w 113"/>
              <a:gd name="T17" fmla="*/ 58 h 111"/>
              <a:gd name="T18" fmla="*/ 7 w 113"/>
              <a:gd name="T19" fmla="*/ 43 h 111"/>
              <a:gd name="T20" fmla="*/ 0 w 113"/>
              <a:gd name="T21" fmla="*/ 26 h 111"/>
              <a:gd name="T22" fmla="*/ 8 w 113"/>
              <a:gd name="T23" fmla="*/ 8 h 111"/>
              <a:gd name="T24" fmla="*/ 25 w 113"/>
              <a:gd name="T25" fmla="*/ 0 h 111"/>
              <a:gd name="T26" fmla="*/ 43 w 113"/>
              <a:gd name="T27" fmla="*/ 8 h 111"/>
              <a:gd name="T28" fmla="*/ 57 w 113"/>
              <a:gd name="T29" fmla="*/ 6 h 111"/>
              <a:gd name="T30" fmla="*/ 71 w 113"/>
              <a:gd name="T31" fmla="*/ 8 h 111"/>
              <a:gd name="T32" fmla="*/ 88 w 113"/>
              <a:gd name="T33" fmla="*/ 0 h 111"/>
              <a:gd name="T34" fmla="*/ 106 w 113"/>
              <a:gd name="T35" fmla="*/ 8 h 111"/>
              <a:gd name="T36" fmla="*/ 113 w 113"/>
              <a:gd name="T37" fmla="*/ 26 h 111"/>
              <a:gd name="T38" fmla="*/ 28 w 113"/>
              <a:gd name="T39" fmla="*/ 88 h 111"/>
              <a:gd name="T40" fmla="*/ 57 w 113"/>
              <a:gd name="T41" fmla="*/ 100 h 111"/>
              <a:gd name="T42" fmla="*/ 86 w 113"/>
              <a:gd name="T43" fmla="*/ 88 h 111"/>
              <a:gd name="T44" fmla="*/ 99 w 113"/>
              <a:gd name="T45" fmla="*/ 58 h 111"/>
              <a:gd name="T46" fmla="*/ 86 w 113"/>
              <a:gd name="T47" fmla="*/ 29 h 111"/>
              <a:gd name="T48" fmla="*/ 57 w 113"/>
              <a:gd name="T49" fmla="*/ 17 h 111"/>
              <a:gd name="T50" fmla="*/ 28 w 113"/>
              <a:gd name="T51" fmla="*/ 29 h 111"/>
              <a:gd name="T52" fmla="*/ 16 w 113"/>
              <a:gd name="T53" fmla="*/ 58 h 111"/>
              <a:gd name="T54" fmla="*/ 28 w 113"/>
              <a:gd name="T55" fmla="*/ 88 h 111"/>
              <a:gd name="T56" fmla="*/ 55 w 113"/>
              <a:gd name="T57" fmla="*/ 20 h 111"/>
              <a:gd name="T58" fmla="*/ 57 w 113"/>
              <a:gd name="T59" fmla="*/ 19 h 111"/>
              <a:gd name="T60" fmla="*/ 60 w 113"/>
              <a:gd name="T61" fmla="*/ 20 h 111"/>
              <a:gd name="T62" fmla="*/ 61 w 113"/>
              <a:gd name="T63" fmla="*/ 23 h 111"/>
              <a:gd name="T64" fmla="*/ 61 w 113"/>
              <a:gd name="T65" fmla="*/ 58 h 111"/>
              <a:gd name="T66" fmla="*/ 61 w 113"/>
              <a:gd name="T67" fmla="*/ 59 h 111"/>
              <a:gd name="T68" fmla="*/ 61 w 113"/>
              <a:gd name="T69" fmla="*/ 59 h 111"/>
              <a:gd name="T70" fmla="*/ 61 w 113"/>
              <a:gd name="T71" fmla="*/ 60 h 111"/>
              <a:gd name="T72" fmla="*/ 60 w 113"/>
              <a:gd name="T73" fmla="*/ 61 h 111"/>
              <a:gd name="T74" fmla="*/ 60 w 113"/>
              <a:gd name="T75" fmla="*/ 61 h 111"/>
              <a:gd name="T76" fmla="*/ 60 w 113"/>
              <a:gd name="T77" fmla="*/ 61 h 111"/>
              <a:gd name="T78" fmla="*/ 59 w 113"/>
              <a:gd name="T79" fmla="*/ 62 h 111"/>
              <a:gd name="T80" fmla="*/ 59 w 113"/>
              <a:gd name="T81" fmla="*/ 62 h 111"/>
              <a:gd name="T82" fmla="*/ 59 w 113"/>
              <a:gd name="T83" fmla="*/ 62 h 111"/>
              <a:gd name="T84" fmla="*/ 35 w 113"/>
              <a:gd name="T85" fmla="*/ 72 h 111"/>
              <a:gd name="T86" fmla="*/ 33 w 113"/>
              <a:gd name="T87" fmla="*/ 73 h 111"/>
              <a:gd name="T88" fmla="*/ 30 w 113"/>
              <a:gd name="T89" fmla="*/ 70 h 111"/>
              <a:gd name="T90" fmla="*/ 30 w 113"/>
              <a:gd name="T91" fmla="*/ 68 h 111"/>
              <a:gd name="T92" fmla="*/ 32 w 113"/>
              <a:gd name="T93" fmla="*/ 66 h 111"/>
              <a:gd name="T94" fmla="*/ 54 w 113"/>
              <a:gd name="T95" fmla="*/ 56 h 111"/>
              <a:gd name="T96" fmla="*/ 54 w 113"/>
              <a:gd name="T97" fmla="*/ 23 h 111"/>
              <a:gd name="T98" fmla="*/ 55 w 113"/>
              <a:gd name="T99" fmla="*/ 20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3" h="111">
                <a:moveTo>
                  <a:pt x="113" y="26"/>
                </a:moveTo>
                <a:cubicBezTo>
                  <a:pt x="113" y="32"/>
                  <a:pt x="111" y="38"/>
                  <a:pt x="107" y="42"/>
                </a:cubicBezTo>
                <a:cubicBezTo>
                  <a:pt x="109" y="48"/>
                  <a:pt x="109" y="53"/>
                  <a:pt x="109" y="58"/>
                </a:cubicBezTo>
                <a:cubicBezTo>
                  <a:pt x="109" y="68"/>
                  <a:pt x="107" y="77"/>
                  <a:pt x="102" y="85"/>
                </a:cubicBezTo>
                <a:cubicBezTo>
                  <a:pt x="98" y="93"/>
                  <a:pt x="91" y="99"/>
                  <a:pt x="83" y="104"/>
                </a:cubicBezTo>
                <a:cubicBezTo>
                  <a:pt x="75" y="108"/>
                  <a:pt x="67" y="111"/>
                  <a:pt x="57" y="111"/>
                </a:cubicBezTo>
                <a:cubicBezTo>
                  <a:pt x="48" y="111"/>
                  <a:pt x="39" y="108"/>
                  <a:pt x="31" y="104"/>
                </a:cubicBezTo>
                <a:cubicBezTo>
                  <a:pt x="23" y="99"/>
                  <a:pt x="17" y="93"/>
                  <a:pt x="12" y="85"/>
                </a:cubicBezTo>
                <a:cubicBezTo>
                  <a:pt x="7" y="77"/>
                  <a:pt x="5" y="68"/>
                  <a:pt x="5" y="58"/>
                </a:cubicBezTo>
                <a:cubicBezTo>
                  <a:pt x="5" y="53"/>
                  <a:pt x="6" y="48"/>
                  <a:pt x="7" y="43"/>
                </a:cubicBezTo>
                <a:cubicBezTo>
                  <a:pt x="3" y="38"/>
                  <a:pt x="0" y="32"/>
                  <a:pt x="0" y="26"/>
                </a:cubicBezTo>
                <a:cubicBezTo>
                  <a:pt x="0" y="19"/>
                  <a:pt x="3" y="13"/>
                  <a:pt x="8" y="8"/>
                </a:cubicBezTo>
                <a:cubicBezTo>
                  <a:pt x="13" y="3"/>
                  <a:pt x="19" y="0"/>
                  <a:pt x="25" y="0"/>
                </a:cubicBezTo>
                <a:cubicBezTo>
                  <a:pt x="32" y="0"/>
                  <a:pt x="38" y="3"/>
                  <a:pt x="43" y="8"/>
                </a:cubicBezTo>
                <a:cubicBezTo>
                  <a:pt x="48" y="7"/>
                  <a:pt x="53" y="6"/>
                  <a:pt x="57" y="6"/>
                </a:cubicBezTo>
                <a:cubicBezTo>
                  <a:pt x="62" y="6"/>
                  <a:pt x="66" y="7"/>
                  <a:pt x="71" y="8"/>
                </a:cubicBezTo>
                <a:cubicBezTo>
                  <a:pt x="75" y="3"/>
                  <a:pt x="81" y="0"/>
                  <a:pt x="88" y="0"/>
                </a:cubicBezTo>
                <a:cubicBezTo>
                  <a:pt x="95" y="0"/>
                  <a:pt x="101" y="3"/>
                  <a:pt x="106" y="8"/>
                </a:cubicBezTo>
                <a:cubicBezTo>
                  <a:pt x="111" y="13"/>
                  <a:pt x="113" y="19"/>
                  <a:pt x="113" y="26"/>
                </a:cubicBezTo>
                <a:close/>
                <a:moveTo>
                  <a:pt x="28" y="88"/>
                </a:moveTo>
                <a:cubicBezTo>
                  <a:pt x="36" y="96"/>
                  <a:pt x="46" y="100"/>
                  <a:pt x="57" y="100"/>
                </a:cubicBezTo>
                <a:cubicBezTo>
                  <a:pt x="69" y="100"/>
                  <a:pt x="78" y="96"/>
                  <a:pt x="86" y="88"/>
                </a:cubicBezTo>
                <a:cubicBezTo>
                  <a:pt x="95" y="80"/>
                  <a:pt x="99" y="70"/>
                  <a:pt x="99" y="58"/>
                </a:cubicBezTo>
                <a:cubicBezTo>
                  <a:pt x="99" y="47"/>
                  <a:pt x="95" y="37"/>
                  <a:pt x="86" y="29"/>
                </a:cubicBezTo>
                <a:cubicBezTo>
                  <a:pt x="78" y="21"/>
                  <a:pt x="69" y="17"/>
                  <a:pt x="57" y="17"/>
                </a:cubicBezTo>
                <a:cubicBezTo>
                  <a:pt x="46" y="17"/>
                  <a:pt x="36" y="21"/>
                  <a:pt x="28" y="29"/>
                </a:cubicBezTo>
                <a:cubicBezTo>
                  <a:pt x="20" y="37"/>
                  <a:pt x="16" y="47"/>
                  <a:pt x="16" y="58"/>
                </a:cubicBezTo>
                <a:cubicBezTo>
                  <a:pt x="16" y="70"/>
                  <a:pt x="20" y="80"/>
                  <a:pt x="28" y="88"/>
                </a:cubicBezTo>
                <a:close/>
                <a:moveTo>
                  <a:pt x="55" y="20"/>
                </a:moveTo>
                <a:cubicBezTo>
                  <a:pt x="55" y="20"/>
                  <a:pt x="56" y="19"/>
                  <a:pt x="57" y="19"/>
                </a:cubicBezTo>
                <a:cubicBezTo>
                  <a:pt x="58" y="19"/>
                  <a:pt x="59" y="20"/>
                  <a:pt x="60" y="20"/>
                </a:cubicBezTo>
                <a:cubicBezTo>
                  <a:pt x="60" y="21"/>
                  <a:pt x="61" y="22"/>
                  <a:pt x="61" y="23"/>
                </a:cubicBezTo>
                <a:cubicBezTo>
                  <a:pt x="61" y="58"/>
                  <a:pt x="61" y="58"/>
                  <a:pt x="61" y="58"/>
                </a:cubicBezTo>
                <a:cubicBezTo>
                  <a:pt x="61" y="59"/>
                  <a:pt x="61" y="59"/>
                  <a:pt x="61" y="59"/>
                </a:cubicBezTo>
                <a:cubicBezTo>
                  <a:pt x="61" y="59"/>
                  <a:pt x="61" y="59"/>
                  <a:pt x="61" y="59"/>
                </a:cubicBezTo>
                <a:cubicBezTo>
                  <a:pt x="61" y="60"/>
                  <a:pt x="61" y="60"/>
                  <a:pt x="61" y="60"/>
                </a:cubicBezTo>
                <a:cubicBezTo>
                  <a:pt x="60" y="60"/>
                  <a:pt x="60" y="60"/>
                  <a:pt x="60" y="61"/>
                </a:cubicBezTo>
                <a:cubicBezTo>
                  <a:pt x="60" y="61"/>
                  <a:pt x="60" y="61"/>
                  <a:pt x="60" y="61"/>
                </a:cubicBezTo>
                <a:cubicBezTo>
                  <a:pt x="60" y="61"/>
                  <a:pt x="60" y="61"/>
                  <a:pt x="60" y="61"/>
                </a:cubicBezTo>
                <a:cubicBezTo>
                  <a:pt x="60" y="61"/>
                  <a:pt x="59" y="61"/>
                  <a:pt x="59" y="62"/>
                </a:cubicBezTo>
                <a:cubicBezTo>
                  <a:pt x="59" y="62"/>
                  <a:pt x="59" y="62"/>
                  <a:pt x="59" y="62"/>
                </a:cubicBezTo>
                <a:cubicBezTo>
                  <a:pt x="59" y="62"/>
                  <a:pt x="59" y="62"/>
                  <a:pt x="59" y="62"/>
                </a:cubicBezTo>
                <a:cubicBezTo>
                  <a:pt x="35" y="72"/>
                  <a:pt x="35" y="72"/>
                  <a:pt x="35" y="72"/>
                </a:cubicBezTo>
                <a:cubicBezTo>
                  <a:pt x="34" y="73"/>
                  <a:pt x="34" y="73"/>
                  <a:pt x="33" y="73"/>
                </a:cubicBezTo>
                <a:cubicBezTo>
                  <a:pt x="32" y="73"/>
                  <a:pt x="31" y="72"/>
                  <a:pt x="30" y="70"/>
                </a:cubicBezTo>
                <a:cubicBezTo>
                  <a:pt x="30" y="69"/>
                  <a:pt x="30" y="69"/>
                  <a:pt x="30" y="68"/>
                </a:cubicBezTo>
                <a:cubicBezTo>
                  <a:pt x="30" y="67"/>
                  <a:pt x="31" y="66"/>
                  <a:pt x="32" y="66"/>
                </a:cubicBezTo>
                <a:cubicBezTo>
                  <a:pt x="54" y="56"/>
                  <a:pt x="54" y="56"/>
                  <a:pt x="54" y="56"/>
                </a:cubicBezTo>
                <a:cubicBezTo>
                  <a:pt x="54" y="23"/>
                  <a:pt x="54" y="23"/>
                  <a:pt x="54" y="23"/>
                </a:cubicBezTo>
                <a:cubicBezTo>
                  <a:pt x="54" y="22"/>
                  <a:pt x="54" y="21"/>
                  <a:pt x="55" y="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Freeform 26"/>
          <p:cNvSpPr>
            <a:spLocks noEditPoints="1"/>
          </p:cNvSpPr>
          <p:nvPr/>
        </p:nvSpPr>
        <p:spPr bwMode="auto">
          <a:xfrm>
            <a:off x="6778190" y="3039512"/>
            <a:ext cx="395288" cy="395288"/>
          </a:xfrm>
          <a:custGeom>
            <a:avLst/>
            <a:gdLst>
              <a:gd name="T0" fmla="*/ 52 w 105"/>
              <a:gd name="T1" fmla="*/ 105 h 105"/>
              <a:gd name="T2" fmla="*/ 53 w 105"/>
              <a:gd name="T3" fmla="*/ 30 h 105"/>
              <a:gd name="T4" fmla="*/ 52 w 105"/>
              <a:gd name="T5" fmla="*/ 29 h 105"/>
              <a:gd name="T6" fmla="*/ 50 w 105"/>
              <a:gd name="T7" fmla="*/ 28 h 105"/>
              <a:gd name="T8" fmla="*/ 45 w 105"/>
              <a:gd name="T9" fmla="*/ 31 h 105"/>
              <a:gd name="T10" fmla="*/ 52 w 105"/>
              <a:gd name="T11" fmla="*/ 24 h 105"/>
              <a:gd name="T12" fmla="*/ 59 w 105"/>
              <a:gd name="T13" fmla="*/ 26 h 105"/>
              <a:gd name="T14" fmla="*/ 63 w 105"/>
              <a:gd name="T15" fmla="*/ 26 h 105"/>
              <a:gd name="T16" fmla="*/ 65 w 105"/>
              <a:gd name="T17" fmla="*/ 27 h 105"/>
              <a:gd name="T18" fmla="*/ 76 w 105"/>
              <a:gd name="T19" fmla="*/ 25 h 105"/>
              <a:gd name="T20" fmla="*/ 80 w 105"/>
              <a:gd name="T21" fmla="*/ 25 h 105"/>
              <a:gd name="T22" fmla="*/ 82 w 105"/>
              <a:gd name="T23" fmla="*/ 24 h 105"/>
              <a:gd name="T24" fmla="*/ 82 w 105"/>
              <a:gd name="T25" fmla="*/ 23 h 105"/>
              <a:gd name="T26" fmla="*/ 26 w 105"/>
              <a:gd name="T27" fmla="*/ 23 h 105"/>
              <a:gd name="T28" fmla="*/ 25 w 105"/>
              <a:gd name="T29" fmla="*/ 25 h 105"/>
              <a:gd name="T30" fmla="*/ 14 w 105"/>
              <a:gd name="T31" fmla="*/ 61 h 105"/>
              <a:gd name="T32" fmla="*/ 17 w 105"/>
              <a:gd name="T33" fmla="*/ 63 h 105"/>
              <a:gd name="T34" fmla="*/ 19 w 105"/>
              <a:gd name="T35" fmla="*/ 72 h 105"/>
              <a:gd name="T36" fmla="*/ 92 w 105"/>
              <a:gd name="T37" fmla="*/ 59 h 105"/>
              <a:gd name="T38" fmla="*/ 94 w 105"/>
              <a:gd name="T39" fmla="*/ 53 h 105"/>
              <a:gd name="T40" fmla="*/ 87 w 105"/>
              <a:gd name="T41" fmla="*/ 50 h 105"/>
              <a:gd name="T42" fmla="*/ 82 w 105"/>
              <a:gd name="T43" fmla="*/ 57 h 105"/>
              <a:gd name="T44" fmla="*/ 76 w 105"/>
              <a:gd name="T45" fmla="*/ 48 h 105"/>
              <a:gd name="T46" fmla="*/ 68 w 105"/>
              <a:gd name="T47" fmla="*/ 48 h 105"/>
              <a:gd name="T48" fmla="*/ 69 w 105"/>
              <a:gd name="T49" fmla="*/ 54 h 105"/>
              <a:gd name="T50" fmla="*/ 59 w 105"/>
              <a:gd name="T51" fmla="*/ 47 h 105"/>
              <a:gd name="T52" fmla="*/ 66 w 105"/>
              <a:gd name="T53" fmla="*/ 60 h 105"/>
              <a:gd name="T54" fmla="*/ 59 w 105"/>
              <a:gd name="T55" fmla="*/ 73 h 105"/>
              <a:gd name="T56" fmla="*/ 50 w 105"/>
              <a:gd name="T57" fmla="*/ 78 h 105"/>
              <a:gd name="T58" fmla="*/ 48 w 105"/>
              <a:gd name="T59" fmla="*/ 66 h 105"/>
              <a:gd name="T60" fmla="*/ 45 w 105"/>
              <a:gd name="T61" fmla="*/ 60 h 105"/>
              <a:gd name="T62" fmla="*/ 35 w 105"/>
              <a:gd name="T63" fmla="*/ 59 h 105"/>
              <a:gd name="T64" fmla="*/ 32 w 105"/>
              <a:gd name="T65" fmla="*/ 51 h 105"/>
              <a:gd name="T66" fmla="*/ 45 w 105"/>
              <a:gd name="T67" fmla="*/ 42 h 105"/>
              <a:gd name="T68" fmla="*/ 54 w 105"/>
              <a:gd name="T69" fmla="*/ 45 h 105"/>
              <a:gd name="T70" fmla="*/ 60 w 105"/>
              <a:gd name="T71" fmla="*/ 43 h 105"/>
              <a:gd name="T72" fmla="*/ 54 w 105"/>
              <a:gd name="T73" fmla="*/ 41 h 105"/>
              <a:gd name="T74" fmla="*/ 48 w 105"/>
              <a:gd name="T75" fmla="*/ 38 h 105"/>
              <a:gd name="T76" fmla="*/ 50 w 105"/>
              <a:gd name="T77" fmla="*/ 41 h 105"/>
              <a:gd name="T78" fmla="*/ 41 w 105"/>
              <a:gd name="T79" fmla="*/ 40 h 105"/>
              <a:gd name="T80" fmla="*/ 37 w 105"/>
              <a:gd name="T81" fmla="*/ 42 h 105"/>
              <a:gd name="T82" fmla="*/ 39 w 105"/>
              <a:gd name="T83" fmla="*/ 36 h 105"/>
              <a:gd name="T84" fmla="*/ 45 w 105"/>
              <a:gd name="T85" fmla="*/ 33 h 105"/>
              <a:gd name="T86" fmla="*/ 50 w 105"/>
              <a:gd name="T87" fmla="*/ 32 h 105"/>
              <a:gd name="T88" fmla="*/ 27 w 105"/>
              <a:gd name="T89" fmla="*/ 27 h 105"/>
              <a:gd name="T90" fmla="*/ 37 w 105"/>
              <a:gd name="T91" fmla="*/ 33 h 105"/>
              <a:gd name="T92" fmla="*/ 37 w 105"/>
              <a:gd name="T93" fmla="*/ 31 h 105"/>
              <a:gd name="T94" fmla="*/ 42 w 105"/>
              <a:gd name="T95" fmla="*/ 34 h 105"/>
              <a:gd name="T96" fmla="*/ 42 w 105"/>
              <a:gd name="T97" fmla="*/ 40 h 105"/>
              <a:gd name="T98" fmla="*/ 48 w 105"/>
              <a:gd name="T99" fmla="*/ 42 h 105"/>
              <a:gd name="T100" fmla="*/ 56 w 105"/>
              <a:gd name="T101" fmla="*/ 38 h 105"/>
              <a:gd name="T102" fmla="*/ 60 w 105"/>
              <a:gd name="T103" fmla="*/ 37 h 105"/>
              <a:gd name="T104" fmla="*/ 57 w 105"/>
              <a:gd name="T105" fmla="*/ 29 h 105"/>
              <a:gd name="T106" fmla="*/ 59 w 105"/>
              <a:gd name="T107" fmla="*/ 62 h 105"/>
              <a:gd name="T108" fmla="*/ 68 w 105"/>
              <a:gd name="T109" fmla="*/ 70 h 105"/>
              <a:gd name="T110" fmla="*/ 69 w 105"/>
              <a:gd name="T111" fmla="*/ 42 h 105"/>
              <a:gd name="T112" fmla="*/ 66 w 105"/>
              <a:gd name="T113" fmla="*/ 38 h 105"/>
              <a:gd name="T114" fmla="*/ 70 w 105"/>
              <a:gd name="T115" fmla="*/ 38 h 105"/>
              <a:gd name="T116" fmla="*/ 69 w 105"/>
              <a:gd name="T117" fmla="*/ 40 h 105"/>
              <a:gd name="T118" fmla="*/ 70 w 105"/>
              <a:gd name="T119" fmla="*/ 24 h 105"/>
              <a:gd name="T120" fmla="*/ 77 w 105"/>
              <a:gd name="T121" fmla="*/ 20 h 105"/>
              <a:gd name="T122" fmla="*/ 84 w 105"/>
              <a:gd name="T123" fmla="*/ 57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05" h="105">
                <a:moveTo>
                  <a:pt x="26" y="7"/>
                </a:moveTo>
                <a:cubicBezTo>
                  <a:pt x="34" y="3"/>
                  <a:pt x="43" y="0"/>
                  <a:pt x="52" y="0"/>
                </a:cubicBezTo>
                <a:cubicBezTo>
                  <a:pt x="62" y="0"/>
                  <a:pt x="71" y="3"/>
                  <a:pt x="79" y="7"/>
                </a:cubicBezTo>
                <a:cubicBezTo>
                  <a:pt x="87" y="12"/>
                  <a:pt x="93" y="18"/>
                  <a:pt x="98" y="26"/>
                </a:cubicBezTo>
                <a:cubicBezTo>
                  <a:pt x="103" y="34"/>
                  <a:pt x="105" y="43"/>
                  <a:pt x="105" y="52"/>
                </a:cubicBezTo>
                <a:cubicBezTo>
                  <a:pt x="105" y="62"/>
                  <a:pt x="103" y="71"/>
                  <a:pt x="98" y="79"/>
                </a:cubicBezTo>
                <a:cubicBezTo>
                  <a:pt x="93" y="87"/>
                  <a:pt x="87" y="93"/>
                  <a:pt x="79" y="98"/>
                </a:cubicBezTo>
                <a:cubicBezTo>
                  <a:pt x="71" y="102"/>
                  <a:pt x="62" y="105"/>
                  <a:pt x="52" y="105"/>
                </a:cubicBezTo>
                <a:cubicBezTo>
                  <a:pt x="43" y="105"/>
                  <a:pt x="34" y="102"/>
                  <a:pt x="26" y="98"/>
                </a:cubicBezTo>
                <a:cubicBezTo>
                  <a:pt x="18" y="93"/>
                  <a:pt x="12" y="87"/>
                  <a:pt x="7" y="79"/>
                </a:cubicBezTo>
                <a:cubicBezTo>
                  <a:pt x="2" y="71"/>
                  <a:pt x="0" y="62"/>
                  <a:pt x="0" y="52"/>
                </a:cubicBezTo>
                <a:cubicBezTo>
                  <a:pt x="0" y="43"/>
                  <a:pt x="2" y="34"/>
                  <a:pt x="7" y="26"/>
                </a:cubicBezTo>
                <a:cubicBezTo>
                  <a:pt x="12" y="18"/>
                  <a:pt x="18" y="12"/>
                  <a:pt x="26" y="7"/>
                </a:cubicBezTo>
                <a:close/>
                <a:moveTo>
                  <a:pt x="52" y="32"/>
                </a:moveTo>
                <a:cubicBezTo>
                  <a:pt x="52" y="31"/>
                  <a:pt x="53" y="31"/>
                  <a:pt x="54" y="31"/>
                </a:cubicBezTo>
                <a:cubicBezTo>
                  <a:pt x="54" y="31"/>
                  <a:pt x="53" y="31"/>
                  <a:pt x="53" y="30"/>
                </a:cubicBezTo>
                <a:cubicBezTo>
                  <a:pt x="55" y="30"/>
                  <a:pt x="55" y="30"/>
                  <a:pt x="55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29"/>
                </a:cubicBezTo>
                <a:cubicBezTo>
                  <a:pt x="55" y="29"/>
                  <a:pt x="55" y="29"/>
                  <a:pt x="55" y="29"/>
                </a:cubicBezTo>
                <a:cubicBezTo>
                  <a:pt x="54" y="29"/>
                  <a:pt x="54" y="29"/>
                  <a:pt x="54" y="29"/>
                </a:cubicBezTo>
                <a:cubicBezTo>
                  <a:pt x="54" y="29"/>
                  <a:pt x="54" y="29"/>
                  <a:pt x="53" y="30"/>
                </a:cubicBezTo>
                <a:cubicBezTo>
                  <a:pt x="53" y="30"/>
                  <a:pt x="53" y="30"/>
                  <a:pt x="53" y="29"/>
                </a:cubicBezTo>
                <a:cubicBezTo>
                  <a:pt x="52" y="29"/>
                  <a:pt x="52" y="29"/>
                  <a:pt x="52" y="29"/>
                </a:cubicBezTo>
                <a:cubicBezTo>
                  <a:pt x="52" y="28"/>
                  <a:pt x="52" y="28"/>
                  <a:pt x="53" y="28"/>
                </a:cubicBezTo>
                <a:cubicBezTo>
                  <a:pt x="54" y="27"/>
                  <a:pt x="55" y="26"/>
                  <a:pt x="54" y="26"/>
                </a:cubicBezTo>
                <a:cubicBezTo>
                  <a:pt x="53" y="26"/>
                  <a:pt x="53" y="26"/>
                  <a:pt x="53" y="26"/>
                </a:cubicBezTo>
                <a:cubicBezTo>
                  <a:pt x="52" y="26"/>
                  <a:pt x="52" y="26"/>
                  <a:pt x="52" y="26"/>
                </a:cubicBezTo>
                <a:cubicBezTo>
                  <a:pt x="52" y="27"/>
                  <a:pt x="52" y="27"/>
                  <a:pt x="52" y="27"/>
                </a:cubicBezTo>
                <a:cubicBezTo>
                  <a:pt x="52" y="27"/>
                  <a:pt x="52" y="27"/>
                  <a:pt x="52" y="28"/>
                </a:cubicBezTo>
                <a:cubicBezTo>
                  <a:pt x="52" y="28"/>
                  <a:pt x="51" y="28"/>
                  <a:pt x="51" y="28"/>
                </a:cubicBezTo>
                <a:cubicBezTo>
                  <a:pt x="51" y="28"/>
                  <a:pt x="50" y="28"/>
                  <a:pt x="50" y="28"/>
                </a:cubicBezTo>
                <a:cubicBezTo>
                  <a:pt x="50" y="29"/>
                  <a:pt x="50" y="29"/>
                  <a:pt x="50" y="29"/>
                </a:cubicBezTo>
                <a:cubicBezTo>
                  <a:pt x="51" y="29"/>
                  <a:pt x="51" y="30"/>
                  <a:pt x="50" y="30"/>
                </a:cubicBezTo>
                <a:cubicBezTo>
                  <a:pt x="50" y="31"/>
                  <a:pt x="50" y="31"/>
                  <a:pt x="50" y="31"/>
                </a:cubicBezTo>
                <a:cubicBezTo>
                  <a:pt x="50" y="31"/>
                  <a:pt x="49" y="31"/>
                  <a:pt x="48" y="32"/>
                </a:cubicBezTo>
                <a:cubicBezTo>
                  <a:pt x="47" y="32"/>
                  <a:pt x="47" y="32"/>
                  <a:pt x="47" y="31"/>
                </a:cubicBezTo>
                <a:cubicBezTo>
                  <a:pt x="47" y="30"/>
                  <a:pt x="47" y="30"/>
                  <a:pt x="47" y="30"/>
                </a:cubicBezTo>
                <a:cubicBezTo>
                  <a:pt x="46" y="30"/>
                  <a:pt x="46" y="30"/>
                  <a:pt x="46" y="30"/>
                </a:cubicBezTo>
                <a:cubicBezTo>
                  <a:pt x="46" y="31"/>
                  <a:pt x="46" y="31"/>
                  <a:pt x="45" y="31"/>
                </a:cubicBezTo>
                <a:cubicBezTo>
                  <a:pt x="45" y="31"/>
                  <a:pt x="45" y="31"/>
                  <a:pt x="44" y="31"/>
                </a:cubicBezTo>
                <a:cubicBezTo>
                  <a:pt x="44" y="31"/>
                  <a:pt x="44" y="30"/>
                  <a:pt x="44" y="30"/>
                </a:cubicBezTo>
                <a:cubicBezTo>
                  <a:pt x="44" y="30"/>
                  <a:pt x="44" y="30"/>
                  <a:pt x="44" y="29"/>
                </a:cubicBezTo>
                <a:cubicBezTo>
                  <a:pt x="43" y="29"/>
                  <a:pt x="43" y="29"/>
                  <a:pt x="43" y="29"/>
                </a:cubicBezTo>
                <a:cubicBezTo>
                  <a:pt x="43" y="28"/>
                  <a:pt x="44" y="28"/>
                  <a:pt x="45" y="28"/>
                </a:cubicBezTo>
                <a:cubicBezTo>
                  <a:pt x="47" y="27"/>
                  <a:pt x="48" y="27"/>
                  <a:pt x="48" y="26"/>
                </a:cubicBezTo>
                <a:cubicBezTo>
                  <a:pt x="49" y="25"/>
                  <a:pt x="49" y="25"/>
                  <a:pt x="49" y="25"/>
                </a:cubicBezTo>
                <a:cubicBezTo>
                  <a:pt x="50" y="24"/>
                  <a:pt x="51" y="24"/>
                  <a:pt x="52" y="24"/>
                </a:cubicBezTo>
                <a:cubicBezTo>
                  <a:pt x="53" y="24"/>
                  <a:pt x="54" y="24"/>
                  <a:pt x="54" y="24"/>
                </a:cubicBezTo>
                <a:cubicBezTo>
                  <a:pt x="55" y="24"/>
                  <a:pt x="56" y="24"/>
                  <a:pt x="58" y="24"/>
                </a:cubicBezTo>
                <a:cubicBezTo>
                  <a:pt x="59" y="25"/>
                  <a:pt x="59" y="25"/>
                  <a:pt x="59" y="25"/>
                </a:cubicBezTo>
                <a:cubicBezTo>
                  <a:pt x="59" y="25"/>
                  <a:pt x="60" y="25"/>
                  <a:pt x="62" y="25"/>
                </a:cubicBezTo>
                <a:cubicBezTo>
                  <a:pt x="64" y="25"/>
                  <a:pt x="64" y="26"/>
                  <a:pt x="64" y="26"/>
                </a:cubicBezTo>
                <a:cubicBezTo>
                  <a:pt x="63" y="26"/>
                  <a:pt x="62" y="26"/>
                  <a:pt x="62" y="26"/>
                </a:cubicBezTo>
                <a:cubicBezTo>
                  <a:pt x="61" y="26"/>
                  <a:pt x="61" y="26"/>
                  <a:pt x="60" y="26"/>
                </a:cubicBezTo>
                <a:cubicBezTo>
                  <a:pt x="60" y="26"/>
                  <a:pt x="59" y="26"/>
                  <a:pt x="59" y="26"/>
                </a:cubicBezTo>
                <a:cubicBezTo>
                  <a:pt x="60" y="26"/>
                  <a:pt x="60" y="27"/>
                  <a:pt x="60" y="27"/>
                </a:cubicBezTo>
                <a:cubicBezTo>
                  <a:pt x="60" y="27"/>
                  <a:pt x="60" y="27"/>
                  <a:pt x="60" y="27"/>
                </a:cubicBezTo>
                <a:cubicBezTo>
                  <a:pt x="61" y="27"/>
                  <a:pt x="61" y="27"/>
                  <a:pt x="61" y="27"/>
                </a:cubicBezTo>
                <a:cubicBezTo>
                  <a:pt x="61" y="27"/>
                  <a:pt x="62" y="27"/>
                  <a:pt x="62" y="27"/>
                </a:cubicBezTo>
                <a:cubicBezTo>
                  <a:pt x="62" y="27"/>
                  <a:pt x="62" y="27"/>
                  <a:pt x="62" y="27"/>
                </a:cubicBezTo>
                <a:cubicBezTo>
                  <a:pt x="62" y="27"/>
                  <a:pt x="62" y="27"/>
                  <a:pt x="62" y="26"/>
                </a:cubicBezTo>
                <a:cubicBezTo>
                  <a:pt x="62" y="26"/>
                  <a:pt x="62" y="26"/>
                  <a:pt x="63" y="26"/>
                </a:cubicBezTo>
                <a:cubicBezTo>
                  <a:pt x="63" y="26"/>
                  <a:pt x="63" y="26"/>
                  <a:pt x="63" y="26"/>
                </a:cubicBezTo>
                <a:cubicBezTo>
                  <a:pt x="63" y="26"/>
                  <a:pt x="64" y="26"/>
                  <a:pt x="64" y="26"/>
                </a:cubicBezTo>
                <a:cubicBezTo>
                  <a:pt x="64" y="26"/>
                  <a:pt x="64" y="26"/>
                  <a:pt x="64" y="26"/>
                </a:cubicBezTo>
                <a:cubicBezTo>
                  <a:pt x="64" y="26"/>
                  <a:pt x="64" y="26"/>
                  <a:pt x="64" y="26"/>
                </a:cubicBezTo>
                <a:cubicBezTo>
                  <a:pt x="64" y="26"/>
                  <a:pt x="64" y="26"/>
                  <a:pt x="64" y="26"/>
                </a:cubicBezTo>
                <a:cubicBezTo>
                  <a:pt x="64" y="25"/>
                  <a:pt x="64" y="25"/>
                  <a:pt x="65" y="25"/>
                </a:cubicBezTo>
                <a:cubicBezTo>
                  <a:pt x="65" y="25"/>
                  <a:pt x="66" y="25"/>
                  <a:pt x="66" y="25"/>
                </a:cubicBezTo>
                <a:cubicBezTo>
                  <a:pt x="66" y="25"/>
                  <a:pt x="66" y="26"/>
                  <a:pt x="65" y="27"/>
                </a:cubicBezTo>
                <a:cubicBezTo>
                  <a:pt x="64" y="28"/>
                  <a:pt x="64" y="28"/>
                  <a:pt x="65" y="27"/>
                </a:cubicBezTo>
                <a:cubicBezTo>
                  <a:pt x="66" y="26"/>
                  <a:pt x="66" y="25"/>
                  <a:pt x="67" y="25"/>
                </a:cubicBezTo>
                <a:cubicBezTo>
                  <a:pt x="68" y="25"/>
                  <a:pt x="68" y="25"/>
                  <a:pt x="68" y="25"/>
                </a:cubicBezTo>
                <a:cubicBezTo>
                  <a:pt x="71" y="25"/>
                  <a:pt x="71" y="25"/>
                  <a:pt x="71" y="25"/>
                </a:cubicBezTo>
                <a:cubicBezTo>
                  <a:pt x="71" y="25"/>
                  <a:pt x="71" y="25"/>
                  <a:pt x="71" y="25"/>
                </a:cubicBezTo>
                <a:cubicBezTo>
                  <a:pt x="72" y="25"/>
                  <a:pt x="72" y="25"/>
                  <a:pt x="72" y="25"/>
                </a:cubicBezTo>
                <a:cubicBezTo>
                  <a:pt x="72" y="25"/>
                  <a:pt x="73" y="25"/>
                  <a:pt x="73" y="25"/>
                </a:cubicBezTo>
                <a:cubicBezTo>
                  <a:pt x="73" y="24"/>
                  <a:pt x="74" y="24"/>
                  <a:pt x="74" y="24"/>
                </a:cubicBezTo>
                <a:cubicBezTo>
                  <a:pt x="75" y="25"/>
                  <a:pt x="75" y="25"/>
                  <a:pt x="76" y="25"/>
                </a:cubicBezTo>
                <a:cubicBezTo>
                  <a:pt x="78" y="25"/>
                  <a:pt x="78" y="25"/>
                  <a:pt x="78" y="25"/>
                </a:cubicBezTo>
                <a:cubicBezTo>
                  <a:pt x="78" y="25"/>
                  <a:pt x="78" y="25"/>
                  <a:pt x="77" y="24"/>
                </a:cubicBezTo>
                <a:cubicBezTo>
                  <a:pt x="76" y="24"/>
                  <a:pt x="76" y="24"/>
                  <a:pt x="77" y="23"/>
                </a:cubicBezTo>
                <a:cubicBezTo>
                  <a:pt x="79" y="22"/>
                  <a:pt x="79" y="22"/>
                  <a:pt x="79" y="22"/>
                </a:cubicBezTo>
                <a:cubicBezTo>
                  <a:pt x="79" y="22"/>
                  <a:pt x="79" y="22"/>
                  <a:pt x="79" y="22"/>
                </a:cubicBezTo>
                <a:cubicBezTo>
                  <a:pt x="79" y="23"/>
                  <a:pt x="80" y="23"/>
                  <a:pt x="80" y="23"/>
                </a:cubicBezTo>
                <a:cubicBezTo>
                  <a:pt x="80" y="23"/>
                  <a:pt x="80" y="23"/>
                  <a:pt x="80" y="24"/>
                </a:cubicBezTo>
                <a:cubicBezTo>
                  <a:pt x="80" y="24"/>
                  <a:pt x="80" y="25"/>
                  <a:pt x="80" y="25"/>
                </a:cubicBezTo>
                <a:cubicBezTo>
                  <a:pt x="80" y="25"/>
                  <a:pt x="80" y="25"/>
                  <a:pt x="79" y="26"/>
                </a:cubicBezTo>
                <a:cubicBezTo>
                  <a:pt x="79" y="26"/>
                  <a:pt x="78" y="26"/>
                  <a:pt x="79" y="26"/>
                </a:cubicBezTo>
                <a:cubicBezTo>
                  <a:pt x="80" y="26"/>
                  <a:pt x="80" y="26"/>
                  <a:pt x="80" y="26"/>
                </a:cubicBezTo>
                <a:cubicBezTo>
                  <a:pt x="81" y="25"/>
                  <a:pt x="82" y="24"/>
                  <a:pt x="82" y="25"/>
                </a:cubicBezTo>
                <a:cubicBezTo>
                  <a:pt x="82" y="25"/>
                  <a:pt x="82" y="25"/>
                  <a:pt x="83" y="25"/>
                </a:cubicBezTo>
                <a:cubicBezTo>
                  <a:pt x="83" y="25"/>
                  <a:pt x="83" y="25"/>
                  <a:pt x="83" y="25"/>
                </a:cubicBezTo>
                <a:cubicBezTo>
                  <a:pt x="83" y="25"/>
                  <a:pt x="83" y="25"/>
                  <a:pt x="83" y="24"/>
                </a:cubicBezTo>
                <a:cubicBezTo>
                  <a:pt x="83" y="24"/>
                  <a:pt x="82" y="24"/>
                  <a:pt x="82" y="24"/>
                </a:cubicBezTo>
                <a:cubicBezTo>
                  <a:pt x="81" y="25"/>
                  <a:pt x="81" y="25"/>
                  <a:pt x="81" y="25"/>
                </a:cubicBezTo>
                <a:cubicBezTo>
                  <a:pt x="81" y="25"/>
                  <a:pt x="81" y="25"/>
                  <a:pt x="81" y="24"/>
                </a:cubicBezTo>
                <a:cubicBezTo>
                  <a:pt x="81" y="23"/>
                  <a:pt x="81" y="23"/>
                  <a:pt x="81" y="23"/>
                </a:cubicBezTo>
                <a:cubicBezTo>
                  <a:pt x="81" y="23"/>
                  <a:pt x="81" y="23"/>
                  <a:pt x="81" y="23"/>
                </a:cubicBezTo>
                <a:cubicBezTo>
                  <a:pt x="81" y="22"/>
                  <a:pt x="81" y="22"/>
                  <a:pt x="81" y="22"/>
                </a:cubicBezTo>
                <a:cubicBezTo>
                  <a:pt x="81" y="23"/>
                  <a:pt x="81" y="23"/>
                  <a:pt x="81" y="23"/>
                </a:cubicBezTo>
                <a:cubicBezTo>
                  <a:pt x="81" y="24"/>
                  <a:pt x="82" y="24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74" y="15"/>
                  <a:pt x="65" y="11"/>
                  <a:pt x="55" y="11"/>
                </a:cubicBezTo>
                <a:cubicBezTo>
                  <a:pt x="54" y="11"/>
                  <a:pt x="54" y="11"/>
                  <a:pt x="54" y="11"/>
                </a:cubicBezTo>
                <a:cubicBezTo>
                  <a:pt x="44" y="11"/>
                  <a:pt x="36" y="14"/>
                  <a:pt x="29" y="19"/>
                </a:cubicBezTo>
                <a:cubicBezTo>
                  <a:pt x="27" y="19"/>
                  <a:pt x="27" y="20"/>
                  <a:pt x="28" y="20"/>
                </a:cubicBezTo>
                <a:cubicBezTo>
                  <a:pt x="28" y="21"/>
                  <a:pt x="28" y="21"/>
                  <a:pt x="28" y="22"/>
                </a:cubicBezTo>
                <a:cubicBezTo>
                  <a:pt x="28" y="22"/>
                  <a:pt x="28" y="22"/>
                  <a:pt x="28" y="22"/>
                </a:cubicBezTo>
                <a:cubicBezTo>
                  <a:pt x="27" y="22"/>
                  <a:pt x="27" y="22"/>
                  <a:pt x="27" y="22"/>
                </a:cubicBezTo>
                <a:cubicBezTo>
                  <a:pt x="26" y="22"/>
                  <a:pt x="26" y="23"/>
                  <a:pt x="26" y="23"/>
                </a:cubicBezTo>
                <a:cubicBezTo>
                  <a:pt x="26" y="23"/>
                  <a:pt x="26" y="23"/>
                  <a:pt x="26" y="23"/>
                </a:cubicBezTo>
                <a:cubicBezTo>
                  <a:pt x="26" y="23"/>
                  <a:pt x="26" y="24"/>
                  <a:pt x="26" y="24"/>
                </a:cubicBezTo>
                <a:cubicBezTo>
                  <a:pt x="27" y="24"/>
                  <a:pt x="26" y="24"/>
                  <a:pt x="26" y="24"/>
                </a:cubicBezTo>
                <a:cubicBezTo>
                  <a:pt x="25" y="24"/>
                  <a:pt x="25" y="24"/>
                  <a:pt x="25" y="24"/>
                </a:cubicBezTo>
                <a:cubicBezTo>
                  <a:pt x="25" y="23"/>
                  <a:pt x="25" y="23"/>
                  <a:pt x="25" y="23"/>
                </a:cubicBezTo>
                <a:cubicBezTo>
                  <a:pt x="24" y="24"/>
                  <a:pt x="24" y="24"/>
                  <a:pt x="24" y="24"/>
                </a:cubicBezTo>
                <a:cubicBezTo>
                  <a:pt x="24" y="24"/>
                  <a:pt x="24" y="24"/>
                  <a:pt x="24" y="24"/>
                </a:cubicBezTo>
                <a:cubicBezTo>
                  <a:pt x="25" y="24"/>
                  <a:pt x="25" y="24"/>
                  <a:pt x="25" y="25"/>
                </a:cubicBezTo>
                <a:cubicBezTo>
                  <a:pt x="23" y="25"/>
                  <a:pt x="23" y="25"/>
                  <a:pt x="23" y="25"/>
                </a:cubicBezTo>
                <a:cubicBezTo>
                  <a:pt x="23" y="25"/>
                  <a:pt x="22" y="25"/>
                  <a:pt x="22" y="25"/>
                </a:cubicBezTo>
                <a:cubicBezTo>
                  <a:pt x="21" y="26"/>
                  <a:pt x="21" y="26"/>
                  <a:pt x="21" y="26"/>
                </a:cubicBezTo>
                <a:cubicBezTo>
                  <a:pt x="14" y="33"/>
                  <a:pt x="11" y="42"/>
                  <a:pt x="11" y="52"/>
                </a:cubicBezTo>
                <a:cubicBezTo>
                  <a:pt x="11" y="54"/>
                  <a:pt x="11" y="56"/>
                  <a:pt x="12" y="59"/>
                </a:cubicBezTo>
                <a:cubicBezTo>
                  <a:pt x="12" y="59"/>
                  <a:pt x="13" y="59"/>
                  <a:pt x="13" y="60"/>
                </a:cubicBezTo>
                <a:cubicBezTo>
                  <a:pt x="13" y="60"/>
                  <a:pt x="13" y="61"/>
                  <a:pt x="14" y="61"/>
                </a:cubicBezTo>
                <a:cubicBezTo>
                  <a:pt x="14" y="61"/>
                  <a:pt x="14" y="61"/>
                  <a:pt x="14" y="61"/>
                </a:cubicBezTo>
                <a:cubicBezTo>
                  <a:pt x="14" y="62"/>
                  <a:pt x="13" y="62"/>
                  <a:pt x="13" y="62"/>
                </a:cubicBezTo>
                <a:cubicBezTo>
                  <a:pt x="12" y="62"/>
                  <a:pt x="12" y="62"/>
                  <a:pt x="12" y="62"/>
                </a:cubicBezTo>
                <a:cubicBezTo>
                  <a:pt x="13" y="63"/>
                  <a:pt x="13" y="62"/>
                  <a:pt x="14" y="62"/>
                </a:cubicBezTo>
                <a:cubicBezTo>
                  <a:pt x="14" y="62"/>
                  <a:pt x="15" y="62"/>
                  <a:pt x="14" y="63"/>
                </a:cubicBezTo>
                <a:cubicBezTo>
                  <a:pt x="14" y="63"/>
                  <a:pt x="14" y="63"/>
                  <a:pt x="14" y="63"/>
                </a:cubicBezTo>
                <a:cubicBezTo>
                  <a:pt x="14" y="63"/>
                  <a:pt x="14" y="63"/>
                  <a:pt x="14" y="63"/>
                </a:cubicBezTo>
                <a:cubicBezTo>
                  <a:pt x="14" y="63"/>
                  <a:pt x="15" y="62"/>
                  <a:pt x="15" y="62"/>
                </a:cubicBezTo>
                <a:cubicBezTo>
                  <a:pt x="17" y="63"/>
                  <a:pt x="17" y="63"/>
                  <a:pt x="17" y="63"/>
                </a:cubicBezTo>
                <a:cubicBezTo>
                  <a:pt x="18" y="63"/>
                  <a:pt x="18" y="63"/>
                  <a:pt x="18" y="63"/>
                </a:cubicBezTo>
                <a:cubicBezTo>
                  <a:pt x="19" y="63"/>
                  <a:pt x="19" y="63"/>
                  <a:pt x="19" y="64"/>
                </a:cubicBezTo>
                <a:cubicBezTo>
                  <a:pt x="20" y="64"/>
                  <a:pt x="20" y="64"/>
                  <a:pt x="21" y="65"/>
                </a:cubicBezTo>
                <a:cubicBezTo>
                  <a:pt x="22" y="65"/>
                  <a:pt x="22" y="66"/>
                  <a:pt x="22" y="66"/>
                </a:cubicBezTo>
                <a:cubicBezTo>
                  <a:pt x="22" y="67"/>
                  <a:pt x="21" y="68"/>
                  <a:pt x="20" y="69"/>
                </a:cubicBezTo>
                <a:cubicBezTo>
                  <a:pt x="20" y="69"/>
                  <a:pt x="19" y="69"/>
                  <a:pt x="20" y="70"/>
                </a:cubicBezTo>
                <a:cubicBezTo>
                  <a:pt x="20" y="70"/>
                  <a:pt x="20" y="71"/>
                  <a:pt x="19" y="71"/>
                </a:cubicBezTo>
                <a:cubicBezTo>
                  <a:pt x="19" y="72"/>
                  <a:pt x="19" y="72"/>
                  <a:pt x="19" y="72"/>
                </a:cubicBezTo>
                <a:cubicBezTo>
                  <a:pt x="19" y="72"/>
                  <a:pt x="19" y="72"/>
                  <a:pt x="19" y="73"/>
                </a:cubicBezTo>
                <a:cubicBezTo>
                  <a:pt x="19" y="73"/>
                  <a:pt x="19" y="73"/>
                  <a:pt x="18" y="74"/>
                </a:cubicBezTo>
                <a:cubicBezTo>
                  <a:pt x="18" y="74"/>
                  <a:pt x="18" y="74"/>
                  <a:pt x="17" y="74"/>
                </a:cubicBezTo>
                <a:cubicBezTo>
                  <a:pt x="25" y="87"/>
                  <a:pt x="38" y="94"/>
                  <a:pt x="55" y="94"/>
                </a:cubicBezTo>
                <a:cubicBezTo>
                  <a:pt x="63" y="94"/>
                  <a:pt x="71" y="91"/>
                  <a:pt x="79" y="84"/>
                </a:cubicBezTo>
                <a:cubicBezTo>
                  <a:pt x="87" y="78"/>
                  <a:pt x="91" y="70"/>
                  <a:pt x="93" y="60"/>
                </a:cubicBezTo>
                <a:cubicBezTo>
                  <a:pt x="93" y="60"/>
                  <a:pt x="93" y="60"/>
                  <a:pt x="93" y="60"/>
                </a:cubicBezTo>
                <a:cubicBezTo>
                  <a:pt x="92" y="59"/>
                  <a:pt x="92" y="59"/>
                  <a:pt x="92" y="59"/>
                </a:cubicBezTo>
                <a:cubicBezTo>
                  <a:pt x="92" y="59"/>
                  <a:pt x="93" y="59"/>
                  <a:pt x="93" y="59"/>
                </a:cubicBezTo>
                <a:cubicBezTo>
                  <a:pt x="93" y="59"/>
                  <a:pt x="93" y="59"/>
                  <a:pt x="93" y="59"/>
                </a:cubicBezTo>
                <a:cubicBezTo>
                  <a:pt x="94" y="58"/>
                  <a:pt x="94" y="58"/>
                  <a:pt x="93" y="57"/>
                </a:cubicBezTo>
                <a:cubicBezTo>
                  <a:pt x="93" y="57"/>
                  <a:pt x="93" y="57"/>
                  <a:pt x="94" y="57"/>
                </a:cubicBezTo>
                <a:cubicBezTo>
                  <a:pt x="94" y="56"/>
                  <a:pt x="94" y="56"/>
                  <a:pt x="94" y="56"/>
                </a:cubicBezTo>
                <a:cubicBezTo>
                  <a:pt x="94" y="56"/>
                  <a:pt x="94" y="56"/>
                  <a:pt x="94" y="56"/>
                </a:cubicBezTo>
                <a:cubicBezTo>
                  <a:pt x="94" y="56"/>
                  <a:pt x="94" y="55"/>
                  <a:pt x="94" y="55"/>
                </a:cubicBezTo>
                <a:cubicBezTo>
                  <a:pt x="94" y="53"/>
                  <a:pt x="94" y="53"/>
                  <a:pt x="94" y="53"/>
                </a:cubicBezTo>
                <a:cubicBezTo>
                  <a:pt x="94" y="53"/>
                  <a:pt x="93" y="53"/>
                  <a:pt x="93" y="53"/>
                </a:cubicBezTo>
                <a:cubicBezTo>
                  <a:pt x="92" y="54"/>
                  <a:pt x="92" y="54"/>
                  <a:pt x="92" y="54"/>
                </a:cubicBezTo>
                <a:cubicBezTo>
                  <a:pt x="92" y="54"/>
                  <a:pt x="91" y="54"/>
                  <a:pt x="91" y="53"/>
                </a:cubicBezTo>
                <a:cubicBezTo>
                  <a:pt x="92" y="52"/>
                  <a:pt x="91" y="52"/>
                  <a:pt x="91" y="51"/>
                </a:cubicBezTo>
                <a:cubicBezTo>
                  <a:pt x="90" y="50"/>
                  <a:pt x="90" y="50"/>
                  <a:pt x="90" y="50"/>
                </a:cubicBezTo>
                <a:cubicBezTo>
                  <a:pt x="90" y="50"/>
                  <a:pt x="90" y="50"/>
                  <a:pt x="90" y="50"/>
                </a:cubicBezTo>
                <a:cubicBezTo>
                  <a:pt x="89" y="50"/>
                  <a:pt x="89" y="50"/>
                  <a:pt x="88" y="50"/>
                </a:cubicBezTo>
                <a:cubicBezTo>
                  <a:pt x="88" y="50"/>
                  <a:pt x="88" y="50"/>
                  <a:pt x="87" y="50"/>
                </a:cubicBezTo>
                <a:cubicBezTo>
                  <a:pt x="87" y="51"/>
                  <a:pt x="87" y="51"/>
                  <a:pt x="87" y="51"/>
                </a:cubicBezTo>
                <a:cubicBezTo>
                  <a:pt x="87" y="51"/>
                  <a:pt x="87" y="51"/>
                  <a:pt x="87" y="51"/>
                </a:cubicBezTo>
                <a:cubicBezTo>
                  <a:pt x="86" y="51"/>
                  <a:pt x="86" y="52"/>
                  <a:pt x="86" y="52"/>
                </a:cubicBezTo>
                <a:cubicBezTo>
                  <a:pt x="85" y="52"/>
                  <a:pt x="85" y="53"/>
                  <a:pt x="85" y="53"/>
                </a:cubicBezTo>
                <a:cubicBezTo>
                  <a:pt x="84" y="53"/>
                  <a:pt x="84" y="54"/>
                  <a:pt x="84" y="54"/>
                </a:cubicBezTo>
                <a:cubicBezTo>
                  <a:pt x="84" y="55"/>
                  <a:pt x="84" y="56"/>
                  <a:pt x="83" y="57"/>
                </a:cubicBezTo>
                <a:cubicBezTo>
                  <a:pt x="83" y="58"/>
                  <a:pt x="82" y="58"/>
                  <a:pt x="82" y="58"/>
                </a:cubicBezTo>
                <a:cubicBezTo>
                  <a:pt x="82" y="58"/>
                  <a:pt x="82" y="58"/>
                  <a:pt x="82" y="57"/>
                </a:cubicBezTo>
                <a:cubicBezTo>
                  <a:pt x="82" y="57"/>
                  <a:pt x="82" y="56"/>
                  <a:pt x="81" y="55"/>
                </a:cubicBezTo>
                <a:cubicBezTo>
                  <a:pt x="80" y="54"/>
                  <a:pt x="80" y="54"/>
                  <a:pt x="80" y="54"/>
                </a:cubicBezTo>
                <a:cubicBezTo>
                  <a:pt x="80" y="52"/>
                  <a:pt x="80" y="52"/>
                  <a:pt x="80" y="52"/>
                </a:cubicBezTo>
                <a:cubicBezTo>
                  <a:pt x="80" y="50"/>
                  <a:pt x="80" y="50"/>
                  <a:pt x="80" y="50"/>
                </a:cubicBezTo>
                <a:cubicBezTo>
                  <a:pt x="79" y="51"/>
                  <a:pt x="79" y="51"/>
                  <a:pt x="79" y="51"/>
                </a:cubicBezTo>
                <a:cubicBezTo>
                  <a:pt x="78" y="51"/>
                  <a:pt x="78" y="50"/>
                  <a:pt x="78" y="50"/>
                </a:cubicBezTo>
                <a:cubicBezTo>
                  <a:pt x="78" y="50"/>
                  <a:pt x="78" y="49"/>
                  <a:pt x="78" y="49"/>
                </a:cubicBezTo>
                <a:cubicBezTo>
                  <a:pt x="77" y="49"/>
                  <a:pt x="77" y="49"/>
                  <a:pt x="76" y="48"/>
                </a:cubicBezTo>
                <a:cubicBezTo>
                  <a:pt x="74" y="49"/>
                  <a:pt x="74" y="49"/>
                  <a:pt x="74" y="49"/>
                </a:cubicBezTo>
                <a:cubicBezTo>
                  <a:pt x="73" y="49"/>
                  <a:pt x="72" y="48"/>
                  <a:pt x="72" y="48"/>
                </a:cubicBezTo>
                <a:cubicBezTo>
                  <a:pt x="71" y="48"/>
                  <a:pt x="71" y="47"/>
                  <a:pt x="71" y="48"/>
                </a:cubicBezTo>
                <a:cubicBezTo>
                  <a:pt x="70" y="48"/>
                  <a:pt x="70" y="48"/>
                  <a:pt x="69" y="48"/>
                </a:cubicBezTo>
                <a:cubicBezTo>
                  <a:pt x="69" y="47"/>
                  <a:pt x="68" y="47"/>
                  <a:pt x="68" y="46"/>
                </a:cubicBezTo>
                <a:cubicBezTo>
                  <a:pt x="68" y="45"/>
                  <a:pt x="67" y="45"/>
                  <a:pt x="67" y="46"/>
                </a:cubicBezTo>
                <a:cubicBezTo>
                  <a:pt x="67" y="46"/>
                  <a:pt x="67" y="46"/>
                  <a:pt x="67" y="46"/>
                </a:cubicBezTo>
                <a:cubicBezTo>
                  <a:pt x="68" y="48"/>
                  <a:pt x="68" y="48"/>
                  <a:pt x="68" y="48"/>
                </a:cubicBezTo>
                <a:cubicBezTo>
                  <a:pt x="68" y="48"/>
                  <a:pt x="68" y="48"/>
                  <a:pt x="68" y="48"/>
                </a:cubicBezTo>
                <a:cubicBezTo>
                  <a:pt x="69" y="49"/>
                  <a:pt x="69" y="49"/>
                  <a:pt x="69" y="49"/>
                </a:cubicBezTo>
                <a:cubicBezTo>
                  <a:pt x="69" y="49"/>
                  <a:pt x="69" y="49"/>
                  <a:pt x="69" y="49"/>
                </a:cubicBezTo>
                <a:cubicBezTo>
                  <a:pt x="69" y="49"/>
                  <a:pt x="70" y="49"/>
                  <a:pt x="71" y="48"/>
                </a:cubicBezTo>
                <a:cubicBezTo>
                  <a:pt x="73" y="50"/>
                  <a:pt x="73" y="50"/>
                  <a:pt x="73" y="50"/>
                </a:cubicBezTo>
                <a:cubicBezTo>
                  <a:pt x="73" y="50"/>
                  <a:pt x="73" y="50"/>
                  <a:pt x="72" y="51"/>
                </a:cubicBezTo>
                <a:cubicBezTo>
                  <a:pt x="72" y="52"/>
                  <a:pt x="71" y="52"/>
                  <a:pt x="70" y="53"/>
                </a:cubicBezTo>
                <a:cubicBezTo>
                  <a:pt x="70" y="53"/>
                  <a:pt x="69" y="53"/>
                  <a:pt x="69" y="54"/>
                </a:cubicBezTo>
                <a:cubicBezTo>
                  <a:pt x="69" y="54"/>
                  <a:pt x="68" y="54"/>
                  <a:pt x="68" y="54"/>
                </a:cubicBezTo>
                <a:cubicBezTo>
                  <a:pt x="68" y="54"/>
                  <a:pt x="67" y="54"/>
                  <a:pt x="66" y="55"/>
                </a:cubicBezTo>
                <a:cubicBezTo>
                  <a:pt x="65" y="55"/>
                  <a:pt x="64" y="55"/>
                  <a:pt x="64" y="53"/>
                </a:cubicBezTo>
                <a:cubicBezTo>
                  <a:pt x="63" y="52"/>
                  <a:pt x="63" y="51"/>
                  <a:pt x="62" y="51"/>
                </a:cubicBezTo>
                <a:cubicBezTo>
                  <a:pt x="62" y="51"/>
                  <a:pt x="61" y="50"/>
                  <a:pt x="61" y="49"/>
                </a:cubicBezTo>
                <a:cubicBezTo>
                  <a:pt x="61" y="48"/>
                  <a:pt x="61" y="48"/>
                  <a:pt x="61" y="48"/>
                </a:cubicBezTo>
                <a:cubicBezTo>
                  <a:pt x="60" y="47"/>
                  <a:pt x="60" y="47"/>
                  <a:pt x="60" y="47"/>
                </a:cubicBezTo>
                <a:cubicBezTo>
                  <a:pt x="60" y="47"/>
                  <a:pt x="60" y="47"/>
                  <a:pt x="59" y="47"/>
                </a:cubicBezTo>
                <a:cubicBezTo>
                  <a:pt x="59" y="47"/>
                  <a:pt x="60" y="48"/>
                  <a:pt x="61" y="51"/>
                </a:cubicBezTo>
                <a:cubicBezTo>
                  <a:pt x="62" y="53"/>
                  <a:pt x="63" y="54"/>
                  <a:pt x="63" y="54"/>
                </a:cubicBezTo>
                <a:cubicBezTo>
                  <a:pt x="64" y="54"/>
                  <a:pt x="64" y="55"/>
                  <a:pt x="64" y="56"/>
                </a:cubicBezTo>
                <a:cubicBezTo>
                  <a:pt x="64" y="56"/>
                  <a:pt x="64" y="56"/>
                  <a:pt x="64" y="56"/>
                </a:cubicBezTo>
                <a:cubicBezTo>
                  <a:pt x="64" y="56"/>
                  <a:pt x="64" y="56"/>
                  <a:pt x="64" y="56"/>
                </a:cubicBezTo>
                <a:cubicBezTo>
                  <a:pt x="68" y="56"/>
                  <a:pt x="68" y="56"/>
                  <a:pt x="68" y="56"/>
                </a:cubicBezTo>
                <a:cubicBezTo>
                  <a:pt x="68" y="57"/>
                  <a:pt x="68" y="57"/>
                  <a:pt x="68" y="57"/>
                </a:cubicBezTo>
                <a:cubicBezTo>
                  <a:pt x="66" y="60"/>
                  <a:pt x="66" y="60"/>
                  <a:pt x="66" y="60"/>
                </a:cubicBezTo>
                <a:cubicBezTo>
                  <a:pt x="66" y="60"/>
                  <a:pt x="66" y="61"/>
                  <a:pt x="66" y="61"/>
                </a:cubicBezTo>
                <a:cubicBezTo>
                  <a:pt x="65" y="61"/>
                  <a:pt x="64" y="61"/>
                  <a:pt x="64" y="62"/>
                </a:cubicBezTo>
                <a:cubicBezTo>
                  <a:pt x="63" y="63"/>
                  <a:pt x="63" y="63"/>
                  <a:pt x="63" y="63"/>
                </a:cubicBezTo>
                <a:cubicBezTo>
                  <a:pt x="62" y="64"/>
                  <a:pt x="62" y="64"/>
                  <a:pt x="62" y="64"/>
                </a:cubicBezTo>
                <a:cubicBezTo>
                  <a:pt x="62" y="64"/>
                  <a:pt x="62" y="65"/>
                  <a:pt x="62" y="66"/>
                </a:cubicBezTo>
                <a:cubicBezTo>
                  <a:pt x="63" y="68"/>
                  <a:pt x="63" y="68"/>
                  <a:pt x="63" y="68"/>
                </a:cubicBezTo>
                <a:cubicBezTo>
                  <a:pt x="63" y="70"/>
                  <a:pt x="62" y="71"/>
                  <a:pt x="61" y="72"/>
                </a:cubicBezTo>
                <a:cubicBezTo>
                  <a:pt x="60" y="72"/>
                  <a:pt x="59" y="73"/>
                  <a:pt x="59" y="73"/>
                </a:cubicBezTo>
                <a:cubicBezTo>
                  <a:pt x="60" y="74"/>
                  <a:pt x="60" y="74"/>
                  <a:pt x="60" y="75"/>
                </a:cubicBezTo>
                <a:cubicBezTo>
                  <a:pt x="60" y="75"/>
                  <a:pt x="60" y="75"/>
                  <a:pt x="59" y="75"/>
                </a:cubicBezTo>
                <a:cubicBezTo>
                  <a:pt x="59" y="76"/>
                  <a:pt x="58" y="76"/>
                  <a:pt x="59" y="76"/>
                </a:cubicBezTo>
                <a:cubicBezTo>
                  <a:pt x="59" y="77"/>
                  <a:pt x="58" y="77"/>
                  <a:pt x="57" y="79"/>
                </a:cubicBezTo>
                <a:cubicBezTo>
                  <a:pt x="56" y="80"/>
                  <a:pt x="55" y="80"/>
                  <a:pt x="54" y="80"/>
                </a:cubicBezTo>
                <a:cubicBezTo>
                  <a:pt x="53" y="80"/>
                  <a:pt x="52" y="80"/>
                  <a:pt x="52" y="81"/>
                </a:cubicBezTo>
                <a:cubicBezTo>
                  <a:pt x="51" y="81"/>
                  <a:pt x="51" y="81"/>
                  <a:pt x="50" y="80"/>
                </a:cubicBezTo>
                <a:cubicBezTo>
                  <a:pt x="50" y="78"/>
                  <a:pt x="50" y="78"/>
                  <a:pt x="50" y="78"/>
                </a:cubicBezTo>
                <a:cubicBezTo>
                  <a:pt x="49" y="77"/>
                  <a:pt x="49" y="77"/>
                  <a:pt x="49" y="77"/>
                </a:cubicBezTo>
                <a:cubicBezTo>
                  <a:pt x="49" y="77"/>
                  <a:pt x="49" y="76"/>
                  <a:pt x="49" y="76"/>
                </a:cubicBezTo>
                <a:cubicBezTo>
                  <a:pt x="49" y="76"/>
                  <a:pt x="49" y="76"/>
                  <a:pt x="49" y="75"/>
                </a:cubicBezTo>
                <a:cubicBezTo>
                  <a:pt x="49" y="74"/>
                  <a:pt x="48" y="74"/>
                  <a:pt x="48" y="73"/>
                </a:cubicBezTo>
                <a:cubicBezTo>
                  <a:pt x="47" y="72"/>
                  <a:pt x="47" y="71"/>
                  <a:pt x="47" y="71"/>
                </a:cubicBezTo>
                <a:cubicBezTo>
                  <a:pt x="47" y="70"/>
                  <a:pt x="47" y="69"/>
                  <a:pt x="48" y="69"/>
                </a:cubicBezTo>
                <a:cubicBezTo>
                  <a:pt x="48" y="68"/>
                  <a:pt x="48" y="68"/>
                  <a:pt x="48" y="68"/>
                </a:cubicBezTo>
                <a:cubicBezTo>
                  <a:pt x="48" y="67"/>
                  <a:pt x="48" y="67"/>
                  <a:pt x="48" y="66"/>
                </a:cubicBezTo>
                <a:cubicBezTo>
                  <a:pt x="48" y="66"/>
                  <a:pt x="48" y="66"/>
                  <a:pt x="48" y="65"/>
                </a:cubicBezTo>
                <a:cubicBezTo>
                  <a:pt x="47" y="65"/>
                  <a:pt x="47" y="65"/>
                  <a:pt x="47" y="64"/>
                </a:cubicBezTo>
                <a:cubicBezTo>
                  <a:pt x="46" y="64"/>
                  <a:pt x="46" y="63"/>
                  <a:pt x="46" y="63"/>
                </a:cubicBezTo>
                <a:cubicBezTo>
                  <a:pt x="45" y="63"/>
                  <a:pt x="45" y="63"/>
                  <a:pt x="45" y="62"/>
                </a:cubicBezTo>
                <a:cubicBezTo>
                  <a:pt x="46" y="62"/>
                  <a:pt x="46" y="62"/>
                  <a:pt x="46" y="61"/>
                </a:cubicBezTo>
                <a:cubicBezTo>
                  <a:pt x="46" y="61"/>
                  <a:pt x="46" y="61"/>
                  <a:pt x="46" y="60"/>
                </a:cubicBezTo>
                <a:cubicBezTo>
                  <a:pt x="46" y="60"/>
                  <a:pt x="46" y="60"/>
                  <a:pt x="46" y="60"/>
                </a:cubicBezTo>
                <a:cubicBezTo>
                  <a:pt x="45" y="59"/>
                  <a:pt x="45" y="59"/>
                  <a:pt x="45" y="60"/>
                </a:cubicBezTo>
                <a:cubicBezTo>
                  <a:pt x="44" y="60"/>
                  <a:pt x="44" y="60"/>
                  <a:pt x="44" y="60"/>
                </a:cubicBezTo>
                <a:cubicBezTo>
                  <a:pt x="43" y="59"/>
                  <a:pt x="43" y="59"/>
                  <a:pt x="43" y="59"/>
                </a:cubicBezTo>
                <a:cubicBezTo>
                  <a:pt x="43" y="58"/>
                  <a:pt x="42" y="58"/>
                  <a:pt x="41" y="58"/>
                </a:cubicBezTo>
                <a:cubicBezTo>
                  <a:pt x="40" y="59"/>
                  <a:pt x="40" y="59"/>
                  <a:pt x="40" y="59"/>
                </a:cubicBezTo>
                <a:cubicBezTo>
                  <a:pt x="38" y="59"/>
                  <a:pt x="38" y="59"/>
                  <a:pt x="38" y="59"/>
                </a:cubicBezTo>
                <a:cubicBezTo>
                  <a:pt x="37" y="59"/>
                  <a:pt x="37" y="59"/>
                  <a:pt x="37" y="60"/>
                </a:cubicBezTo>
                <a:cubicBezTo>
                  <a:pt x="37" y="60"/>
                  <a:pt x="36" y="60"/>
                  <a:pt x="36" y="60"/>
                </a:cubicBezTo>
                <a:cubicBezTo>
                  <a:pt x="35" y="59"/>
                  <a:pt x="35" y="59"/>
                  <a:pt x="35" y="59"/>
                </a:cubicBezTo>
                <a:cubicBezTo>
                  <a:pt x="34" y="58"/>
                  <a:pt x="34" y="58"/>
                  <a:pt x="33" y="57"/>
                </a:cubicBezTo>
                <a:cubicBezTo>
                  <a:pt x="33" y="57"/>
                  <a:pt x="33" y="56"/>
                  <a:pt x="32" y="56"/>
                </a:cubicBezTo>
                <a:cubicBezTo>
                  <a:pt x="32" y="56"/>
                  <a:pt x="31" y="56"/>
                  <a:pt x="31" y="55"/>
                </a:cubicBezTo>
                <a:cubicBezTo>
                  <a:pt x="31" y="55"/>
                  <a:pt x="31" y="55"/>
                  <a:pt x="31" y="55"/>
                </a:cubicBezTo>
                <a:cubicBezTo>
                  <a:pt x="31" y="55"/>
                  <a:pt x="32" y="55"/>
                  <a:pt x="32" y="55"/>
                </a:cubicBezTo>
                <a:cubicBezTo>
                  <a:pt x="32" y="54"/>
                  <a:pt x="31" y="54"/>
                  <a:pt x="31" y="54"/>
                </a:cubicBezTo>
                <a:cubicBezTo>
                  <a:pt x="31" y="54"/>
                  <a:pt x="31" y="54"/>
                  <a:pt x="31" y="54"/>
                </a:cubicBezTo>
                <a:cubicBezTo>
                  <a:pt x="32" y="53"/>
                  <a:pt x="32" y="52"/>
                  <a:pt x="32" y="51"/>
                </a:cubicBezTo>
                <a:cubicBezTo>
                  <a:pt x="32" y="50"/>
                  <a:pt x="32" y="50"/>
                  <a:pt x="32" y="50"/>
                </a:cubicBezTo>
                <a:cubicBezTo>
                  <a:pt x="32" y="49"/>
                  <a:pt x="32" y="49"/>
                  <a:pt x="33" y="48"/>
                </a:cubicBezTo>
                <a:cubicBezTo>
                  <a:pt x="33" y="48"/>
                  <a:pt x="34" y="47"/>
                  <a:pt x="34" y="47"/>
                </a:cubicBezTo>
                <a:cubicBezTo>
                  <a:pt x="35" y="46"/>
                  <a:pt x="35" y="46"/>
                  <a:pt x="35" y="45"/>
                </a:cubicBezTo>
                <a:cubicBezTo>
                  <a:pt x="35" y="44"/>
                  <a:pt x="36" y="44"/>
                  <a:pt x="36" y="44"/>
                </a:cubicBezTo>
                <a:cubicBezTo>
                  <a:pt x="37" y="43"/>
                  <a:pt x="38" y="43"/>
                  <a:pt x="39" y="43"/>
                </a:cubicBezTo>
                <a:cubicBezTo>
                  <a:pt x="42" y="42"/>
                  <a:pt x="42" y="42"/>
                  <a:pt x="42" y="42"/>
                </a:cubicBezTo>
                <a:cubicBezTo>
                  <a:pt x="44" y="42"/>
                  <a:pt x="45" y="42"/>
                  <a:pt x="45" y="42"/>
                </a:cubicBezTo>
                <a:cubicBezTo>
                  <a:pt x="46" y="41"/>
                  <a:pt x="46" y="42"/>
                  <a:pt x="46" y="42"/>
                </a:cubicBezTo>
                <a:cubicBezTo>
                  <a:pt x="47" y="43"/>
                  <a:pt x="47" y="43"/>
                  <a:pt x="47" y="43"/>
                </a:cubicBezTo>
                <a:cubicBezTo>
                  <a:pt x="46" y="43"/>
                  <a:pt x="46" y="43"/>
                  <a:pt x="46" y="44"/>
                </a:cubicBezTo>
                <a:cubicBezTo>
                  <a:pt x="47" y="44"/>
                  <a:pt x="47" y="44"/>
                  <a:pt x="48" y="44"/>
                </a:cubicBezTo>
                <a:cubicBezTo>
                  <a:pt x="50" y="45"/>
                  <a:pt x="50" y="45"/>
                  <a:pt x="50" y="45"/>
                </a:cubicBezTo>
                <a:cubicBezTo>
                  <a:pt x="51" y="45"/>
                  <a:pt x="51" y="45"/>
                  <a:pt x="52" y="45"/>
                </a:cubicBezTo>
                <a:cubicBezTo>
                  <a:pt x="52" y="44"/>
                  <a:pt x="52" y="44"/>
                  <a:pt x="53" y="44"/>
                </a:cubicBezTo>
                <a:cubicBezTo>
                  <a:pt x="54" y="45"/>
                  <a:pt x="54" y="45"/>
                  <a:pt x="54" y="45"/>
                </a:cubicBezTo>
                <a:cubicBezTo>
                  <a:pt x="55" y="45"/>
                  <a:pt x="56" y="45"/>
                  <a:pt x="56" y="45"/>
                </a:cubicBezTo>
                <a:cubicBezTo>
                  <a:pt x="56" y="45"/>
                  <a:pt x="56" y="45"/>
                  <a:pt x="56" y="45"/>
                </a:cubicBezTo>
                <a:cubicBezTo>
                  <a:pt x="55" y="46"/>
                  <a:pt x="55" y="46"/>
                  <a:pt x="55" y="46"/>
                </a:cubicBezTo>
                <a:cubicBezTo>
                  <a:pt x="55" y="46"/>
                  <a:pt x="55" y="46"/>
                  <a:pt x="55" y="46"/>
                </a:cubicBezTo>
                <a:cubicBezTo>
                  <a:pt x="56" y="45"/>
                  <a:pt x="56" y="45"/>
                  <a:pt x="57" y="45"/>
                </a:cubicBezTo>
                <a:cubicBezTo>
                  <a:pt x="57" y="45"/>
                  <a:pt x="58" y="45"/>
                  <a:pt x="58" y="45"/>
                </a:cubicBezTo>
                <a:cubicBezTo>
                  <a:pt x="58" y="45"/>
                  <a:pt x="58" y="45"/>
                  <a:pt x="59" y="45"/>
                </a:cubicBezTo>
                <a:cubicBezTo>
                  <a:pt x="59" y="45"/>
                  <a:pt x="60" y="44"/>
                  <a:pt x="60" y="43"/>
                </a:cubicBezTo>
                <a:cubicBezTo>
                  <a:pt x="60" y="42"/>
                  <a:pt x="60" y="42"/>
                  <a:pt x="59" y="42"/>
                </a:cubicBezTo>
                <a:cubicBezTo>
                  <a:pt x="59" y="42"/>
                  <a:pt x="58" y="43"/>
                  <a:pt x="58" y="43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42"/>
                  <a:pt x="56" y="42"/>
                  <a:pt x="55" y="42"/>
                </a:cubicBezTo>
                <a:cubicBezTo>
                  <a:pt x="55" y="42"/>
                  <a:pt x="55" y="41"/>
                  <a:pt x="55" y="41"/>
                </a:cubicBezTo>
                <a:cubicBezTo>
                  <a:pt x="55" y="40"/>
                  <a:pt x="54" y="40"/>
                  <a:pt x="54" y="40"/>
                </a:cubicBezTo>
                <a:cubicBezTo>
                  <a:pt x="53" y="40"/>
                  <a:pt x="53" y="41"/>
                  <a:pt x="53" y="41"/>
                </a:cubicBezTo>
                <a:cubicBezTo>
                  <a:pt x="54" y="41"/>
                  <a:pt x="54" y="41"/>
                  <a:pt x="54" y="41"/>
                </a:cubicBezTo>
                <a:cubicBezTo>
                  <a:pt x="54" y="42"/>
                  <a:pt x="54" y="42"/>
                  <a:pt x="53" y="42"/>
                </a:cubicBezTo>
                <a:cubicBezTo>
                  <a:pt x="53" y="42"/>
                  <a:pt x="52" y="43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1"/>
                  <a:pt x="52" y="41"/>
                  <a:pt x="51" y="40"/>
                </a:cubicBezTo>
                <a:cubicBezTo>
                  <a:pt x="51" y="40"/>
                  <a:pt x="51" y="40"/>
                  <a:pt x="51" y="40"/>
                </a:cubicBezTo>
                <a:cubicBezTo>
                  <a:pt x="51" y="40"/>
                  <a:pt x="51" y="39"/>
                  <a:pt x="50" y="39"/>
                </a:cubicBezTo>
                <a:cubicBezTo>
                  <a:pt x="50" y="39"/>
                  <a:pt x="50" y="39"/>
                  <a:pt x="50" y="39"/>
                </a:cubicBezTo>
                <a:cubicBezTo>
                  <a:pt x="50" y="38"/>
                  <a:pt x="49" y="38"/>
                  <a:pt x="48" y="38"/>
                </a:cubicBezTo>
                <a:cubicBezTo>
                  <a:pt x="48" y="37"/>
                  <a:pt x="47" y="37"/>
                  <a:pt x="47" y="38"/>
                </a:cubicBezTo>
                <a:cubicBezTo>
                  <a:pt x="47" y="38"/>
                  <a:pt x="47" y="38"/>
                  <a:pt x="48" y="38"/>
                </a:cubicBezTo>
                <a:cubicBezTo>
                  <a:pt x="48" y="38"/>
                  <a:pt x="48" y="38"/>
                  <a:pt x="48" y="39"/>
                </a:cubicBezTo>
                <a:cubicBezTo>
                  <a:pt x="48" y="39"/>
                  <a:pt x="49" y="39"/>
                  <a:pt x="49" y="39"/>
                </a:cubicBezTo>
                <a:cubicBezTo>
                  <a:pt x="51" y="40"/>
                  <a:pt x="51" y="40"/>
                  <a:pt x="51" y="40"/>
                </a:cubicBezTo>
                <a:cubicBezTo>
                  <a:pt x="50" y="40"/>
                  <a:pt x="50" y="40"/>
                  <a:pt x="50" y="40"/>
                </a:cubicBezTo>
                <a:cubicBezTo>
                  <a:pt x="50" y="40"/>
                  <a:pt x="50" y="41"/>
                  <a:pt x="50" y="41"/>
                </a:cubicBezTo>
                <a:cubicBezTo>
                  <a:pt x="50" y="41"/>
                  <a:pt x="50" y="41"/>
                  <a:pt x="50" y="41"/>
                </a:cubicBezTo>
                <a:cubicBezTo>
                  <a:pt x="49" y="41"/>
                  <a:pt x="49" y="41"/>
                  <a:pt x="49" y="41"/>
                </a:cubicBezTo>
                <a:cubicBezTo>
                  <a:pt x="49" y="40"/>
                  <a:pt x="48" y="40"/>
                  <a:pt x="48" y="39"/>
                </a:cubicBezTo>
                <a:cubicBezTo>
                  <a:pt x="47" y="39"/>
                  <a:pt x="46" y="39"/>
                  <a:pt x="46" y="38"/>
                </a:cubicBezTo>
                <a:cubicBezTo>
                  <a:pt x="46" y="38"/>
                  <a:pt x="46" y="38"/>
                  <a:pt x="45" y="38"/>
                </a:cubicBezTo>
                <a:cubicBezTo>
                  <a:pt x="44" y="39"/>
                  <a:pt x="44" y="39"/>
                  <a:pt x="44" y="39"/>
                </a:cubicBezTo>
                <a:cubicBezTo>
                  <a:pt x="43" y="38"/>
                  <a:pt x="43" y="38"/>
                  <a:pt x="43" y="38"/>
                </a:cubicBezTo>
                <a:cubicBezTo>
                  <a:pt x="43" y="38"/>
                  <a:pt x="43" y="39"/>
                  <a:pt x="42" y="39"/>
                </a:cubicBezTo>
                <a:cubicBezTo>
                  <a:pt x="42" y="39"/>
                  <a:pt x="42" y="40"/>
                  <a:pt x="41" y="40"/>
                </a:cubicBezTo>
                <a:cubicBezTo>
                  <a:pt x="41" y="40"/>
                  <a:pt x="41" y="40"/>
                  <a:pt x="41" y="41"/>
                </a:cubicBezTo>
                <a:cubicBezTo>
                  <a:pt x="41" y="41"/>
                  <a:pt x="41" y="41"/>
                  <a:pt x="41" y="41"/>
                </a:cubicBezTo>
                <a:cubicBezTo>
                  <a:pt x="40" y="42"/>
                  <a:pt x="40" y="42"/>
                  <a:pt x="40" y="42"/>
                </a:cubicBezTo>
                <a:cubicBezTo>
                  <a:pt x="39" y="42"/>
                  <a:pt x="38" y="42"/>
                  <a:pt x="38" y="42"/>
                </a:cubicBezTo>
                <a:cubicBezTo>
                  <a:pt x="38" y="42"/>
                  <a:pt x="38" y="42"/>
                  <a:pt x="38" y="43"/>
                </a:cubicBezTo>
                <a:cubicBezTo>
                  <a:pt x="38" y="43"/>
                  <a:pt x="38" y="43"/>
                  <a:pt x="38" y="43"/>
                </a:cubicBezTo>
                <a:cubicBezTo>
                  <a:pt x="37" y="42"/>
                  <a:pt x="37" y="42"/>
                  <a:pt x="37" y="42"/>
                </a:cubicBezTo>
                <a:cubicBezTo>
                  <a:pt x="37" y="42"/>
                  <a:pt x="37" y="42"/>
                  <a:pt x="37" y="42"/>
                </a:cubicBezTo>
                <a:cubicBezTo>
                  <a:pt x="36" y="42"/>
                  <a:pt x="36" y="42"/>
                  <a:pt x="36" y="42"/>
                </a:cubicBezTo>
                <a:cubicBezTo>
                  <a:pt x="36" y="42"/>
                  <a:pt x="35" y="41"/>
                  <a:pt x="35" y="41"/>
                </a:cubicBezTo>
                <a:cubicBezTo>
                  <a:pt x="35" y="41"/>
                  <a:pt x="35" y="41"/>
                  <a:pt x="36" y="41"/>
                </a:cubicBezTo>
                <a:cubicBezTo>
                  <a:pt x="36" y="40"/>
                  <a:pt x="36" y="40"/>
                  <a:pt x="36" y="39"/>
                </a:cubicBezTo>
                <a:cubicBezTo>
                  <a:pt x="35" y="39"/>
                  <a:pt x="35" y="39"/>
                  <a:pt x="36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9" y="38"/>
                  <a:pt x="40" y="38"/>
                  <a:pt x="40" y="38"/>
                </a:cubicBezTo>
                <a:cubicBezTo>
                  <a:pt x="41" y="37"/>
                  <a:pt x="40" y="36"/>
                  <a:pt x="39" y="36"/>
                </a:cubicBezTo>
                <a:cubicBezTo>
                  <a:pt x="38" y="36"/>
                  <a:pt x="38" y="36"/>
                  <a:pt x="38" y="36"/>
                </a:cubicBezTo>
                <a:cubicBezTo>
                  <a:pt x="38" y="36"/>
                  <a:pt x="38" y="36"/>
                  <a:pt x="38" y="36"/>
                </a:cubicBezTo>
                <a:cubicBezTo>
                  <a:pt x="39" y="36"/>
                  <a:pt x="39" y="36"/>
                  <a:pt x="39" y="36"/>
                </a:cubicBezTo>
                <a:cubicBezTo>
                  <a:pt x="40" y="35"/>
                  <a:pt x="40" y="35"/>
                  <a:pt x="40" y="35"/>
                </a:cubicBezTo>
                <a:cubicBezTo>
                  <a:pt x="41" y="35"/>
                  <a:pt x="41" y="35"/>
                  <a:pt x="41" y="35"/>
                </a:cubicBezTo>
                <a:cubicBezTo>
                  <a:pt x="41" y="35"/>
                  <a:pt x="42" y="35"/>
                  <a:pt x="42" y="34"/>
                </a:cubicBezTo>
                <a:cubicBezTo>
                  <a:pt x="43" y="34"/>
                  <a:pt x="43" y="34"/>
                  <a:pt x="43" y="34"/>
                </a:cubicBezTo>
                <a:cubicBezTo>
                  <a:pt x="44" y="33"/>
                  <a:pt x="44" y="33"/>
                  <a:pt x="45" y="33"/>
                </a:cubicBezTo>
                <a:cubicBezTo>
                  <a:pt x="45" y="33"/>
                  <a:pt x="45" y="33"/>
                  <a:pt x="45" y="33"/>
                </a:cubicBezTo>
                <a:cubicBezTo>
                  <a:pt x="45" y="32"/>
                  <a:pt x="45" y="31"/>
                  <a:pt x="46" y="31"/>
                </a:cubicBezTo>
                <a:cubicBezTo>
                  <a:pt x="46" y="31"/>
                  <a:pt x="46" y="31"/>
                  <a:pt x="46" y="32"/>
                </a:cubicBezTo>
                <a:cubicBezTo>
                  <a:pt x="46" y="32"/>
                  <a:pt x="46" y="32"/>
                  <a:pt x="46" y="32"/>
                </a:cubicBezTo>
                <a:cubicBezTo>
                  <a:pt x="47" y="33"/>
                  <a:pt x="47" y="33"/>
                  <a:pt x="47" y="33"/>
                </a:cubicBezTo>
                <a:cubicBezTo>
                  <a:pt x="48" y="33"/>
                  <a:pt x="48" y="33"/>
                  <a:pt x="48" y="33"/>
                </a:cubicBezTo>
                <a:cubicBezTo>
                  <a:pt x="49" y="33"/>
                  <a:pt x="49" y="33"/>
                  <a:pt x="49" y="33"/>
                </a:cubicBezTo>
                <a:cubicBezTo>
                  <a:pt x="49" y="33"/>
                  <a:pt x="50" y="33"/>
                  <a:pt x="50" y="32"/>
                </a:cubicBezTo>
                <a:cubicBezTo>
                  <a:pt x="50" y="32"/>
                  <a:pt x="50" y="32"/>
                  <a:pt x="51" y="32"/>
                </a:cubicBezTo>
                <a:cubicBezTo>
                  <a:pt x="51" y="33"/>
                  <a:pt x="52" y="33"/>
                  <a:pt x="52" y="32"/>
                </a:cubicBezTo>
                <a:close/>
                <a:moveTo>
                  <a:pt x="32" y="27"/>
                </a:moveTo>
                <a:cubicBezTo>
                  <a:pt x="32" y="26"/>
                  <a:pt x="31" y="26"/>
                  <a:pt x="30" y="26"/>
                </a:cubicBezTo>
                <a:cubicBezTo>
                  <a:pt x="29" y="26"/>
                  <a:pt x="29" y="26"/>
                  <a:pt x="29" y="26"/>
                </a:cubicBezTo>
                <a:cubicBezTo>
                  <a:pt x="28" y="26"/>
                  <a:pt x="28" y="26"/>
                  <a:pt x="28" y="26"/>
                </a:cubicBezTo>
                <a:cubicBezTo>
                  <a:pt x="28" y="26"/>
                  <a:pt x="28" y="26"/>
                  <a:pt x="27" y="26"/>
                </a:cubicBezTo>
                <a:cubicBezTo>
                  <a:pt x="27" y="26"/>
                  <a:pt x="27" y="27"/>
                  <a:pt x="27" y="27"/>
                </a:cubicBezTo>
                <a:cubicBezTo>
                  <a:pt x="27" y="27"/>
                  <a:pt x="28" y="27"/>
                  <a:pt x="28" y="27"/>
                </a:cubicBezTo>
                <a:cubicBezTo>
                  <a:pt x="29" y="27"/>
                  <a:pt x="29" y="27"/>
                  <a:pt x="29" y="28"/>
                </a:cubicBezTo>
                <a:cubicBezTo>
                  <a:pt x="29" y="28"/>
                  <a:pt x="29" y="28"/>
                  <a:pt x="30" y="28"/>
                </a:cubicBezTo>
                <a:cubicBezTo>
                  <a:pt x="30" y="28"/>
                  <a:pt x="30" y="28"/>
                  <a:pt x="30" y="28"/>
                </a:cubicBezTo>
                <a:cubicBezTo>
                  <a:pt x="31" y="28"/>
                  <a:pt x="31" y="28"/>
                  <a:pt x="31" y="28"/>
                </a:cubicBezTo>
                <a:cubicBezTo>
                  <a:pt x="32" y="27"/>
                  <a:pt x="32" y="27"/>
                  <a:pt x="32" y="27"/>
                </a:cubicBezTo>
                <a:cubicBezTo>
                  <a:pt x="32" y="27"/>
                  <a:pt x="32" y="27"/>
                  <a:pt x="32" y="27"/>
                </a:cubicBezTo>
                <a:close/>
                <a:moveTo>
                  <a:pt x="37" y="33"/>
                </a:moveTo>
                <a:cubicBezTo>
                  <a:pt x="37" y="32"/>
                  <a:pt x="37" y="32"/>
                  <a:pt x="36" y="32"/>
                </a:cubicBezTo>
                <a:cubicBezTo>
                  <a:pt x="35" y="32"/>
                  <a:pt x="35" y="33"/>
                  <a:pt x="35" y="33"/>
                </a:cubicBezTo>
                <a:cubicBezTo>
                  <a:pt x="35" y="33"/>
                  <a:pt x="35" y="33"/>
                  <a:pt x="35" y="34"/>
                </a:cubicBezTo>
                <a:cubicBezTo>
                  <a:pt x="35" y="34"/>
                  <a:pt x="35" y="34"/>
                  <a:pt x="36" y="34"/>
                </a:cubicBezTo>
                <a:cubicBezTo>
                  <a:pt x="37" y="34"/>
                  <a:pt x="37" y="34"/>
                  <a:pt x="37" y="33"/>
                </a:cubicBezTo>
                <a:close/>
                <a:moveTo>
                  <a:pt x="39" y="30"/>
                </a:moveTo>
                <a:cubicBezTo>
                  <a:pt x="37" y="31"/>
                  <a:pt x="37" y="31"/>
                  <a:pt x="37" y="31"/>
                </a:cubicBezTo>
                <a:cubicBezTo>
                  <a:pt x="36" y="31"/>
                  <a:pt x="36" y="31"/>
                  <a:pt x="37" y="31"/>
                </a:cubicBezTo>
                <a:cubicBezTo>
                  <a:pt x="37" y="32"/>
                  <a:pt x="38" y="33"/>
                  <a:pt x="39" y="33"/>
                </a:cubicBezTo>
                <a:cubicBezTo>
                  <a:pt x="40" y="33"/>
                  <a:pt x="40" y="33"/>
                  <a:pt x="39" y="33"/>
                </a:cubicBezTo>
                <a:cubicBezTo>
                  <a:pt x="38" y="33"/>
                  <a:pt x="38" y="33"/>
                  <a:pt x="38" y="34"/>
                </a:cubicBezTo>
                <a:cubicBezTo>
                  <a:pt x="38" y="34"/>
                  <a:pt x="38" y="34"/>
                  <a:pt x="39" y="34"/>
                </a:cubicBezTo>
                <a:cubicBezTo>
                  <a:pt x="39" y="35"/>
                  <a:pt x="39" y="35"/>
                  <a:pt x="39" y="35"/>
                </a:cubicBezTo>
                <a:cubicBezTo>
                  <a:pt x="39" y="34"/>
                  <a:pt x="39" y="34"/>
                  <a:pt x="39" y="34"/>
                </a:cubicBezTo>
                <a:cubicBezTo>
                  <a:pt x="41" y="35"/>
                  <a:pt x="41" y="35"/>
                  <a:pt x="41" y="35"/>
                </a:cubicBezTo>
                <a:cubicBezTo>
                  <a:pt x="41" y="35"/>
                  <a:pt x="42" y="34"/>
                  <a:pt x="42" y="34"/>
                </a:cubicBezTo>
                <a:cubicBezTo>
                  <a:pt x="42" y="33"/>
                  <a:pt x="41" y="33"/>
                  <a:pt x="41" y="33"/>
                </a:cubicBezTo>
                <a:cubicBezTo>
                  <a:pt x="41" y="33"/>
                  <a:pt x="40" y="33"/>
                  <a:pt x="40" y="32"/>
                </a:cubicBezTo>
                <a:cubicBezTo>
                  <a:pt x="40" y="32"/>
                  <a:pt x="40" y="32"/>
                  <a:pt x="40" y="32"/>
                </a:cubicBezTo>
                <a:cubicBezTo>
                  <a:pt x="40" y="32"/>
                  <a:pt x="40" y="32"/>
                  <a:pt x="40" y="31"/>
                </a:cubicBezTo>
                <a:cubicBezTo>
                  <a:pt x="40" y="31"/>
                  <a:pt x="39" y="30"/>
                  <a:pt x="39" y="30"/>
                </a:cubicBezTo>
                <a:close/>
                <a:moveTo>
                  <a:pt x="42" y="40"/>
                </a:moveTo>
                <a:cubicBezTo>
                  <a:pt x="42" y="40"/>
                  <a:pt x="42" y="40"/>
                  <a:pt x="42" y="40"/>
                </a:cubicBezTo>
                <a:cubicBezTo>
                  <a:pt x="42" y="40"/>
                  <a:pt x="42" y="40"/>
                  <a:pt x="42" y="40"/>
                </a:cubicBezTo>
                <a:close/>
                <a:moveTo>
                  <a:pt x="45" y="40"/>
                </a:moveTo>
                <a:cubicBezTo>
                  <a:pt x="45" y="40"/>
                  <a:pt x="45" y="40"/>
                  <a:pt x="45" y="40"/>
                </a:cubicBezTo>
                <a:cubicBezTo>
                  <a:pt x="45" y="40"/>
                  <a:pt x="45" y="41"/>
                  <a:pt x="45" y="41"/>
                </a:cubicBezTo>
                <a:cubicBezTo>
                  <a:pt x="45" y="41"/>
                  <a:pt x="46" y="41"/>
                  <a:pt x="46" y="41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40"/>
                  <a:pt x="45" y="40"/>
                  <a:pt x="45" y="40"/>
                </a:cubicBezTo>
                <a:close/>
                <a:moveTo>
                  <a:pt x="47" y="41"/>
                </a:moveTo>
                <a:cubicBezTo>
                  <a:pt x="47" y="41"/>
                  <a:pt x="47" y="42"/>
                  <a:pt x="48" y="42"/>
                </a:cubicBezTo>
                <a:cubicBezTo>
                  <a:pt x="48" y="42"/>
                  <a:pt x="48" y="42"/>
                  <a:pt x="49" y="42"/>
                </a:cubicBezTo>
                <a:cubicBezTo>
                  <a:pt x="49" y="42"/>
                  <a:pt x="49" y="42"/>
                  <a:pt x="49" y="42"/>
                </a:cubicBezTo>
                <a:cubicBezTo>
                  <a:pt x="49" y="41"/>
                  <a:pt x="49" y="41"/>
                  <a:pt x="48" y="41"/>
                </a:cubicBezTo>
                <a:lnTo>
                  <a:pt x="47" y="41"/>
                </a:lnTo>
                <a:close/>
                <a:moveTo>
                  <a:pt x="57" y="40"/>
                </a:moveTo>
                <a:cubicBezTo>
                  <a:pt x="56" y="40"/>
                  <a:pt x="56" y="40"/>
                  <a:pt x="56" y="40"/>
                </a:cubicBezTo>
                <a:cubicBezTo>
                  <a:pt x="56" y="39"/>
                  <a:pt x="56" y="39"/>
                  <a:pt x="56" y="39"/>
                </a:cubicBezTo>
                <a:cubicBezTo>
                  <a:pt x="55" y="39"/>
                  <a:pt x="55" y="38"/>
                  <a:pt x="56" y="38"/>
                </a:cubicBezTo>
                <a:cubicBezTo>
                  <a:pt x="56" y="38"/>
                  <a:pt x="56" y="38"/>
                  <a:pt x="57" y="37"/>
                </a:cubicBezTo>
                <a:cubicBezTo>
                  <a:pt x="57" y="37"/>
                  <a:pt x="57" y="37"/>
                  <a:pt x="58" y="37"/>
                </a:cubicBezTo>
                <a:cubicBezTo>
                  <a:pt x="58" y="37"/>
                  <a:pt x="58" y="37"/>
                  <a:pt x="58" y="37"/>
                </a:cubicBezTo>
                <a:cubicBezTo>
                  <a:pt x="59" y="38"/>
                  <a:pt x="59" y="38"/>
                  <a:pt x="59" y="38"/>
                </a:cubicBezTo>
                <a:cubicBezTo>
                  <a:pt x="60" y="38"/>
                  <a:pt x="60" y="37"/>
                  <a:pt x="60" y="37"/>
                </a:cubicBezTo>
                <a:cubicBezTo>
                  <a:pt x="60" y="37"/>
                  <a:pt x="60" y="37"/>
                  <a:pt x="61" y="37"/>
                </a:cubicBezTo>
                <a:cubicBezTo>
                  <a:pt x="61" y="37"/>
                  <a:pt x="61" y="37"/>
                  <a:pt x="61" y="37"/>
                </a:cubicBezTo>
                <a:cubicBezTo>
                  <a:pt x="61" y="37"/>
                  <a:pt x="61" y="37"/>
                  <a:pt x="60" y="37"/>
                </a:cubicBezTo>
                <a:cubicBezTo>
                  <a:pt x="60" y="37"/>
                  <a:pt x="60" y="37"/>
                  <a:pt x="61" y="38"/>
                </a:cubicBezTo>
                <a:cubicBezTo>
                  <a:pt x="61" y="38"/>
                  <a:pt x="61" y="38"/>
                  <a:pt x="62" y="38"/>
                </a:cubicBezTo>
                <a:cubicBezTo>
                  <a:pt x="62" y="38"/>
                  <a:pt x="62" y="39"/>
                  <a:pt x="63" y="39"/>
                </a:cubicBezTo>
                <a:cubicBezTo>
                  <a:pt x="63" y="39"/>
                  <a:pt x="63" y="39"/>
                  <a:pt x="63" y="40"/>
                </a:cubicBezTo>
                <a:cubicBezTo>
                  <a:pt x="62" y="40"/>
                  <a:pt x="61" y="40"/>
                  <a:pt x="60" y="40"/>
                </a:cubicBezTo>
                <a:cubicBezTo>
                  <a:pt x="59" y="39"/>
                  <a:pt x="58" y="39"/>
                  <a:pt x="58" y="39"/>
                </a:cubicBezTo>
                <a:cubicBezTo>
                  <a:pt x="58" y="40"/>
                  <a:pt x="58" y="40"/>
                  <a:pt x="57" y="40"/>
                </a:cubicBezTo>
                <a:close/>
                <a:moveTo>
                  <a:pt x="57" y="29"/>
                </a:moveTo>
                <a:cubicBezTo>
                  <a:pt x="58" y="28"/>
                  <a:pt x="58" y="28"/>
                  <a:pt x="58" y="29"/>
                </a:cubicBezTo>
                <a:cubicBezTo>
                  <a:pt x="58" y="29"/>
                  <a:pt x="59" y="29"/>
                  <a:pt x="59" y="29"/>
                </a:cubicBezTo>
                <a:cubicBezTo>
                  <a:pt x="58" y="30"/>
                  <a:pt x="58" y="30"/>
                  <a:pt x="58" y="29"/>
                </a:cubicBezTo>
                <a:cubicBezTo>
                  <a:pt x="57" y="29"/>
                  <a:pt x="57" y="29"/>
                  <a:pt x="57" y="29"/>
                </a:cubicBezTo>
                <a:close/>
                <a:moveTo>
                  <a:pt x="58" y="63"/>
                </a:moveTo>
                <a:cubicBezTo>
                  <a:pt x="58" y="63"/>
                  <a:pt x="58" y="63"/>
                  <a:pt x="58" y="62"/>
                </a:cubicBezTo>
                <a:cubicBezTo>
                  <a:pt x="58" y="62"/>
                  <a:pt x="58" y="62"/>
                  <a:pt x="58" y="62"/>
                </a:cubicBezTo>
                <a:cubicBezTo>
                  <a:pt x="59" y="62"/>
                  <a:pt x="59" y="62"/>
                  <a:pt x="59" y="62"/>
                </a:cubicBezTo>
                <a:cubicBezTo>
                  <a:pt x="59" y="62"/>
                  <a:pt x="59" y="62"/>
                  <a:pt x="59" y="63"/>
                </a:cubicBezTo>
                <a:cubicBezTo>
                  <a:pt x="59" y="63"/>
                  <a:pt x="58" y="63"/>
                  <a:pt x="58" y="63"/>
                </a:cubicBezTo>
                <a:close/>
                <a:moveTo>
                  <a:pt x="64" y="74"/>
                </a:moveTo>
                <a:cubicBezTo>
                  <a:pt x="64" y="75"/>
                  <a:pt x="64" y="75"/>
                  <a:pt x="64" y="75"/>
                </a:cubicBezTo>
                <a:cubicBezTo>
                  <a:pt x="64" y="76"/>
                  <a:pt x="65" y="76"/>
                  <a:pt x="65" y="76"/>
                </a:cubicBezTo>
                <a:cubicBezTo>
                  <a:pt x="66" y="76"/>
                  <a:pt x="66" y="75"/>
                  <a:pt x="67" y="74"/>
                </a:cubicBezTo>
                <a:cubicBezTo>
                  <a:pt x="67" y="72"/>
                  <a:pt x="67" y="71"/>
                  <a:pt x="68" y="71"/>
                </a:cubicBezTo>
                <a:cubicBezTo>
                  <a:pt x="68" y="71"/>
                  <a:pt x="68" y="71"/>
                  <a:pt x="68" y="70"/>
                </a:cubicBezTo>
                <a:cubicBezTo>
                  <a:pt x="68" y="69"/>
                  <a:pt x="68" y="69"/>
                  <a:pt x="67" y="68"/>
                </a:cubicBezTo>
                <a:cubicBezTo>
                  <a:pt x="67" y="68"/>
                  <a:pt x="67" y="69"/>
                  <a:pt x="67" y="69"/>
                </a:cubicBezTo>
                <a:cubicBezTo>
                  <a:pt x="66" y="70"/>
                  <a:pt x="66" y="71"/>
                  <a:pt x="65" y="70"/>
                </a:cubicBezTo>
                <a:cubicBezTo>
                  <a:pt x="64" y="70"/>
                  <a:pt x="64" y="71"/>
                  <a:pt x="64" y="72"/>
                </a:cubicBezTo>
                <a:cubicBezTo>
                  <a:pt x="65" y="72"/>
                  <a:pt x="65" y="73"/>
                  <a:pt x="64" y="73"/>
                </a:cubicBezTo>
                <a:cubicBezTo>
                  <a:pt x="64" y="73"/>
                  <a:pt x="64" y="74"/>
                  <a:pt x="64" y="74"/>
                </a:cubicBezTo>
                <a:close/>
                <a:moveTo>
                  <a:pt x="70" y="42"/>
                </a:moveTo>
                <a:cubicBezTo>
                  <a:pt x="70" y="42"/>
                  <a:pt x="69" y="42"/>
                  <a:pt x="69" y="42"/>
                </a:cubicBezTo>
                <a:cubicBezTo>
                  <a:pt x="67" y="42"/>
                  <a:pt x="67" y="42"/>
                  <a:pt x="67" y="42"/>
                </a:cubicBezTo>
                <a:cubicBezTo>
                  <a:pt x="67" y="42"/>
                  <a:pt x="67" y="41"/>
                  <a:pt x="67" y="41"/>
                </a:cubicBezTo>
                <a:cubicBezTo>
                  <a:pt x="67" y="41"/>
                  <a:pt x="67" y="40"/>
                  <a:pt x="67" y="40"/>
                </a:cubicBezTo>
                <a:cubicBezTo>
                  <a:pt x="67" y="41"/>
                  <a:pt x="67" y="40"/>
                  <a:pt x="68" y="40"/>
                </a:cubicBezTo>
                <a:cubicBezTo>
                  <a:pt x="68" y="40"/>
                  <a:pt x="68" y="40"/>
                  <a:pt x="68" y="39"/>
                </a:cubicBezTo>
                <a:cubicBezTo>
                  <a:pt x="67" y="39"/>
                  <a:pt x="67" y="39"/>
                  <a:pt x="67" y="39"/>
                </a:cubicBezTo>
                <a:cubicBezTo>
                  <a:pt x="67" y="39"/>
                  <a:pt x="67" y="39"/>
                  <a:pt x="67" y="39"/>
                </a:cubicBezTo>
                <a:cubicBezTo>
                  <a:pt x="67" y="39"/>
                  <a:pt x="66" y="39"/>
                  <a:pt x="66" y="38"/>
                </a:cubicBezTo>
                <a:cubicBezTo>
                  <a:pt x="65" y="38"/>
                  <a:pt x="65" y="37"/>
                  <a:pt x="66" y="37"/>
                </a:cubicBezTo>
                <a:cubicBezTo>
                  <a:pt x="66" y="37"/>
                  <a:pt x="66" y="37"/>
                  <a:pt x="67" y="37"/>
                </a:cubicBezTo>
                <a:cubicBezTo>
                  <a:pt x="67" y="37"/>
                  <a:pt x="67" y="37"/>
                  <a:pt x="68" y="37"/>
                </a:cubicBezTo>
                <a:cubicBezTo>
                  <a:pt x="68" y="36"/>
                  <a:pt x="68" y="36"/>
                  <a:pt x="68" y="36"/>
                </a:cubicBezTo>
                <a:cubicBezTo>
                  <a:pt x="68" y="36"/>
                  <a:pt x="69" y="36"/>
                  <a:pt x="69" y="36"/>
                </a:cubicBezTo>
                <a:cubicBezTo>
                  <a:pt x="69" y="36"/>
                  <a:pt x="70" y="36"/>
                  <a:pt x="70" y="37"/>
                </a:cubicBezTo>
                <a:cubicBezTo>
                  <a:pt x="70" y="37"/>
                  <a:pt x="70" y="37"/>
                  <a:pt x="70" y="37"/>
                </a:cubicBezTo>
                <a:cubicBezTo>
                  <a:pt x="70" y="37"/>
                  <a:pt x="70" y="37"/>
                  <a:pt x="70" y="38"/>
                </a:cubicBezTo>
                <a:cubicBezTo>
                  <a:pt x="69" y="38"/>
                  <a:pt x="69" y="38"/>
                  <a:pt x="69" y="38"/>
                </a:cubicBezTo>
                <a:cubicBezTo>
                  <a:pt x="69" y="37"/>
                  <a:pt x="68" y="37"/>
                  <a:pt x="68" y="37"/>
                </a:cubicBezTo>
                <a:cubicBezTo>
                  <a:pt x="68" y="38"/>
                  <a:pt x="68" y="38"/>
                  <a:pt x="68" y="38"/>
                </a:cubicBezTo>
                <a:cubicBezTo>
                  <a:pt x="68" y="38"/>
                  <a:pt x="68" y="38"/>
                  <a:pt x="68" y="38"/>
                </a:cubicBezTo>
                <a:cubicBezTo>
                  <a:pt x="68" y="38"/>
                  <a:pt x="68" y="38"/>
                  <a:pt x="69" y="39"/>
                </a:cubicBezTo>
                <a:cubicBezTo>
                  <a:pt x="69" y="39"/>
                  <a:pt x="69" y="39"/>
                  <a:pt x="69" y="39"/>
                </a:cubicBezTo>
                <a:cubicBezTo>
                  <a:pt x="69" y="39"/>
                  <a:pt x="69" y="39"/>
                  <a:pt x="70" y="39"/>
                </a:cubicBezTo>
                <a:cubicBezTo>
                  <a:pt x="70" y="39"/>
                  <a:pt x="70" y="40"/>
                  <a:pt x="69" y="40"/>
                </a:cubicBezTo>
                <a:cubicBezTo>
                  <a:pt x="69" y="40"/>
                  <a:pt x="69" y="40"/>
                  <a:pt x="69" y="40"/>
                </a:cubicBezTo>
                <a:cubicBezTo>
                  <a:pt x="70" y="40"/>
                  <a:pt x="70" y="41"/>
                  <a:pt x="70" y="42"/>
                </a:cubicBezTo>
                <a:close/>
                <a:moveTo>
                  <a:pt x="75" y="21"/>
                </a:moveTo>
                <a:cubicBezTo>
                  <a:pt x="72" y="21"/>
                  <a:pt x="72" y="21"/>
                  <a:pt x="72" y="21"/>
                </a:cubicBezTo>
                <a:cubicBezTo>
                  <a:pt x="72" y="21"/>
                  <a:pt x="72" y="21"/>
                  <a:pt x="71" y="21"/>
                </a:cubicBezTo>
                <a:cubicBezTo>
                  <a:pt x="71" y="22"/>
                  <a:pt x="70" y="22"/>
                  <a:pt x="69" y="22"/>
                </a:cubicBezTo>
                <a:cubicBezTo>
                  <a:pt x="68" y="23"/>
                  <a:pt x="68" y="23"/>
                  <a:pt x="68" y="23"/>
                </a:cubicBezTo>
                <a:cubicBezTo>
                  <a:pt x="69" y="24"/>
                  <a:pt x="70" y="24"/>
                  <a:pt x="70" y="24"/>
                </a:cubicBezTo>
                <a:cubicBezTo>
                  <a:pt x="71" y="24"/>
                  <a:pt x="71" y="24"/>
                  <a:pt x="72" y="24"/>
                </a:cubicBezTo>
                <a:cubicBezTo>
                  <a:pt x="72" y="23"/>
                  <a:pt x="72" y="23"/>
                  <a:pt x="71" y="23"/>
                </a:cubicBezTo>
                <a:cubicBezTo>
                  <a:pt x="71" y="23"/>
                  <a:pt x="71" y="23"/>
                  <a:pt x="71" y="22"/>
                </a:cubicBezTo>
                <a:cubicBezTo>
                  <a:pt x="73" y="21"/>
                  <a:pt x="74" y="21"/>
                  <a:pt x="75" y="21"/>
                </a:cubicBezTo>
                <a:cubicBezTo>
                  <a:pt x="76" y="21"/>
                  <a:pt x="77" y="21"/>
                  <a:pt x="77" y="21"/>
                </a:cubicBezTo>
                <a:cubicBezTo>
                  <a:pt x="78" y="21"/>
                  <a:pt x="78" y="20"/>
                  <a:pt x="77" y="20"/>
                </a:cubicBezTo>
                <a:cubicBezTo>
                  <a:pt x="77" y="20"/>
                  <a:pt x="77" y="20"/>
                  <a:pt x="77" y="20"/>
                </a:cubicBezTo>
                <a:cubicBezTo>
                  <a:pt x="77" y="20"/>
                  <a:pt x="77" y="20"/>
                  <a:pt x="77" y="20"/>
                </a:cubicBezTo>
                <a:cubicBezTo>
                  <a:pt x="77" y="21"/>
                  <a:pt x="76" y="21"/>
                  <a:pt x="76" y="21"/>
                </a:cubicBezTo>
                <a:lnTo>
                  <a:pt x="75" y="21"/>
                </a:lnTo>
                <a:close/>
                <a:moveTo>
                  <a:pt x="84" y="57"/>
                </a:moveTo>
                <a:cubicBezTo>
                  <a:pt x="84" y="57"/>
                  <a:pt x="84" y="57"/>
                  <a:pt x="84" y="58"/>
                </a:cubicBezTo>
                <a:cubicBezTo>
                  <a:pt x="84" y="58"/>
                  <a:pt x="84" y="59"/>
                  <a:pt x="84" y="59"/>
                </a:cubicBezTo>
                <a:cubicBezTo>
                  <a:pt x="84" y="59"/>
                  <a:pt x="84" y="59"/>
                  <a:pt x="84" y="58"/>
                </a:cubicBezTo>
                <a:cubicBezTo>
                  <a:pt x="84" y="58"/>
                  <a:pt x="85" y="58"/>
                  <a:pt x="85" y="58"/>
                </a:cubicBezTo>
                <a:cubicBezTo>
                  <a:pt x="85" y="58"/>
                  <a:pt x="84" y="57"/>
                  <a:pt x="84" y="57"/>
                </a:cubicBezTo>
                <a:cubicBezTo>
                  <a:pt x="84" y="57"/>
                  <a:pt x="84" y="57"/>
                  <a:pt x="84" y="5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Freeform 65"/>
          <p:cNvSpPr>
            <a:spLocks noEditPoints="1"/>
          </p:cNvSpPr>
          <p:nvPr/>
        </p:nvSpPr>
        <p:spPr bwMode="auto">
          <a:xfrm>
            <a:off x="5843011" y="4615369"/>
            <a:ext cx="398463" cy="390525"/>
          </a:xfrm>
          <a:custGeom>
            <a:avLst/>
            <a:gdLst>
              <a:gd name="T0" fmla="*/ 92 w 106"/>
              <a:gd name="T1" fmla="*/ 55 h 104"/>
              <a:gd name="T2" fmla="*/ 91 w 106"/>
              <a:gd name="T3" fmla="*/ 65 h 104"/>
              <a:gd name="T4" fmla="*/ 101 w 106"/>
              <a:gd name="T5" fmla="*/ 76 h 104"/>
              <a:gd name="T6" fmla="*/ 97 w 106"/>
              <a:gd name="T7" fmla="*/ 83 h 104"/>
              <a:gd name="T8" fmla="*/ 82 w 106"/>
              <a:gd name="T9" fmla="*/ 80 h 104"/>
              <a:gd name="T10" fmla="*/ 74 w 106"/>
              <a:gd name="T11" fmla="*/ 86 h 104"/>
              <a:gd name="T12" fmla="*/ 75 w 106"/>
              <a:gd name="T13" fmla="*/ 101 h 104"/>
              <a:gd name="T14" fmla="*/ 67 w 106"/>
              <a:gd name="T15" fmla="*/ 104 h 104"/>
              <a:gd name="T16" fmla="*/ 58 w 106"/>
              <a:gd name="T17" fmla="*/ 92 h 104"/>
              <a:gd name="T18" fmla="*/ 53 w 106"/>
              <a:gd name="T19" fmla="*/ 93 h 104"/>
              <a:gd name="T20" fmla="*/ 48 w 106"/>
              <a:gd name="T21" fmla="*/ 92 h 104"/>
              <a:gd name="T22" fmla="*/ 39 w 106"/>
              <a:gd name="T23" fmla="*/ 104 h 104"/>
              <a:gd name="T24" fmla="*/ 31 w 106"/>
              <a:gd name="T25" fmla="*/ 101 h 104"/>
              <a:gd name="T26" fmla="*/ 32 w 106"/>
              <a:gd name="T27" fmla="*/ 87 h 104"/>
              <a:gd name="T28" fmla="*/ 24 w 106"/>
              <a:gd name="T29" fmla="*/ 80 h 104"/>
              <a:gd name="T30" fmla="*/ 9 w 106"/>
              <a:gd name="T31" fmla="*/ 83 h 104"/>
              <a:gd name="T32" fmla="*/ 5 w 106"/>
              <a:gd name="T33" fmla="*/ 76 h 104"/>
              <a:gd name="T34" fmla="*/ 15 w 106"/>
              <a:gd name="T35" fmla="*/ 65 h 104"/>
              <a:gd name="T36" fmla="*/ 13 w 106"/>
              <a:gd name="T37" fmla="*/ 55 h 104"/>
              <a:gd name="T38" fmla="*/ 0 w 106"/>
              <a:gd name="T39" fmla="*/ 48 h 104"/>
              <a:gd name="T40" fmla="*/ 2 w 106"/>
              <a:gd name="T41" fmla="*/ 40 h 104"/>
              <a:gd name="T42" fmla="*/ 16 w 106"/>
              <a:gd name="T43" fmla="*/ 38 h 104"/>
              <a:gd name="T44" fmla="*/ 22 w 106"/>
              <a:gd name="T45" fmla="*/ 29 h 104"/>
              <a:gd name="T46" fmla="*/ 16 w 106"/>
              <a:gd name="T47" fmla="*/ 15 h 104"/>
              <a:gd name="T48" fmla="*/ 22 w 106"/>
              <a:gd name="T49" fmla="*/ 10 h 104"/>
              <a:gd name="T50" fmla="*/ 35 w 106"/>
              <a:gd name="T51" fmla="*/ 18 h 104"/>
              <a:gd name="T52" fmla="*/ 45 w 106"/>
              <a:gd name="T53" fmla="*/ 14 h 104"/>
              <a:gd name="T54" fmla="*/ 49 w 106"/>
              <a:gd name="T55" fmla="*/ 0 h 104"/>
              <a:gd name="T56" fmla="*/ 53 w 106"/>
              <a:gd name="T57" fmla="*/ 0 h 104"/>
              <a:gd name="T58" fmla="*/ 57 w 106"/>
              <a:gd name="T59" fmla="*/ 0 h 104"/>
              <a:gd name="T60" fmla="*/ 61 w 106"/>
              <a:gd name="T61" fmla="*/ 15 h 104"/>
              <a:gd name="T62" fmla="*/ 71 w 106"/>
              <a:gd name="T63" fmla="*/ 18 h 104"/>
              <a:gd name="T64" fmla="*/ 84 w 106"/>
              <a:gd name="T65" fmla="*/ 10 h 104"/>
              <a:gd name="T66" fmla="*/ 90 w 106"/>
              <a:gd name="T67" fmla="*/ 15 h 104"/>
              <a:gd name="T68" fmla="*/ 84 w 106"/>
              <a:gd name="T69" fmla="*/ 29 h 104"/>
              <a:gd name="T70" fmla="*/ 89 w 106"/>
              <a:gd name="T71" fmla="*/ 38 h 104"/>
              <a:gd name="T72" fmla="*/ 104 w 106"/>
              <a:gd name="T73" fmla="*/ 40 h 104"/>
              <a:gd name="T74" fmla="*/ 106 w 106"/>
              <a:gd name="T75" fmla="*/ 48 h 104"/>
              <a:gd name="T76" fmla="*/ 92 w 106"/>
              <a:gd name="T77" fmla="*/ 55 h 104"/>
              <a:gd name="T78" fmla="*/ 70 w 106"/>
              <a:gd name="T79" fmla="*/ 72 h 104"/>
              <a:gd name="T80" fmla="*/ 66 w 106"/>
              <a:gd name="T81" fmla="*/ 66 h 104"/>
              <a:gd name="T82" fmla="*/ 71 w 106"/>
              <a:gd name="T83" fmla="*/ 53 h 104"/>
              <a:gd name="T84" fmla="*/ 66 w 106"/>
              <a:gd name="T85" fmla="*/ 40 h 104"/>
              <a:gd name="T86" fmla="*/ 53 w 106"/>
              <a:gd name="T87" fmla="*/ 35 h 104"/>
              <a:gd name="T88" fmla="*/ 40 w 106"/>
              <a:gd name="T89" fmla="*/ 40 h 104"/>
              <a:gd name="T90" fmla="*/ 34 w 106"/>
              <a:gd name="T91" fmla="*/ 53 h 104"/>
              <a:gd name="T92" fmla="*/ 40 w 106"/>
              <a:gd name="T93" fmla="*/ 66 h 104"/>
              <a:gd name="T94" fmla="*/ 53 w 106"/>
              <a:gd name="T95" fmla="*/ 71 h 104"/>
              <a:gd name="T96" fmla="*/ 59 w 106"/>
              <a:gd name="T97" fmla="*/ 70 h 104"/>
              <a:gd name="T98" fmla="*/ 63 w 106"/>
              <a:gd name="T99" fmla="*/ 76 h 104"/>
              <a:gd name="T100" fmla="*/ 70 w 106"/>
              <a:gd name="T101" fmla="*/ 72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06" h="104">
                <a:moveTo>
                  <a:pt x="92" y="55"/>
                </a:moveTo>
                <a:cubicBezTo>
                  <a:pt x="92" y="59"/>
                  <a:pt x="92" y="62"/>
                  <a:pt x="91" y="65"/>
                </a:cubicBezTo>
                <a:cubicBezTo>
                  <a:pt x="101" y="76"/>
                  <a:pt x="101" y="76"/>
                  <a:pt x="101" y="76"/>
                </a:cubicBezTo>
                <a:cubicBezTo>
                  <a:pt x="100" y="79"/>
                  <a:pt x="98" y="81"/>
                  <a:pt x="97" y="83"/>
                </a:cubicBezTo>
                <a:cubicBezTo>
                  <a:pt x="82" y="80"/>
                  <a:pt x="82" y="80"/>
                  <a:pt x="82" y="80"/>
                </a:cubicBezTo>
                <a:cubicBezTo>
                  <a:pt x="80" y="82"/>
                  <a:pt x="77" y="85"/>
                  <a:pt x="74" y="86"/>
                </a:cubicBezTo>
                <a:cubicBezTo>
                  <a:pt x="75" y="101"/>
                  <a:pt x="75" y="101"/>
                  <a:pt x="75" y="101"/>
                </a:cubicBezTo>
                <a:cubicBezTo>
                  <a:pt x="72" y="102"/>
                  <a:pt x="70" y="103"/>
                  <a:pt x="67" y="104"/>
                </a:cubicBezTo>
                <a:cubicBezTo>
                  <a:pt x="58" y="92"/>
                  <a:pt x="58" y="92"/>
                  <a:pt x="58" y="92"/>
                </a:cubicBezTo>
                <a:cubicBezTo>
                  <a:pt x="56" y="93"/>
                  <a:pt x="54" y="93"/>
                  <a:pt x="53" y="93"/>
                </a:cubicBezTo>
                <a:cubicBezTo>
                  <a:pt x="51" y="93"/>
                  <a:pt x="50" y="93"/>
                  <a:pt x="48" y="92"/>
                </a:cubicBezTo>
                <a:cubicBezTo>
                  <a:pt x="39" y="104"/>
                  <a:pt x="39" y="104"/>
                  <a:pt x="39" y="104"/>
                </a:cubicBezTo>
                <a:cubicBezTo>
                  <a:pt x="36" y="104"/>
                  <a:pt x="34" y="103"/>
                  <a:pt x="31" y="101"/>
                </a:cubicBezTo>
                <a:cubicBezTo>
                  <a:pt x="32" y="87"/>
                  <a:pt x="32" y="87"/>
                  <a:pt x="32" y="87"/>
                </a:cubicBezTo>
                <a:cubicBezTo>
                  <a:pt x="29" y="85"/>
                  <a:pt x="26" y="83"/>
                  <a:pt x="24" y="80"/>
                </a:cubicBezTo>
                <a:cubicBezTo>
                  <a:pt x="9" y="83"/>
                  <a:pt x="9" y="83"/>
                  <a:pt x="9" y="83"/>
                </a:cubicBezTo>
                <a:cubicBezTo>
                  <a:pt x="8" y="81"/>
                  <a:pt x="7" y="79"/>
                  <a:pt x="5" y="76"/>
                </a:cubicBezTo>
                <a:cubicBezTo>
                  <a:pt x="15" y="65"/>
                  <a:pt x="15" y="65"/>
                  <a:pt x="15" y="65"/>
                </a:cubicBezTo>
                <a:cubicBezTo>
                  <a:pt x="14" y="62"/>
                  <a:pt x="13" y="58"/>
                  <a:pt x="13" y="55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46"/>
                  <a:pt x="1" y="43"/>
                  <a:pt x="2" y="40"/>
                </a:cubicBezTo>
                <a:cubicBezTo>
                  <a:pt x="16" y="38"/>
                  <a:pt x="16" y="38"/>
                  <a:pt x="16" y="38"/>
                </a:cubicBezTo>
                <a:cubicBezTo>
                  <a:pt x="18" y="35"/>
                  <a:pt x="19" y="32"/>
                  <a:pt x="22" y="29"/>
                </a:cubicBezTo>
                <a:cubicBezTo>
                  <a:pt x="16" y="15"/>
                  <a:pt x="16" y="15"/>
                  <a:pt x="16" y="15"/>
                </a:cubicBezTo>
                <a:cubicBezTo>
                  <a:pt x="18" y="13"/>
                  <a:pt x="20" y="12"/>
                  <a:pt x="22" y="10"/>
                </a:cubicBezTo>
                <a:cubicBezTo>
                  <a:pt x="35" y="18"/>
                  <a:pt x="35" y="18"/>
                  <a:pt x="35" y="18"/>
                </a:cubicBezTo>
                <a:cubicBezTo>
                  <a:pt x="38" y="16"/>
                  <a:pt x="41" y="15"/>
                  <a:pt x="45" y="14"/>
                </a:cubicBezTo>
                <a:cubicBezTo>
                  <a:pt x="49" y="0"/>
                  <a:pt x="49" y="0"/>
                  <a:pt x="49" y="0"/>
                </a:cubicBezTo>
                <a:cubicBezTo>
                  <a:pt x="51" y="0"/>
                  <a:pt x="52" y="0"/>
                  <a:pt x="53" y="0"/>
                </a:cubicBezTo>
                <a:cubicBezTo>
                  <a:pt x="54" y="0"/>
                  <a:pt x="55" y="0"/>
                  <a:pt x="57" y="0"/>
                </a:cubicBezTo>
                <a:cubicBezTo>
                  <a:pt x="61" y="15"/>
                  <a:pt x="61" y="15"/>
                  <a:pt x="61" y="15"/>
                </a:cubicBezTo>
                <a:cubicBezTo>
                  <a:pt x="65" y="15"/>
                  <a:pt x="68" y="17"/>
                  <a:pt x="71" y="18"/>
                </a:cubicBezTo>
                <a:cubicBezTo>
                  <a:pt x="84" y="10"/>
                  <a:pt x="84" y="10"/>
                  <a:pt x="84" y="10"/>
                </a:cubicBezTo>
                <a:cubicBezTo>
                  <a:pt x="86" y="12"/>
                  <a:pt x="88" y="13"/>
                  <a:pt x="90" y="15"/>
                </a:cubicBezTo>
                <a:cubicBezTo>
                  <a:pt x="84" y="29"/>
                  <a:pt x="84" y="29"/>
                  <a:pt x="84" y="29"/>
                </a:cubicBezTo>
                <a:cubicBezTo>
                  <a:pt x="86" y="32"/>
                  <a:pt x="88" y="35"/>
                  <a:pt x="89" y="38"/>
                </a:cubicBezTo>
                <a:cubicBezTo>
                  <a:pt x="104" y="40"/>
                  <a:pt x="104" y="40"/>
                  <a:pt x="104" y="40"/>
                </a:cubicBezTo>
                <a:cubicBezTo>
                  <a:pt x="105" y="43"/>
                  <a:pt x="106" y="45"/>
                  <a:pt x="106" y="48"/>
                </a:cubicBezTo>
                <a:lnTo>
                  <a:pt x="92" y="55"/>
                </a:lnTo>
                <a:close/>
                <a:moveTo>
                  <a:pt x="70" y="72"/>
                </a:moveTo>
                <a:cubicBezTo>
                  <a:pt x="66" y="66"/>
                  <a:pt x="66" y="66"/>
                  <a:pt x="66" y="66"/>
                </a:cubicBezTo>
                <a:cubicBezTo>
                  <a:pt x="69" y="63"/>
                  <a:pt x="71" y="58"/>
                  <a:pt x="71" y="53"/>
                </a:cubicBezTo>
                <a:cubicBezTo>
                  <a:pt x="71" y="48"/>
                  <a:pt x="69" y="44"/>
                  <a:pt x="66" y="40"/>
                </a:cubicBezTo>
                <a:cubicBezTo>
                  <a:pt x="62" y="36"/>
                  <a:pt x="58" y="35"/>
                  <a:pt x="53" y="35"/>
                </a:cubicBezTo>
                <a:cubicBezTo>
                  <a:pt x="48" y="35"/>
                  <a:pt x="43" y="36"/>
                  <a:pt x="40" y="40"/>
                </a:cubicBezTo>
                <a:cubicBezTo>
                  <a:pt x="36" y="44"/>
                  <a:pt x="34" y="48"/>
                  <a:pt x="34" y="53"/>
                </a:cubicBezTo>
                <a:cubicBezTo>
                  <a:pt x="34" y="58"/>
                  <a:pt x="36" y="63"/>
                  <a:pt x="40" y="66"/>
                </a:cubicBezTo>
                <a:cubicBezTo>
                  <a:pt x="43" y="70"/>
                  <a:pt x="48" y="71"/>
                  <a:pt x="53" y="71"/>
                </a:cubicBezTo>
                <a:cubicBezTo>
                  <a:pt x="55" y="71"/>
                  <a:pt x="57" y="71"/>
                  <a:pt x="59" y="70"/>
                </a:cubicBezTo>
                <a:cubicBezTo>
                  <a:pt x="63" y="76"/>
                  <a:pt x="63" y="76"/>
                  <a:pt x="63" y="76"/>
                </a:cubicBezTo>
                <a:lnTo>
                  <a:pt x="70" y="7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itle 1"/>
          <p:cNvSpPr txBox="1"/>
          <p:nvPr/>
        </p:nvSpPr>
        <p:spPr>
          <a:xfrm>
            <a:off x="8253489" y="2145102"/>
            <a:ext cx="2625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Segment Expansion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Details 1"/>
          <p:cNvSpPr txBox="1"/>
          <p:nvPr/>
        </p:nvSpPr>
        <p:spPr>
          <a:xfrm>
            <a:off x="8253489" y="2368091"/>
            <a:ext cx="2867357" cy="82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Paragraph line is a sample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eliteiusmod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endParaRPr 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itle 1"/>
          <p:cNvSpPr txBox="1"/>
          <p:nvPr/>
        </p:nvSpPr>
        <p:spPr>
          <a:xfrm>
            <a:off x="880662" y="3017287"/>
            <a:ext cx="2625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Management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Details 1"/>
          <p:cNvSpPr txBox="1"/>
          <p:nvPr/>
        </p:nvSpPr>
        <p:spPr>
          <a:xfrm>
            <a:off x="639054" y="3240276"/>
            <a:ext cx="2867357" cy="82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Paragraph line is a sample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eliteiusmod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endParaRPr 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itle 1"/>
          <p:cNvSpPr txBox="1"/>
          <p:nvPr/>
        </p:nvSpPr>
        <p:spPr>
          <a:xfrm>
            <a:off x="7689373" y="4921106"/>
            <a:ext cx="2625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Solution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Details 1"/>
          <p:cNvSpPr txBox="1"/>
          <p:nvPr/>
        </p:nvSpPr>
        <p:spPr>
          <a:xfrm>
            <a:off x="7689373" y="5144095"/>
            <a:ext cx="2867357" cy="82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Paragraph line is a sample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eliteiusmod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endParaRPr 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7" name="Straight Arrow Connector 56"/>
          <p:cNvCxnSpPr/>
          <p:nvPr/>
        </p:nvCxnSpPr>
        <p:spPr>
          <a:xfrm flipH="1">
            <a:off x="3667760" y="3357700"/>
            <a:ext cx="957066" cy="0"/>
          </a:xfrm>
          <a:prstGeom prst="straightConnector1">
            <a:avLst/>
          </a:prstGeom>
          <a:ln w="12700"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58"/>
          <p:cNvGrpSpPr/>
          <p:nvPr/>
        </p:nvGrpSpPr>
        <p:grpSpPr>
          <a:xfrm flipH="1">
            <a:off x="7132628" y="2368091"/>
            <a:ext cx="1031518" cy="343013"/>
            <a:chOff x="3231020" y="2095999"/>
            <a:chExt cx="1031518" cy="343013"/>
          </a:xfrm>
        </p:grpSpPr>
        <p:cxnSp>
          <p:nvCxnSpPr>
            <p:cNvPr id="60" name="Straight Connector 59"/>
            <p:cNvCxnSpPr/>
            <p:nvPr/>
          </p:nvCxnSpPr>
          <p:spPr>
            <a:xfrm flipH="1" flipV="1">
              <a:off x="3919525" y="2095999"/>
              <a:ext cx="343013" cy="343013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/>
            <p:cNvCxnSpPr/>
            <p:nvPr/>
          </p:nvCxnSpPr>
          <p:spPr>
            <a:xfrm flipH="1">
              <a:off x="3231020" y="2095999"/>
              <a:ext cx="689367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/>
          <p:cNvGrpSpPr/>
          <p:nvPr/>
        </p:nvGrpSpPr>
        <p:grpSpPr>
          <a:xfrm rot="10800000">
            <a:off x="6932006" y="5031385"/>
            <a:ext cx="618869" cy="200622"/>
            <a:chOff x="3643669" y="2238390"/>
            <a:chExt cx="618869" cy="200622"/>
          </a:xfrm>
        </p:grpSpPr>
        <p:cxnSp>
          <p:nvCxnSpPr>
            <p:cNvPr id="63" name="Straight Connector 62"/>
            <p:cNvCxnSpPr/>
            <p:nvPr/>
          </p:nvCxnSpPr>
          <p:spPr>
            <a:xfrm rot="10800000">
              <a:off x="4061916" y="2238390"/>
              <a:ext cx="200622" cy="200622"/>
            </a:xfrm>
            <a:prstGeom prst="line">
              <a:avLst/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/>
            <p:cNvCxnSpPr/>
            <p:nvPr/>
          </p:nvCxnSpPr>
          <p:spPr>
            <a:xfrm rot="10800000">
              <a:off x="3643669" y="2241514"/>
              <a:ext cx="418247" cy="0"/>
            </a:xfrm>
            <a:prstGeom prst="straightConnector1">
              <a:avLst/>
            </a:prstGeom>
            <a:ln w="12700">
              <a:solidFill>
                <a:schemeClr val="accent3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690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92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8" fill="hold" grpId="0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2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2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6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7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0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1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1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24" dur="1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42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4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7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6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7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2" grpId="0"/>
          <p:bldP spid="39" grpId="0" animBg="1"/>
          <p:bldP spid="40" grpId="0" animBg="1"/>
          <p:bldP spid="41" grpId="0" animBg="1"/>
          <p:bldP spid="43" grpId="0" animBg="1"/>
          <p:bldP spid="44" grpId="0" animBg="1"/>
          <p:bldP spid="45" grpId="0" animBg="1"/>
          <p:bldP spid="48" grpId="0"/>
          <p:bldP spid="49" grpId="0"/>
          <p:bldP spid="52" grpId="0"/>
          <p:bldP spid="53" grpId="0"/>
          <p:bldP spid="54" grpId="0"/>
          <p:bldP spid="5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92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1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24" dur="1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42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4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7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6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7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2" grpId="0"/>
          <p:bldP spid="39" grpId="0" animBg="1"/>
          <p:bldP spid="40" grpId="0" animBg="1"/>
          <p:bldP spid="41" grpId="0" animBg="1"/>
          <p:bldP spid="43" grpId="0" animBg="1"/>
          <p:bldP spid="44" grpId="0" animBg="1"/>
          <p:bldP spid="45" grpId="0" animBg="1"/>
          <p:bldP spid="48" grpId="0"/>
          <p:bldP spid="49" grpId="0"/>
          <p:bldP spid="52" grpId="0"/>
          <p:bldP spid="53" grpId="0"/>
          <p:bldP spid="54" grpId="0"/>
          <p:bldP spid="55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Three Cycle </a:t>
            </a:r>
            <a:r>
              <a:rPr lang="id-ID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endParaRPr lang="en-US" sz="4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reeform 11"/>
          <p:cNvSpPr>
            <a:spLocks/>
          </p:cNvSpPr>
          <p:nvPr/>
        </p:nvSpPr>
        <p:spPr bwMode="auto">
          <a:xfrm rot="3600000">
            <a:off x="6203916" y="3641477"/>
            <a:ext cx="2209273" cy="2411461"/>
          </a:xfrm>
          <a:custGeom>
            <a:avLst/>
            <a:gdLst>
              <a:gd name="T0" fmla="*/ 678 w 821"/>
              <a:gd name="T1" fmla="*/ 438 h 897"/>
              <a:gd name="T2" fmla="*/ 662 w 821"/>
              <a:gd name="T3" fmla="*/ 405 h 897"/>
              <a:gd name="T4" fmla="*/ 648 w 821"/>
              <a:gd name="T5" fmla="*/ 379 h 897"/>
              <a:gd name="T6" fmla="*/ 631 w 821"/>
              <a:gd name="T7" fmla="*/ 351 h 897"/>
              <a:gd name="T8" fmla="*/ 538 w 821"/>
              <a:gd name="T9" fmla="*/ 232 h 897"/>
              <a:gd name="T10" fmla="*/ 477 w 821"/>
              <a:gd name="T11" fmla="*/ 174 h 897"/>
              <a:gd name="T12" fmla="*/ 409 w 821"/>
              <a:gd name="T13" fmla="*/ 123 h 897"/>
              <a:gd name="T14" fmla="*/ 337 w 821"/>
              <a:gd name="T15" fmla="*/ 81 h 897"/>
              <a:gd name="T16" fmla="*/ 300 w 821"/>
              <a:gd name="T17" fmla="*/ 63 h 897"/>
              <a:gd name="T18" fmla="*/ 265 w 821"/>
              <a:gd name="T19" fmla="*/ 48 h 897"/>
              <a:gd name="T20" fmla="*/ 194 w 821"/>
              <a:gd name="T21" fmla="*/ 25 h 897"/>
              <a:gd name="T22" fmla="*/ 131 w 821"/>
              <a:gd name="T23" fmla="*/ 11 h 897"/>
              <a:gd name="T24" fmla="*/ 36 w 821"/>
              <a:gd name="T25" fmla="*/ 1 h 897"/>
              <a:gd name="T26" fmla="*/ 0 w 821"/>
              <a:gd name="T27" fmla="*/ 0 h 897"/>
              <a:gd name="T28" fmla="*/ 34 w 821"/>
              <a:gd name="T29" fmla="*/ 12 h 897"/>
              <a:gd name="T30" fmla="*/ 118 w 821"/>
              <a:gd name="T31" fmla="*/ 49 h 897"/>
              <a:gd name="T32" fmla="*/ 170 w 821"/>
              <a:gd name="T33" fmla="*/ 80 h 897"/>
              <a:gd name="T34" fmla="*/ 224 w 821"/>
              <a:gd name="T35" fmla="*/ 119 h 897"/>
              <a:gd name="T36" fmla="*/ 251 w 821"/>
              <a:gd name="T37" fmla="*/ 142 h 897"/>
              <a:gd name="T38" fmla="*/ 276 w 821"/>
              <a:gd name="T39" fmla="*/ 166 h 897"/>
              <a:gd name="T40" fmla="*/ 323 w 821"/>
              <a:gd name="T41" fmla="*/ 219 h 897"/>
              <a:gd name="T42" fmla="*/ 363 w 821"/>
              <a:gd name="T43" fmla="*/ 276 h 897"/>
              <a:gd name="T44" fmla="*/ 395 w 821"/>
              <a:gd name="T45" fmla="*/ 334 h 897"/>
              <a:gd name="T46" fmla="*/ 434 w 821"/>
              <a:gd name="T47" fmla="*/ 442 h 897"/>
              <a:gd name="T48" fmla="*/ 293 w 821"/>
              <a:gd name="T49" fmla="*/ 443 h 897"/>
              <a:gd name="T50" fmla="*/ 563 w 821"/>
              <a:gd name="T51" fmla="*/ 897 h 897"/>
              <a:gd name="T52" fmla="*/ 821 w 821"/>
              <a:gd name="T53" fmla="*/ 437 h 897"/>
              <a:gd name="T54" fmla="*/ 678 w 821"/>
              <a:gd name="T55" fmla="*/ 438 h 8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821" h="897">
                <a:moveTo>
                  <a:pt x="678" y="438"/>
                </a:moveTo>
                <a:cubicBezTo>
                  <a:pt x="674" y="428"/>
                  <a:pt x="668" y="416"/>
                  <a:pt x="662" y="405"/>
                </a:cubicBezTo>
                <a:cubicBezTo>
                  <a:pt x="657" y="396"/>
                  <a:pt x="653" y="388"/>
                  <a:pt x="648" y="379"/>
                </a:cubicBezTo>
                <a:cubicBezTo>
                  <a:pt x="642" y="370"/>
                  <a:pt x="637" y="361"/>
                  <a:pt x="631" y="351"/>
                </a:cubicBezTo>
                <a:cubicBezTo>
                  <a:pt x="607" y="313"/>
                  <a:pt x="576" y="272"/>
                  <a:pt x="538" y="232"/>
                </a:cubicBezTo>
                <a:cubicBezTo>
                  <a:pt x="519" y="212"/>
                  <a:pt x="499" y="193"/>
                  <a:pt x="477" y="174"/>
                </a:cubicBezTo>
                <a:cubicBezTo>
                  <a:pt x="455" y="156"/>
                  <a:pt x="433" y="139"/>
                  <a:pt x="409" y="123"/>
                </a:cubicBezTo>
                <a:cubicBezTo>
                  <a:pt x="386" y="108"/>
                  <a:pt x="362" y="93"/>
                  <a:pt x="337" y="81"/>
                </a:cubicBezTo>
                <a:cubicBezTo>
                  <a:pt x="325" y="75"/>
                  <a:pt x="313" y="68"/>
                  <a:pt x="300" y="63"/>
                </a:cubicBezTo>
                <a:cubicBezTo>
                  <a:pt x="289" y="58"/>
                  <a:pt x="276" y="52"/>
                  <a:pt x="265" y="48"/>
                </a:cubicBezTo>
                <a:cubicBezTo>
                  <a:pt x="240" y="39"/>
                  <a:pt x="217" y="31"/>
                  <a:pt x="194" y="25"/>
                </a:cubicBezTo>
                <a:cubicBezTo>
                  <a:pt x="172" y="19"/>
                  <a:pt x="151" y="14"/>
                  <a:pt x="131" y="11"/>
                </a:cubicBezTo>
                <a:cubicBezTo>
                  <a:pt x="92" y="4"/>
                  <a:pt x="59" y="2"/>
                  <a:pt x="36" y="1"/>
                </a:cubicBezTo>
                <a:cubicBezTo>
                  <a:pt x="13" y="0"/>
                  <a:pt x="0" y="0"/>
                  <a:pt x="0" y="0"/>
                </a:cubicBezTo>
                <a:cubicBezTo>
                  <a:pt x="0" y="0"/>
                  <a:pt x="13" y="4"/>
                  <a:pt x="34" y="12"/>
                </a:cubicBezTo>
                <a:cubicBezTo>
                  <a:pt x="55" y="19"/>
                  <a:pt x="85" y="31"/>
                  <a:pt x="118" y="49"/>
                </a:cubicBezTo>
                <a:cubicBezTo>
                  <a:pt x="135" y="58"/>
                  <a:pt x="152" y="68"/>
                  <a:pt x="170" y="80"/>
                </a:cubicBezTo>
                <a:cubicBezTo>
                  <a:pt x="188" y="91"/>
                  <a:pt x="207" y="105"/>
                  <a:pt x="224" y="119"/>
                </a:cubicBezTo>
                <a:cubicBezTo>
                  <a:pt x="234" y="126"/>
                  <a:pt x="242" y="134"/>
                  <a:pt x="251" y="142"/>
                </a:cubicBezTo>
                <a:cubicBezTo>
                  <a:pt x="259" y="149"/>
                  <a:pt x="268" y="158"/>
                  <a:pt x="276" y="166"/>
                </a:cubicBezTo>
                <a:cubicBezTo>
                  <a:pt x="293" y="183"/>
                  <a:pt x="309" y="201"/>
                  <a:pt x="323" y="219"/>
                </a:cubicBezTo>
                <a:cubicBezTo>
                  <a:pt x="338" y="237"/>
                  <a:pt x="351" y="257"/>
                  <a:pt x="363" y="276"/>
                </a:cubicBezTo>
                <a:cubicBezTo>
                  <a:pt x="375" y="296"/>
                  <a:pt x="386" y="315"/>
                  <a:pt x="395" y="334"/>
                </a:cubicBezTo>
                <a:cubicBezTo>
                  <a:pt x="413" y="373"/>
                  <a:pt x="425" y="410"/>
                  <a:pt x="434" y="442"/>
                </a:cubicBezTo>
                <a:cubicBezTo>
                  <a:pt x="293" y="443"/>
                  <a:pt x="293" y="443"/>
                  <a:pt x="293" y="443"/>
                </a:cubicBezTo>
                <a:cubicBezTo>
                  <a:pt x="563" y="897"/>
                  <a:pt x="563" y="897"/>
                  <a:pt x="563" y="897"/>
                </a:cubicBezTo>
                <a:cubicBezTo>
                  <a:pt x="821" y="437"/>
                  <a:pt x="821" y="437"/>
                  <a:pt x="821" y="437"/>
                </a:cubicBezTo>
                <a:lnTo>
                  <a:pt x="678" y="438"/>
                </a:lnTo>
                <a:close/>
              </a:path>
            </a:pathLst>
          </a:custGeom>
          <a:gradFill>
            <a:gsLst>
              <a:gs pos="0">
                <a:schemeClr val="accent4"/>
              </a:gs>
              <a:gs pos="83000">
                <a:schemeClr val="accent6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Freeform 12"/>
          <p:cNvSpPr>
            <a:spLocks/>
          </p:cNvSpPr>
          <p:nvPr/>
        </p:nvSpPr>
        <p:spPr bwMode="auto">
          <a:xfrm rot="3600000">
            <a:off x="3192502" y="4197594"/>
            <a:ext cx="2916109" cy="1540245"/>
          </a:xfrm>
          <a:custGeom>
            <a:avLst/>
            <a:gdLst>
              <a:gd name="T0" fmla="*/ 1046 w 1084"/>
              <a:gd name="T1" fmla="*/ 43 h 573"/>
              <a:gd name="T2" fmla="*/ 1029 w 1084"/>
              <a:gd name="T3" fmla="*/ 59 h 573"/>
              <a:gd name="T4" fmla="*/ 988 w 1084"/>
              <a:gd name="T5" fmla="*/ 95 h 573"/>
              <a:gd name="T6" fmla="*/ 963 w 1084"/>
              <a:gd name="T7" fmla="*/ 115 h 573"/>
              <a:gd name="T8" fmla="*/ 936 w 1084"/>
              <a:gd name="T9" fmla="*/ 133 h 573"/>
              <a:gd name="T10" fmla="*/ 875 w 1084"/>
              <a:gd name="T11" fmla="*/ 169 h 573"/>
              <a:gd name="T12" fmla="*/ 841 w 1084"/>
              <a:gd name="T13" fmla="*/ 185 h 573"/>
              <a:gd name="T14" fmla="*/ 824 w 1084"/>
              <a:gd name="T15" fmla="*/ 193 h 573"/>
              <a:gd name="T16" fmla="*/ 806 w 1084"/>
              <a:gd name="T17" fmla="*/ 199 h 573"/>
              <a:gd name="T18" fmla="*/ 771 w 1084"/>
              <a:gd name="T19" fmla="*/ 211 h 573"/>
              <a:gd name="T20" fmla="*/ 734 w 1084"/>
              <a:gd name="T21" fmla="*/ 221 h 573"/>
              <a:gd name="T22" fmla="*/ 697 w 1084"/>
              <a:gd name="T23" fmla="*/ 228 h 573"/>
              <a:gd name="T24" fmla="*/ 661 w 1084"/>
              <a:gd name="T25" fmla="*/ 234 h 573"/>
              <a:gd name="T26" fmla="*/ 591 w 1084"/>
              <a:gd name="T27" fmla="*/ 238 h 573"/>
              <a:gd name="T28" fmla="*/ 557 w 1084"/>
              <a:gd name="T29" fmla="*/ 237 h 573"/>
              <a:gd name="T30" fmla="*/ 526 w 1084"/>
              <a:gd name="T31" fmla="*/ 234 h 573"/>
              <a:gd name="T32" fmla="*/ 497 w 1084"/>
              <a:gd name="T33" fmla="*/ 230 h 573"/>
              <a:gd name="T34" fmla="*/ 470 w 1084"/>
              <a:gd name="T35" fmla="*/ 225 h 573"/>
              <a:gd name="T36" fmla="*/ 465 w 1084"/>
              <a:gd name="T37" fmla="*/ 224 h 573"/>
              <a:gd name="T38" fmla="*/ 526 w 1084"/>
              <a:gd name="T39" fmla="*/ 102 h 573"/>
              <a:gd name="T40" fmla="*/ 0 w 1084"/>
              <a:gd name="T41" fmla="*/ 132 h 573"/>
              <a:gd name="T42" fmla="*/ 289 w 1084"/>
              <a:gd name="T43" fmla="*/ 573 h 573"/>
              <a:gd name="T44" fmla="*/ 352 w 1084"/>
              <a:gd name="T45" fmla="*/ 448 h 573"/>
              <a:gd name="T46" fmla="*/ 364 w 1084"/>
              <a:gd name="T47" fmla="*/ 449 h 573"/>
              <a:gd name="T48" fmla="*/ 394 w 1084"/>
              <a:gd name="T49" fmla="*/ 449 h 573"/>
              <a:gd name="T50" fmla="*/ 428 w 1084"/>
              <a:gd name="T51" fmla="*/ 449 h 573"/>
              <a:gd name="T52" fmla="*/ 462 w 1084"/>
              <a:gd name="T53" fmla="*/ 446 h 573"/>
              <a:gd name="T54" fmla="*/ 499 w 1084"/>
              <a:gd name="T55" fmla="*/ 442 h 573"/>
              <a:gd name="T56" fmla="*/ 538 w 1084"/>
              <a:gd name="T57" fmla="*/ 435 h 573"/>
              <a:gd name="T58" fmla="*/ 579 w 1084"/>
              <a:gd name="T59" fmla="*/ 426 h 573"/>
              <a:gd name="T60" fmla="*/ 621 w 1084"/>
              <a:gd name="T61" fmla="*/ 415 h 573"/>
              <a:gd name="T62" fmla="*/ 704 w 1084"/>
              <a:gd name="T63" fmla="*/ 383 h 573"/>
              <a:gd name="T64" fmla="*/ 745 w 1084"/>
              <a:gd name="T65" fmla="*/ 364 h 573"/>
              <a:gd name="T66" fmla="*/ 785 w 1084"/>
              <a:gd name="T67" fmla="*/ 342 h 573"/>
              <a:gd name="T68" fmla="*/ 823 w 1084"/>
              <a:gd name="T69" fmla="*/ 318 h 573"/>
              <a:gd name="T70" fmla="*/ 859 w 1084"/>
              <a:gd name="T71" fmla="*/ 292 h 573"/>
              <a:gd name="T72" fmla="*/ 876 w 1084"/>
              <a:gd name="T73" fmla="*/ 279 h 573"/>
              <a:gd name="T74" fmla="*/ 892 w 1084"/>
              <a:gd name="T75" fmla="*/ 264 h 573"/>
              <a:gd name="T76" fmla="*/ 924 w 1084"/>
              <a:gd name="T77" fmla="*/ 236 h 573"/>
              <a:gd name="T78" fmla="*/ 977 w 1084"/>
              <a:gd name="T79" fmla="*/ 178 h 573"/>
              <a:gd name="T80" fmla="*/ 999 w 1084"/>
              <a:gd name="T81" fmla="*/ 150 h 573"/>
              <a:gd name="T82" fmla="*/ 1018 w 1084"/>
              <a:gd name="T83" fmla="*/ 123 h 573"/>
              <a:gd name="T84" fmla="*/ 1048 w 1084"/>
              <a:gd name="T85" fmla="*/ 73 h 573"/>
              <a:gd name="T86" fmla="*/ 1060 w 1084"/>
              <a:gd name="T87" fmla="*/ 53 h 573"/>
              <a:gd name="T88" fmla="*/ 1068 w 1084"/>
              <a:gd name="T89" fmla="*/ 34 h 573"/>
              <a:gd name="T90" fmla="*/ 1084 w 1084"/>
              <a:gd name="T91" fmla="*/ 0 h 573"/>
              <a:gd name="T92" fmla="*/ 1059 w 1084"/>
              <a:gd name="T93" fmla="*/ 28 h 573"/>
              <a:gd name="T94" fmla="*/ 1046 w 1084"/>
              <a:gd name="T95" fmla="*/ 43 h 5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084" h="573">
                <a:moveTo>
                  <a:pt x="1046" y="43"/>
                </a:moveTo>
                <a:cubicBezTo>
                  <a:pt x="1041" y="48"/>
                  <a:pt x="1035" y="53"/>
                  <a:pt x="1029" y="59"/>
                </a:cubicBezTo>
                <a:cubicBezTo>
                  <a:pt x="1017" y="70"/>
                  <a:pt x="1004" y="83"/>
                  <a:pt x="988" y="95"/>
                </a:cubicBezTo>
                <a:cubicBezTo>
                  <a:pt x="980" y="101"/>
                  <a:pt x="972" y="108"/>
                  <a:pt x="963" y="115"/>
                </a:cubicBezTo>
                <a:cubicBezTo>
                  <a:pt x="954" y="121"/>
                  <a:pt x="945" y="127"/>
                  <a:pt x="936" y="133"/>
                </a:cubicBezTo>
                <a:cubicBezTo>
                  <a:pt x="917" y="147"/>
                  <a:pt x="896" y="157"/>
                  <a:pt x="875" y="169"/>
                </a:cubicBezTo>
                <a:cubicBezTo>
                  <a:pt x="864" y="175"/>
                  <a:pt x="852" y="180"/>
                  <a:pt x="841" y="185"/>
                </a:cubicBezTo>
                <a:cubicBezTo>
                  <a:pt x="835" y="187"/>
                  <a:pt x="830" y="190"/>
                  <a:pt x="824" y="193"/>
                </a:cubicBezTo>
                <a:cubicBezTo>
                  <a:pt x="806" y="199"/>
                  <a:pt x="806" y="199"/>
                  <a:pt x="806" y="199"/>
                </a:cubicBezTo>
                <a:cubicBezTo>
                  <a:pt x="794" y="203"/>
                  <a:pt x="783" y="208"/>
                  <a:pt x="771" y="211"/>
                </a:cubicBezTo>
                <a:cubicBezTo>
                  <a:pt x="758" y="215"/>
                  <a:pt x="746" y="218"/>
                  <a:pt x="734" y="221"/>
                </a:cubicBezTo>
                <a:cubicBezTo>
                  <a:pt x="722" y="224"/>
                  <a:pt x="709" y="226"/>
                  <a:pt x="697" y="228"/>
                </a:cubicBezTo>
                <a:cubicBezTo>
                  <a:pt x="685" y="231"/>
                  <a:pt x="673" y="233"/>
                  <a:pt x="661" y="234"/>
                </a:cubicBezTo>
                <a:cubicBezTo>
                  <a:pt x="637" y="237"/>
                  <a:pt x="613" y="237"/>
                  <a:pt x="591" y="238"/>
                </a:cubicBezTo>
                <a:cubicBezTo>
                  <a:pt x="579" y="238"/>
                  <a:pt x="568" y="237"/>
                  <a:pt x="557" y="237"/>
                </a:cubicBezTo>
                <a:cubicBezTo>
                  <a:pt x="547" y="236"/>
                  <a:pt x="536" y="236"/>
                  <a:pt x="526" y="234"/>
                </a:cubicBezTo>
                <a:cubicBezTo>
                  <a:pt x="516" y="233"/>
                  <a:pt x="506" y="231"/>
                  <a:pt x="497" y="230"/>
                </a:cubicBezTo>
                <a:cubicBezTo>
                  <a:pt x="487" y="229"/>
                  <a:pt x="478" y="226"/>
                  <a:pt x="470" y="225"/>
                </a:cubicBezTo>
                <a:cubicBezTo>
                  <a:pt x="468" y="224"/>
                  <a:pt x="467" y="224"/>
                  <a:pt x="465" y="224"/>
                </a:cubicBezTo>
                <a:cubicBezTo>
                  <a:pt x="526" y="102"/>
                  <a:pt x="526" y="102"/>
                  <a:pt x="526" y="102"/>
                </a:cubicBezTo>
                <a:cubicBezTo>
                  <a:pt x="0" y="132"/>
                  <a:pt x="0" y="132"/>
                  <a:pt x="0" y="132"/>
                </a:cubicBezTo>
                <a:cubicBezTo>
                  <a:pt x="289" y="573"/>
                  <a:pt x="289" y="573"/>
                  <a:pt x="289" y="573"/>
                </a:cubicBezTo>
                <a:cubicBezTo>
                  <a:pt x="352" y="448"/>
                  <a:pt x="352" y="448"/>
                  <a:pt x="352" y="448"/>
                </a:cubicBezTo>
                <a:cubicBezTo>
                  <a:pt x="356" y="448"/>
                  <a:pt x="360" y="449"/>
                  <a:pt x="364" y="449"/>
                </a:cubicBezTo>
                <a:cubicBezTo>
                  <a:pt x="373" y="449"/>
                  <a:pt x="383" y="449"/>
                  <a:pt x="394" y="449"/>
                </a:cubicBezTo>
                <a:cubicBezTo>
                  <a:pt x="405" y="449"/>
                  <a:pt x="416" y="449"/>
                  <a:pt x="428" y="449"/>
                </a:cubicBezTo>
                <a:cubicBezTo>
                  <a:pt x="439" y="448"/>
                  <a:pt x="450" y="447"/>
                  <a:pt x="462" y="446"/>
                </a:cubicBezTo>
                <a:cubicBezTo>
                  <a:pt x="474" y="445"/>
                  <a:pt x="486" y="444"/>
                  <a:pt x="499" y="442"/>
                </a:cubicBezTo>
                <a:cubicBezTo>
                  <a:pt x="512" y="440"/>
                  <a:pt x="525" y="437"/>
                  <a:pt x="538" y="435"/>
                </a:cubicBezTo>
                <a:cubicBezTo>
                  <a:pt x="552" y="433"/>
                  <a:pt x="565" y="430"/>
                  <a:pt x="579" y="426"/>
                </a:cubicBezTo>
                <a:cubicBezTo>
                  <a:pt x="593" y="422"/>
                  <a:pt x="607" y="419"/>
                  <a:pt x="621" y="415"/>
                </a:cubicBezTo>
                <a:cubicBezTo>
                  <a:pt x="648" y="405"/>
                  <a:pt x="677" y="396"/>
                  <a:pt x="704" y="383"/>
                </a:cubicBezTo>
                <a:cubicBezTo>
                  <a:pt x="718" y="377"/>
                  <a:pt x="732" y="371"/>
                  <a:pt x="745" y="364"/>
                </a:cubicBezTo>
                <a:cubicBezTo>
                  <a:pt x="758" y="357"/>
                  <a:pt x="772" y="350"/>
                  <a:pt x="785" y="342"/>
                </a:cubicBezTo>
                <a:cubicBezTo>
                  <a:pt x="798" y="334"/>
                  <a:pt x="810" y="326"/>
                  <a:pt x="823" y="318"/>
                </a:cubicBezTo>
                <a:cubicBezTo>
                  <a:pt x="836" y="310"/>
                  <a:pt x="847" y="300"/>
                  <a:pt x="859" y="292"/>
                </a:cubicBezTo>
                <a:cubicBezTo>
                  <a:pt x="876" y="279"/>
                  <a:pt x="876" y="279"/>
                  <a:pt x="876" y="279"/>
                </a:cubicBezTo>
                <a:cubicBezTo>
                  <a:pt x="882" y="274"/>
                  <a:pt x="887" y="269"/>
                  <a:pt x="892" y="264"/>
                </a:cubicBezTo>
                <a:cubicBezTo>
                  <a:pt x="903" y="255"/>
                  <a:pt x="914" y="246"/>
                  <a:pt x="924" y="236"/>
                </a:cubicBezTo>
                <a:cubicBezTo>
                  <a:pt x="943" y="216"/>
                  <a:pt x="962" y="198"/>
                  <a:pt x="977" y="178"/>
                </a:cubicBezTo>
                <a:cubicBezTo>
                  <a:pt x="984" y="169"/>
                  <a:pt x="992" y="159"/>
                  <a:pt x="999" y="150"/>
                </a:cubicBezTo>
                <a:cubicBezTo>
                  <a:pt x="1006" y="141"/>
                  <a:pt x="1012" y="132"/>
                  <a:pt x="1018" y="123"/>
                </a:cubicBezTo>
                <a:cubicBezTo>
                  <a:pt x="1030" y="106"/>
                  <a:pt x="1040" y="88"/>
                  <a:pt x="1048" y="73"/>
                </a:cubicBezTo>
                <a:cubicBezTo>
                  <a:pt x="1052" y="66"/>
                  <a:pt x="1056" y="59"/>
                  <a:pt x="1060" y="53"/>
                </a:cubicBezTo>
                <a:cubicBezTo>
                  <a:pt x="1063" y="46"/>
                  <a:pt x="1066" y="40"/>
                  <a:pt x="1068" y="34"/>
                </a:cubicBezTo>
                <a:cubicBezTo>
                  <a:pt x="1079" y="12"/>
                  <a:pt x="1084" y="0"/>
                  <a:pt x="1084" y="0"/>
                </a:cubicBezTo>
                <a:cubicBezTo>
                  <a:pt x="1084" y="0"/>
                  <a:pt x="1075" y="10"/>
                  <a:pt x="1059" y="28"/>
                </a:cubicBezTo>
                <a:cubicBezTo>
                  <a:pt x="1055" y="32"/>
                  <a:pt x="1051" y="37"/>
                  <a:pt x="1046" y="4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83000">
                <a:schemeClr val="accent2"/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Freeform 13"/>
          <p:cNvSpPr>
            <a:spLocks/>
          </p:cNvSpPr>
          <p:nvPr/>
        </p:nvSpPr>
        <p:spPr bwMode="auto">
          <a:xfrm rot="3600000">
            <a:off x="5069006" y="1278685"/>
            <a:ext cx="1921607" cy="3042682"/>
          </a:xfrm>
          <a:custGeom>
            <a:avLst/>
            <a:gdLst>
              <a:gd name="T0" fmla="*/ 319 w 715"/>
              <a:gd name="T1" fmla="*/ 388 h 1132"/>
              <a:gd name="T2" fmla="*/ 338 w 715"/>
              <a:gd name="T3" fmla="*/ 373 h 1132"/>
              <a:gd name="T4" fmla="*/ 384 w 715"/>
              <a:gd name="T5" fmla="*/ 492 h 1132"/>
              <a:gd name="T6" fmla="*/ 715 w 715"/>
              <a:gd name="T7" fmla="*/ 81 h 1132"/>
              <a:gd name="T8" fmla="*/ 193 w 715"/>
              <a:gd name="T9" fmla="*/ 0 h 1132"/>
              <a:gd name="T10" fmla="*/ 241 w 715"/>
              <a:gd name="T11" fmla="*/ 121 h 1132"/>
              <a:gd name="T12" fmla="*/ 237 w 715"/>
              <a:gd name="T13" fmla="*/ 125 h 1132"/>
              <a:gd name="T14" fmla="*/ 145 w 715"/>
              <a:gd name="T15" fmla="*/ 232 h 1132"/>
              <a:gd name="T16" fmla="*/ 96 w 715"/>
              <a:gd name="T17" fmla="*/ 311 h 1132"/>
              <a:gd name="T18" fmla="*/ 74 w 715"/>
              <a:gd name="T19" fmla="*/ 356 h 1132"/>
              <a:gd name="T20" fmla="*/ 71 w 715"/>
              <a:gd name="T21" fmla="*/ 361 h 1132"/>
              <a:gd name="T22" fmla="*/ 70 w 715"/>
              <a:gd name="T23" fmla="*/ 364 h 1132"/>
              <a:gd name="T24" fmla="*/ 69 w 715"/>
              <a:gd name="T25" fmla="*/ 365 h 1132"/>
              <a:gd name="T26" fmla="*/ 67 w 715"/>
              <a:gd name="T27" fmla="*/ 368 h 1132"/>
              <a:gd name="T28" fmla="*/ 67 w 715"/>
              <a:gd name="T29" fmla="*/ 369 h 1132"/>
              <a:gd name="T30" fmla="*/ 67 w 715"/>
              <a:gd name="T31" fmla="*/ 370 h 1132"/>
              <a:gd name="T32" fmla="*/ 63 w 715"/>
              <a:gd name="T33" fmla="*/ 381 h 1132"/>
              <a:gd name="T34" fmla="*/ 54 w 715"/>
              <a:gd name="T35" fmla="*/ 402 h 1132"/>
              <a:gd name="T36" fmla="*/ 50 w 715"/>
              <a:gd name="T37" fmla="*/ 413 h 1132"/>
              <a:gd name="T38" fmla="*/ 45 w 715"/>
              <a:gd name="T39" fmla="*/ 426 h 1132"/>
              <a:gd name="T40" fmla="*/ 36 w 715"/>
              <a:gd name="T41" fmla="*/ 453 h 1132"/>
              <a:gd name="T42" fmla="*/ 22 w 715"/>
              <a:gd name="T43" fmla="*/ 506 h 1132"/>
              <a:gd name="T44" fmla="*/ 4 w 715"/>
              <a:gd name="T45" fmla="*/ 614 h 1132"/>
              <a:gd name="T46" fmla="*/ 2 w 715"/>
              <a:gd name="T47" fmla="*/ 721 h 1132"/>
              <a:gd name="T48" fmla="*/ 14 w 715"/>
              <a:gd name="T49" fmla="*/ 822 h 1132"/>
              <a:gd name="T50" fmla="*/ 39 w 715"/>
              <a:gd name="T51" fmla="*/ 913 h 1132"/>
              <a:gd name="T52" fmla="*/ 53 w 715"/>
              <a:gd name="T53" fmla="*/ 954 h 1132"/>
              <a:gd name="T54" fmla="*/ 69 w 715"/>
              <a:gd name="T55" fmla="*/ 990 h 1132"/>
              <a:gd name="T56" fmla="*/ 102 w 715"/>
              <a:gd name="T57" fmla="*/ 1052 h 1132"/>
              <a:gd name="T58" fmla="*/ 130 w 715"/>
              <a:gd name="T59" fmla="*/ 1096 h 1132"/>
              <a:gd name="T60" fmla="*/ 158 w 715"/>
              <a:gd name="T61" fmla="*/ 1132 h 1132"/>
              <a:gd name="T62" fmla="*/ 141 w 715"/>
              <a:gd name="T63" fmla="*/ 1090 h 1132"/>
              <a:gd name="T64" fmla="*/ 125 w 715"/>
              <a:gd name="T65" fmla="*/ 1041 h 1132"/>
              <a:gd name="T66" fmla="*/ 111 w 715"/>
              <a:gd name="T67" fmla="*/ 977 h 1132"/>
              <a:gd name="T68" fmla="*/ 105 w 715"/>
              <a:gd name="T69" fmla="*/ 940 h 1132"/>
              <a:gd name="T70" fmla="*/ 101 w 715"/>
              <a:gd name="T71" fmla="*/ 901 h 1132"/>
              <a:gd name="T72" fmla="*/ 102 w 715"/>
              <a:gd name="T73" fmla="*/ 816 h 1132"/>
              <a:gd name="T74" fmla="*/ 114 w 715"/>
              <a:gd name="T75" fmla="*/ 728 h 1132"/>
              <a:gd name="T76" fmla="*/ 139 w 715"/>
              <a:gd name="T77" fmla="*/ 642 h 1132"/>
              <a:gd name="T78" fmla="*/ 175 w 715"/>
              <a:gd name="T79" fmla="*/ 562 h 1132"/>
              <a:gd name="T80" fmla="*/ 197 w 715"/>
              <a:gd name="T81" fmla="*/ 527 h 1132"/>
              <a:gd name="T82" fmla="*/ 207 w 715"/>
              <a:gd name="T83" fmla="*/ 511 h 1132"/>
              <a:gd name="T84" fmla="*/ 213 w 715"/>
              <a:gd name="T85" fmla="*/ 503 h 1132"/>
              <a:gd name="T86" fmla="*/ 220 w 715"/>
              <a:gd name="T87" fmla="*/ 493 h 1132"/>
              <a:gd name="T88" fmla="*/ 233 w 715"/>
              <a:gd name="T89" fmla="*/ 475 h 1132"/>
              <a:gd name="T90" fmla="*/ 240 w 715"/>
              <a:gd name="T91" fmla="*/ 466 h 1132"/>
              <a:gd name="T92" fmla="*/ 241 w 715"/>
              <a:gd name="T93" fmla="*/ 465 h 1132"/>
              <a:gd name="T94" fmla="*/ 241 w 715"/>
              <a:gd name="T95" fmla="*/ 464 h 1132"/>
              <a:gd name="T96" fmla="*/ 240 w 715"/>
              <a:gd name="T97" fmla="*/ 467 h 1132"/>
              <a:gd name="T98" fmla="*/ 240 w 715"/>
              <a:gd name="T99" fmla="*/ 467 h 1132"/>
              <a:gd name="T100" fmla="*/ 242 w 715"/>
              <a:gd name="T101" fmla="*/ 465 h 1132"/>
              <a:gd name="T102" fmla="*/ 245 w 715"/>
              <a:gd name="T103" fmla="*/ 461 h 1132"/>
              <a:gd name="T104" fmla="*/ 270 w 715"/>
              <a:gd name="T105" fmla="*/ 433 h 1132"/>
              <a:gd name="T106" fmla="*/ 319 w 715"/>
              <a:gd name="T107" fmla="*/ 388 h 1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715" h="1132">
                <a:moveTo>
                  <a:pt x="319" y="388"/>
                </a:moveTo>
                <a:cubicBezTo>
                  <a:pt x="326" y="383"/>
                  <a:pt x="332" y="378"/>
                  <a:pt x="338" y="373"/>
                </a:cubicBezTo>
                <a:cubicBezTo>
                  <a:pt x="384" y="492"/>
                  <a:pt x="384" y="492"/>
                  <a:pt x="384" y="492"/>
                </a:cubicBezTo>
                <a:cubicBezTo>
                  <a:pt x="715" y="81"/>
                  <a:pt x="715" y="81"/>
                  <a:pt x="715" y="81"/>
                </a:cubicBezTo>
                <a:cubicBezTo>
                  <a:pt x="193" y="0"/>
                  <a:pt x="193" y="0"/>
                  <a:pt x="193" y="0"/>
                </a:cubicBezTo>
                <a:cubicBezTo>
                  <a:pt x="241" y="121"/>
                  <a:pt x="241" y="121"/>
                  <a:pt x="241" y="121"/>
                </a:cubicBezTo>
                <a:cubicBezTo>
                  <a:pt x="239" y="123"/>
                  <a:pt x="238" y="124"/>
                  <a:pt x="237" y="125"/>
                </a:cubicBezTo>
                <a:cubicBezTo>
                  <a:pt x="212" y="149"/>
                  <a:pt x="179" y="185"/>
                  <a:pt x="145" y="232"/>
                </a:cubicBezTo>
                <a:cubicBezTo>
                  <a:pt x="129" y="256"/>
                  <a:pt x="112" y="282"/>
                  <a:pt x="96" y="311"/>
                </a:cubicBezTo>
                <a:cubicBezTo>
                  <a:pt x="89" y="325"/>
                  <a:pt x="81" y="340"/>
                  <a:pt x="74" y="356"/>
                </a:cubicBezTo>
                <a:cubicBezTo>
                  <a:pt x="71" y="361"/>
                  <a:pt x="71" y="361"/>
                  <a:pt x="71" y="361"/>
                </a:cubicBezTo>
                <a:cubicBezTo>
                  <a:pt x="70" y="364"/>
                  <a:pt x="70" y="364"/>
                  <a:pt x="70" y="364"/>
                </a:cubicBezTo>
                <a:cubicBezTo>
                  <a:pt x="69" y="365"/>
                  <a:pt x="69" y="365"/>
                  <a:pt x="69" y="365"/>
                </a:cubicBezTo>
                <a:cubicBezTo>
                  <a:pt x="69" y="367"/>
                  <a:pt x="71" y="362"/>
                  <a:pt x="67" y="368"/>
                </a:cubicBezTo>
                <a:cubicBezTo>
                  <a:pt x="67" y="369"/>
                  <a:pt x="67" y="369"/>
                  <a:pt x="67" y="369"/>
                </a:cubicBezTo>
                <a:cubicBezTo>
                  <a:pt x="67" y="370"/>
                  <a:pt x="67" y="370"/>
                  <a:pt x="67" y="370"/>
                </a:cubicBezTo>
                <a:cubicBezTo>
                  <a:pt x="63" y="381"/>
                  <a:pt x="63" y="381"/>
                  <a:pt x="63" y="381"/>
                </a:cubicBezTo>
                <a:cubicBezTo>
                  <a:pt x="60" y="388"/>
                  <a:pt x="57" y="395"/>
                  <a:pt x="54" y="402"/>
                </a:cubicBezTo>
                <a:cubicBezTo>
                  <a:pt x="50" y="413"/>
                  <a:pt x="50" y="413"/>
                  <a:pt x="50" y="413"/>
                </a:cubicBezTo>
                <a:cubicBezTo>
                  <a:pt x="45" y="426"/>
                  <a:pt x="45" y="426"/>
                  <a:pt x="45" y="426"/>
                </a:cubicBezTo>
                <a:cubicBezTo>
                  <a:pt x="42" y="435"/>
                  <a:pt x="39" y="444"/>
                  <a:pt x="36" y="453"/>
                </a:cubicBezTo>
                <a:cubicBezTo>
                  <a:pt x="30" y="471"/>
                  <a:pt x="26" y="488"/>
                  <a:pt x="22" y="506"/>
                </a:cubicBezTo>
                <a:cubicBezTo>
                  <a:pt x="13" y="541"/>
                  <a:pt x="7" y="577"/>
                  <a:pt x="4" y="614"/>
                </a:cubicBezTo>
                <a:cubicBezTo>
                  <a:pt x="0" y="650"/>
                  <a:pt x="0" y="686"/>
                  <a:pt x="2" y="721"/>
                </a:cubicBezTo>
                <a:cubicBezTo>
                  <a:pt x="4" y="756"/>
                  <a:pt x="8" y="790"/>
                  <a:pt x="14" y="822"/>
                </a:cubicBezTo>
                <a:cubicBezTo>
                  <a:pt x="21" y="855"/>
                  <a:pt x="29" y="885"/>
                  <a:pt x="39" y="913"/>
                </a:cubicBezTo>
                <a:cubicBezTo>
                  <a:pt x="43" y="927"/>
                  <a:pt x="49" y="941"/>
                  <a:pt x="53" y="954"/>
                </a:cubicBezTo>
                <a:cubicBezTo>
                  <a:pt x="58" y="967"/>
                  <a:pt x="64" y="979"/>
                  <a:pt x="69" y="990"/>
                </a:cubicBezTo>
                <a:cubicBezTo>
                  <a:pt x="80" y="1014"/>
                  <a:pt x="92" y="1034"/>
                  <a:pt x="102" y="1052"/>
                </a:cubicBezTo>
                <a:cubicBezTo>
                  <a:pt x="112" y="1069"/>
                  <a:pt x="122" y="1084"/>
                  <a:pt x="130" y="1096"/>
                </a:cubicBezTo>
                <a:cubicBezTo>
                  <a:pt x="148" y="1119"/>
                  <a:pt x="158" y="1132"/>
                  <a:pt x="158" y="1132"/>
                </a:cubicBezTo>
                <a:cubicBezTo>
                  <a:pt x="158" y="1132"/>
                  <a:pt x="152" y="1117"/>
                  <a:pt x="141" y="1090"/>
                </a:cubicBezTo>
                <a:cubicBezTo>
                  <a:pt x="136" y="1077"/>
                  <a:pt x="131" y="1060"/>
                  <a:pt x="125" y="1041"/>
                </a:cubicBezTo>
                <a:cubicBezTo>
                  <a:pt x="120" y="1022"/>
                  <a:pt x="114" y="1001"/>
                  <a:pt x="111" y="977"/>
                </a:cubicBezTo>
                <a:cubicBezTo>
                  <a:pt x="108" y="965"/>
                  <a:pt x="106" y="953"/>
                  <a:pt x="105" y="940"/>
                </a:cubicBezTo>
                <a:cubicBezTo>
                  <a:pt x="104" y="927"/>
                  <a:pt x="102" y="914"/>
                  <a:pt x="101" y="901"/>
                </a:cubicBezTo>
                <a:cubicBezTo>
                  <a:pt x="100" y="874"/>
                  <a:pt x="100" y="845"/>
                  <a:pt x="102" y="816"/>
                </a:cubicBezTo>
                <a:cubicBezTo>
                  <a:pt x="104" y="787"/>
                  <a:pt x="108" y="758"/>
                  <a:pt x="114" y="728"/>
                </a:cubicBezTo>
                <a:cubicBezTo>
                  <a:pt x="120" y="699"/>
                  <a:pt x="129" y="670"/>
                  <a:pt x="139" y="642"/>
                </a:cubicBezTo>
                <a:cubicBezTo>
                  <a:pt x="149" y="614"/>
                  <a:pt x="162" y="588"/>
                  <a:pt x="175" y="562"/>
                </a:cubicBezTo>
                <a:cubicBezTo>
                  <a:pt x="183" y="550"/>
                  <a:pt x="189" y="537"/>
                  <a:pt x="197" y="527"/>
                </a:cubicBezTo>
                <a:cubicBezTo>
                  <a:pt x="200" y="521"/>
                  <a:pt x="204" y="516"/>
                  <a:pt x="207" y="511"/>
                </a:cubicBezTo>
                <a:cubicBezTo>
                  <a:pt x="209" y="508"/>
                  <a:pt x="211" y="506"/>
                  <a:pt x="213" y="503"/>
                </a:cubicBezTo>
                <a:cubicBezTo>
                  <a:pt x="220" y="493"/>
                  <a:pt x="220" y="493"/>
                  <a:pt x="220" y="493"/>
                </a:cubicBezTo>
                <a:cubicBezTo>
                  <a:pt x="224" y="487"/>
                  <a:pt x="229" y="481"/>
                  <a:pt x="233" y="475"/>
                </a:cubicBezTo>
                <a:cubicBezTo>
                  <a:pt x="240" y="466"/>
                  <a:pt x="240" y="466"/>
                  <a:pt x="240" y="466"/>
                </a:cubicBezTo>
                <a:cubicBezTo>
                  <a:pt x="241" y="465"/>
                  <a:pt x="241" y="465"/>
                  <a:pt x="241" y="465"/>
                </a:cubicBezTo>
                <a:cubicBezTo>
                  <a:pt x="241" y="464"/>
                  <a:pt x="241" y="464"/>
                  <a:pt x="241" y="464"/>
                </a:cubicBezTo>
                <a:cubicBezTo>
                  <a:pt x="238" y="470"/>
                  <a:pt x="240" y="466"/>
                  <a:pt x="240" y="467"/>
                </a:cubicBezTo>
                <a:cubicBezTo>
                  <a:pt x="240" y="467"/>
                  <a:pt x="240" y="467"/>
                  <a:pt x="240" y="467"/>
                </a:cubicBezTo>
                <a:cubicBezTo>
                  <a:pt x="242" y="465"/>
                  <a:pt x="242" y="465"/>
                  <a:pt x="242" y="465"/>
                </a:cubicBezTo>
                <a:cubicBezTo>
                  <a:pt x="245" y="461"/>
                  <a:pt x="245" y="461"/>
                  <a:pt x="245" y="461"/>
                </a:cubicBezTo>
                <a:cubicBezTo>
                  <a:pt x="253" y="451"/>
                  <a:pt x="262" y="442"/>
                  <a:pt x="270" y="433"/>
                </a:cubicBezTo>
                <a:cubicBezTo>
                  <a:pt x="287" y="416"/>
                  <a:pt x="303" y="401"/>
                  <a:pt x="319" y="388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83000">
                <a:schemeClr val="accent4"/>
              </a:gs>
            </a:gsLst>
            <a:lin ang="54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/>
          <p:cNvSpPr txBox="1"/>
          <p:nvPr/>
        </p:nvSpPr>
        <p:spPr>
          <a:xfrm>
            <a:off x="7998037" y="1678267"/>
            <a:ext cx="2625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Segment Expansion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Details 1"/>
          <p:cNvSpPr txBox="1"/>
          <p:nvPr/>
        </p:nvSpPr>
        <p:spPr>
          <a:xfrm>
            <a:off x="7998037" y="1901256"/>
            <a:ext cx="2867357" cy="82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Paragraph line is a sample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eliteiusmod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endParaRPr 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"/>
          <p:cNvSpPr txBox="1"/>
          <p:nvPr/>
        </p:nvSpPr>
        <p:spPr>
          <a:xfrm>
            <a:off x="789222" y="3535447"/>
            <a:ext cx="2625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Management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Details 1"/>
          <p:cNvSpPr txBox="1"/>
          <p:nvPr/>
        </p:nvSpPr>
        <p:spPr>
          <a:xfrm>
            <a:off x="547614" y="3758436"/>
            <a:ext cx="2867357" cy="82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Paragraph line is a sample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eliteiusmod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endParaRPr 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itle 1"/>
          <p:cNvSpPr txBox="1"/>
          <p:nvPr/>
        </p:nvSpPr>
        <p:spPr>
          <a:xfrm>
            <a:off x="8254773" y="4870415"/>
            <a:ext cx="2625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Solution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Details 1"/>
          <p:cNvSpPr txBox="1"/>
          <p:nvPr/>
        </p:nvSpPr>
        <p:spPr>
          <a:xfrm>
            <a:off x="8254773" y="5093404"/>
            <a:ext cx="2867357" cy="822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Paragraph line is a sample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eliteiusmod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endParaRPr 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reeform 23"/>
          <p:cNvSpPr>
            <a:spLocks noEditPoints="1"/>
          </p:cNvSpPr>
          <p:nvPr/>
        </p:nvSpPr>
        <p:spPr bwMode="auto">
          <a:xfrm>
            <a:off x="4093640" y="4143044"/>
            <a:ext cx="423863" cy="417513"/>
          </a:xfrm>
          <a:custGeom>
            <a:avLst/>
            <a:gdLst>
              <a:gd name="T0" fmla="*/ 113 w 113"/>
              <a:gd name="T1" fmla="*/ 26 h 111"/>
              <a:gd name="T2" fmla="*/ 107 w 113"/>
              <a:gd name="T3" fmla="*/ 42 h 111"/>
              <a:gd name="T4" fmla="*/ 109 w 113"/>
              <a:gd name="T5" fmla="*/ 58 h 111"/>
              <a:gd name="T6" fmla="*/ 102 w 113"/>
              <a:gd name="T7" fmla="*/ 85 h 111"/>
              <a:gd name="T8" fmla="*/ 83 w 113"/>
              <a:gd name="T9" fmla="*/ 104 h 111"/>
              <a:gd name="T10" fmla="*/ 57 w 113"/>
              <a:gd name="T11" fmla="*/ 111 h 111"/>
              <a:gd name="T12" fmla="*/ 31 w 113"/>
              <a:gd name="T13" fmla="*/ 104 h 111"/>
              <a:gd name="T14" fmla="*/ 12 w 113"/>
              <a:gd name="T15" fmla="*/ 85 h 111"/>
              <a:gd name="T16" fmla="*/ 5 w 113"/>
              <a:gd name="T17" fmla="*/ 58 h 111"/>
              <a:gd name="T18" fmla="*/ 7 w 113"/>
              <a:gd name="T19" fmla="*/ 43 h 111"/>
              <a:gd name="T20" fmla="*/ 0 w 113"/>
              <a:gd name="T21" fmla="*/ 26 h 111"/>
              <a:gd name="T22" fmla="*/ 8 w 113"/>
              <a:gd name="T23" fmla="*/ 8 h 111"/>
              <a:gd name="T24" fmla="*/ 25 w 113"/>
              <a:gd name="T25" fmla="*/ 0 h 111"/>
              <a:gd name="T26" fmla="*/ 43 w 113"/>
              <a:gd name="T27" fmla="*/ 8 h 111"/>
              <a:gd name="T28" fmla="*/ 57 w 113"/>
              <a:gd name="T29" fmla="*/ 6 h 111"/>
              <a:gd name="T30" fmla="*/ 71 w 113"/>
              <a:gd name="T31" fmla="*/ 8 h 111"/>
              <a:gd name="T32" fmla="*/ 88 w 113"/>
              <a:gd name="T33" fmla="*/ 0 h 111"/>
              <a:gd name="T34" fmla="*/ 106 w 113"/>
              <a:gd name="T35" fmla="*/ 8 h 111"/>
              <a:gd name="T36" fmla="*/ 113 w 113"/>
              <a:gd name="T37" fmla="*/ 26 h 111"/>
              <a:gd name="T38" fmla="*/ 28 w 113"/>
              <a:gd name="T39" fmla="*/ 88 h 111"/>
              <a:gd name="T40" fmla="*/ 57 w 113"/>
              <a:gd name="T41" fmla="*/ 100 h 111"/>
              <a:gd name="T42" fmla="*/ 86 w 113"/>
              <a:gd name="T43" fmla="*/ 88 h 111"/>
              <a:gd name="T44" fmla="*/ 99 w 113"/>
              <a:gd name="T45" fmla="*/ 58 h 111"/>
              <a:gd name="T46" fmla="*/ 86 w 113"/>
              <a:gd name="T47" fmla="*/ 29 h 111"/>
              <a:gd name="T48" fmla="*/ 57 w 113"/>
              <a:gd name="T49" fmla="*/ 17 h 111"/>
              <a:gd name="T50" fmla="*/ 28 w 113"/>
              <a:gd name="T51" fmla="*/ 29 h 111"/>
              <a:gd name="T52" fmla="*/ 16 w 113"/>
              <a:gd name="T53" fmla="*/ 58 h 111"/>
              <a:gd name="T54" fmla="*/ 28 w 113"/>
              <a:gd name="T55" fmla="*/ 88 h 111"/>
              <a:gd name="T56" fmla="*/ 55 w 113"/>
              <a:gd name="T57" fmla="*/ 20 h 111"/>
              <a:gd name="T58" fmla="*/ 57 w 113"/>
              <a:gd name="T59" fmla="*/ 19 h 111"/>
              <a:gd name="T60" fmla="*/ 60 w 113"/>
              <a:gd name="T61" fmla="*/ 20 h 111"/>
              <a:gd name="T62" fmla="*/ 61 w 113"/>
              <a:gd name="T63" fmla="*/ 23 h 111"/>
              <a:gd name="T64" fmla="*/ 61 w 113"/>
              <a:gd name="T65" fmla="*/ 58 h 111"/>
              <a:gd name="T66" fmla="*/ 61 w 113"/>
              <a:gd name="T67" fmla="*/ 59 h 111"/>
              <a:gd name="T68" fmla="*/ 61 w 113"/>
              <a:gd name="T69" fmla="*/ 59 h 111"/>
              <a:gd name="T70" fmla="*/ 61 w 113"/>
              <a:gd name="T71" fmla="*/ 60 h 111"/>
              <a:gd name="T72" fmla="*/ 60 w 113"/>
              <a:gd name="T73" fmla="*/ 61 h 111"/>
              <a:gd name="T74" fmla="*/ 60 w 113"/>
              <a:gd name="T75" fmla="*/ 61 h 111"/>
              <a:gd name="T76" fmla="*/ 60 w 113"/>
              <a:gd name="T77" fmla="*/ 61 h 111"/>
              <a:gd name="T78" fmla="*/ 59 w 113"/>
              <a:gd name="T79" fmla="*/ 62 h 111"/>
              <a:gd name="T80" fmla="*/ 59 w 113"/>
              <a:gd name="T81" fmla="*/ 62 h 111"/>
              <a:gd name="T82" fmla="*/ 59 w 113"/>
              <a:gd name="T83" fmla="*/ 62 h 111"/>
              <a:gd name="T84" fmla="*/ 35 w 113"/>
              <a:gd name="T85" fmla="*/ 72 h 111"/>
              <a:gd name="T86" fmla="*/ 33 w 113"/>
              <a:gd name="T87" fmla="*/ 73 h 111"/>
              <a:gd name="T88" fmla="*/ 30 w 113"/>
              <a:gd name="T89" fmla="*/ 70 h 111"/>
              <a:gd name="T90" fmla="*/ 30 w 113"/>
              <a:gd name="T91" fmla="*/ 68 h 111"/>
              <a:gd name="T92" fmla="*/ 32 w 113"/>
              <a:gd name="T93" fmla="*/ 66 h 111"/>
              <a:gd name="T94" fmla="*/ 54 w 113"/>
              <a:gd name="T95" fmla="*/ 56 h 111"/>
              <a:gd name="T96" fmla="*/ 54 w 113"/>
              <a:gd name="T97" fmla="*/ 23 h 111"/>
              <a:gd name="T98" fmla="*/ 55 w 113"/>
              <a:gd name="T99" fmla="*/ 20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13" h="111">
                <a:moveTo>
                  <a:pt x="113" y="26"/>
                </a:moveTo>
                <a:cubicBezTo>
                  <a:pt x="113" y="32"/>
                  <a:pt x="111" y="38"/>
                  <a:pt x="107" y="42"/>
                </a:cubicBezTo>
                <a:cubicBezTo>
                  <a:pt x="109" y="48"/>
                  <a:pt x="109" y="53"/>
                  <a:pt x="109" y="58"/>
                </a:cubicBezTo>
                <a:cubicBezTo>
                  <a:pt x="109" y="68"/>
                  <a:pt x="107" y="77"/>
                  <a:pt x="102" y="85"/>
                </a:cubicBezTo>
                <a:cubicBezTo>
                  <a:pt x="98" y="93"/>
                  <a:pt x="91" y="99"/>
                  <a:pt x="83" y="104"/>
                </a:cubicBezTo>
                <a:cubicBezTo>
                  <a:pt x="75" y="108"/>
                  <a:pt x="67" y="111"/>
                  <a:pt x="57" y="111"/>
                </a:cubicBezTo>
                <a:cubicBezTo>
                  <a:pt x="48" y="111"/>
                  <a:pt x="39" y="108"/>
                  <a:pt x="31" y="104"/>
                </a:cubicBezTo>
                <a:cubicBezTo>
                  <a:pt x="23" y="99"/>
                  <a:pt x="17" y="93"/>
                  <a:pt x="12" y="85"/>
                </a:cubicBezTo>
                <a:cubicBezTo>
                  <a:pt x="7" y="77"/>
                  <a:pt x="5" y="68"/>
                  <a:pt x="5" y="58"/>
                </a:cubicBezTo>
                <a:cubicBezTo>
                  <a:pt x="5" y="53"/>
                  <a:pt x="6" y="48"/>
                  <a:pt x="7" y="43"/>
                </a:cubicBezTo>
                <a:cubicBezTo>
                  <a:pt x="3" y="38"/>
                  <a:pt x="0" y="32"/>
                  <a:pt x="0" y="26"/>
                </a:cubicBezTo>
                <a:cubicBezTo>
                  <a:pt x="0" y="19"/>
                  <a:pt x="3" y="13"/>
                  <a:pt x="8" y="8"/>
                </a:cubicBezTo>
                <a:cubicBezTo>
                  <a:pt x="13" y="3"/>
                  <a:pt x="19" y="0"/>
                  <a:pt x="25" y="0"/>
                </a:cubicBezTo>
                <a:cubicBezTo>
                  <a:pt x="32" y="0"/>
                  <a:pt x="38" y="3"/>
                  <a:pt x="43" y="8"/>
                </a:cubicBezTo>
                <a:cubicBezTo>
                  <a:pt x="48" y="7"/>
                  <a:pt x="53" y="6"/>
                  <a:pt x="57" y="6"/>
                </a:cubicBezTo>
                <a:cubicBezTo>
                  <a:pt x="62" y="6"/>
                  <a:pt x="66" y="7"/>
                  <a:pt x="71" y="8"/>
                </a:cubicBezTo>
                <a:cubicBezTo>
                  <a:pt x="75" y="3"/>
                  <a:pt x="81" y="0"/>
                  <a:pt x="88" y="0"/>
                </a:cubicBezTo>
                <a:cubicBezTo>
                  <a:pt x="95" y="0"/>
                  <a:pt x="101" y="3"/>
                  <a:pt x="106" y="8"/>
                </a:cubicBezTo>
                <a:cubicBezTo>
                  <a:pt x="111" y="13"/>
                  <a:pt x="113" y="19"/>
                  <a:pt x="113" y="26"/>
                </a:cubicBezTo>
                <a:close/>
                <a:moveTo>
                  <a:pt x="28" y="88"/>
                </a:moveTo>
                <a:cubicBezTo>
                  <a:pt x="36" y="96"/>
                  <a:pt x="46" y="100"/>
                  <a:pt x="57" y="100"/>
                </a:cubicBezTo>
                <a:cubicBezTo>
                  <a:pt x="69" y="100"/>
                  <a:pt x="78" y="96"/>
                  <a:pt x="86" y="88"/>
                </a:cubicBezTo>
                <a:cubicBezTo>
                  <a:pt x="95" y="80"/>
                  <a:pt x="99" y="70"/>
                  <a:pt x="99" y="58"/>
                </a:cubicBezTo>
                <a:cubicBezTo>
                  <a:pt x="99" y="47"/>
                  <a:pt x="95" y="37"/>
                  <a:pt x="86" y="29"/>
                </a:cubicBezTo>
                <a:cubicBezTo>
                  <a:pt x="78" y="21"/>
                  <a:pt x="69" y="17"/>
                  <a:pt x="57" y="17"/>
                </a:cubicBezTo>
                <a:cubicBezTo>
                  <a:pt x="46" y="17"/>
                  <a:pt x="36" y="21"/>
                  <a:pt x="28" y="29"/>
                </a:cubicBezTo>
                <a:cubicBezTo>
                  <a:pt x="20" y="37"/>
                  <a:pt x="16" y="47"/>
                  <a:pt x="16" y="58"/>
                </a:cubicBezTo>
                <a:cubicBezTo>
                  <a:pt x="16" y="70"/>
                  <a:pt x="20" y="80"/>
                  <a:pt x="28" y="88"/>
                </a:cubicBezTo>
                <a:close/>
                <a:moveTo>
                  <a:pt x="55" y="20"/>
                </a:moveTo>
                <a:cubicBezTo>
                  <a:pt x="55" y="20"/>
                  <a:pt x="56" y="19"/>
                  <a:pt x="57" y="19"/>
                </a:cubicBezTo>
                <a:cubicBezTo>
                  <a:pt x="58" y="19"/>
                  <a:pt x="59" y="20"/>
                  <a:pt x="60" y="20"/>
                </a:cubicBezTo>
                <a:cubicBezTo>
                  <a:pt x="60" y="21"/>
                  <a:pt x="61" y="22"/>
                  <a:pt x="61" y="23"/>
                </a:cubicBezTo>
                <a:cubicBezTo>
                  <a:pt x="61" y="58"/>
                  <a:pt x="61" y="58"/>
                  <a:pt x="61" y="58"/>
                </a:cubicBezTo>
                <a:cubicBezTo>
                  <a:pt x="61" y="59"/>
                  <a:pt x="61" y="59"/>
                  <a:pt x="61" y="59"/>
                </a:cubicBezTo>
                <a:cubicBezTo>
                  <a:pt x="61" y="59"/>
                  <a:pt x="61" y="59"/>
                  <a:pt x="61" y="59"/>
                </a:cubicBezTo>
                <a:cubicBezTo>
                  <a:pt x="61" y="60"/>
                  <a:pt x="61" y="60"/>
                  <a:pt x="61" y="60"/>
                </a:cubicBezTo>
                <a:cubicBezTo>
                  <a:pt x="60" y="60"/>
                  <a:pt x="60" y="60"/>
                  <a:pt x="60" y="61"/>
                </a:cubicBezTo>
                <a:cubicBezTo>
                  <a:pt x="60" y="61"/>
                  <a:pt x="60" y="61"/>
                  <a:pt x="60" y="61"/>
                </a:cubicBezTo>
                <a:cubicBezTo>
                  <a:pt x="60" y="61"/>
                  <a:pt x="60" y="61"/>
                  <a:pt x="60" y="61"/>
                </a:cubicBezTo>
                <a:cubicBezTo>
                  <a:pt x="60" y="61"/>
                  <a:pt x="59" y="61"/>
                  <a:pt x="59" y="62"/>
                </a:cubicBezTo>
                <a:cubicBezTo>
                  <a:pt x="59" y="62"/>
                  <a:pt x="59" y="62"/>
                  <a:pt x="59" y="62"/>
                </a:cubicBezTo>
                <a:cubicBezTo>
                  <a:pt x="59" y="62"/>
                  <a:pt x="59" y="62"/>
                  <a:pt x="59" y="62"/>
                </a:cubicBezTo>
                <a:cubicBezTo>
                  <a:pt x="35" y="72"/>
                  <a:pt x="35" y="72"/>
                  <a:pt x="35" y="72"/>
                </a:cubicBezTo>
                <a:cubicBezTo>
                  <a:pt x="34" y="73"/>
                  <a:pt x="34" y="73"/>
                  <a:pt x="33" y="73"/>
                </a:cubicBezTo>
                <a:cubicBezTo>
                  <a:pt x="32" y="73"/>
                  <a:pt x="31" y="72"/>
                  <a:pt x="30" y="70"/>
                </a:cubicBezTo>
                <a:cubicBezTo>
                  <a:pt x="30" y="69"/>
                  <a:pt x="30" y="69"/>
                  <a:pt x="30" y="68"/>
                </a:cubicBezTo>
                <a:cubicBezTo>
                  <a:pt x="30" y="67"/>
                  <a:pt x="31" y="66"/>
                  <a:pt x="32" y="66"/>
                </a:cubicBezTo>
                <a:cubicBezTo>
                  <a:pt x="54" y="56"/>
                  <a:pt x="54" y="56"/>
                  <a:pt x="54" y="56"/>
                </a:cubicBezTo>
                <a:cubicBezTo>
                  <a:pt x="54" y="23"/>
                  <a:pt x="54" y="23"/>
                  <a:pt x="54" y="23"/>
                </a:cubicBezTo>
                <a:cubicBezTo>
                  <a:pt x="54" y="22"/>
                  <a:pt x="54" y="21"/>
                  <a:pt x="55" y="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Freeform 26"/>
          <p:cNvSpPr>
            <a:spLocks noEditPoints="1"/>
          </p:cNvSpPr>
          <p:nvPr/>
        </p:nvSpPr>
        <p:spPr bwMode="auto">
          <a:xfrm>
            <a:off x="6764578" y="2241583"/>
            <a:ext cx="395288" cy="395288"/>
          </a:xfrm>
          <a:custGeom>
            <a:avLst/>
            <a:gdLst>
              <a:gd name="T0" fmla="*/ 52 w 105"/>
              <a:gd name="T1" fmla="*/ 105 h 105"/>
              <a:gd name="T2" fmla="*/ 53 w 105"/>
              <a:gd name="T3" fmla="*/ 30 h 105"/>
              <a:gd name="T4" fmla="*/ 52 w 105"/>
              <a:gd name="T5" fmla="*/ 29 h 105"/>
              <a:gd name="T6" fmla="*/ 50 w 105"/>
              <a:gd name="T7" fmla="*/ 28 h 105"/>
              <a:gd name="T8" fmla="*/ 45 w 105"/>
              <a:gd name="T9" fmla="*/ 31 h 105"/>
              <a:gd name="T10" fmla="*/ 52 w 105"/>
              <a:gd name="T11" fmla="*/ 24 h 105"/>
              <a:gd name="T12" fmla="*/ 59 w 105"/>
              <a:gd name="T13" fmla="*/ 26 h 105"/>
              <a:gd name="T14" fmla="*/ 63 w 105"/>
              <a:gd name="T15" fmla="*/ 26 h 105"/>
              <a:gd name="T16" fmla="*/ 65 w 105"/>
              <a:gd name="T17" fmla="*/ 27 h 105"/>
              <a:gd name="T18" fmla="*/ 76 w 105"/>
              <a:gd name="T19" fmla="*/ 25 h 105"/>
              <a:gd name="T20" fmla="*/ 80 w 105"/>
              <a:gd name="T21" fmla="*/ 25 h 105"/>
              <a:gd name="T22" fmla="*/ 82 w 105"/>
              <a:gd name="T23" fmla="*/ 24 h 105"/>
              <a:gd name="T24" fmla="*/ 82 w 105"/>
              <a:gd name="T25" fmla="*/ 23 h 105"/>
              <a:gd name="T26" fmla="*/ 26 w 105"/>
              <a:gd name="T27" fmla="*/ 23 h 105"/>
              <a:gd name="T28" fmla="*/ 25 w 105"/>
              <a:gd name="T29" fmla="*/ 25 h 105"/>
              <a:gd name="T30" fmla="*/ 14 w 105"/>
              <a:gd name="T31" fmla="*/ 61 h 105"/>
              <a:gd name="T32" fmla="*/ 17 w 105"/>
              <a:gd name="T33" fmla="*/ 63 h 105"/>
              <a:gd name="T34" fmla="*/ 19 w 105"/>
              <a:gd name="T35" fmla="*/ 72 h 105"/>
              <a:gd name="T36" fmla="*/ 92 w 105"/>
              <a:gd name="T37" fmla="*/ 59 h 105"/>
              <a:gd name="T38" fmla="*/ 94 w 105"/>
              <a:gd name="T39" fmla="*/ 53 h 105"/>
              <a:gd name="T40" fmla="*/ 87 w 105"/>
              <a:gd name="T41" fmla="*/ 50 h 105"/>
              <a:gd name="T42" fmla="*/ 82 w 105"/>
              <a:gd name="T43" fmla="*/ 57 h 105"/>
              <a:gd name="T44" fmla="*/ 76 w 105"/>
              <a:gd name="T45" fmla="*/ 48 h 105"/>
              <a:gd name="T46" fmla="*/ 68 w 105"/>
              <a:gd name="T47" fmla="*/ 48 h 105"/>
              <a:gd name="T48" fmla="*/ 69 w 105"/>
              <a:gd name="T49" fmla="*/ 54 h 105"/>
              <a:gd name="T50" fmla="*/ 59 w 105"/>
              <a:gd name="T51" fmla="*/ 47 h 105"/>
              <a:gd name="T52" fmla="*/ 66 w 105"/>
              <a:gd name="T53" fmla="*/ 60 h 105"/>
              <a:gd name="T54" fmla="*/ 59 w 105"/>
              <a:gd name="T55" fmla="*/ 73 h 105"/>
              <a:gd name="T56" fmla="*/ 50 w 105"/>
              <a:gd name="T57" fmla="*/ 78 h 105"/>
              <a:gd name="T58" fmla="*/ 48 w 105"/>
              <a:gd name="T59" fmla="*/ 66 h 105"/>
              <a:gd name="T60" fmla="*/ 45 w 105"/>
              <a:gd name="T61" fmla="*/ 60 h 105"/>
              <a:gd name="T62" fmla="*/ 35 w 105"/>
              <a:gd name="T63" fmla="*/ 59 h 105"/>
              <a:gd name="T64" fmla="*/ 32 w 105"/>
              <a:gd name="T65" fmla="*/ 51 h 105"/>
              <a:gd name="T66" fmla="*/ 45 w 105"/>
              <a:gd name="T67" fmla="*/ 42 h 105"/>
              <a:gd name="T68" fmla="*/ 54 w 105"/>
              <a:gd name="T69" fmla="*/ 45 h 105"/>
              <a:gd name="T70" fmla="*/ 60 w 105"/>
              <a:gd name="T71" fmla="*/ 43 h 105"/>
              <a:gd name="T72" fmla="*/ 54 w 105"/>
              <a:gd name="T73" fmla="*/ 41 h 105"/>
              <a:gd name="T74" fmla="*/ 48 w 105"/>
              <a:gd name="T75" fmla="*/ 38 h 105"/>
              <a:gd name="T76" fmla="*/ 50 w 105"/>
              <a:gd name="T77" fmla="*/ 41 h 105"/>
              <a:gd name="T78" fmla="*/ 41 w 105"/>
              <a:gd name="T79" fmla="*/ 40 h 105"/>
              <a:gd name="T80" fmla="*/ 37 w 105"/>
              <a:gd name="T81" fmla="*/ 42 h 105"/>
              <a:gd name="T82" fmla="*/ 39 w 105"/>
              <a:gd name="T83" fmla="*/ 36 h 105"/>
              <a:gd name="T84" fmla="*/ 45 w 105"/>
              <a:gd name="T85" fmla="*/ 33 h 105"/>
              <a:gd name="T86" fmla="*/ 50 w 105"/>
              <a:gd name="T87" fmla="*/ 32 h 105"/>
              <a:gd name="T88" fmla="*/ 27 w 105"/>
              <a:gd name="T89" fmla="*/ 27 h 105"/>
              <a:gd name="T90" fmla="*/ 37 w 105"/>
              <a:gd name="T91" fmla="*/ 33 h 105"/>
              <a:gd name="T92" fmla="*/ 37 w 105"/>
              <a:gd name="T93" fmla="*/ 31 h 105"/>
              <a:gd name="T94" fmla="*/ 42 w 105"/>
              <a:gd name="T95" fmla="*/ 34 h 105"/>
              <a:gd name="T96" fmla="*/ 42 w 105"/>
              <a:gd name="T97" fmla="*/ 40 h 105"/>
              <a:gd name="T98" fmla="*/ 48 w 105"/>
              <a:gd name="T99" fmla="*/ 42 h 105"/>
              <a:gd name="T100" fmla="*/ 56 w 105"/>
              <a:gd name="T101" fmla="*/ 38 h 105"/>
              <a:gd name="T102" fmla="*/ 60 w 105"/>
              <a:gd name="T103" fmla="*/ 37 h 105"/>
              <a:gd name="T104" fmla="*/ 57 w 105"/>
              <a:gd name="T105" fmla="*/ 29 h 105"/>
              <a:gd name="T106" fmla="*/ 59 w 105"/>
              <a:gd name="T107" fmla="*/ 62 h 105"/>
              <a:gd name="T108" fmla="*/ 68 w 105"/>
              <a:gd name="T109" fmla="*/ 70 h 105"/>
              <a:gd name="T110" fmla="*/ 69 w 105"/>
              <a:gd name="T111" fmla="*/ 42 h 105"/>
              <a:gd name="T112" fmla="*/ 66 w 105"/>
              <a:gd name="T113" fmla="*/ 38 h 105"/>
              <a:gd name="T114" fmla="*/ 70 w 105"/>
              <a:gd name="T115" fmla="*/ 38 h 105"/>
              <a:gd name="T116" fmla="*/ 69 w 105"/>
              <a:gd name="T117" fmla="*/ 40 h 105"/>
              <a:gd name="T118" fmla="*/ 70 w 105"/>
              <a:gd name="T119" fmla="*/ 24 h 105"/>
              <a:gd name="T120" fmla="*/ 77 w 105"/>
              <a:gd name="T121" fmla="*/ 20 h 105"/>
              <a:gd name="T122" fmla="*/ 84 w 105"/>
              <a:gd name="T123" fmla="*/ 57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05" h="105">
                <a:moveTo>
                  <a:pt x="26" y="7"/>
                </a:moveTo>
                <a:cubicBezTo>
                  <a:pt x="34" y="3"/>
                  <a:pt x="43" y="0"/>
                  <a:pt x="52" y="0"/>
                </a:cubicBezTo>
                <a:cubicBezTo>
                  <a:pt x="62" y="0"/>
                  <a:pt x="71" y="3"/>
                  <a:pt x="79" y="7"/>
                </a:cubicBezTo>
                <a:cubicBezTo>
                  <a:pt x="87" y="12"/>
                  <a:pt x="93" y="18"/>
                  <a:pt x="98" y="26"/>
                </a:cubicBezTo>
                <a:cubicBezTo>
                  <a:pt x="103" y="34"/>
                  <a:pt x="105" y="43"/>
                  <a:pt x="105" y="52"/>
                </a:cubicBezTo>
                <a:cubicBezTo>
                  <a:pt x="105" y="62"/>
                  <a:pt x="103" y="71"/>
                  <a:pt x="98" y="79"/>
                </a:cubicBezTo>
                <a:cubicBezTo>
                  <a:pt x="93" y="87"/>
                  <a:pt x="87" y="93"/>
                  <a:pt x="79" y="98"/>
                </a:cubicBezTo>
                <a:cubicBezTo>
                  <a:pt x="71" y="102"/>
                  <a:pt x="62" y="105"/>
                  <a:pt x="52" y="105"/>
                </a:cubicBezTo>
                <a:cubicBezTo>
                  <a:pt x="43" y="105"/>
                  <a:pt x="34" y="102"/>
                  <a:pt x="26" y="98"/>
                </a:cubicBezTo>
                <a:cubicBezTo>
                  <a:pt x="18" y="93"/>
                  <a:pt x="12" y="87"/>
                  <a:pt x="7" y="79"/>
                </a:cubicBezTo>
                <a:cubicBezTo>
                  <a:pt x="2" y="71"/>
                  <a:pt x="0" y="62"/>
                  <a:pt x="0" y="52"/>
                </a:cubicBezTo>
                <a:cubicBezTo>
                  <a:pt x="0" y="43"/>
                  <a:pt x="2" y="34"/>
                  <a:pt x="7" y="26"/>
                </a:cubicBezTo>
                <a:cubicBezTo>
                  <a:pt x="12" y="18"/>
                  <a:pt x="18" y="12"/>
                  <a:pt x="26" y="7"/>
                </a:cubicBezTo>
                <a:close/>
                <a:moveTo>
                  <a:pt x="52" y="32"/>
                </a:moveTo>
                <a:cubicBezTo>
                  <a:pt x="52" y="31"/>
                  <a:pt x="53" y="31"/>
                  <a:pt x="54" y="31"/>
                </a:cubicBezTo>
                <a:cubicBezTo>
                  <a:pt x="54" y="31"/>
                  <a:pt x="53" y="31"/>
                  <a:pt x="53" y="30"/>
                </a:cubicBezTo>
                <a:cubicBezTo>
                  <a:pt x="55" y="30"/>
                  <a:pt x="55" y="30"/>
                  <a:pt x="55" y="30"/>
                </a:cubicBezTo>
                <a:cubicBezTo>
                  <a:pt x="56" y="30"/>
                  <a:pt x="56" y="30"/>
                  <a:pt x="56" y="30"/>
                </a:cubicBezTo>
                <a:cubicBezTo>
                  <a:pt x="56" y="30"/>
                  <a:pt x="56" y="30"/>
                  <a:pt x="56" y="29"/>
                </a:cubicBezTo>
                <a:cubicBezTo>
                  <a:pt x="55" y="29"/>
                  <a:pt x="55" y="29"/>
                  <a:pt x="55" y="29"/>
                </a:cubicBezTo>
                <a:cubicBezTo>
                  <a:pt x="54" y="29"/>
                  <a:pt x="54" y="29"/>
                  <a:pt x="54" y="29"/>
                </a:cubicBezTo>
                <a:cubicBezTo>
                  <a:pt x="54" y="29"/>
                  <a:pt x="54" y="29"/>
                  <a:pt x="53" y="30"/>
                </a:cubicBezTo>
                <a:cubicBezTo>
                  <a:pt x="53" y="30"/>
                  <a:pt x="53" y="30"/>
                  <a:pt x="53" y="29"/>
                </a:cubicBezTo>
                <a:cubicBezTo>
                  <a:pt x="52" y="29"/>
                  <a:pt x="52" y="29"/>
                  <a:pt x="52" y="29"/>
                </a:cubicBezTo>
                <a:cubicBezTo>
                  <a:pt x="52" y="28"/>
                  <a:pt x="52" y="28"/>
                  <a:pt x="53" y="28"/>
                </a:cubicBezTo>
                <a:cubicBezTo>
                  <a:pt x="54" y="27"/>
                  <a:pt x="55" y="26"/>
                  <a:pt x="54" y="26"/>
                </a:cubicBezTo>
                <a:cubicBezTo>
                  <a:pt x="53" y="26"/>
                  <a:pt x="53" y="26"/>
                  <a:pt x="53" y="26"/>
                </a:cubicBezTo>
                <a:cubicBezTo>
                  <a:pt x="52" y="26"/>
                  <a:pt x="52" y="26"/>
                  <a:pt x="52" y="26"/>
                </a:cubicBezTo>
                <a:cubicBezTo>
                  <a:pt x="52" y="27"/>
                  <a:pt x="52" y="27"/>
                  <a:pt x="52" y="27"/>
                </a:cubicBezTo>
                <a:cubicBezTo>
                  <a:pt x="52" y="27"/>
                  <a:pt x="52" y="27"/>
                  <a:pt x="52" y="28"/>
                </a:cubicBezTo>
                <a:cubicBezTo>
                  <a:pt x="52" y="28"/>
                  <a:pt x="51" y="28"/>
                  <a:pt x="51" y="28"/>
                </a:cubicBezTo>
                <a:cubicBezTo>
                  <a:pt x="51" y="28"/>
                  <a:pt x="50" y="28"/>
                  <a:pt x="50" y="28"/>
                </a:cubicBezTo>
                <a:cubicBezTo>
                  <a:pt x="50" y="29"/>
                  <a:pt x="50" y="29"/>
                  <a:pt x="50" y="29"/>
                </a:cubicBezTo>
                <a:cubicBezTo>
                  <a:pt x="51" y="29"/>
                  <a:pt x="51" y="30"/>
                  <a:pt x="50" y="30"/>
                </a:cubicBezTo>
                <a:cubicBezTo>
                  <a:pt x="50" y="31"/>
                  <a:pt x="50" y="31"/>
                  <a:pt x="50" y="31"/>
                </a:cubicBezTo>
                <a:cubicBezTo>
                  <a:pt x="50" y="31"/>
                  <a:pt x="49" y="31"/>
                  <a:pt x="48" y="32"/>
                </a:cubicBezTo>
                <a:cubicBezTo>
                  <a:pt x="47" y="32"/>
                  <a:pt x="47" y="32"/>
                  <a:pt x="47" y="31"/>
                </a:cubicBezTo>
                <a:cubicBezTo>
                  <a:pt x="47" y="30"/>
                  <a:pt x="47" y="30"/>
                  <a:pt x="47" y="30"/>
                </a:cubicBezTo>
                <a:cubicBezTo>
                  <a:pt x="46" y="30"/>
                  <a:pt x="46" y="30"/>
                  <a:pt x="46" y="30"/>
                </a:cubicBezTo>
                <a:cubicBezTo>
                  <a:pt x="46" y="31"/>
                  <a:pt x="46" y="31"/>
                  <a:pt x="45" y="31"/>
                </a:cubicBezTo>
                <a:cubicBezTo>
                  <a:pt x="45" y="31"/>
                  <a:pt x="45" y="31"/>
                  <a:pt x="44" y="31"/>
                </a:cubicBezTo>
                <a:cubicBezTo>
                  <a:pt x="44" y="31"/>
                  <a:pt x="44" y="30"/>
                  <a:pt x="44" y="30"/>
                </a:cubicBezTo>
                <a:cubicBezTo>
                  <a:pt x="44" y="30"/>
                  <a:pt x="44" y="30"/>
                  <a:pt x="44" y="29"/>
                </a:cubicBezTo>
                <a:cubicBezTo>
                  <a:pt x="43" y="29"/>
                  <a:pt x="43" y="29"/>
                  <a:pt x="43" y="29"/>
                </a:cubicBezTo>
                <a:cubicBezTo>
                  <a:pt x="43" y="28"/>
                  <a:pt x="44" y="28"/>
                  <a:pt x="45" y="28"/>
                </a:cubicBezTo>
                <a:cubicBezTo>
                  <a:pt x="47" y="27"/>
                  <a:pt x="48" y="27"/>
                  <a:pt x="48" y="26"/>
                </a:cubicBezTo>
                <a:cubicBezTo>
                  <a:pt x="49" y="25"/>
                  <a:pt x="49" y="25"/>
                  <a:pt x="49" y="25"/>
                </a:cubicBezTo>
                <a:cubicBezTo>
                  <a:pt x="50" y="24"/>
                  <a:pt x="51" y="24"/>
                  <a:pt x="52" y="24"/>
                </a:cubicBezTo>
                <a:cubicBezTo>
                  <a:pt x="53" y="24"/>
                  <a:pt x="54" y="24"/>
                  <a:pt x="54" y="24"/>
                </a:cubicBezTo>
                <a:cubicBezTo>
                  <a:pt x="55" y="24"/>
                  <a:pt x="56" y="24"/>
                  <a:pt x="58" y="24"/>
                </a:cubicBezTo>
                <a:cubicBezTo>
                  <a:pt x="59" y="25"/>
                  <a:pt x="59" y="25"/>
                  <a:pt x="59" y="25"/>
                </a:cubicBezTo>
                <a:cubicBezTo>
                  <a:pt x="59" y="25"/>
                  <a:pt x="60" y="25"/>
                  <a:pt x="62" y="25"/>
                </a:cubicBezTo>
                <a:cubicBezTo>
                  <a:pt x="64" y="25"/>
                  <a:pt x="64" y="26"/>
                  <a:pt x="64" y="26"/>
                </a:cubicBezTo>
                <a:cubicBezTo>
                  <a:pt x="63" y="26"/>
                  <a:pt x="62" y="26"/>
                  <a:pt x="62" y="26"/>
                </a:cubicBezTo>
                <a:cubicBezTo>
                  <a:pt x="61" y="26"/>
                  <a:pt x="61" y="26"/>
                  <a:pt x="60" y="26"/>
                </a:cubicBezTo>
                <a:cubicBezTo>
                  <a:pt x="60" y="26"/>
                  <a:pt x="59" y="26"/>
                  <a:pt x="59" y="26"/>
                </a:cubicBezTo>
                <a:cubicBezTo>
                  <a:pt x="60" y="26"/>
                  <a:pt x="60" y="27"/>
                  <a:pt x="60" y="27"/>
                </a:cubicBezTo>
                <a:cubicBezTo>
                  <a:pt x="60" y="27"/>
                  <a:pt x="60" y="27"/>
                  <a:pt x="60" y="27"/>
                </a:cubicBezTo>
                <a:cubicBezTo>
                  <a:pt x="61" y="27"/>
                  <a:pt x="61" y="27"/>
                  <a:pt x="61" y="27"/>
                </a:cubicBezTo>
                <a:cubicBezTo>
                  <a:pt x="61" y="27"/>
                  <a:pt x="62" y="27"/>
                  <a:pt x="62" y="27"/>
                </a:cubicBezTo>
                <a:cubicBezTo>
                  <a:pt x="62" y="27"/>
                  <a:pt x="62" y="27"/>
                  <a:pt x="62" y="27"/>
                </a:cubicBezTo>
                <a:cubicBezTo>
                  <a:pt x="62" y="27"/>
                  <a:pt x="62" y="27"/>
                  <a:pt x="62" y="26"/>
                </a:cubicBezTo>
                <a:cubicBezTo>
                  <a:pt x="62" y="26"/>
                  <a:pt x="62" y="26"/>
                  <a:pt x="63" y="26"/>
                </a:cubicBezTo>
                <a:cubicBezTo>
                  <a:pt x="63" y="26"/>
                  <a:pt x="63" y="26"/>
                  <a:pt x="63" y="26"/>
                </a:cubicBezTo>
                <a:cubicBezTo>
                  <a:pt x="63" y="26"/>
                  <a:pt x="64" y="26"/>
                  <a:pt x="64" y="26"/>
                </a:cubicBezTo>
                <a:cubicBezTo>
                  <a:pt x="64" y="26"/>
                  <a:pt x="64" y="26"/>
                  <a:pt x="64" y="26"/>
                </a:cubicBezTo>
                <a:cubicBezTo>
                  <a:pt x="64" y="26"/>
                  <a:pt x="64" y="26"/>
                  <a:pt x="64" y="26"/>
                </a:cubicBezTo>
                <a:cubicBezTo>
                  <a:pt x="64" y="26"/>
                  <a:pt x="64" y="26"/>
                  <a:pt x="64" y="26"/>
                </a:cubicBezTo>
                <a:cubicBezTo>
                  <a:pt x="64" y="25"/>
                  <a:pt x="64" y="25"/>
                  <a:pt x="65" y="25"/>
                </a:cubicBezTo>
                <a:cubicBezTo>
                  <a:pt x="65" y="25"/>
                  <a:pt x="66" y="25"/>
                  <a:pt x="66" y="25"/>
                </a:cubicBezTo>
                <a:cubicBezTo>
                  <a:pt x="66" y="25"/>
                  <a:pt x="66" y="26"/>
                  <a:pt x="65" y="27"/>
                </a:cubicBezTo>
                <a:cubicBezTo>
                  <a:pt x="64" y="28"/>
                  <a:pt x="64" y="28"/>
                  <a:pt x="65" y="27"/>
                </a:cubicBezTo>
                <a:cubicBezTo>
                  <a:pt x="66" y="26"/>
                  <a:pt x="66" y="25"/>
                  <a:pt x="67" y="25"/>
                </a:cubicBezTo>
                <a:cubicBezTo>
                  <a:pt x="68" y="25"/>
                  <a:pt x="68" y="25"/>
                  <a:pt x="68" y="25"/>
                </a:cubicBezTo>
                <a:cubicBezTo>
                  <a:pt x="71" y="25"/>
                  <a:pt x="71" y="25"/>
                  <a:pt x="71" y="25"/>
                </a:cubicBezTo>
                <a:cubicBezTo>
                  <a:pt x="71" y="25"/>
                  <a:pt x="71" y="25"/>
                  <a:pt x="71" y="25"/>
                </a:cubicBezTo>
                <a:cubicBezTo>
                  <a:pt x="72" y="25"/>
                  <a:pt x="72" y="25"/>
                  <a:pt x="72" y="25"/>
                </a:cubicBezTo>
                <a:cubicBezTo>
                  <a:pt x="72" y="25"/>
                  <a:pt x="73" y="25"/>
                  <a:pt x="73" y="25"/>
                </a:cubicBezTo>
                <a:cubicBezTo>
                  <a:pt x="73" y="24"/>
                  <a:pt x="74" y="24"/>
                  <a:pt x="74" y="24"/>
                </a:cubicBezTo>
                <a:cubicBezTo>
                  <a:pt x="75" y="25"/>
                  <a:pt x="75" y="25"/>
                  <a:pt x="76" y="25"/>
                </a:cubicBezTo>
                <a:cubicBezTo>
                  <a:pt x="78" y="25"/>
                  <a:pt x="78" y="25"/>
                  <a:pt x="78" y="25"/>
                </a:cubicBezTo>
                <a:cubicBezTo>
                  <a:pt x="78" y="25"/>
                  <a:pt x="78" y="25"/>
                  <a:pt x="77" y="24"/>
                </a:cubicBezTo>
                <a:cubicBezTo>
                  <a:pt x="76" y="24"/>
                  <a:pt x="76" y="24"/>
                  <a:pt x="77" y="23"/>
                </a:cubicBezTo>
                <a:cubicBezTo>
                  <a:pt x="79" y="22"/>
                  <a:pt x="79" y="22"/>
                  <a:pt x="79" y="22"/>
                </a:cubicBezTo>
                <a:cubicBezTo>
                  <a:pt x="79" y="22"/>
                  <a:pt x="79" y="22"/>
                  <a:pt x="79" y="22"/>
                </a:cubicBezTo>
                <a:cubicBezTo>
                  <a:pt x="79" y="23"/>
                  <a:pt x="80" y="23"/>
                  <a:pt x="80" y="23"/>
                </a:cubicBezTo>
                <a:cubicBezTo>
                  <a:pt x="80" y="23"/>
                  <a:pt x="80" y="23"/>
                  <a:pt x="80" y="24"/>
                </a:cubicBezTo>
                <a:cubicBezTo>
                  <a:pt x="80" y="24"/>
                  <a:pt x="80" y="25"/>
                  <a:pt x="80" y="25"/>
                </a:cubicBezTo>
                <a:cubicBezTo>
                  <a:pt x="80" y="25"/>
                  <a:pt x="80" y="25"/>
                  <a:pt x="79" y="26"/>
                </a:cubicBezTo>
                <a:cubicBezTo>
                  <a:pt x="79" y="26"/>
                  <a:pt x="78" y="26"/>
                  <a:pt x="79" y="26"/>
                </a:cubicBezTo>
                <a:cubicBezTo>
                  <a:pt x="80" y="26"/>
                  <a:pt x="80" y="26"/>
                  <a:pt x="80" y="26"/>
                </a:cubicBezTo>
                <a:cubicBezTo>
                  <a:pt x="81" y="25"/>
                  <a:pt x="82" y="24"/>
                  <a:pt x="82" y="25"/>
                </a:cubicBezTo>
                <a:cubicBezTo>
                  <a:pt x="82" y="25"/>
                  <a:pt x="82" y="25"/>
                  <a:pt x="83" y="25"/>
                </a:cubicBezTo>
                <a:cubicBezTo>
                  <a:pt x="83" y="25"/>
                  <a:pt x="83" y="25"/>
                  <a:pt x="83" y="25"/>
                </a:cubicBezTo>
                <a:cubicBezTo>
                  <a:pt x="83" y="25"/>
                  <a:pt x="83" y="25"/>
                  <a:pt x="83" y="24"/>
                </a:cubicBezTo>
                <a:cubicBezTo>
                  <a:pt x="83" y="24"/>
                  <a:pt x="82" y="24"/>
                  <a:pt x="82" y="24"/>
                </a:cubicBezTo>
                <a:cubicBezTo>
                  <a:pt x="81" y="25"/>
                  <a:pt x="81" y="25"/>
                  <a:pt x="81" y="25"/>
                </a:cubicBezTo>
                <a:cubicBezTo>
                  <a:pt x="81" y="25"/>
                  <a:pt x="81" y="25"/>
                  <a:pt x="81" y="24"/>
                </a:cubicBezTo>
                <a:cubicBezTo>
                  <a:pt x="81" y="23"/>
                  <a:pt x="81" y="23"/>
                  <a:pt x="81" y="23"/>
                </a:cubicBezTo>
                <a:cubicBezTo>
                  <a:pt x="81" y="23"/>
                  <a:pt x="81" y="23"/>
                  <a:pt x="81" y="23"/>
                </a:cubicBezTo>
                <a:cubicBezTo>
                  <a:pt x="81" y="22"/>
                  <a:pt x="81" y="22"/>
                  <a:pt x="81" y="22"/>
                </a:cubicBezTo>
                <a:cubicBezTo>
                  <a:pt x="81" y="23"/>
                  <a:pt x="81" y="23"/>
                  <a:pt x="81" y="23"/>
                </a:cubicBezTo>
                <a:cubicBezTo>
                  <a:pt x="81" y="24"/>
                  <a:pt x="82" y="24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74" y="15"/>
                  <a:pt x="65" y="11"/>
                  <a:pt x="55" y="11"/>
                </a:cubicBezTo>
                <a:cubicBezTo>
                  <a:pt x="54" y="11"/>
                  <a:pt x="54" y="11"/>
                  <a:pt x="54" y="11"/>
                </a:cubicBezTo>
                <a:cubicBezTo>
                  <a:pt x="44" y="11"/>
                  <a:pt x="36" y="14"/>
                  <a:pt x="29" y="19"/>
                </a:cubicBezTo>
                <a:cubicBezTo>
                  <a:pt x="27" y="19"/>
                  <a:pt x="27" y="20"/>
                  <a:pt x="28" y="20"/>
                </a:cubicBezTo>
                <a:cubicBezTo>
                  <a:pt x="28" y="21"/>
                  <a:pt x="28" y="21"/>
                  <a:pt x="28" y="22"/>
                </a:cubicBezTo>
                <a:cubicBezTo>
                  <a:pt x="28" y="22"/>
                  <a:pt x="28" y="22"/>
                  <a:pt x="28" y="22"/>
                </a:cubicBezTo>
                <a:cubicBezTo>
                  <a:pt x="27" y="22"/>
                  <a:pt x="27" y="22"/>
                  <a:pt x="27" y="22"/>
                </a:cubicBezTo>
                <a:cubicBezTo>
                  <a:pt x="26" y="22"/>
                  <a:pt x="26" y="23"/>
                  <a:pt x="26" y="23"/>
                </a:cubicBezTo>
                <a:cubicBezTo>
                  <a:pt x="26" y="23"/>
                  <a:pt x="26" y="23"/>
                  <a:pt x="26" y="23"/>
                </a:cubicBezTo>
                <a:cubicBezTo>
                  <a:pt x="26" y="23"/>
                  <a:pt x="26" y="24"/>
                  <a:pt x="26" y="24"/>
                </a:cubicBezTo>
                <a:cubicBezTo>
                  <a:pt x="27" y="24"/>
                  <a:pt x="26" y="24"/>
                  <a:pt x="26" y="24"/>
                </a:cubicBezTo>
                <a:cubicBezTo>
                  <a:pt x="25" y="24"/>
                  <a:pt x="25" y="24"/>
                  <a:pt x="25" y="24"/>
                </a:cubicBezTo>
                <a:cubicBezTo>
                  <a:pt x="25" y="23"/>
                  <a:pt x="25" y="23"/>
                  <a:pt x="25" y="23"/>
                </a:cubicBezTo>
                <a:cubicBezTo>
                  <a:pt x="24" y="24"/>
                  <a:pt x="24" y="24"/>
                  <a:pt x="24" y="24"/>
                </a:cubicBezTo>
                <a:cubicBezTo>
                  <a:pt x="24" y="24"/>
                  <a:pt x="24" y="24"/>
                  <a:pt x="24" y="24"/>
                </a:cubicBezTo>
                <a:cubicBezTo>
                  <a:pt x="25" y="24"/>
                  <a:pt x="25" y="24"/>
                  <a:pt x="25" y="25"/>
                </a:cubicBezTo>
                <a:cubicBezTo>
                  <a:pt x="23" y="25"/>
                  <a:pt x="23" y="25"/>
                  <a:pt x="23" y="25"/>
                </a:cubicBezTo>
                <a:cubicBezTo>
                  <a:pt x="23" y="25"/>
                  <a:pt x="22" y="25"/>
                  <a:pt x="22" y="25"/>
                </a:cubicBezTo>
                <a:cubicBezTo>
                  <a:pt x="21" y="26"/>
                  <a:pt x="21" y="26"/>
                  <a:pt x="21" y="26"/>
                </a:cubicBezTo>
                <a:cubicBezTo>
                  <a:pt x="14" y="33"/>
                  <a:pt x="11" y="42"/>
                  <a:pt x="11" y="52"/>
                </a:cubicBezTo>
                <a:cubicBezTo>
                  <a:pt x="11" y="54"/>
                  <a:pt x="11" y="56"/>
                  <a:pt x="12" y="59"/>
                </a:cubicBezTo>
                <a:cubicBezTo>
                  <a:pt x="12" y="59"/>
                  <a:pt x="13" y="59"/>
                  <a:pt x="13" y="60"/>
                </a:cubicBezTo>
                <a:cubicBezTo>
                  <a:pt x="13" y="60"/>
                  <a:pt x="13" y="61"/>
                  <a:pt x="14" y="61"/>
                </a:cubicBezTo>
                <a:cubicBezTo>
                  <a:pt x="14" y="61"/>
                  <a:pt x="14" y="61"/>
                  <a:pt x="14" y="61"/>
                </a:cubicBezTo>
                <a:cubicBezTo>
                  <a:pt x="14" y="62"/>
                  <a:pt x="13" y="62"/>
                  <a:pt x="13" y="62"/>
                </a:cubicBezTo>
                <a:cubicBezTo>
                  <a:pt x="12" y="62"/>
                  <a:pt x="12" y="62"/>
                  <a:pt x="12" y="62"/>
                </a:cubicBezTo>
                <a:cubicBezTo>
                  <a:pt x="13" y="63"/>
                  <a:pt x="13" y="62"/>
                  <a:pt x="14" y="62"/>
                </a:cubicBezTo>
                <a:cubicBezTo>
                  <a:pt x="14" y="62"/>
                  <a:pt x="15" y="62"/>
                  <a:pt x="14" y="63"/>
                </a:cubicBezTo>
                <a:cubicBezTo>
                  <a:pt x="14" y="63"/>
                  <a:pt x="14" y="63"/>
                  <a:pt x="14" y="63"/>
                </a:cubicBezTo>
                <a:cubicBezTo>
                  <a:pt x="14" y="63"/>
                  <a:pt x="14" y="63"/>
                  <a:pt x="14" y="63"/>
                </a:cubicBezTo>
                <a:cubicBezTo>
                  <a:pt x="14" y="63"/>
                  <a:pt x="15" y="62"/>
                  <a:pt x="15" y="62"/>
                </a:cubicBezTo>
                <a:cubicBezTo>
                  <a:pt x="17" y="63"/>
                  <a:pt x="17" y="63"/>
                  <a:pt x="17" y="63"/>
                </a:cubicBezTo>
                <a:cubicBezTo>
                  <a:pt x="18" y="63"/>
                  <a:pt x="18" y="63"/>
                  <a:pt x="18" y="63"/>
                </a:cubicBezTo>
                <a:cubicBezTo>
                  <a:pt x="19" y="63"/>
                  <a:pt x="19" y="63"/>
                  <a:pt x="19" y="64"/>
                </a:cubicBezTo>
                <a:cubicBezTo>
                  <a:pt x="20" y="64"/>
                  <a:pt x="20" y="64"/>
                  <a:pt x="21" y="65"/>
                </a:cubicBezTo>
                <a:cubicBezTo>
                  <a:pt x="22" y="65"/>
                  <a:pt x="22" y="66"/>
                  <a:pt x="22" y="66"/>
                </a:cubicBezTo>
                <a:cubicBezTo>
                  <a:pt x="22" y="67"/>
                  <a:pt x="21" y="68"/>
                  <a:pt x="20" y="69"/>
                </a:cubicBezTo>
                <a:cubicBezTo>
                  <a:pt x="20" y="69"/>
                  <a:pt x="19" y="69"/>
                  <a:pt x="20" y="70"/>
                </a:cubicBezTo>
                <a:cubicBezTo>
                  <a:pt x="20" y="70"/>
                  <a:pt x="20" y="71"/>
                  <a:pt x="19" y="71"/>
                </a:cubicBezTo>
                <a:cubicBezTo>
                  <a:pt x="19" y="72"/>
                  <a:pt x="19" y="72"/>
                  <a:pt x="19" y="72"/>
                </a:cubicBezTo>
                <a:cubicBezTo>
                  <a:pt x="19" y="72"/>
                  <a:pt x="19" y="72"/>
                  <a:pt x="19" y="73"/>
                </a:cubicBezTo>
                <a:cubicBezTo>
                  <a:pt x="19" y="73"/>
                  <a:pt x="19" y="73"/>
                  <a:pt x="18" y="74"/>
                </a:cubicBezTo>
                <a:cubicBezTo>
                  <a:pt x="18" y="74"/>
                  <a:pt x="18" y="74"/>
                  <a:pt x="17" y="74"/>
                </a:cubicBezTo>
                <a:cubicBezTo>
                  <a:pt x="25" y="87"/>
                  <a:pt x="38" y="94"/>
                  <a:pt x="55" y="94"/>
                </a:cubicBezTo>
                <a:cubicBezTo>
                  <a:pt x="63" y="94"/>
                  <a:pt x="71" y="91"/>
                  <a:pt x="79" y="84"/>
                </a:cubicBezTo>
                <a:cubicBezTo>
                  <a:pt x="87" y="78"/>
                  <a:pt x="91" y="70"/>
                  <a:pt x="93" y="60"/>
                </a:cubicBezTo>
                <a:cubicBezTo>
                  <a:pt x="93" y="60"/>
                  <a:pt x="93" y="60"/>
                  <a:pt x="93" y="60"/>
                </a:cubicBezTo>
                <a:cubicBezTo>
                  <a:pt x="92" y="59"/>
                  <a:pt x="92" y="59"/>
                  <a:pt x="92" y="59"/>
                </a:cubicBezTo>
                <a:cubicBezTo>
                  <a:pt x="92" y="59"/>
                  <a:pt x="93" y="59"/>
                  <a:pt x="93" y="59"/>
                </a:cubicBezTo>
                <a:cubicBezTo>
                  <a:pt x="93" y="59"/>
                  <a:pt x="93" y="59"/>
                  <a:pt x="93" y="59"/>
                </a:cubicBezTo>
                <a:cubicBezTo>
                  <a:pt x="94" y="58"/>
                  <a:pt x="94" y="58"/>
                  <a:pt x="93" y="57"/>
                </a:cubicBezTo>
                <a:cubicBezTo>
                  <a:pt x="93" y="57"/>
                  <a:pt x="93" y="57"/>
                  <a:pt x="94" y="57"/>
                </a:cubicBezTo>
                <a:cubicBezTo>
                  <a:pt x="94" y="56"/>
                  <a:pt x="94" y="56"/>
                  <a:pt x="94" y="56"/>
                </a:cubicBezTo>
                <a:cubicBezTo>
                  <a:pt x="94" y="56"/>
                  <a:pt x="94" y="56"/>
                  <a:pt x="94" y="56"/>
                </a:cubicBezTo>
                <a:cubicBezTo>
                  <a:pt x="94" y="56"/>
                  <a:pt x="94" y="55"/>
                  <a:pt x="94" y="55"/>
                </a:cubicBezTo>
                <a:cubicBezTo>
                  <a:pt x="94" y="53"/>
                  <a:pt x="94" y="53"/>
                  <a:pt x="94" y="53"/>
                </a:cubicBezTo>
                <a:cubicBezTo>
                  <a:pt x="94" y="53"/>
                  <a:pt x="93" y="53"/>
                  <a:pt x="93" y="53"/>
                </a:cubicBezTo>
                <a:cubicBezTo>
                  <a:pt x="92" y="54"/>
                  <a:pt x="92" y="54"/>
                  <a:pt x="92" y="54"/>
                </a:cubicBezTo>
                <a:cubicBezTo>
                  <a:pt x="92" y="54"/>
                  <a:pt x="91" y="54"/>
                  <a:pt x="91" y="53"/>
                </a:cubicBezTo>
                <a:cubicBezTo>
                  <a:pt x="92" y="52"/>
                  <a:pt x="91" y="52"/>
                  <a:pt x="91" y="51"/>
                </a:cubicBezTo>
                <a:cubicBezTo>
                  <a:pt x="90" y="50"/>
                  <a:pt x="90" y="50"/>
                  <a:pt x="90" y="50"/>
                </a:cubicBezTo>
                <a:cubicBezTo>
                  <a:pt x="90" y="50"/>
                  <a:pt x="90" y="50"/>
                  <a:pt x="90" y="50"/>
                </a:cubicBezTo>
                <a:cubicBezTo>
                  <a:pt x="89" y="50"/>
                  <a:pt x="89" y="50"/>
                  <a:pt x="88" y="50"/>
                </a:cubicBezTo>
                <a:cubicBezTo>
                  <a:pt x="88" y="50"/>
                  <a:pt x="88" y="50"/>
                  <a:pt x="87" y="50"/>
                </a:cubicBezTo>
                <a:cubicBezTo>
                  <a:pt x="87" y="51"/>
                  <a:pt x="87" y="51"/>
                  <a:pt x="87" y="51"/>
                </a:cubicBezTo>
                <a:cubicBezTo>
                  <a:pt x="87" y="51"/>
                  <a:pt x="87" y="51"/>
                  <a:pt x="87" y="51"/>
                </a:cubicBezTo>
                <a:cubicBezTo>
                  <a:pt x="86" y="51"/>
                  <a:pt x="86" y="52"/>
                  <a:pt x="86" y="52"/>
                </a:cubicBezTo>
                <a:cubicBezTo>
                  <a:pt x="85" y="52"/>
                  <a:pt x="85" y="53"/>
                  <a:pt x="85" y="53"/>
                </a:cubicBezTo>
                <a:cubicBezTo>
                  <a:pt x="84" y="53"/>
                  <a:pt x="84" y="54"/>
                  <a:pt x="84" y="54"/>
                </a:cubicBezTo>
                <a:cubicBezTo>
                  <a:pt x="84" y="55"/>
                  <a:pt x="84" y="56"/>
                  <a:pt x="83" y="57"/>
                </a:cubicBezTo>
                <a:cubicBezTo>
                  <a:pt x="83" y="58"/>
                  <a:pt x="82" y="58"/>
                  <a:pt x="82" y="58"/>
                </a:cubicBezTo>
                <a:cubicBezTo>
                  <a:pt x="82" y="58"/>
                  <a:pt x="82" y="58"/>
                  <a:pt x="82" y="57"/>
                </a:cubicBezTo>
                <a:cubicBezTo>
                  <a:pt x="82" y="57"/>
                  <a:pt x="82" y="56"/>
                  <a:pt x="81" y="55"/>
                </a:cubicBezTo>
                <a:cubicBezTo>
                  <a:pt x="80" y="54"/>
                  <a:pt x="80" y="54"/>
                  <a:pt x="80" y="54"/>
                </a:cubicBezTo>
                <a:cubicBezTo>
                  <a:pt x="80" y="52"/>
                  <a:pt x="80" y="52"/>
                  <a:pt x="80" y="52"/>
                </a:cubicBezTo>
                <a:cubicBezTo>
                  <a:pt x="80" y="50"/>
                  <a:pt x="80" y="50"/>
                  <a:pt x="80" y="50"/>
                </a:cubicBezTo>
                <a:cubicBezTo>
                  <a:pt x="79" y="51"/>
                  <a:pt x="79" y="51"/>
                  <a:pt x="79" y="51"/>
                </a:cubicBezTo>
                <a:cubicBezTo>
                  <a:pt x="78" y="51"/>
                  <a:pt x="78" y="50"/>
                  <a:pt x="78" y="50"/>
                </a:cubicBezTo>
                <a:cubicBezTo>
                  <a:pt x="78" y="50"/>
                  <a:pt x="78" y="49"/>
                  <a:pt x="78" y="49"/>
                </a:cubicBezTo>
                <a:cubicBezTo>
                  <a:pt x="77" y="49"/>
                  <a:pt x="77" y="49"/>
                  <a:pt x="76" y="48"/>
                </a:cubicBezTo>
                <a:cubicBezTo>
                  <a:pt x="74" y="49"/>
                  <a:pt x="74" y="49"/>
                  <a:pt x="74" y="49"/>
                </a:cubicBezTo>
                <a:cubicBezTo>
                  <a:pt x="73" y="49"/>
                  <a:pt x="72" y="48"/>
                  <a:pt x="72" y="48"/>
                </a:cubicBezTo>
                <a:cubicBezTo>
                  <a:pt x="71" y="48"/>
                  <a:pt x="71" y="47"/>
                  <a:pt x="71" y="48"/>
                </a:cubicBezTo>
                <a:cubicBezTo>
                  <a:pt x="70" y="48"/>
                  <a:pt x="70" y="48"/>
                  <a:pt x="69" y="48"/>
                </a:cubicBezTo>
                <a:cubicBezTo>
                  <a:pt x="69" y="47"/>
                  <a:pt x="68" y="47"/>
                  <a:pt x="68" y="46"/>
                </a:cubicBezTo>
                <a:cubicBezTo>
                  <a:pt x="68" y="45"/>
                  <a:pt x="67" y="45"/>
                  <a:pt x="67" y="46"/>
                </a:cubicBezTo>
                <a:cubicBezTo>
                  <a:pt x="67" y="46"/>
                  <a:pt x="67" y="46"/>
                  <a:pt x="67" y="46"/>
                </a:cubicBezTo>
                <a:cubicBezTo>
                  <a:pt x="68" y="48"/>
                  <a:pt x="68" y="48"/>
                  <a:pt x="68" y="48"/>
                </a:cubicBezTo>
                <a:cubicBezTo>
                  <a:pt x="68" y="48"/>
                  <a:pt x="68" y="48"/>
                  <a:pt x="68" y="48"/>
                </a:cubicBezTo>
                <a:cubicBezTo>
                  <a:pt x="69" y="49"/>
                  <a:pt x="69" y="49"/>
                  <a:pt x="69" y="49"/>
                </a:cubicBezTo>
                <a:cubicBezTo>
                  <a:pt x="69" y="49"/>
                  <a:pt x="69" y="49"/>
                  <a:pt x="69" y="49"/>
                </a:cubicBezTo>
                <a:cubicBezTo>
                  <a:pt x="69" y="49"/>
                  <a:pt x="70" y="49"/>
                  <a:pt x="71" y="48"/>
                </a:cubicBezTo>
                <a:cubicBezTo>
                  <a:pt x="73" y="50"/>
                  <a:pt x="73" y="50"/>
                  <a:pt x="73" y="50"/>
                </a:cubicBezTo>
                <a:cubicBezTo>
                  <a:pt x="73" y="50"/>
                  <a:pt x="73" y="50"/>
                  <a:pt x="72" y="51"/>
                </a:cubicBezTo>
                <a:cubicBezTo>
                  <a:pt x="72" y="52"/>
                  <a:pt x="71" y="52"/>
                  <a:pt x="70" y="53"/>
                </a:cubicBezTo>
                <a:cubicBezTo>
                  <a:pt x="70" y="53"/>
                  <a:pt x="69" y="53"/>
                  <a:pt x="69" y="54"/>
                </a:cubicBezTo>
                <a:cubicBezTo>
                  <a:pt x="69" y="54"/>
                  <a:pt x="68" y="54"/>
                  <a:pt x="68" y="54"/>
                </a:cubicBezTo>
                <a:cubicBezTo>
                  <a:pt x="68" y="54"/>
                  <a:pt x="67" y="54"/>
                  <a:pt x="66" y="55"/>
                </a:cubicBezTo>
                <a:cubicBezTo>
                  <a:pt x="65" y="55"/>
                  <a:pt x="64" y="55"/>
                  <a:pt x="64" y="53"/>
                </a:cubicBezTo>
                <a:cubicBezTo>
                  <a:pt x="63" y="52"/>
                  <a:pt x="63" y="51"/>
                  <a:pt x="62" y="51"/>
                </a:cubicBezTo>
                <a:cubicBezTo>
                  <a:pt x="62" y="51"/>
                  <a:pt x="61" y="50"/>
                  <a:pt x="61" y="49"/>
                </a:cubicBezTo>
                <a:cubicBezTo>
                  <a:pt x="61" y="48"/>
                  <a:pt x="61" y="48"/>
                  <a:pt x="61" y="48"/>
                </a:cubicBezTo>
                <a:cubicBezTo>
                  <a:pt x="60" y="47"/>
                  <a:pt x="60" y="47"/>
                  <a:pt x="60" y="47"/>
                </a:cubicBezTo>
                <a:cubicBezTo>
                  <a:pt x="60" y="47"/>
                  <a:pt x="60" y="47"/>
                  <a:pt x="59" y="47"/>
                </a:cubicBezTo>
                <a:cubicBezTo>
                  <a:pt x="59" y="47"/>
                  <a:pt x="60" y="48"/>
                  <a:pt x="61" y="51"/>
                </a:cubicBezTo>
                <a:cubicBezTo>
                  <a:pt x="62" y="53"/>
                  <a:pt x="63" y="54"/>
                  <a:pt x="63" y="54"/>
                </a:cubicBezTo>
                <a:cubicBezTo>
                  <a:pt x="64" y="54"/>
                  <a:pt x="64" y="55"/>
                  <a:pt x="64" y="56"/>
                </a:cubicBezTo>
                <a:cubicBezTo>
                  <a:pt x="64" y="56"/>
                  <a:pt x="64" y="56"/>
                  <a:pt x="64" y="56"/>
                </a:cubicBezTo>
                <a:cubicBezTo>
                  <a:pt x="64" y="56"/>
                  <a:pt x="64" y="56"/>
                  <a:pt x="64" y="56"/>
                </a:cubicBezTo>
                <a:cubicBezTo>
                  <a:pt x="68" y="56"/>
                  <a:pt x="68" y="56"/>
                  <a:pt x="68" y="56"/>
                </a:cubicBezTo>
                <a:cubicBezTo>
                  <a:pt x="68" y="57"/>
                  <a:pt x="68" y="57"/>
                  <a:pt x="68" y="57"/>
                </a:cubicBezTo>
                <a:cubicBezTo>
                  <a:pt x="66" y="60"/>
                  <a:pt x="66" y="60"/>
                  <a:pt x="66" y="60"/>
                </a:cubicBezTo>
                <a:cubicBezTo>
                  <a:pt x="66" y="60"/>
                  <a:pt x="66" y="61"/>
                  <a:pt x="66" y="61"/>
                </a:cubicBezTo>
                <a:cubicBezTo>
                  <a:pt x="65" y="61"/>
                  <a:pt x="64" y="61"/>
                  <a:pt x="64" y="62"/>
                </a:cubicBezTo>
                <a:cubicBezTo>
                  <a:pt x="63" y="63"/>
                  <a:pt x="63" y="63"/>
                  <a:pt x="63" y="63"/>
                </a:cubicBezTo>
                <a:cubicBezTo>
                  <a:pt x="62" y="64"/>
                  <a:pt x="62" y="64"/>
                  <a:pt x="62" y="64"/>
                </a:cubicBezTo>
                <a:cubicBezTo>
                  <a:pt x="62" y="64"/>
                  <a:pt x="62" y="65"/>
                  <a:pt x="62" y="66"/>
                </a:cubicBezTo>
                <a:cubicBezTo>
                  <a:pt x="63" y="68"/>
                  <a:pt x="63" y="68"/>
                  <a:pt x="63" y="68"/>
                </a:cubicBezTo>
                <a:cubicBezTo>
                  <a:pt x="63" y="70"/>
                  <a:pt x="62" y="71"/>
                  <a:pt x="61" y="72"/>
                </a:cubicBezTo>
                <a:cubicBezTo>
                  <a:pt x="60" y="72"/>
                  <a:pt x="59" y="73"/>
                  <a:pt x="59" y="73"/>
                </a:cubicBezTo>
                <a:cubicBezTo>
                  <a:pt x="60" y="74"/>
                  <a:pt x="60" y="74"/>
                  <a:pt x="60" y="75"/>
                </a:cubicBezTo>
                <a:cubicBezTo>
                  <a:pt x="60" y="75"/>
                  <a:pt x="60" y="75"/>
                  <a:pt x="59" y="75"/>
                </a:cubicBezTo>
                <a:cubicBezTo>
                  <a:pt x="59" y="76"/>
                  <a:pt x="58" y="76"/>
                  <a:pt x="59" y="76"/>
                </a:cubicBezTo>
                <a:cubicBezTo>
                  <a:pt x="59" y="77"/>
                  <a:pt x="58" y="77"/>
                  <a:pt x="57" y="79"/>
                </a:cubicBezTo>
                <a:cubicBezTo>
                  <a:pt x="56" y="80"/>
                  <a:pt x="55" y="80"/>
                  <a:pt x="54" y="80"/>
                </a:cubicBezTo>
                <a:cubicBezTo>
                  <a:pt x="53" y="80"/>
                  <a:pt x="52" y="80"/>
                  <a:pt x="52" y="81"/>
                </a:cubicBezTo>
                <a:cubicBezTo>
                  <a:pt x="51" y="81"/>
                  <a:pt x="51" y="81"/>
                  <a:pt x="50" y="80"/>
                </a:cubicBezTo>
                <a:cubicBezTo>
                  <a:pt x="50" y="78"/>
                  <a:pt x="50" y="78"/>
                  <a:pt x="50" y="78"/>
                </a:cubicBezTo>
                <a:cubicBezTo>
                  <a:pt x="49" y="77"/>
                  <a:pt x="49" y="77"/>
                  <a:pt x="49" y="77"/>
                </a:cubicBezTo>
                <a:cubicBezTo>
                  <a:pt x="49" y="77"/>
                  <a:pt x="49" y="76"/>
                  <a:pt x="49" y="76"/>
                </a:cubicBezTo>
                <a:cubicBezTo>
                  <a:pt x="49" y="76"/>
                  <a:pt x="49" y="76"/>
                  <a:pt x="49" y="75"/>
                </a:cubicBezTo>
                <a:cubicBezTo>
                  <a:pt x="49" y="74"/>
                  <a:pt x="48" y="74"/>
                  <a:pt x="48" y="73"/>
                </a:cubicBezTo>
                <a:cubicBezTo>
                  <a:pt x="47" y="72"/>
                  <a:pt x="47" y="71"/>
                  <a:pt x="47" y="71"/>
                </a:cubicBezTo>
                <a:cubicBezTo>
                  <a:pt x="47" y="70"/>
                  <a:pt x="47" y="69"/>
                  <a:pt x="48" y="69"/>
                </a:cubicBezTo>
                <a:cubicBezTo>
                  <a:pt x="48" y="68"/>
                  <a:pt x="48" y="68"/>
                  <a:pt x="48" y="68"/>
                </a:cubicBezTo>
                <a:cubicBezTo>
                  <a:pt x="48" y="67"/>
                  <a:pt x="48" y="67"/>
                  <a:pt x="48" y="66"/>
                </a:cubicBezTo>
                <a:cubicBezTo>
                  <a:pt x="48" y="66"/>
                  <a:pt x="48" y="66"/>
                  <a:pt x="48" y="65"/>
                </a:cubicBezTo>
                <a:cubicBezTo>
                  <a:pt x="47" y="65"/>
                  <a:pt x="47" y="65"/>
                  <a:pt x="47" y="64"/>
                </a:cubicBezTo>
                <a:cubicBezTo>
                  <a:pt x="46" y="64"/>
                  <a:pt x="46" y="63"/>
                  <a:pt x="46" y="63"/>
                </a:cubicBezTo>
                <a:cubicBezTo>
                  <a:pt x="45" y="63"/>
                  <a:pt x="45" y="63"/>
                  <a:pt x="45" y="62"/>
                </a:cubicBezTo>
                <a:cubicBezTo>
                  <a:pt x="46" y="62"/>
                  <a:pt x="46" y="62"/>
                  <a:pt x="46" y="61"/>
                </a:cubicBezTo>
                <a:cubicBezTo>
                  <a:pt x="46" y="61"/>
                  <a:pt x="46" y="61"/>
                  <a:pt x="46" y="60"/>
                </a:cubicBezTo>
                <a:cubicBezTo>
                  <a:pt x="46" y="60"/>
                  <a:pt x="46" y="60"/>
                  <a:pt x="46" y="60"/>
                </a:cubicBezTo>
                <a:cubicBezTo>
                  <a:pt x="45" y="59"/>
                  <a:pt x="45" y="59"/>
                  <a:pt x="45" y="60"/>
                </a:cubicBezTo>
                <a:cubicBezTo>
                  <a:pt x="44" y="60"/>
                  <a:pt x="44" y="60"/>
                  <a:pt x="44" y="60"/>
                </a:cubicBezTo>
                <a:cubicBezTo>
                  <a:pt x="43" y="59"/>
                  <a:pt x="43" y="59"/>
                  <a:pt x="43" y="59"/>
                </a:cubicBezTo>
                <a:cubicBezTo>
                  <a:pt x="43" y="58"/>
                  <a:pt x="42" y="58"/>
                  <a:pt x="41" y="58"/>
                </a:cubicBezTo>
                <a:cubicBezTo>
                  <a:pt x="40" y="59"/>
                  <a:pt x="40" y="59"/>
                  <a:pt x="40" y="59"/>
                </a:cubicBezTo>
                <a:cubicBezTo>
                  <a:pt x="38" y="59"/>
                  <a:pt x="38" y="59"/>
                  <a:pt x="38" y="59"/>
                </a:cubicBezTo>
                <a:cubicBezTo>
                  <a:pt x="37" y="59"/>
                  <a:pt x="37" y="59"/>
                  <a:pt x="37" y="60"/>
                </a:cubicBezTo>
                <a:cubicBezTo>
                  <a:pt x="37" y="60"/>
                  <a:pt x="36" y="60"/>
                  <a:pt x="36" y="60"/>
                </a:cubicBezTo>
                <a:cubicBezTo>
                  <a:pt x="35" y="59"/>
                  <a:pt x="35" y="59"/>
                  <a:pt x="35" y="59"/>
                </a:cubicBezTo>
                <a:cubicBezTo>
                  <a:pt x="34" y="58"/>
                  <a:pt x="34" y="58"/>
                  <a:pt x="33" y="57"/>
                </a:cubicBezTo>
                <a:cubicBezTo>
                  <a:pt x="33" y="57"/>
                  <a:pt x="33" y="56"/>
                  <a:pt x="32" y="56"/>
                </a:cubicBezTo>
                <a:cubicBezTo>
                  <a:pt x="32" y="56"/>
                  <a:pt x="31" y="56"/>
                  <a:pt x="31" y="55"/>
                </a:cubicBezTo>
                <a:cubicBezTo>
                  <a:pt x="31" y="55"/>
                  <a:pt x="31" y="55"/>
                  <a:pt x="31" y="55"/>
                </a:cubicBezTo>
                <a:cubicBezTo>
                  <a:pt x="31" y="55"/>
                  <a:pt x="32" y="55"/>
                  <a:pt x="32" y="55"/>
                </a:cubicBezTo>
                <a:cubicBezTo>
                  <a:pt x="32" y="54"/>
                  <a:pt x="31" y="54"/>
                  <a:pt x="31" y="54"/>
                </a:cubicBezTo>
                <a:cubicBezTo>
                  <a:pt x="31" y="54"/>
                  <a:pt x="31" y="54"/>
                  <a:pt x="31" y="54"/>
                </a:cubicBezTo>
                <a:cubicBezTo>
                  <a:pt x="32" y="53"/>
                  <a:pt x="32" y="52"/>
                  <a:pt x="32" y="51"/>
                </a:cubicBezTo>
                <a:cubicBezTo>
                  <a:pt x="32" y="50"/>
                  <a:pt x="32" y="50"/>
                  <a:pt x="32" y="50"/>
                </a:cubicBezTo>
                <a:cubicBezTo>
                  <a:pt x="32" y="49"/>
                  <a:pt x="32" y="49"/>
                  <a:pt x="33" y="48"/>
                </a:cubicBezTo>
                <a:cubicBezTo>
                  <a:pt x="33" y="48"/>
                  <a:pt x="34" y="47"/>
                  <a:pt x="34" y="47"/>
                </a:cubicBezTo>
                <a:cubicBezTo>
                  <a:pt x="35" y="46"/>
                  <a:pt x="35" y="46"/>
                  <a:pt x="35" y="45"/>
                </a:cubicBezTo>
                <a:cubicBezTo>
                  <a:pt x="35" y="44"/>
                  <a:pt x="36" y="44"/>
                  <a:pt x="36" y="44"/>
                </a:cubicBezTo>
                <a:cubicBezTo>
                  <a:pt x="37" y="43"/>
                  <a:pt x="38" y="43"/>
                  <a:pt x="39" y="43"/>
                </a:cubicBezTo>
                <a:cubicBezTo>
                  <a:pt x="42" y="42"/>
                  <a:pt x="42" y="42"/>
                  <a:pt x="42" y="42"/>
                </a:cubicBezTo>
                <a:cubicBezTo>
                  <a:pt x="44" y="42"/>
                  <a:pt x="45" y="42"/>
                  <a:pt x="45" y="42"/>
                </a:cubicBezTo>
                <a:cubicBezTo>
                  <a:pt x="46" y="41"/>
                  <a:pt x="46" y="42"/>
                  <a:pt x="46" y="42"/>
                </a:cubicBezTo>
                <a:cubicBezTo>
                  <a:pt x="47" y="43"/>
                  <a:pt x="47" y="43"/>
                  <a:pt x="47" y="43"/>
                </a:cubicBezTo>
                <a:cubicBezTo>
                  <a:pt x="46" y="43"/>
                  <a:pt x="46" y="43"/>
                  <a:pt x="46" y="44"/>
                </a:cubicBezTo>
                <a:cubicBezTo>
                  <a:pt x="47" y="44"/>
                  <a:pt x="47" y="44"/>
                  <a:pt x="48" y="44"/>
                </a:cubicBezTo>
                <a:cubicBezTo>
                  <a:pt x="50" y="45"/>
                  <a:pt x="50" y="45"/>
                  <a:pt x="50" y="45"/>
                </a:cubicBezTo>
                <a:cubicBezTo>
                  <a:pt x="51" y="45"/>
                  <a:pt x="51" y="45"/>
                  <a:pt x="52" y="45"/>
                </a:cubicBezTo>
                <a:cubicBezTo>
                  <a:pt x="52" y="44"/>
                  <a:pt x="52" y="44"/>
                  <a:pt x="53" y="44"/>
                </a:cubicBezTo>
                <a:cubicBezTo>
                  <a:pt x="54" y="45"/>
                  <a:pt x="54" y="45"/>
                  <a:pt x="54" y="45"/>
                </a:cubicBezTo>
                <a:cubicBezTo>
                  <a:pt x="55" y="45"/>
                  <a:pt x="56" y="45"/>
                  <a:pt x="56" y="45"/>
                </a:cubicBezTo>
                <a:cubicBezTo>
                  <a:pt x="56" y="45"/>
                  <a:pt x="56" y="45"/>
                  <a:pt x="56" y="45"/>
                </a:cubicBezTo>
                <a:cubicBezTo>
                  <a:pt x="55" y="46"/>
                  <a:pt x="55" y="46"/>
                  <a:pt x="55" y="46"/>
                </a:cubicBezTo>
                <a:cubicBezTo>
                  <a:pt x="55" y="46"/>
                  <a:pt x="55" y="46"/>
                  <a:pt x="55" y="46"/>
                </a:cubicBezTo>
                <a:cubicBezTo>
                  <a:pt x="56" y="45"/>
                  <a:pt x="56" y="45"/>
                  <a:pt x="57" y="45"/>
                </a:cubicBezTo>
                <a:cubicBezTo>
                  <a:pt x="57" y="45"/>
                  <a:pt x="58" y="45"/>
                  <a:pt x="58" y="45"/>
                </a:cubicBezTo>
                <a:cubicBezTo>
                  <a:pt x="58" y="45"/>
                  <a:pt x="58" y="45"/>
                  <a:pt x="59" y="45"/>
                </a:cubicBezTo>
                <a:cubicBezTo>
                  <a:pt x="59" y="45"/>
                  <a:pt x="60" y="44"/>
                  <a:pt x="60" y="43"/>
                </a:cubicBezTo>
                <a:cubicBezTo>
                  <a:pt x="60" y="42"/>
                  <a:pt x="60" y="42"/>
                  <a:pt x="59" y="42"/>
                </a:cubicBezTo>
                <a:cubicBezTo>
                  <a:pt x="59" y="42"/>
                  <a:pt x="58" y="43"/>
                  <a:pt x="58" y="43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42"/>
                  <a:pt x="56" y="42"/>
                  <a:pt x="55" y="42"/>
                </a:cubicBezTo>
                <a:cubicBezTo>
                  <a:pt x="55" y="42"/>
                  <a:pt x="55" y="41"/>
                  <a:pt x="55" y="41"/>
                </a:cubicBezTo>
                <a:cubicBezTo>
                  <a:pt x="55" y="40"/>
                  <a:pt x="54" y="40"/>
                  <a:pt x="54" y="40"/>
                </a:cubicBezTo>
                <a:cubicBezTo>
                  <a:pt x="53" y="40"/>
                  <a:pt x="53" y="41"/>
                  <a:pt x="53" y="41"/>
                </a:cubicBezTo>
                <a:cubicBezTo>
                  <a:pt x="54" y="41"/>
                  <a:pt x="54" y="41"/>
                  <a:pt x="54" y="41"/>
                </a:cubicBezTo>
                <a:cubicBezTo>
                  <a:pt x="54" y="42"/>
                  <a:pt x="54" y="42"/>
                  <a:pt x="53" y="42"/>
                </a:cubicBezTo>
                <a:cubicBezTo>
                  <a:pt x="53" y="42"/>
                  <a:pt x="52" y="43"/>
                  <a:pt x="52" y="42"/>
                </a:cubicBezTo>
                <a:cubicBezTo>
                  <a:pt x="52" y="42"/>
                  <a:pt x="52" y="42"/>
                  <a:pt x="52" y="42"/>
                </a:cubicBezTo>
                <a:cubicBezTo>
                  <a:pt x="52" y="41"/>
                  <a:pt x="52" y="41"/>
                  <a:pt x="51" y="40"/>
                </a:cubicBezTo>
                <a:cubicBezTo>
                  <a:pt x="51" y="40"/>
                  <a:pt x="51" y="40"/>
                  <a:pt x="51" y="40"/>
                </a:cubicBezTo>
                <a:cubicBezTo>
                  <a:pt x="51" y="40"/>
                  <a:pt x="51" y="39"/>
                  <a:pt x="50" y="39"/>
                </a:cubicBezTo>
                <a:cubicBezTo>
                  <a:pt x="50" y="39"/>
                  <a:pt x="50" y="39"/>
                  <a:pt x="50" y="39"/>
                </a:cubicBezTo>
                <a:cubicBezTo>
                  <a:pt x="50" y="38"/>
                  <a:pt x="49" y="38"/>
                  <a:pt x="48" y="38"/>
                </a:cubicBezTo>
                <a:cubicBezTo>
                  <a:pt x="48" y="37"/>
                  <a:pt x="47" y="37"/>
                  <a:pt x="47" y="38"/>
                </a:cubicBezTo>
                <a:cubicBezTo>
                  <a:pt x="47" y="38"/>
                  <a:pt x="47" y="38"/>
                  <a:pt x="48" y="38"/>
                </a:cubicBezTo>
                <a:cubicBezTo>
                  <a:pt x="48" y="38"/>
                  <a:pt x="48" y="38"/>
                  <a:pt x="48" y="39"/>
                </a:cubicBezTo>
                <a:cubicBezTo>
                  <a:pt x="48" y="39"/>
                  <a:pt x="49" y="39"/>
                  <a:pt x="49" y="39"/>
                </a:cubicBezTo>
                <a:cubicBezTo>
                  <a:pt x="51" y="40"/>
                  <a:pt x="51" y="40"/>
                  <a:pt x="51" y="40"/>
                </a:cubicBezTo>
                <a:cubicBezTo>
                  <a:pt x="50" y="40"/>
                  <a:pt x="50" y="40"/>
                  <a:pt x="50" y="40"/>
                </a:cubicBezTo>
                <a:cubicBezTo>
                  <a:pt x="50" y="40"/>
                  <a:pt x="50" y="41"/>
                  <a:pt x="50" y="41"/>
                </a:cubicBezTo>
                <a:cubicBezTo>
                  <a:pt x="50" y="41"/>
                  <a:pt x="50" y="41"/>
                  <a:pt x="50" y="41"/>
                </a:cubicBezTo>
                <a:cubicBezTo>
                  <a:pt x="49" y="41"/>
                  <a:pt x="49" y="41"/>
                  <a:pt x="49" y="41"/>
                </a:cubicBezTo>
                <a:cubicBezTo>
                  <a:pt x="49" y="40"/>
                  <a:pt x="48" y="40"/>
                  <a:pt x="48" y="39"/>
                </a:cubicBezTo>
                <a:cubicBezTo>
                  <a:pt x="47" y="39"/>
                  <a:pt x="46" y="39"/>
                  <a:pt x="46" y="38"/>
                </a:cubicBezTo>
                <a:cubicBezTo>
                  <a:pt x="46" y="38"/>
                  <a:pt x="46" y="38"/>
                  <a:pt x="45" y="38"/>
                </a:cubicBezTo>
                <a:cubicBezTo>
                  <a:pt x="44" y="39"/>
                  <a:pt x="44" y="39"/>
                  <a:pt x="44" y="39"/>
                </a:cubicBezTo>
                <a:cubicBezTo>
                  <a:pt x="43" y="38"/>
                  <a:pt x="43" y="38"/>
                  <a:pt x="43" y="38"/>
                </a:cubicBezTo>
                <a:cubicBezTo>
                  <a:pt x="43" y="38"/>
                  <a:pt x="43" y="39"/>
                  <a:pt x="42" y="39"/>
                </a:cubicBezTo>
                <a:cubicBezTo>
                  <a:pt x="42" y="39"/>
                  <a:pt x="42" y="40"/>
                  <a:pt x="41" y="40"/>
                </a:cubicBezTo>
                <a:cubicBezTo>
                  <a:pt x="41" y="40"/>
                  <a:pt x="41" y="40"/>
                  <a:pt x="41" y="41"/>
                </a:cubicBezTo>
                <a:cubicBezTo>
                  <a:pt x="41" y="41"/>
                  <a:pt x="41" y="41"/>
                  <a:pt x="41" y="41"/>
                </a:cubicBezTo>
                <a:cubicBezTo>
                  <a:pt x="40" y="42"/>
                  <a:pt x="40" y="42"/>
                  <a:pt x="40" y="42"/>
                </a:cubicBezTo>
                <a:cubicBezTo>
                  <a:pt x="39" y="42"/>
                  <a:pt x="38" y="42"/>
                  <a:pt x="38" y="42"/>
                </a:cubicBezTo>
                <a:cubicBezTo>
                  <a:pt x="38" y="42"/>
                  <a:pt x="38" y="42"/>
                  <a:pt x="38" y="43"/>
                </a:cubicBezTo>
                <a:cubicBezTo>
                  <a:pt x="38" y="43"/>
                  <a:pt x="38" y="43"/>
                  <a:pt x="38" y="43"/>
                </a:cubicBezTo>
                <a:cubicBezTo>
                  <a:pt x="37" y="42"/>
                  <a:pt x="37" y="42"/>
                  <a:pt x="37" y="42"/>
                </a:cubicBezTo>
                <a:cubicBezTo>
                  <a:pt x="37" y="42"/>
                  <a:pt x="37" y="42"/>
                  <a:pt x="37" y="42"/>
                </a:cubicBezTo>
                <a:cubicBezTo>
                  <a:pt x="36" y="42"/>
                  <a:pt x="36" y="42"/>
                  <a:pt x="36" y="42"/>
                </a:cubicBezTo>
                <a:cubicBezTo>
                  <a:pt x="36" y="42"/>
                  <a:pt x="35" y="41"/>
                  <a:pt x="35" y="41"/>
                </a:cubicBezTo>
                <a:cubicBezTo>
                  <a:pt x="35" y="41"/>
                  <a:pt x="35" y="41"/>
                  <a:pt x="36" y="41"/>
                </a:cubicBezTo>
                <a:cubicBezTo>
                  <a:pt x="36" y="40"/>
                  <a:pt x="36" y="40"/>
                  <a:pt x="36" y="39"/>
                </a:cubicBezTo>
                <a:cubicBezTo>
                  <a:pt x="35" y="39"/>
                  <a:pt x="35" y="39"/>
                  <a:pt x="36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9" y="38"/>
                  <a:pt x="40" y="38"/>
                  <a:pt x="40" y="38"/>
                </a:cubicBezTo>
                <a:cubicBezTo>
                  <a:pt x="41" y="37"/>
                  <a:pt x="40" y="36"/>
                  <a:pt x="39" y="36"/>
                </a:cubicBezTo>
                <a:cubicBezTo>
                  <a:pt x="38" y="36"/>
                  <a:pt x="38" y="36"/>
                  <a:pt x="38" y="36"/>
                </a:cubicBezTo>
                <a:cubicBezTo>
                  <a:pt x="38" y="36"/>
                  <a:pt x="38" y="36"/>
                  <a:pt x="38" y="36"/>
                </a:cubicBezTo>
                <a:cubicBezTo>
                  <a:pt x="39" y="36"/>
                  <a:pt x="39" y="36"/>
                  <a:pt x="39" y="36"/>
                </a:cubicBezTo>
                <a:cubicBezTo>
                  <a:pt x="40" y="35"/>
                  <a:pt x="40" y="35"/>
                  <a:pt x="40" y="35"/>
                </a:cubicBezTo>
                <a:cubicBezTo>
                  <a:pt x="41" y="35"/>
                  <a:pt x="41" y="35"/>
                  <a:pt x="41" y="35"/>
                </a:cubicBezTo>
                <a:cubicBezTo>
                  <a:pt x="41" y="35"/>
                  <a:pt x="42" y="35"/>
                  <a:pt x="42" y="34"/>
                </a:cubicBezTo>
                <a:cubicBezTo>
                  <a:pt x="43" y="34"/>
                  <a:pt x="43" y="34"/>
                  <a:pt x="43" y="34"/>
                </a:cubicBezTo>
                <a:cubicBezTo>
                  <a:pt x="44" y="33"/>
                  <a:pt x="44" y="33"/>
                  <a:pt x="45" y="33"/>
                </a:cubicBezTo>
                <a:cubicBezTo>
                  <a:pt x="45" y="33"/>
                  <a:pt x="45" y="33"/>
                  <a:pt x="45" y="33"/>
                </a:cubicBezTo>
                <a:cubicBezTo>
                  <a:pt x="45" y="32"/>
                  <a:pt x="45" y="31"/>
                  <a:pt x="46" y="31"/>
                </a:cubicBezTo>
                <a:cubicBezTo>
                  <a:pt x="46" y="31"/>
                  <a:pt x="46" y="31"/>
                  <a:pt x="46" y="32"/>
                </a:cubicBezTo>
                <a:cubicBezTo>
                  <a:pt x="46" y="32"/>
                  <a:pt x="46" y="32"/>
                  <a:pt x="46" y="32"/>
                </a:cubicBezTo>
                <a:cubicBezTo>
                  <a:pt x="47" y="33"/>
                  <a:pt x="47" y="33"/>
                  <a:pt x="47" y="33"/>
                </a:cubicBezTo>
                <a:cubicBezTo>
                  <a:pt x="48" y="33"/>
                  <a:pt x="48" y="33"/>
                  <a:pt x="48" y="33"/>
                </a:cubicBezTo>
                <a:cubicBezTo>
                  <a:pt x="49" y="33"/>
                  <a:pt x="49" y="33"/>
                  <a:pt x="49" y="33"/>
                </a:cubicBezTo>
                <a:cubicBezTo>
                  <a:pt x="49" y="33"/>
                  <a:pt x="50" y="33"/>
                  <a:pt x="50" y="32"/>
                </a:cubicBezTo>
                <a:cubicBezTo>
                  <a:pt x="50" y="32"/>
                  <a:pt x="50" y="32"/>
                  <a:pt x="51" y="32"/>
                </a:cubicBezTo>
                <a:cubicBezTo>
                  <a:pt x="51" y="33"/>
                  <a:pt x="52" y="33"/>
                  <a:pt x="52" y="32"/>
                </a:cubicBezTo>
                <a:close/>
                <a:moveTo>
                  <a:pt x="32" y="27"/>
                </a:moveTo>
                <a:cubicBezTo>
                  <a:pt x="32" y="26"/>
                  <a:pt x="31" y="26"/>
                  <a:pt x="30" y="26"/>
                </a:cubicBezTo>
                <a:cubicBezTo>
                  <a:pt x="29" y="26"/>
                  <a:pt x="29" y="26"/>
                  <a:pt x="29" y="26"/>
                </a:cubicBezTo>
                <a:cubicBezTo>
                  <a:pt x="28" y="26"/>
                  <a:pt x="28" y="26"/>
                  <a:pt x="28" y="26"/>
                </a:cubicBezTo>
                <a:cubicBezTo>
                  <a:pt x="28" y="26"/>
                  <a:pt x="28" y="26"/>
                  <a:pt x="27" y="26"/>
                </a:cubicBezTo>
                <a:cubicBezTo>
                  <a:pt x="27" y="26"/>
                  <a:pt x="27" y="27"/>
                  <a:pt x="27" y="27"/>
                </a:cubicBezTo>
                <a:cubicBezTo>
                  <a:pt x="27" y="27"/>
                  <a:pt x="28" y="27"/>
                  <a:pt x="28" y="27"/>
                </a:cubicBezTo>
                <a:cubicBezTo>
                  <a:pt x="29" y="27"/>
                  <a:pt x="29" y="27"/>
                  <a:pt x="29" y="28"/>
                </a:cubicBezTo>
                <a:cubicBezTo>
                  <a:pt x="29" y="28"/>
                  <a:pt x="29" y="28"/>
                  <a:pt x="30" y="28"/>
                </a:cubicBezTo>
                <a:cubicBezTo>
                  <a:pt x="30" y="28"/>
                  <a:pt x="30" y="28"/>
                  <a:pt x="30" y="28"/>
                </a:cubicBezTo>
                <a:cubicBezTo>
                  <a:pt x="31" y="28"/>
                  <a:pt x="31" y="28"/>
                  <a:pt x="31" y="28"/>
                </a:cubicBezTo>
                <a:cubicBezTo>
                  <a:pt x="32" y="27"/>
                  <a:pt x="32" y="27"/>
                  <a:pt x="32" y="27"/>
                </a:cubicBezTo>
                <a:cubicBezTo>
                  <a:pt x="32" y="27"/>
                  <a:pt x="32" y="27"/>
                  <a:pt x="32" y="27"/>
                </a:cubicBezTo>
                <a:close/>
                <a:moveTo>
                  <a:pt x="37" y="33"/>
                </a:moveTo>
                <a:cubicBezTo>
                  <a:pt x="37" y="32"/>
                  <a:pt x="37" y="32"/>
                  <a:pt x="36" y="32"/>
                </a:cubicBezTo>
                <a:cubicBezTo>
                  <a:pt x="35" y="32"/>
                  <a:pt x="35" y="33"/>
                  <a:pt x="35" y="33"/>
                </a:cubicBezTo>
                <a:cubicBezTo>
                  <a:pt x="35" y="33"/>
                  <a:pt x="35" y="33"/>
                  <a:pt x="35" y="34"/>
                </a:cubicBezTo>
                <a:cubicBezTo>
                  <a:pt x="35" y="34"/>
                  <a:pt x="35" y="34"/>
                  <a:pt x="36" y="34"/>
                </a:cubicBezTo>
                <a:cubicBezTo>
                  <a:pt x="37" y="34"/>
                  <a:pt x="37" y="34"/>
                  <a:pt x="37" y="33"/>
                </a:cubicBezTo>
                <a:close/>
                <a:moveTo>
                  <a:pt x="39" y="30"/>
                </a:moveTo>
                <a:cubicBezTo>
                  <a:pt x="37" y="31"/>
                  <a:pt x="37" y="31"/>
                  <a:pt x="37" y="31"/>
                </a:cubicBezTo>
                <a:cubicBezTo>
                  <a:pt x="36" y="31"/>
                  <a:pt x="36" y="31"/>
                  <a:pt x="37" y="31"/>
                </a:cubicBezTo>
                <a:cubicBezTo>
                  <a:pt x="37" y="32"/>
                  <a:pt x="38" y="33"/>
                  <a:pt x="39" y="33"/>
                </a:cubicBezTo>
                <a:cubicBezTo>
                  <a:pt x="40" y="33"/>
                  <a:pt x="40" y="33"/>
                  <a:pt x="39" y="33"/>
                </a:cubicBezTo>
                <a:cubicBezTo>
                  <a:pt x="38" y="33"/>
                  <a:pt x="38" y="33"/>
                  <a:pt x="38" y="34"/>
                </a:cubicBezTo>
                <a:cubicBezTo>
                  <a:pt x="38" y="34"/>
                  <a:pt x="38" y="34"/>
                  <a:pt x="39" y="34"/>
                </a:cubicBezTo>
                <a:cubicBezTo>
                  <a:pt x="39" y="35"/>
                  <a:pt x="39" y="35"/>
                  <a:pt x="39" y="35"/>
                </a:cubicBezTo>
                <a:cubicBezTo>
                  <a:pt x="39" y="34"/>
                  <a:pt x="39" y="34"/>
                  <a:pt x="39" y="34"/>
                </a:cubicBezTo>
                <a:cubicBezTo>
                  <a:pt x="41" y="35"/>
                  <a:pt x="41" y="35"/>
                  <a:pt x="41" y="35"/>
                </a:cubicBezTo>
                <a:cubicBezTo>
                  <a:pt x="41" y="35"/>
                  <a:pt x="42" y="34"/>
                  <a:pt x="42" y="34"/>
                </a:cubicBezTo>
                <a:cubicBezTo>
                  <a:pt x="42" y="33"/>
                  <a:pt x="41" y="33"/>
                  <a:pt x="41" y="33"/>
                </a:cubicBezTo>
                <a:cubicBezTo>
                  <a:pt x="41" y="33"/>
                  <a:pt x="40" y="33"/>
                  <a:pt x="40" y="32"/>
                </a:cubicBezTo>
                <a:cubicBezTo>
                  <a:pt x="40" y="32"/>
                  <a:pt x="40" y="32"/>
                  <a:pt x="40" y="32"/>
                </a:cubicBezTo>
                <a:cubicBezTo>
                  <a:pt x="40" y="32"/>
                  <a:pt x="40" y="32"/>
                  <a:pt x="40" y="31"/>
                </a:cubicBezTo>
                <a:cubicBezTo>
                  <a:pt x="40" y="31"/>
                  <a:pt x="39" y="30"/>
                  <a:pt x="39" y="30"/>
                </a:cubicBezTo>
                <a:close/>
                <a:moveTo>
                  <a:pt x="42" y="40"/>
                </a:moveTo>
                <a:cubicBezTo>
                  <a:pt x="42" y="40"/>
                  <a:pt x="42" y="40"/>
                  <a:pt x="42" y="40"/>
                </a:cubicBezTo>
                <a:cubicBezTo>
                  <a:pt x="42" y="40"/>
                  <a:pt x="42" y="40"/>
                  <a:pt x="42" y="40"/>
                </a:cubicBezTo>
                <a:close/>
                <a:moveTo>
                  <a:pt x="45" y="40"/>
                </a:moveTo>
                <a:cubicBezTo>
                  <a:pt x="45" y="40"/>
                  <a:pt x="45" y="40"/>
                  <a:pt x="45" y="40"/>
                </a:cubicBezTo>
                <a:cubicBezTo>
                  <a:pt x="45" y="40"/>
                  <a:pt x="45" y="41"/>
                  <a:pt x="45" y="41"/>
                </a:cubicBezTo>
                <a:cubicBezTo>
                  <a:pt x="45" y="41"/>
                  <a:pt x="46" y="41"/>
                  <a:pt x="46" y="41"/>
                </a:cubicBezTo>
                <a:cubicBezTo>
                  <a:pt x="46" y="40"/>
                  <a:pt x="46" y="40"/>
                  <a:pt x="46" y="40"/>
                </a:cubicBezTo>
                <a:cubicBezTo>
                  <a:pt x="46" y="40"/>
                  <a:pt x="45" y="40"/>
                  <a:pt x="45" y="40"/>
                </a:cubicBezTo>
                <a:close/>
                <a:moveTo>
                  <a:pt x="47" y="41"/>
                </a:moveTo>
                <a:cubicBezTo>
                  <a:pt x="47" y="41"/>
                  <a:pt x="47" y="42"/>
                  <a:pt x="48" y="42"/>
                </a:cubicBezTo>
                <a:cubicBezTo>
                  <a:pt x="48" y="42"/>
                  <a:pt x="48" y="42"/>
                  <a:pt x="49" y="42"/>
                </a:cubicBezTo>
                <a:cubicBezTo>
                  <a:pt x="49" y="42"/>
                  <a:pt x="49" y="42"/>
                  <a:pt x="49" y="42"/>
                </a:cubicBezTo>
                <a:cubicBezTo>
                  <a:pt x="49" y="41"/>
                  <a:pt x="49" y="41"/>
                  <a:pt x="48" y="41"/>
                </a:cubicBezTo>
                <a:lnTo>
                  <a:pt x="47" y="41"/>
                </a:lnTo>
                <a:close/>
                <a:moveTo>
                  <a:pt x="57" y="40"/>
                </a:moveTo>
                <a:cubicBezTo>
                  <a:pt x="56" y="40"/>
                  <a:pt x="56" y="40"/>
                  <a:pt x="56" y="40"/>
                </a:cubicBezTo>
                <a:cubicBezTo>
                  <a:pt x="56" y="39"/>
                  <a:pt x="56" y="39"/>
                  <a:pt x="56" y="39"/>
                </a:cubicBezTo>
                <a:cubicBezTo>
                  <a:pt x="55" y="39"/>
                  <a:pt x="55" y="38"/>
                  <a:pt x="56" y="38"/>
                </a:cubicBezTo>
                <a:cubicBezTo>
                  <a:pt x="56" y="38"/>
                  <a:pt x="56" y="38"/>
                  <a:pt x="57" y="37"/>
                </a:cubicBezTo>
                <a:cubicBezTo>
                  <a:pt x="57" y="37"/>
                  <a:pt x="57" y="37"/>
                  <a:pt x="58" y="37"/>
                </a:cubicBezTo>
                <a:cubicBezTo>
                  <a:pt x="58" y="37"/>
                  <a:pt x="58" y="37"/>
                  <a:pt x="58" y="37"/>
                </a:cubicBezTo>
                <a:cubicBezTo>
                  <a:pt x="59" y="38"/>
                  <a:pt x="59" y="38"/>
                  <a:pt x="59" y="38"/>
                </a:cubicBezTo>
                <a:cubicBezTo>
                  <a:pt x="60" y="38"/>
                  <a:pt x="60" y="37"/>
                  <a:pt x="60" y="37"/>
                </a:cubicBezTo>
                <a:cubicBezTo>
                  <a:pt x="60" y="37"/>
                  <a:pt x="60" y="37"/>
                  <a:pt x="61" y="37"/>
                </a:cubicBezTo>
                <a:cubicBezTo>
                  <a:pt x="61" y="37"/>
                  <a:pt x="61" y="37"/>
                  <a:pt x="61" y="37"/>
                </a:cubicBezTo>
                <a:cubicBezTo>
                  <a:pt x="61" y="37"/>
                  <a:pt x="61" y="37"/>
                  <a:pt x="60" y="37"/>
                </a:cubicBezTo>
                <a:cubicBezTo>
                  <a:pt x="60" y="37"/>
                  <a:pt x="60" y="37"/>
                  <a:pt x="61" y="38"/>
                </a:cubicBezTo>
                <a:cubicBezTo>
                  <a:pt x="61" y="38"/>
                  <a:pt x="61" y="38"/>
                  <a:pt x="62" y="38"/>
                </a:cubicBezTo>
                <a:cubicBezTo>
                  <a:pt x="62" y="38"/>
                  <a:pt x="62" y="39"/>
                  <a:pt x="63" y="39"/>
                </a:cubicBezTo>
                <a:cubicBezTo>
                  <a:pt x="63" y="39"/>
                  <a:pt x="63" y="39"/>
                  <a:pt x="63" y="40"/>
                </a:cubicBezTo>
                <a:cubicBezTo>
                  <a:pt x="62" y="40"/>
                  <a:pt x="61" y="40"/>
                  <a:pt x="60" y="40"/>
                </a:cubicBezTo>
                <a:cubicBezTo>
                  <a:pt x="59" y="39"/>
                  <a:pt x="58" y="39"/>
                  <a:pt x="58" y="39"/>
                </a:cubicBezTo>
                <a:cubicBezTo>
                  <a:pt x="58" y="40"/>
                  <a:pt x="58" y="40"/>
                  <a:pt x="57" y="40"/>
                </a:cubicBezTo>
                <a:close/>
                <a:moveTo>
                  <a:pt x="57" y="29"/>
                </a:moveTo>
                <a:cubicBezTo>
                  <a:pt x="58" y="28"/>
                  <a:pt x="58" y="28"/>
                  <a:pt x="58" y="29"/>
                </a:cubicBezTo>
                <a:cubicBezTo>
                  <a:pt x="58" y="29"/>
                  <a:pt x="59" y="29"/>
                  <a:pt x="59" y="29"/>
                </a:cubicBezTo>
                <a:cubicBezTo>
                  <a:pt x="58" y="30"/>
                  <a:pt x="58" y="30"/>
                  <a:pt x="58" y="29"/>
                </a:cubicBezTo>
                <a:cubicBezTo>
                  <a:pt x="57" y="29"/>
                  <a:pt x="57" y="29"/>
                  <a:pt x="57" y="29"/>
                </a:cubicBezTo>
                <a:close/>
                <a:moveTo>
                  <a:pt x="58" y="63"/>
                </a:moveTo>
                <a:cubicBezTo>
                  <a:pt x="58" y="63"/>
                  <a:pt x="58" y="63"/>
                  <a:pt x="58" y="62"/>
                </a:cubicBezTo>
                <a:cubicBezTo>
                  <a:pt x="58" y="62"/>
                  <a:pt x="58" y="62"/>
                  <a:pt x="58" y="62"/>
                </a:cubicBezTo>
                <a:cubicBezTo>
                  <a:pt x="59" y="62"/>
                  <a:pt x="59" y="62"/>
                  <a:pt x="59" y="62"/>
                </a:cubicBezTo>
                <a:cubicBezTo>
                  <a:pt x="59" y="62"/>
                  <a:pt x="59" y="62"/>
                  <a:pt x="59" y="63"/>
                </a:cubicBezTo>
                <a:cubicBezTo>
                  <a:pt x="59" y="63"/>
                  <a:pt x="58" y="63"/>
                  <a:pt x="58" y="63"/>
                </a:cubicBezTo>
                <a:close/>
                <a:moveTo>
                  <a:pt x="64" y="74"/>
                </a:moveTo>
                <a:cubicBezTo>
                  <a:pt x="64" y="75"/>
                  <a:pt x="64" y="75"/>
                  <a:pt x="64" y="75"/>
                </a:cubicBezTo>
                <a:cubicBezTo>
                  <a:pt x="64" y="76"/>
                  <a:pt x="65" y="76"/>
                  <a:pt x="65" y="76"/>
                </a:cubicBezTo>
                <a:cubicBezTo>
                  <a:pt x="66" y="76"/>
                  <a:pt x="66" y="75"/>
                  <a:pt x="67" y="74"/>
                </a:cubicBezTo>
                <a:cubicBezTo>
                  <a:pt x="67" y="72"/>
                  <a:pt x="67" y="71"/>
                  <a:pt x="68" y="71"/>
                </a:cubicBezTo>
                <a:cubicBezTo>
                  <a:pt x="68" y="71"/>
                  <a:pt x="68" y="71"/>
                  <a:pt x="68" y="70"/>
                </a:cubicBezTo>
                <a:cubicBezTo>
                  <a:pt x="68" y="69"/>
                  <a:pt x="68" y="69"/>
                  <a:pt x="67" y="68"/>
                </a:cubicBezTo>
                <a:cubicBezTo>
                  <a:pt x="67" y="68"/>
                  <a:pt x="67" y="69"/>
                  <a:pt x="67" y="69"/>
                </a:cubicBezTo>
                <a:cubicBezTo>
                  <a:pt x="66" y="70"/>
                  <a:pt x="66" y="71"/>
                  <a:pt x="65" y="70"/>
                </a:cubicBezTo>
                <a:cubicBezTo>
                  <a:pt x="64" y="70"/>
                  <a:pt x="64" y="71"/>
                  <a:pt x="64" y="72"/>
                </a:cubicBezTo>
                <a:cubicBezTo>
                  <a:pt x="65" y="72"/>
                  <a:pt x="65" y="73"/>
                  <a:pt x="64" y="73"/>
                </a:cubicBezTo>
                <a:cubicBezTo>
                  <a:pt x="64" y="73"/>
                  <a:pt x="64" y="74"/>
                  <a:pt x="64" y="74"/>
                </a:cubicBezTo>
                <a:close/>
                <a:moveTo>
                  <a:pt x="70" y="42"/>
                </a:moveTo>
                <a:cubicBezTo>
                  <a:pt x="70" y="42"/>
                  <a:pt x="69" y="42"/>
                  <a:pt x="69" y="42"/>
                </a:cubicBezTo>
                <a:cubicBezTo>
                  <a:pt x="67" y="42"/>
                  <a:pt x="67" y="42"/>
                  <a:pt x="67" y="42"/>
                </a:cubicBezTo>
                <a:cubicBezTo>
                  <a:pt x="67" y="42"/>
                  <a:pt x="67" y="41"/>
                  <a:pt x="67" y="41"/>
                </a:cubicBezTo>
                <a:cubicBezTo>
                  <a:pt x="67" y="41"/>
                  <a:pt x="67" y="40"/>
                  <a:pt x="67" y="40"/>
                </a:cubicBezTo>
                <a:cubicBezTo>
                  <a:pt x="67" y="41"/>
                  <a:pt x="67" y="40"/>
                  <a:pt x="68" y="40"/>
                </a:cubicBezTo>
                <a:cubicBezTo>
                  <a:pt x="68" y="40"/>
                  <a:pt x="68" y="40"/>
                  <a:pt x="68" y="39"/>
                </a:cubicBezTo>
                <a:cubicBezTo>
                  <a:pt x="67" y="39"/>
                  <a:pt x="67" y="39"/>
                  <a:pt x="67" y="39"/>
                </a:cubicBezTo>
                <a:cubicBezTo>
                  <a:pt x="67" y="39"/>
                  <a:pt x="67" y="39"/>
                  <a:pt x="67" y="39"/>
                </a:cubicBezTo>
                <a:cubicBezTo>
                  <a:pt x="67" y="39"/>
                  <a:pt x="66" y="39"/>
                  <a:pt x="66" y="38"/>
                </a:cubicBezTo>
                <a:cubicBezTo>
                  <a:pt x="65" y="38"/>
                  <a:pt x="65" y="37"/>
                  <a:pt x="66" y="37"/>
                </a:cubicBezTo>
                <a:cubicBezTo>
                  <a:pt x="66" y="37"/>
                  <a:pt x="66" y="37"/>
                  <a:pt x="67" y="37"/>
                </a:cubicBezTo>
                <a:cubicBezTo>
                  <a:pt x="67" y="37"/>
                  <a:pt x="67" y="37"/>
                  <a:pt x="68" y="37"/>
                </a:cubicBezTo>
                <a:cubicBezTo>
                  <a:pt x="68" y="36"/>
                  <a:pt x="68" y="36"/>
                  <a:pt x="68" y="36"/>
                </a:cubicBezTo>
                <a:cubicBezTo>
                  <a:pt x="68" y="36"/>
                  <a:pt x="69" y="36"/>
                  <a:pt x="69" y="36"/>
                </a:cubicBezTo>
                <a:cubicBezTo>
                  <a:pt x="69" y="36"/>
                  <a:pt x="70" y="36"/>
                  <a:pt x="70" y="37"/>
                </a:cubicBezTo>
                <a:cubicBezTo>
                  <a:pt x="70" y="37"/>
                  <a:pt x="70" y="37"/>
                  <a:pt x="70" y="37"/>
                </a:cubicBezTo>
                <a:cubicBezTo>
                  <a:pt x="70" y="37"/>
                  <a:pt x="70" y="37"/>
                  <a:pt x="70" y="38"/>
                </a:cubicBezTo>
                <a:cubicBezTo>
                  <a:pt x="69" y="38"/>
                  <a:pt x="69" y="38"/>
                  <a:pt x="69" y="38"/>
                </a:cubicBezTo>
                <a:cubicBezTo>
                  <a:pt x="69" y="37"/>
                  <a:pt x="68" y="37"/>
                  <a:pt x="68" y="37"/>
                </a:cubicBezTo>
                <a:cubicBezTo>
                  <a:pt x="68" y="38"/>
                  <a:pt x="68" y="38"/>
                  <a:pt x="68" y="38"/>
                </a:cubicBezTo>
                <a:cubicBezTo>
                  <a:pt x="68" y="38"/>
                  <a:pt x="68" y="38"/>
                  <a:pt x="68" y="38"/>
                </a:cubicBezTo>
                <a:cubicBezTo>
                  <a:pt x="68" y="38"/>
                  <a:pt x="68" y="38"/>
                  <a:pt x="69" y="39"/>
                </a:cubicBezTo>
                <a:cubicBezTo>
                  <a:pt x="69" y="39"/>
                  <a:pt x="69" y="39"/>
                  <a:pt x="69" y="39"/>
                </a:cubicBezTo>
                <a:cubicBezTo>
                  <a:pt x="69" y="39"/>
                  <a:pt x="69" y="39"/>
                  <a:pt x="70" y="39"/>
                </a:cubicBezTo>
                <a:cubicBezTo>
                  <a:pt x="70" y="39"/>
                  <a:pt x="70" y="40"/>
                  <a:pt x="69" y="40"/>
                </a:cubicBezTo>
                <a:cubicBezTo>
                  <a:pt x="69" y="40"/>
                  <a:pt x="69" y="40"/>
                  <a:pt x="69" y="40"/>
                </a:cubicBezTo>
                <a:cubicBezTo>
                  <a:pt x="70" y="40"/>
                  <a:pt x="70" y="41"/>
                  <a:pt x="70" y="42"/>
                </a:cubicBezTo>
                <a:close/>
                <a:moveTo>
                  <a:pt x="75" y="21"/>
                </a:moveTo>
                <a:cubicBezTo>
                  <a:pt x="72" y="21"/>
                  <a:pt x="72" y="21"/>
                  <a:pt x="72" y="21"/>
                </a:cubicBezTo>
                <a:cubicBezTo>
                  <a:pt x="72" y="21"/>
                  <a:pt x="72" y="21"/>
                  <a:pt x="71" y="21"/>
                </a:cubicBezTo>
                <a:cubicBezTo>
                  <a:pt x="71" y="22"/>
                  <a:pt x="70" y="22"/>
                  <a:pt x="69" y="22"/>
                </a:cubicBezTo>
                <a:cubicBezTo>
                  <a:pt x="68" y="23"/>
                  <a:pt x="68" y="23"/>
                  <a:pt x="68" y="23"/>
                </a:cubicBezTo>
                <a:cubicBezTo>
                  <a:pt x="69" y="24"/>
                  <a:pt x="70" y="24"/>
                  <a:pt x="70" y="24"/>
                </a:cubicBezTo>
                <a:cubicBezTo>
                  <a:pt x="71" y="24"/>
                  <a:pt x="71" y="24"/>
                  <a:pt x="72" y="24"/>
                </a:cubicBezTo>
                <a:cubicBezTo>
                  <a:pt x="72" y="23"/>
                  <a:pt x="72" y="23"/>
                  <a:pt x="71" y="23"/>
                </a:cubicBezTo>
                <a:cubicBezTo>
                  <a:pt x="71" y="23"/>
                  <a:pt x="71" y="23"/>
                  <a:pt x="71" y="22"/>
                </a:cubicBezTo>
                <a:cubicBezTo>
                  <a:pt x="73" y="21"/>
                  <a:pt x="74" y="21"/>
                  <a:pt x="75" y="21"/>
                </a:cubicBezTo>
                <a:cubicBezTo>
                  <a:pt x="76" y="21"/>
                  <a:pt x="77" y="21"/>
                  <a:pt x="77" y="21"/>
                </a:cubicBezTo>
                <a:cubicBezTo>
                  <a:pt x="78" y="21"/>
                  <a:pt x="78" y="20"/>
                  <a:pt x="77" y="20"/>
                </a:cubicBezTo>
                <a:cubicBezTo>
                  <a:pt x="77" y="20"/>
                  <a:pt x="77" y="20"/>
                  <a:pt x="77" y="20"/>
                </a:cubicBezTo>
                <a:cubicBezTo>
                  <a:pt x="77" y="20"/>
                  <a:pt x="77" y="20"/>
                  <a:pt x="77" y="20"/>
                </a:cubicBezTo>
                <a:cubicBezTo>
                  <a:pt x="77" y="21"/>
                  <a:pt x="76" y="21"/>
                  <a:pt x="76" y="21"/>
                </a:cubicBezTo>
                <a:lnTo>
                  <a:pt x="75" y="21"/>
                </a:lnTo>
                <a:close/>
                <a:moveTo>
                  <a:pt x="84" y="57"/>
                </a:moveTo>
                <a:cubicBezTo>
                  <a:pt x="84" y="57"/>
                  <a:pt x="84" y="57"/>
                  <a:pt x="84" y="58"/>
                </a:cubicBezTo>
                <a:cubicBezTo>
                  <a:pt x="84" y="58"/>
                  <a:pt x="84" y="59"/>
                  <a:pt x="84" y="59"/>
                </a:cubicBezTo>
                <a:cubicBezTo>
                  <a:pt x="84" y="59"/>
                  <a:pt x="84" y="59"/>
                  <a:pt x="84" y="58"/>
                </a:cubicBezTo>
                <a:cubicBezTo>
                  <a:pt x="84" y="58"/>
                  <a:pt x="85" y="58"/>
                  <a:pt x="85" y="58"/>
                </a:cubicBezTo>
                <a:cubicBezTo>
                  <a:pt x="85" y="58"/>
                  <a:pt x="84" y="57"/>
                  <a:pt x="84" y="57"/>
                </a:cubicBezTo>
                <a:cubicBezTo>
                  <a:pt x="84" y="57"/>
                  <a:pt x="84" y="57"/>
                  <a:pt x="84" y="5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65"/>
          <p:cNvSpPr>
            <a:spLocks noEditPoints="1"/>
          </p:cNvSpPr>
          <p:nvPr/>
        </p:nvSpPr>
        <p:spPr bwMode="auto">
          <a:xfrm>
            <a:off x="7016149" y="5140097"/>
            <a:ext cx="398463" cy="390525"/>
          </a:xfrm>
          <a:custGeom>
            <a:avLst/>
            <a:gdLst>
              <a:gd name="T0" fmla="*/ 92 w 106"/>
              <a:gd name="T1" fmla="*/ 55 h 104"/>
              <a:gd name="T2" fmla="*/ 91 w 106"/>
              <a:gd name="T3" fmla="*/ 65 h 104"/>
              <a:gd name="T4" fmla="*/ 101 w 106"/>
              <a:gd name="T5" fmla="*/ 76 h 104"/>
              <a:gd name="T6" fmla="*/ 97 w 106"/>
              <a:gd name="T7" fmla="*/ 83 h 104"/>
              <a:gd name="T8" fmla="*/ 82 w 106"/>
              <a:gd name="T9" fmla="*/ 80 h 104"/>
              <a:gd name="T10" fmla="*/ 74 w 106"/>
              <a:gd name="T11" fmla="*/ 86 h 104"/>
              <a:gd name="T12" fmla="*/ 75 w 106"/>
              <a:gd name="T13" fmla="*/ 101 h 104"/>
              <a:gd name="T14" fmla="*/ 67 w 106"/>
              <a:gd name="T15" fmla="*/ 104 h 104"/>
              <a:gd name="T16" fmla="*/ 58 w 106"/>
              <a:gd name="T17" fmla="*/ 92 h 104"/>
              <a:gd name="T18" fmla="*/ 53 w 106"/>
              <a:gd name="T19" fmla="*/ 93 h 104"/>
              <a:gd name="T20" fmla="*/ 48 w 106"/>
              <a:gd name="T21" fmla="*/ 92 h 104"/>
              <a:gd name="T22" fmla="*/ 39 w 106"/>
              <a:gd name="T23" fmla="*/ 104 h 104"/>
              <a:gd name="T24" fmla="*/ 31 w 106"/>
              <a:gd name="T25" fmla="*/ 101 h 104"/>
              <a:gd name="T26" fmla="*/ 32 w 106"/>
              <a:gd name="T27" fmla="*/ 87 h 104"/>
              <a:gd name="T28" fmla="*/ 24 w 106"/>
              <a:gd name="T29" fmla="*/ 80 h 104"/>
              <a:gd name="T30" fmla="*/ 9 w 106"/>
              <a:gd name="T31" fmla="*/ 83 h 104"/>
              <a:gd name="T32" fmla="*/ 5 w 106"/>
              <a:gd name="T33" fmla="*/ 76 h 104"/>
              <a:gd name="T34" fmla="*/ 15 w 106"/>
              <a:gd name="T35" fmla="*/ 65 h 104"/>
              <a:gd name="T36" fmla="*/ 13 w 106"/>
              <a:gd name="T37" fmla="*/ 55 h 104"/>
              <a:gd name="T38" fmla="*/ 0 w 106"/>
              <a:gd name="T39" fmla="*/ 48 h 104"/>
              <a:gd name="T40" fmla="*/ 2 w 106"/>
              <a:gd name="T41" fmla="*/ 40 h 104"/>
              <a:gd name="T42" fmla="*/ 16 w 106"/>
              <a:gd name="T43" fmla="*/ 38 h 104"/>
              <a:gd name="T44" fmla="*/ 22 w 106"/>
              <a:gd name="T45" fmla="*/ 29 h 104"/>
              <a:gd name="T46" fmla="*/ 16 w 106"/>
              <a:gd name="T47" fmla="*/ 15 h 104"/>
              <a:gd name="T48" fmla="*/ 22 w 106"/>
              <a:gd name="T49" fmla="*/ 10 h 104"/>
              <a:gd name="T50" fmla="*/ 35 w 106"/>
              <a:gd name="T51" fmla="*/ 18 h 104"/>
              <a:gd name="T52" fmla="*/ 45 w 106"/>
              <a:gd name="T53" fmla="*/ 14 h 104"/>
              <a:gd name="T54" fmla="*/ 49 w 106"/>
              <a:gd name="T55" fmla="*/ 0 h 104"/>
              <a:gd name="T56" fmla="*/ 53 w 106"/>
              <a:gd name="T57" fmla="*/ 0 h 104"/>
              <a:gd name="T58" fmla="*/ 57 w 106"/>
              <a:gd name="T59" fmla="*/ 0 h 104"/>
              <a:gd name="T60" fmla="*/ 61 w 106"/>
              <a:gd name="T61" fmla="*/ 15 h 104"/>
              <a:gd name="T62" fmla="*/ 71 w 106"/>
              <a:gd name="T63" fmla="*/ 18 h 104"/>
              <a:gd name="T64" fmla="*/ 84 w 106"/>
              <a:gd name="T65" fmla="*/ 10 h 104"/>
              <a:gd name="T66" fmla="*/ 90 w 106"/>
              <a:gd name="T67" fmla="*/ 15 h 104"/>
              <a:gd name="T68" fmla="*/ 84 w 106"/>
              <a:gd name="T69" fmla="*/ 29 h 104"/>
              <a:gd name="T70" fmla="*/ 89 w 106"/>
              <a:gd name="T71" fmla="*/ 38 h 104"/>
              <a:gd name="T72" fmla="*/ 104 w 106"/>
              <a:gd name="T73" fmla="*/ 40 h 104"/>
              <a:gd name="T74" fmla="*/ 106 w 106"/>
              <a:gd name="T75" fmla="*/ 48 h 104"/>
              <a:gd name="T76" fmla="*/ 92 w 106"/>
              <a:gd name="T77" fmla="*/ 55 h 104"/>
              <a:gd name="T78" fmla="*/ 70 w 106"/>
              <a:gd name="T79" fmla="*/ 72 h 104"/>
              <a:gd name="T80" fmla="*/ 66 w 106"/>
              <a:gd name="T81" fmla="*/ 66 h 104"/>
              <a:gd name="T82" fmla="*/ 71 w 106"/>
              <a:gd name="T83" fmla="*/ 53 h 104"/>
              <a:gd name="T84" fmla="*/ 66 w 106"/>
              <a:gd name="T85" fmla="*/ 40 h 104"/>
              <a:gd name="T86" fmla="*/ 53 w 106"/>
              <a:gd name="T87" fmla="*/ 35 h 104"/>
              <a:gd name="T88" fmla="*/ 40 w 106"/>
              <a:gd name="T89" fmla="*/ 40 h 104"/>
              <a:gd name="T90" fmla="*/ 34 w 106"/>
              <a:gd name="T91" fmla="*/ 53 h 104"/>
              <a:gd name="T92" fmla="*/ 40 w 106"/>
              <a:gd name="T93" fmla="*/ 66 h 104"/>
              <a:gd name="T94" fmla="*/ 53 w 106"/>
              <a:gd name="T95" fmla="*/ 71 h 104"/>
              <a:gd name="T96" fmla="*/ 59 w 106"/>
              <a:gd name="T97" fmla="*/ 70 h 104"/>
              <a:gd name="T98" fmla="*/ 63 w 106"/>
              <a:gd name="T99" fmla="*/ 76 h 104"/>
              <a:gd name="T100" fmla="*/ 70 w 106"/>
              <a:gd name="T101" fmla="*/ 72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06" h="104">
                <a:moveTo>
                  <a:pt x="92" y="55"/>
                </a:moveTo>
                <a:cubicBezTo>
                  <a:pt x="92" y="59"/>
                  <a:pt x="92" y="62"/>
                  <a:pt x="91" y="65"/>
                </a:cubicBezTo>
                <a:cubicBezTo>
                  <a:pt x="101" y="76"/>
                  <a:pt x="101" y="76"/>
                  <a:pt x="101" y="76"/>
                </a:cubicBezTo>
                <a:cubicBezTo>
                  <a:pt x="100" y="79"/>
                  <a:pt x="98" y="81"/>
                  <a:pt x="97" y="83"/>
                </a:cubicBezTo>
                <a:cubicBezTo>
                  <a:pt x="82" y="80"/>
                  <a:pt x="82" y="80"/>
                  <a:pt x="82" y="80"/>
                </a:cubicBezTo>
                <a:cubicBezTo>
                  <a:pt x="80" y="82"/>
                  <a:pt x="77" y="85"/>
                  <a:pt x="74" y="86"/>
                </a:cubicBezTo>
                <a:cubicBezTo>
                  <a:pt x="75" y="101"/>
                  <a:pt x="75" y="101"/>
                  <a:pt x="75" y="101"/>
                </a:cubicBezTo>
                <a:cubicBezTo>
                  <a:pt x="72" y="102"/>
                  <a:pt x="70" y="103"/>
                  <a:pt x="67" y="104"/>
                </a:cubicBezTo>
                <a:cubicBezTo>
                  <a:pt x="58" y="92"/>
                  <a:pt x="58" y="92"/>
                  <a:pt x="58" y="92"/>
                </a:cubicBezTo>
                <a:cubicBezTo>
                  <a:pt x="56" y="93"/>
                  <a:pt x="54" y="93"/>
                  <a:pt x="53" y="93"/>
                </a:cubicBezTo>
                <a:cubicBezTo>
                  <a:pt x="51" y="93"/>
                  <a:pt x="50" y="93"/>
                  <a:pt x="48" y="92"/>
                </a:cubicBezTo>
                <a:cubicBezTo>
                  <a:pt x="39" y="104"/>
                  <a:pt x="39" y="104"/>
                  <a:pt x="39" y="104"/>
                </a:cubicBezTo>
                <a:cubicBezTo>
                  <a:pt x="36" y="104"/>
                  <a:pt x="34" y="103"/>
                  <a:pt x="31" y="101"/>
                </a:cubicBezTo>
                <a:cubicBezTo>
                  <a:pt x="32" y="87"/>
                  <a:pt x="32" y="87"/>
                  <a:pt x="32" y="87"/>
                </a:cubicBezTo>
                <a:cubicBezTo>
                  <a:pt x="29" y="85"/>
                  <a:pt x="26" y="83"/>
                  <a:pt x="24" y="80"/>
                </a:cubicBezTo>
                <a:cubicBezTo>
                  <a:pt x="9" y="83"/>
                  <a:pt x="9" y="83"/>
                  <a:pt x="9" y="83"/>
                </a:cubicBezTo>
                <a:cubicBezTo>
                  <a:pt x="8" y="81"/>
                  <a:pt x="7" y="79"/>
                  <a:pt x="5" y="76"/>
                </a:cubicBezTo>
                <a:cubicBezTo>
                  <a:pt x="15" y="65"/>
                  <a:pt x="15" y="65"/>
                  <a:pt x="15" y="65"/>
                </a:cubicBezTo>
                <a:cubicBezTo>
                  <a:pt x="14" y="62"/>
                  <a:pt x="13" y="58"/>
                  <a:pt x="13" y="55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46"/>
                  <a:pt x="1" y="43"/>
                  <a:pt x="2" y="40"/>
                </a:cubicBezTo>
                <a:cubicBezTo>
                  <a:pt x="16" y="38"/>
                  <a:pt x="16" y="38"/>
                  <a:pt x="16" y="38"/>
                </a:cubicBezTo>
                <a:cubicBezTo>
                  <a:pt x="18" y="35"/>
                  <a:pt x="19" y="32"/>
                  <a:pt x="22" y="29"/>
                </a:cubicBezTo>
                <a:cubicBezTo>
                  <a:pt x="16" y="15"/>
                  <a:pt x="16" y="15"/>
                  <a:pt x="16" y="15"/>
                </a:cubicBezTo>
                <a:cubicBezTo>
                  <a:pt x="18" y="13"/>
                  <a:pt x="20" y="12"/>
                  <a:pt x="22" y="10"/>
                </a:cubicBezTo>
                <a:cubicBezTo>
                  <a:pt x="35" y="18"/>
                  <a:pt x="35" y="18"/>
                  <a:pt x="35" y="18"/>
                </a:cubicBezTo>
                <a:cubicBezTo>
                  <a:pt x="38" y="16"/>
                  <a:pt x="41" y="15"/>
                  <a:pt x="45" y="14"/>
                </a:cubicBezTo>
                <a:cubicBezTo>
                  <a:pt x="49" y="0"/>
                  <a:pt x="49" y="0"/>
                  <a:pt x="49" y="0"/>
                </a:cubicBezTo>
                <a:cubicBezTo>
                  <a:pt x="51" y="0"/>
                  <a:pt x="52" y="0"/>
                  <a:pt x="53" y="0"/>
                </a:cubicBezTo>
                <a:cubicBezTo>
                  <a:pt x="54" y="0"/>
                  <a:pt x="55" y="0"/>
                  <a:pt x="57" y="0"/>
                </a:cubicBezTo>
                <a:cubicBezTo>
                  <a:pt x="61" y="15"/>
                  <a:pt x="61" y="15"/>
                  <a:pt x="61" y="15"/>
                </a:cubicBezTo>
                <a:cubicBezTo>
                  <a:pt x="65" y="15"/>
                  <a:pt x="68" y="17"/>
                  <a:pt x="71" y="18"/>
                </a:cubicBezTo>
                <a:cubicBezTo>
                  <a:pt x="84" y="10"/>
                  <a:pt x="84" y="10"/>
                  <a:pt x="84" y="10"/>
                </a:cubicBezTo>
                <a:cubicBezTo>
                  <a:pt x="86" y="12"/>
                  <a:pt x="88" y="13"/>
                  <a:pt x="90" y="15"/>
                </a:cubicBezTo>
                <a:cubicBezTo>
                  <a:pt x="84" y="29"/>
                  <a:pt x="84" y="29"/>
                  <a:pt x="84" y="29"/>
                </a:cubicBezTo>
                <a:cubicBezTo>
                  <a:pt x="86" y="32"/>
                  <a:pt x="88" y="35"/>
                  <a:pt x="89" y="38"/>
                </a:cubicBezTo>
                <a:cubicBezTo>
                  <a:pt x="104" y="40"/>
                  <a:pt x="104" y="40"/>
                  <a:pt x="104" y="40"/>
                </a:cubicBezTo>
                <a:cubicBezTo>
                  <a:pt x="105" y="43"/>
                  <a:pt x="106" y="45"/>
                  <a:pt x="106" y="48"/>
                </a:cubicBezTo>
                <a:lnTo>
                  <a:pt x="92" y="55"/>
                </a:lnTo>
                <a:close/>
                <a:moveTo>
                  <a:pt x="70" y="72"/>
                </a:moveTo>
                <a:cubicBezTo>
                  <a:pt x="66" y="66"/>
                  <a:pt x="66" y="66"/>
                  <a:pt x="66" y="66"/>
                </a:cubicBezTo>
                <a:cubicBezTo>
                  <a:pt x="69" y="63"/>
                  <a:pt x="71" y="58"/>
                  <a:pt x="71" y="53"/>
                </a:cubicBezTo>
                <a:cubicBezTo>
                  <a:pt x="71" y="48"/>
                  <a:pt x="69" y="44"/>
                  <a:pt x="66" y="40"/>
                </a:cubicBezTo>
                <a:cubicBezTo>
                  <a:pt x="62" y="36"/>
                  <a:pt x="58" y="35"/>
                  <a:pt x="53" y="35"/>
                </a:cubicBezTo>
                <a:cubicBezTo>
                  <a:pt x="48" y="35"/>
                  <a:pt x="43" y="36"/>
                  <a:pt x="40" y="40"/>
                </a:cubicBezTo>
                <a:cubicBezTo>
                  <a:pt x="36" y="44"/>
                  <a:pt x="34" y="48"/>
                  <a:pt x="34" y="53"/>
                </a:cubicBezTo>
                <a:cubicBezTo>
                  <a:pt x="34" y="58"/>
                  <a:pt x="36" y="63"/>
                  <a:pt x="40" y="66"/>
                </a:cubicBezTo>
                <a:cubicBezTo>
                  <a:pt x="43" y="70"/>
                  <a:pt x="48" y="71"/>
                  <a:pt x="53" y="71"/>
                </a:cubicBezTo>
                <a:cubicBezTo>
                  <a:pt x="55" y="71"/>
                  <a:pt x="57" y="71"/>
                  <a:pt x="59" y="70"/>
                </a:cubicBezTo>
                <a:cubicBezTo>
                  <a:pt x="63" y="76"/>
                  <a:pt x="63" y="76"/>
                  <a:pt x="63" y="76"/>
                </a:cubicBezTo>
                <a:lnTo>
                  <a:pt x="70" y="7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516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2" presetClass="entr" presetSubtype="2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14" grpId="0" animBg="1"/>
      <p:bldP spid="15" grpId="0" animBg="1"/>
      <p:bldP spid="17" grpId="0"/>
      <p:bldP spid="18" grpId="0"/>
      <p:bldP spid="19" grpId="0"/>
      <p:bldP spid="20" grpId="0"/>
      <p:bldP spid="21" grpId="0"/>
      <p:bldP spid="22" grpId="0"/>
      <p:bldP spid="23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2127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BLOCK</a:t>
            </a:r>
            <a:r>
              <a:rPr lang="en-US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CYCLE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8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Arrow: Circular 2">
            <a:extLst>
              <a:ext uri="{FF2B5EF4-FFF2-40B4-BE49-F238E27FC236}">
                <a16:creationId xmlns:a16="http://schemas.microsoft.com/office/drawing/2014/main" id="{5CE4ED1F-DCA9-40D5-9BA8-8917071506AA}"/>
              </a:ext>
            </a:extLst>
          </p:cNvPr>
          <p:cNvSpPr/>
          <p:nvPr/>
        </p:nvSpPr>
        <p:spPr>
          <a:xfrm>
            <a:off x="3785759" y="1225830"/>
            <a:ext cx="4620481" cy="4620481"/>
          </a:xfrm>
          <a:prstGeom prst="circularArrow">
            <a:avLst>
              <a:gd name="adj1" fmla="val 5274"/>
              <a:gd name="adj2" fmla="val 312630"/>
              <a:gd name="adj3" fmla="val 14247465"/>
              <a:gd name="adj4" fmla="val 17115714"/>
              <a:gd name="adj5" fmla="val 5477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A46CC8B-B87A-48B8-AE75-E5FF2478ABEF}"/>
              </a:ext>
            </a:extLst>
          </p:cNvPr>
          <p:cNvSpPr/>
          <p:nvPr/>
        </p:nvSpPr>
        <p:spPr>
          <a:xfrm>
            <a:off x="5227295" y="1231773"/>
            <a:ext cx="1737409" cy="868704"/>
          </a:xfrm>
          <a:custGeom>
            <a:avLst/>
            <a:gdLst>
              <a:gd name="connsiteX0" fmla="*/ 0 w 1737409"/>
              <a:gd name="connsiteY0" fmla="*/ 144787 h 868704"/>
              <a:gd name="connsiteX1" fmla="*/ 144787 w 1737409"/>
              <a:gd name="connsiteY1" fmla="*/ 0 h 868704"/>
              <a:gd name="connsiteX2" fmla="*/ 1592622 w 1737409"/>
              <a:gd name="connsiteY2" fmla="*/ 0 h 868704"/>
              <a:gd name="connsiteX3" fmla="*/ 1737409 w 1737409"/>
              <a:gd name="connsiteY3" fmla="*/ 144787 h 868704"/>
              <a:gd name="connsiteX4" fmla="*/ 1737409 w 1737409"/>
              <a:gd name="connsiteY4" fmla="*/ 723917 h 868704"/>
              <a:gd name="connsiteX5" fmla="*/ 1592622 w 1737409"/>
              <a:gd name="connsiteY5" fmla="*/ 868704 h 868704"/>
              <a:gd name="connsiteX6" fmla="*/ 144787 w 1737409"/>
              <a:gd name="connsiteY6" fmla="*/ 868704 h 868704"/>
              <a:gd name="connsiteX7" fmla="*/ 0 w 1737409"/>
              <a:gd name="connsiteY7" fmla="*/ 723917 h 868704"/>
              <a:gd name="connsiteX8" fmla="*/ 0 w 1737409"/>
              <a:gd name="connsiteY8" fmla="*/ 144787 h 868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7409" h="868704">
                <a:moveTo>
                  <a:pt x="0" y="144787"/>
                </a:moveTo>
                <a:cubicBezTo>
                  <a:pt x="0" y="64823"/>
                  <a:pt x="64823" y="0"/>
                  <a:pt x="144787" y="0"/>
                </a:cubicBezTo>
                <a:lnTo>
                  <a:pt x="1592622" y="0"/>
                </a:lnTo>
                <a:cubicBezTo>
                  <a:pt x="1672586" y="0"/>
                  <a:pt x="1737409" y="64823"/>
                  <a:pt x="1737409" y="144787"/>
                </a:cubicBezTo>
                <a:lnTo>
                  <a:pt x="1737409" y="723917"/>
                </a:lnTo>
                <a:cubicBezTo>
                  <a:pt x="1737409" y="803881"/>
                  <a:pt x="1672586" y="868704"/>
                  <a:pt x="1592622" y="868704"/>
                </a:cubicBezTo>
                <a:lnTo>
                  <a:pt x="144787" y="868704"/>
                </a:lnTo>
                <a:cubicBezTo>
                  <a:pt x="64823" y="868704"/>
                  <a:pt x="0" y="803881"/>
                  <a:pt x="0" y="723917"/>
                </a:cubicBezTo>
                <a:lnTo>
                  <a:pt x="0" y="144787"/>
                </a:lnTo>
                <a:close/>
              </a:path>
            </a:pathLst>
          </a:custGeom>
          <a:ln>
            <a:noFill/>
          </a:ln>
        </p:spPr>
        <p:style>
          <a:lnRef idx="2">
            <a:scrgbClr r="0" g="0" b="0"/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3367" tIns="103367" rIns="103367" bIns="103367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kern="1200" dirty="0">
                <a:latin typeface="Raleway" panose="020B0503030101060003" pitchFamily="34" charset="0"/>
              </a:rPr>
              <a:t>INITIAL</a:t>
            </a:r>
            <a:endParaRPr lang="en-US" sz="2400" b="1" kern="1200" dirty="0">
              <a:latin typeface="Raleway" panose="020B0503030101060003" pitchFamily="34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BE3AF55-827D-4461-864D-E8FE28DFDED0}"/>
              </a:ext>
            </a:extLst>
          </p:cNvPr>
          <p:cNvSpPr/>
          <p:nvPr/>
        </p:nvSpPr>
        <p:spPr>
          <a:xfrm>
            <a:off x="6850603" y="2168990"/>
            <a:ext cx="1737409" cy="868704"/>
          </a:xfrm>
          <a:custGeom>
            <a:avLst/>
            <a:gdLst>
              <a:gd name="connsiteX0" fmla="*/ 0 w 1737409"/>
              <a:gd name="connsiteY0" fmla="*/ 144787 h 868704"/>
              <a:gd name="connsiteX1" fmla="*/ 144787 w 1737409"/>
              <a:gd name="connsiteY1" fmla="*/ 0 h 868704"/>
              <a:gd name="connsiteX2" fmla="*/ 1592622 w 1737409"/>
              <a:gd name="connsiteY2" fmla="*/ 0 h 868704"/>
              <a:gd name="connsiteX3" fmla="*/ 1737409 w 1737409"/>
              <a:gd name="connsiteY3" fmla="*/ 144787 h 868704"/>
              <a:gd name="connsiteX4" fmla="*/ 1737409 w 1737409"/>
              <a:gd name="connsiteY4" fmla="*/ 723917 h 868704"/>
              <a:gd name="connsiteX5" fmla="*/ 1592622 w 1737409"/>
              <a:gd name="connsiteY5" fmla="*/ 868704 h 868704"/>
              <a:gd name="connsiteX6" fmla="*/ 144787 w 1737409"/>
              <a:gd name="connsiteY6" fmla="*/ 868704 h 868704"/>
              <a:gd name="connsiteX7" fmla="*/ 0 w 1737409"/>
              <a:gd name="connsiteY7" fmla="*/ 723917 h 868704"/>
              <a:gd name="connsiteX8" fmla="*/ 0 w 1737409"/>
              <a:gd name="connsiteY8" fmla="*/ 144787 h 868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7409" h="868704">
                <a:moveTo>
                  <a:pt x="0" y="144787"/>
                </a:moveTo>
                <a:cubicBezTo>
                  <a:pt x="0" y="64823"/>
                  <a:pt x="64823" y="0"/>
                  <a:pt x="144787" y="0"/>
                </a:cubicBezTo>
                <a:lnTo>
                  <a:pt x="1592622" y="0"/>
                </a:lnTo>
                <a:cubicBezTo>
                  <a:pt x="1672586" y="0"/>
                  <a:pt x="1737409" y="64823"/>
                  <a:pt x="1737409" y="144787"/>
                </a:cubicBezTo>
                <a:lnTo>
                  <a:pt x="1737409" y="723917"/>
                </a:lnTo>
                <a:cubicBezTo>
                  <a:pt x="1737409" y="803881"/>
                  <a:pt x="1672586" y="868704"/>
                  <a:pt x="1592622" y="868704"/>
                </a:cubicBezTo>
                <a:lnTo>
                  <a:pt x="144787" y="868704"/>
                </a:lnTo>
                <a:cubicBezTo>
                  <a:pt x="64823" y="868704"/>
                  <a:pt x="0" y="803881"/>
                  <a:pt x="0" y="723917"/>
                </a:cubicBezTo>
                <a:lnTo>
                  <a:pt x="0" y="144787"/>
                </a:lnTo>
                <a:close/>
              </a:path>
            </a:pathLst>
          </a:custGeom>
          <a:ln>
            <a:noFill/>
          </a:ln>
        </p:spPr>
        <p:style>
          <a:lnRef idx="2">
            <a:scrgbClr r="0" g="0" b="0"/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3367" tIns="103367" rIns="103367" bIns="103367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kern="1200" dirty="0">
                <a:latin typeface="Raleway" panose="020B0503030101060003" pitchFamily="34" charset="0"/>
              </a:rPr>
              <a:t>START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4D6CEED-618B-405C-BE1F-01DF5FAD2471}"/>
              </a:ext>
            </a:extLst>
          </p:cNvPr>
          <p:cNvSpPr/>
          <p:nvPr/>
        </p:nvSpPr>
        <p:spPr>
          <a:xfrm>
            <a:off x="6850603" y="4043425"/>
            <a:ext cx="1737409" cy="868704"/>
          </a:xfrm>
          <a:custGeom>
            <a:avLst/>
            <a:gdLst>
              <a:gd name="connsiteX0" fmla="*/ 0 w 1737409"/>
              <a:gd name="connsiteY0" fmla="*/ 144787 h 868704"/>
              <a:gd name="connsiteX1" fmla="*/ 144787 w 1737409"/>
              <a:gd name="connsiteY1" fmla="*/ 0 h 868704"/>
              <a:gd name="connsiteX2" fmla="*/ 1592622 w 1737409"/>
              <a:gd name="connsiteY2" fmla="*/ 0 h 868704"/>
              <a:gd name="connsiteX3" fmla="*/ 1737409 w 1737409"/>
              <a:gd name="connsiteY3" fmla="*/ 144787 h 868704"/>
              <a:gd name="connsiteX4" fmla="*/ 1737409 w 1737409"/>
              <a:gd name="connsiteY4" fmla="*/ 723917 h 868704"/>
              <a:gd name="connsiteX5" fmla="*/ 1592622 w 1737409"/>
              <a:gd name="connsiteY5" fmla="*/ 868704 h 868704"/>
              <a:gd name="connsiteX6" fmla="*/ 144787 w 1737409"/>
              <a:gd name="connsiteY6" fmla="*/ 868704 h 868704"/>
              <a:gd name="connsiteX7" fmla="*/ 0 w 1737409"/>
              <a:gd name="connsiteY7" fmla="*/ 723917 h 868704"/>
              <a:gd name="connsiteX8" fmla="*/ 0 w 1737409"/>
              <a:gd name="connsiteY8" fmla="*/ 144787 h 868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7409" h="868704">
                <a:moveTo>
                  <a:pt x="0" y="144787"/>
                </a:moveTo>
                <a:cubicBezTo>
                  <a:pt x="0" y="64823"/>
                  <a:pt x="64823" y="0"/>
                  <a:pt x="144787" y="0"/>
                </a:cubicBezTo>
                <a:lnTo>
                  <a:pt x="1592622" y="0"/>
                </a:lnTo>
                <a:cubicBezTo>
                  <a:pt x="1672586" y="0"/>
                  <a:pt x="1737409" y="64823"/>
                  <a:pt x="1737409" y="144787"/>
                </a:cubicBezTo>
                <a:lnTo>
                  <a:pt x="1737409" y="723917"/>
                </a:lnTo>
                <a:cubicBezTo>
                  <a:pt x="1737409" y="803881"/>
                  <a:pt x="1672586" y="868704"/>
                  <a:pt x="1592622" y="868704"/>
                </a:cubicBezTo>
                <a:lnTo>
                  <a:pt x="144787" y="868704"/>
                </a:lnTo>
                <a:cubicBezTo>
                  <a:pt x="64823" y="868704"/>
                  <a:pt x="0" y="803881"/>
                  <a:pt x="0" y="723917"/>
                </a:cubicBezTo>
                <a:lnTo>
                  <a:pt x="0" y="144787"/>
                </a:lnTo>
                <a:close/>
              </a:path>
            </a:pathLst>
          </a:custGeom>
          <a:ln>
            <a:noFill/>
          </a:ln>
        </p:spPr>
        <p:style>
          <a:lnRef idx="2">
            <a:scrgbClr r="0" g="0" b="0"/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3367" tIns="103367" rIns="103367" bIns="103367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kern="1200" dirty="0">
                <a:latin typeface="Raleway" panose="020B0503030101060003" pitchFamily="34" charset="0"/>
              </a:rPr>
              <a:t>INTER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125B6AEE-DB6E-4F15-B015-24D0051DA6B1}"/>
              </a:ext>
            </a:extLst>
          </p:cNvPr>
          <p:cNvSpPr/>
          <p:nvPr/>
        </p:nvSpPr>
        <p:spPr>
          <a:xfrm>
            <a:off x="5227295" y="4980642"/>
            <a:ext cx="1737409" cy="868704"/>
          </a:xfrm>
          <a:custGeom>
            <a:avLst/>
            <a:gdLst>
              <a:gd name="connsiteX0" fmla="*/ 0 w 1737409"/>
              <a:gd name="connsiteY0" fmla="*/ 144787 h 868704"/>
              <a:gd name="connsiteX1" fmla="*/ 144787 w 1737409"/>
              <a:gd name="connsiteY1" fmla="*/ 0 h 868704"/>
              <a:gd name="connsiteX2" fmla="*/ 1592622 w 1737409"/>
              <a:gd name="connsiteY2" fmla="*/ 0 h 868704"/>
              <a:gd name="connsiteX3" fmla="*/ 1737409 w 1737409"/>
              <a:gd name="connsiteY3" fmla="*/ 144787 h 868704"/>
              <a:gd name="connsiteX4" fmla="*/ 1737409 w 1737409"/>
              <a:gd name="connsiteY4" fmla="*/ 723917 h 868704"/>
              <a:gd name="connsiteX5" fmla="*/ 1592622 w 1737409"/>
              <a:gd name="connsiteY5" fmla="*/ 868704 h 868704"/>
              <a:gd name="connsiteX6" fmla="*/ 144787 w 1737409"/>
              <a:gd name="connsiteY6" fmla="*/ 868704 h 868704"/>
              <a:gd name="connsiteX7" fmla="*/ 0 w 1737409"/>
              <a:gd name="connsiteY7" fmla="*/ 723917 h 868704"/>
              <a:gd name="connsiteX8" fmla="*/ 0 w 1737409"/>
              <a:gd name="connsiteY8" fmla="*/ 144787 h 868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7409" h="868704">
                <a:moveTo>
                  <a:pt x="0" y="144787"/>
                </a:moveTo>
                <a:cubicBezTo>
                  <a:pt x="0" y="64823"/>
                  <a:pt x="64823" y="0"/>
                  <a:pt x="144787" y="0"/>
                </a:cubicBezTo>
                <a:lnTo>
                  <a:pt x="1592622" y="0"/>
                </a:lnTo>
                <a:cubicBezTo>
                  <a:pt x="1672586" y="0"/>
                  <a:pt x="1737409" y="64823"/>
                  <a:pt x="1737409" y="144787"/>
                </a:cubicBezTo>
                <a:lnTo>
                  <a:pt x="1737409" y="723917"/>
                </a:lnTo>
                <a:cubicBezTo>
                  <a:pt x="1737409" y="803881"/>
                  <a:pt x="1672586" y="868704"/>
                  <a:pt x="1592622" y="868704"/>
                </a:cubicBezTo>
                <a:lnTo>
                  <a:pt x="144787" y="868704"/>
                </a:lnTo>
                <a:cubicBezTo>
                  <a:pt x="64823" y="868704"/>
                  <a:pt x="0" y="803881"/>
                  <a:pt x="0" y="723917"/>
                </a:cubicBezTo>
                <a:lnTo>
                  <a:pt x="0" y="144787"/>
                </a:lnTo>
                <a:close/>
              </a:path>
            </a:pathLst>
          </a:custGeom>
          <a:ln>
            <a:noFill/>
          </a:ln>
        </p:spPr>
        <p:style>
          <a:lnRef idx="2">
            <a:scrgbClr r="0" g="0" b="0"/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3367" tIns="103367" rIns="103367" bIns="103367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kern="1200" dirty="0">
                <a:latin typeface="Raleway" panose="020B0503030101060003" pitchFamily="34" charset="0"/>
              </a:rPr>
              <a:t>MEDIATE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DB51C74D-EF16-4D9F-BB9A-0C29EC90139C}"/>
              </a:ext>
            </a:extLst>
          </p:cNvPr>
          <p:cNvSpPr/>
          <p:nvPr/>
        </p:nvSpPr>
        <p:spPr>
          <a:xfrm>
            <a:off x="3603987" y="4043425"/>
            <a:ext cx="1737409" cy="868704"/>
          </a:xfrm>
          <a:custGeom>
            <a:avLst/>
            <a:gdLst>
              <a:gd name="connsiteX0" fmla="*/ 0 w 1737409"/>
              <a:gd name="connsiteY0" fmla="*/ 144787 h 868704"/>
              <a:gd name="connsiteX1" fmla="*/ 144787 w 1737409"/>
              <a:gd name="connsiteY1" fmla="*/ 0 h 868704"/>
              <a:gd name="connsiteX2" fmla="*/ 1592622 w 1737409"/>
              <a:gd name="connsiteY2" fmla="*/ 0 h 868704"/>
              <a:gd name="connsiteX3" fmla="*/ 1737409 w 1737409"/>
              <a:gd name="connsiteY3" fmla="*/ 144787 h 868704"/>
              <a:gd name="connsiteX4" fmla="*/ 1737409 w 1737409"/>
              <a:gd name="connsiteY4" fmla="*/ 723917 h 868704"/>
              <a:gd name="connsiteX5" fmla="*/ 1592622 w 1737409"/>
              <a:gd name="connsiteY5" fmla="*/ 868704 h 868704"/>
              <a:gd name="connsiteX6" fmla="*/ 144787 w 1737409"/>
              <a:gd name="connsiteY6" fmla="*/ 868704 h 868704"/>
              <a:gd name="connsiteX7" fmla="*/ 0 w 1737409"/>
              <a:gd name="connsiteY7" fmla="*/ 723917 h 868704"/>
              <a:gd name="connsiteX8" fmla="*/ 0 w 1737409"/>
              <a:gd name="connsiteY8" fmla="*/ 144787 h 868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7409" h="868704">
                <a:moveTo>
                  <a:pt x="0" y="144787"/>
                </a:moveTo>
                <a:cubicBezTo>
                  <a:pt x="0" y="64823"/>
                  <a:pt x="64823" y="0"/>
                  <a:pt x="144787" y="0"/>
                </a:cubicBezTo>
                <a:lnTo>
                  <a:pt x="1592622" y="0"/>
                </a:lnTo>
                <a:cubicBezTo>
                  <a:pt x="1672586" y="0"/>
                  <a:pt x="1737409" y="64823"/>
                  <a:pt x="1737409" y="144787"/>
                </a:cubicBezTo>
                <a:lnTo>
                  <a:pt x="1737409" y="723917"/>
                </a:lnTo>
                <a:cubicBezTo>
                  <a:pt x="1737409" y="803881"/>
                  <a:pt x="1672586" y="868704"/>
                  <a:pt x="1592622" y="868704"/>
                </a:cubicBezTo>
                <a:lnTo>
                  <a:pt x="144787" y="868704"/>
                </a:lnTo>
                <a:cubicBezTo>
                  <a:pt x="64823" y="868704"/>
                  <a:pt x="0" y="803881"/>
                  <a:pt x="0" y="723917"/>
                </a:cubicBezTo>
                <a:lnTo>
                  <a:pt x="0" y="144787"/>
                </a:lnTo>
                <a:close/>
              </a:path>
            </a:pathLst>
          </a:custGeom>
          <a:ln>
            <a:noFill/>
          </a:ln>
        </p:spPr>
        <p:style>
          <a:lnRef idx="2">
            <a:scrgbClr r="0" g="0" b="0"/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3367" tIns="103367" rIns="103367" bIns="103367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kern="1200" dirty="0">
                <a:latin typeface="Raleway" panose="020B0503030101060003" pitchFamily="34" charset="0"/>
              </a:rPr>
              <a:t>STEP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9C7084D7-77E6-4806-85E9-656CC254291B}"/>
              </a:ext>
            </a:extLst>
          </p:cNvPr>
          <p:cNvSpPr/>
          <p:nvPr/>
        </p:nvSpPr>
        <p:spPr>
          <a:xfrm>
            <a:off x="3603987" y="2168990"/>
            <a:ext cx="1737409" cy="868704"/>
          </a:xfrm>
          <a:custGeom>
            <a:avLst/>
            <a:gdLst>
              <a:gd name="connsiteX0" fmla="*/ 0 w 1737409"/>
              <a:gd name="connsiteY0" fmla="*/ 144787 h 868704"/>
              <a:gd name="connsiteX1" fmla="*/ 144787 w 1737409"/>
              <a:gd name="connsiteY1" fmla="*/ 0 h 868704"/>
              <a:gd name="connsiteX2" fmla="*/ 1592622 w 1737409"/>
              <a:gd name="connsiteY2" fmla="*/ 0 h 868704"/>
              <a:gd name="connsiteX3" fmla="*/ 1737409 w 1737409"/>
              <a:gd name="connsiteY3" fmla="*/ 144787 h 868704"/>
              <a:gd name="connsiteX4" fmla="*/ 1737409 w 1737409"/>
              <a:gd name="connsiteY4" fmla="*/ 723917 h 868704"/>
              <a:gd name="connsiteX5" fmla="*/ 1592622 w 1737409"/>
              <a:gd name="connsiteY5" fmla="*/ 868704 h 868704"/>
              <a:gd name="connsiteX6" fmla="*/ 144787 w 1737409"/>
              <a:gd name="connsiteY6" fmla="*/ 868704 h 868704"/>
              <a:gd name="connsiteX7" fmla="*/ 0 w 1737409"/>
              <a:gd name="connsiteY7" fmla="*/ 723917 h 868704"/>
              <a:gd name="connsiteX8" fmla="*/ 0 w 1737409"/>
              <a:gd name="connsiteY8" fmla="*/ 144787 h 868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7409" h="868704">
                <a:moveTo>
                  <a:pt x="0" y="144787"/>
                </a:moveTo>
                <a:cubicBezTo>
                  <a:pt x="0" y="64823"/>
                  <a:pt x="64823" y="0"/>
                  <a:pt x="144787" y="0"/>
                </a:cubicBezTo>
                <a:lnTo>
                  <a:pt x="1592622" y="0"/>
                </a:lnTo>
                <a:cubicBezTo>
                  <a:pt x="1672586" y="0"/>
                  <a:pt x="1737409" y="64823"/>
                  <a:pt x="1737409" y="144787"/>
                </a:cubicBezTo>
                <a:lnTo>
                  <a:pt x="1737409" y="723917"/>
                </a:lnTo>
                <a:cubicBezTo>
                  <a:pt x="1737409" y="803881"/>
                  <a:pt x="1672586" y="868704"/>
                  <a:pt x="1592622" y="868704"/>
                </a:cubicBezTo>
                <a:lnTo>
                  <a:pt x="144787" y="868704"/>
                </a:lnTo>
                <a:cubicBezTo>
                  <a:pt x="64823" y="868704"/>
                  <a:pt x="0" y="803881"/>
                  <a:pt x="0" y="723917"/>
                </a:cubicBezTo>
                <a:lnTo>
                  <a:pt x="0" y="14478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3367" tIns="103367" rIns="103367" bIns="103367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kern="1200" dirty="0">
                <a:latin typeface="Raleway"/>
                <a:cs typeface="Raleway"/>
              </a:rPr>
              <a:t>FINISH</a:t>
            </a:r>
          </a:p>
        </p:txBody>
      </p:sp>
      <p:sp>
        <p:nvSpPr>
          <p:cNvPr id="7" name="Freeform 170"/>
          <p:cNvSpPr>
            <a:spLocks noEditPoints="1"/>
          </p:cNvSpPr>
          <p:nvPr/>
        </p:nvSpPr>
        <p:spPr bwMode="auto">
          <a:xfrm>
            <a:off x="5690497" y="3083058"/>
            <a:ext cx="811007" cy="813404"/>
          </a:xfrm>
          <a:custGeom>
            <a:avLst/>
            <a:gdLst>
              <a:gd name="T0" fmla="*/ 186 w 186"/>
              <a:gd name="T1" fmla="*/ 55 h 186"/>
              <a:gd name="T2" fmla="*/ 185 w 186"/>
              <a:gd name="T3" fmla="*/ 53 h 186"/>
              <a:gd name="T4" fmla="*/ 185 w 186"/>
              <a:gd name="T5" fmla="*/ 53 h 186"/>
              <a:gd name="T6" fmla="*/ 185 w 186"/>
              <a:gd name="T7" fmla="*/ 52 h 186"/>
              <a:gd name="T8" fmla="*/ 184 w 186"/>
              <a:gd name="T9" fmla="*/ 52 h 186"/>
              <a:gd name="T10" fmla="*/ 134 w 186"/>
              <a:gd name="T11" fmla="*/ 2 h 186"/>
              <a:gd name="T12" fmla="*/ 134 w 186"/>
              <a:gd name="T13" fmla="*/ 2 h 186"/>
              <a:gd name="T14" fmla="*/ 131 w 186"/>
              <a:gd name="T15" fmla="*/ 0 h 186"/>
              <a:gd name="T16" fmla="*/ 55 w 186"/>
              <a:gd name="T17" fmla="*/ 0 h 186"/>
              <a:gd name="T18" fmla="*/ 52 w 186"/>
              <a:gd name="T19" fmla="*/ 2 h 186"/>
              <a:gd name="T20" fmla="*/ 52 w 186"/>
              <a:gd name="T21" fmla="*/ 2 h 186"/>
              <a:gd name="T22" fmla="*/ 2 w 186"/>
              <a:gd name="T23" fmla="*/ 52 h 186"/>
              <a:gd name="T24" fmla="*/ 1 w 186"/>
              <a:gd name="T25" fmla="*/ 52 h 186"/>
              <a:gd name="T26" fmla="*/ 1 w 186"/>
              <a:gd name="T27" fmla="*/ 53 h 186"/>
              <a:gd name="T28" fmla="*/ 1 w 186"/>
              <a:gd name="T29" fmla="*/ 53 h 186"/>
              <a:gd name="T30" fmla="*/ 0 w 186"/>
              <a:gd name="T31" fmla="*/ 55 h 186"/>
              <a:gd name="T32" fmla="*/ 1 w 186"/>
              <a:gd name="T33" fmla="*/ 58 h 186"/>
              <a:gd name="T34" fmla="*/ 1 w 186"/>
              <a:gd name="T35" fmla="*/ 58 h 186"/>
              <a:gd name="T36" fmla="*/ 90 w 186"/>
              <a:gd name="T37" fmla="*/ 184 h 186"/>
              <a:gd name="T38" fmla="*/ 90 w 186"/>
              <a:gd name="T39" fmla="*/ 184 h 186"/>
              <a:gd name="T40" fmla="*/ 93 w 186"/>
              <a:gd name="T41" fmla="*/ 186 h 186"/>
              <a:gd name="T42" fmla="*/ 96 w 186"/>
              <a:gd name="T43" fmla="*/ 184 h 186"/>
              <a:gd name="T44" fmla="*/ 96 w 186"/>
              <a:gd name="T45" fmla="*/ 184 h 186"/>
              <a:gd name="T46" fmla="*/ 185 w 186"/>
              <a:gd name="T47" fmla="*/ 58 h 186"/>
              <a:gd name="T48" fmla="*/ 185 w 186"/>
              <a:gd name="T49" fmla="*/ 58 h 186"/>
              <a:gd name="T50" fmla="*/ 186 w 186"/>
              <a:gd name="T51" fmla="*/ 55 h 186"/>
              <a:gd name="T52" fmla="*/ 129 w 186"/>
              <a:gd name="T53" fmla="*/ 9 h 186"/>
              <a:gd name="T54" fmla="*/ 171 w 186"/>
              <a:gd name="T55" fmla="*/ 51 h 186"/>
              <a:gd name="T56" fmla="*/ 134 w 186"/>
              <a:gd name="T57" fmla="*/ 51 h 186"/>
              <a:gd name="T58" fmla="*/ 112 w 186"/>
              <a:gd name="T59" fmla="*/ 9 h 186"/>
              <a:gd name="T60" fmla="*/ 129 w 186"/>
              <a:gd name="T61" fmla="*/ 9 h 186"/>
              <a:gd name="T62" fmla="*/ 103 w 186"/>
              <a:gd name="T63" fmla="*/ 9 h 186"/>
              <a:gd name="T64" fmla="*/ 124 w 186"/>
              <a:gd name="T65" fmla="*/ 51 h 186"/>
              <a:gd name="T66" fmla="*/ 62 w 186"/>
              <a:gd name="T67" fmla="*/ 51 h 186"/>
              <a:gd name="T68" fmla="*/ 83 w 186"/>
              <a:gd name="T69" fmla="*/ 9 h 186"/>
              <a:gd name="T70" fmla="*/ 103 w 186"/>
              <a:gd name="T71" fmla="*/ 9 h 186"/>
              <a:gd name="T72" fmla="*/ 57 w 186"/>
              <a:gd name="T73" fmla="*/ 9 h 186"/>
              <a:gd name="T74" fmla="*/ 74 w 186"/>
              <a:gd name="T75" fmla="*/ 9 h 186"/>
              <a:gd name="T76" fmla="*/ 52 w 186"/>
              <a:gd name="T77" fmla="*/ 51 h 186"/>
              <a:gd name="T78" fmla="*/ 14 w 186"/>
              <a:gd name="T79" fmla="*/ 51 h 186"/>
              <a:gd name="T80" fmla="*/ 57 w 186"/>
              <a:gd name="T81" fmla="*/ 9 h 186"/>
              <a:gd name="T82" fmla="*/ 12 w 186"/>
              <a:gd name="T83" fmla="*/ 59 h 186"/>
              <a:gd name="T84" fmla="*/ 52 w 186"/>
              <a:gd name="T85" fmla="*/ 59 h 186"/>
              <a:gd name="T86" fmla="*/ 81 w 186"/>
              <a:gd name="T87" fmla="*/ 158 h 186"/>
              <a:gd name="T88" fmla="*/ 12 w 186"/>
              <a:gd name="T89" fmla="*/ 59 h 186"/>
              <a:gd name="T90" fmla="*/ 93 w 186"/>
              <a:gd name="T91" fmla="*/ 167 h 186"/>
              <a:gd name="T92" fmla="*/ 61 w 186"/>
              <a:gd name="T93" fmla="*/ 59 h 186"/>
              <a:gd name="T94" fmla="*/ 125 w 186"/>
              <a:gd name="T95" fmla="*/ 59 h 186"/>
              <a:gd name="T96" fmla="*/ 93 w 186"/>
              <a:gd name="T97" fmla="*/ 167 h 186"/>
              <a:gd name="T98" fmla="*/ 105 w 186"/>
              <a:gd name="T99" fmla="*/ 158 h 186"/>
              <a:gd name="T100" fmla="*/ 134 w 186"/>
              <a:gd name="T101" fmla="*/ 59 h 186"/>
              <a:gd name="T102" fmla="*/ 173 w 186"/>
              <a:gd name="T103" fmla="*/ 59 h 186"/>
              <a:gd name="T104" fmla="*/ 105 w 186"/>
              <a:gd name="T105" fmla="*/ 158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86" h="186">
                <a:moveTo>
                  <a:pt x="186" y="55"/>
                </a:moveTo>
                <a:cubicBezTo>
                  <a:pt x="186" y="54"/>
                  <a:pt x="185" y="53"/>
                  <a:pt x="185" y="53"/>
                </a:cubicBezTo>
                <a:cubicBezTo>
                  <a:pt x="185" y="53"/>
                  <a:pt x="185" y="53"/>
                  <a:pt x="185" y="53"/>
                </a:cubicBezTo>
                <a:cubicBezTo>
                  <a:pt x="185" y="52"/>
                  <a:pt x="185" y="52"/>
                  <a:pt x="185" y="52"/>
                </a:cubicBezTo>
                <a:cubicBezTo>
                  <a:pt x="185" y="52"/>
                  <a:pt x="184" y="52"/>
                  <a:pt x="184" y="52"/>
                </a:cubicBezTo>
                <a:cubicBezTo>
                  <a:pt x="134" y="2"/>
                  <a:pt x="134" y="2"/>
                  <a:pt x="134" y="2"/>
                </a:cubicBezTo>
                <a:cubicBezTo>
                  <a:pt x="134" y="2"/>
                  <a:pt x="134" y="2"/>
                  <a:pt x="134" y="2"/>
                </a:cubicBezTo>
                <a:cubicBezTo>
                  <a:pt x="133" y="1"/>
                  <a:pt x="132" y="0"/>
                  <a:pt x="131" y="0"/>
                </a:cubicBezTo>
                <a:cubicBezTo>
                  <a:pt x="55" y="0"/>
                  <a:pt x="55" y="0"/>
                  <a:pt x="55" y="0"/>
                </a:cubicBezTo>
                <a:cubicBezTo>
                  <a:pt x="54" y="0"/>
                  <a:pt x="52" y="1"/>
                  <a:pt x="52" y="2"/>
                </a:cubicBezTo>
                <a:cubicBezTo>
                  <a:pt x="52" y="2"/>
                  <a:pt x="52" y="2"/>
                  <a:pt x="52" y="2"/>
                </a:cubicBezTo>
                <a:cubicBezTo>
                  <a:pt x="2" y="52"/>
                  <a:pt x="2" y="52"/>
                  <a:pt x="2" y="52"/>
                </a:cubicBezTo>
                <a:cubicBezTo>
                  <a:pt x="1" y="52"/>
                  <a:pt x="1" y="52"/>
                  <a:pt x="1" y="52"/>
                </a:cubicBezTo>
                <a:cubicBezTo>
                  <a:pt x="1" y="53"/>
                  <a:pt x="1" y="53"/>
                  <a:pt x="1" y="53"/>
                </a:cubicBezTo>
                <a:cubicBezTo>
                  <a:pt x="1" y="53"/>
                  <a:pt x="1" y="53"/>
                  <a:pt x="1" y="53"/>
                </a:cubicBezTo>
                <a:cubicBezTo>
                  <a:pt x="1" y="53"/>
                  <a:pt x="0" y="54"/>
                  <a:pt x="0" y="55"/>
                </a:cubicBezTo>
                <a:cubicBezTo>
                  <a:pt x="0" y="56"/>
                  <a:pt x="1" y="57"/>
                  <a:pt x="1" y="58"/>
                </a:cubicBezTo>
                <a:cubicBezTo>
                  <a:pt x="1" y="58"/>
                  <a:pt x="1" y="58"/>
                  <a:pt x="1" y="58"/>
                </a:cubicBezTo>
                <a:cubicBezTo>
                  <a:pt x="90" y="184"/>
                  <a:pt x="90" y="184"/>
                  <a:pt x="90" y="184"/>
                </a:cubicBezTo>
                <a:cubicBezTo>
                  <a:pt x="90" y="184"/>
                  <a:pt x="90" y="184"/>
                  <a:pt x="90" y="184"/>
                </a:cubicBezTo>
                <a:cubicBezTo>
                  <a:pt x="90" y="185"/>
                  <a:pt x="92" y="186"/>
                  <a:pt x="93" y="186"/>
                </a:cubicBezTo>
                <a:cubicBezTo>
                  <a:pt x="94" y="186"/>
                  <a:pt x="95" y="185"/>
                  <a:pt x="96" y="184"/>
                </a:cubicBezTo>
                <a:cubicBezTo>
                  <a:pt x="96" y="184"/>
                  <a:pt x="96" y="184"/>
                  <a:pt x="96" y="184"/>
                </a:cubicBezTo>
                <a:cubicBezTo>
                  <a:pt x="185" y="58"/>
                  <a:pt x="185" y="58"/>
                  <a:pt x="185" y="58"/>
                </a:cubicBezTo>
                <a:cubicBezTo>
                  <a:pt x="185" y="58"/>
                  <a:pt x="185" y="58"/>
                  <a:pt x="185" y="58"/>
                </a:cubicBezTo>
                <a:cubicBezTo>
                  <a:pt x="185" y="57"/>
                  <a:pt x="186" y="56"/>
                  <a:pt x="186" y="55"/>
                </a:cubicBezTo>
                <a:close/>
                <a:moveTo>
                  <a:pt x="129" y="9"/>
                </a:moveTo>
                <a:cubicBezTo>
                  <a:pt x="171" y="51"/>
                  <a:pt x="171" y="51"/>
                  <a:pt x="171" y="51"/>
                </a:cubicBezTo>
                <a:cubicBezTo>
                  <a:pt x="134" y="51"/>
                  <a:pt x="134" y="51"/>
                  <a:pt x="134" y="51"/>
                </a:cubicBezTo>
                <a:cubicBezTo>
                  <a:pt x="112" y="9"/>
                  <a:pt x="112" y="9"/>
                  <a:pt x="112" y="9"/>
                </a:cubicBezTo>
                <a:lnTo>
                  <a:pt x="129" y="9"/>
                </a:lnTo>
                <a:close/>
                <a:moveTo>
                  <a:pt x="103" y="9"/>
                </a:moveTo>
                <a:cubicBezTo>
                  <a:pt x="124" y="51"/>
                  <a:pt x="124" y="51"/>
                  <a:pt x="124" y="51"/>
                </a:cubicBezTo>
                <a:cubicBezTo>
                  <a:pt x="62" y="51"/>
                  <a:pt x="62" y="51"/>
                  <a:pt x="62" y="51"/>
                </a:cubicBezTo>
                <a:cubicBezTo>
                  <a:pt x="83" y="9"/>
                  <a:pt x="83" y="9"/>
                  <a:pt x="83" y="9"/>
                </a:cubicBezTo>
                <a:lnTo>
                  <a:pt x="103" y="9"/>
                </a:lnTo>
                <a:close/>
                <a:moveTo>
                  <a:pt x="57" y="9"/>
                </a:moveTo>
                <a:cubicBezTo>
                  <a:pt x="74" y="9"/>
                  <a:pt x="74" y="9"/>
                  <a:pt x="74" y="9"/>
                </a:cubicBezTo>
                <a:cubicBezTo>
                  <a:pt x="52" y="51"/>
                  <a:pt x="52" y="51"/>
                  <a:pt x="52" y="51"/>
                </a:cubicBezTo>
                <a:cubicBezTo>
                  <a:pt x="14" y="51"/>
                  <a:pt x="14" y="51"/>
                  <a:pt x="14" y="51"/>
                </a:cubicBezTo>
                <a:lnTo>
                  <a:pt x="57" y="9"/>
                </a:lnTo>
                <a:close/>
                <a:moveTo>
                  <a:pt x="12" y="59"/>
                </a:moveTo>
                <a:cubicBezTo>
                  <a:pt x="52" y="59"/>
                  <a:pt x="52" y="59"/>
                  <a:pt x="52" y="59"/>
                </a:cubicBezTo>
                <a:cubicBezTo>
                  <a:pt x="81" y="158"/>
                  <a:pt x="81" y="158"/>
                  <a:pt x="81" y="158"/>
                </a:cubicBezTo>
                <a:lnTo>
                  <a:pt x="12" y="59"/>
                </a:lnTo>
                <a:close/>
                <a:moveTo>
                  <a:pt x="93" y="167"/>
                </a:moveTo>
                <a:cubicBezTo>
                  <a:pt x="61" y="59"/>
                  <a:pt x="61" y="59"/>
                  <a:pt x="61" y="59"/>
                </a:cubicBezTo>
                <a:cubicBezTo>
                  <a:pt x="125" y="59"/>
                  <a:pt x="125" y="59"/>
                  <a:pt x="125" y="59"/>
                </a:cubicBezTo>
                <a:lnTo>
                  <a:pt x="93" y="167"/>
                </a:lnTo>
                <a:close/>
                <a:moveTo>
                  <a:pt x="105" y="158"/>
                </a:moveTo>
                <a:cubicBezTo>
                  <a:pt x="134" y="59"/>
                  <a:pt x="134" y="59"/>
                  <a:pt x="134" y="59"/>
                </a:cubicBezTo>
                <a:cubicBezTo>
                  <a:pt x="173" y="59"/>
                  <a:pt x="173" y="59"/>
                  <a:pt x="173" y="59"/>
                </a:cubicBezTo>
                <a:lnTo>
                  <a:pt x="105" y="158"/>
                </a:ln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Freeform 449"/>
          <p:cNvSpPr>
            <a:spLocks noEditPoints="1"/>
          </p:cNvSpPr>
          <p:nvPr/>
        </p:nvSpPr>
        <p:spPr bwMode="auto">
          <a:xfrm>
            <a:off x="2947749" y="1543574"/>
            <a:ext cx="378564" cy="377444"/>
          </a:xfrm>
          <a:custGeom>
            <a:avLst/>
            <a:gdLst>
              <a:gd name="T0" fmla="*/ 101 w 186"/>
              <a:gd name="T1" fmla="*/ 92 h 185"/>
              <a:gd name="T2" fmla="*/ 84 w 186"/>
              <a:gd name="T3" fmla="*/ 92 h 185"/>
              <a:gd name="T4" fmla="*/ 169 w 186"/>
              <a:gd name="T5" fmla="*/ 0 h 185"/>
              <a:gd name="T6" fmla="*/ 0 w 186"/>
              <a:gd name="T7" fmla="*/ 17 h 185"/>
              <a:gd name="T8" fmla="*/ 17 w 186"/>
              <a:gd name="T9" fmla="*/ 185 h 185"/>
              <a:gd name="T10" fmla="*/ 186 w 186"/>
              <a:gd name="T11" fmla="*/ 168 h 185"/>
              <a:gd name="T12" fmla="*/ 169 w 186"/>
              <a:gd name="T13" fmla="*/ 0 h 185"/>
              <a:gd name="T14" fmla="*/ 169 w 186"/>
              <a:gd name="T15" fmla="*/ 177 h 185"/>
              <a:gd name="T16" fmla="*/ 8 w 186"/>
              <a:gd name="T17" fmla="*/ 168 h 185"/>
              <a:gd name="T18" fmla="*/ 17 w 186"/>
              <a:gd name="T19" fmla="*/ 8 h 185"/>
              <a:gd name="T20" fmla="*/ 177 w 186"/>
              <a:gd name="T21" fmla="*/ 17 h 185"/>
              <a:gd name="T22" fmla="*/ 69 w 186"/>
              <a:gd name="T23" fmla="*/ 116 h 185"/>
              <a:gd name="T24" fmla="*/ 93 w 186"/>
              <a:gd name="T25" fmla="*/ 126 h 185"/>
              <a:gd name="T26" fmla="*/ 117 w 186"/>
              <a:gd name="T27" fmla="*/ 116 h 185"/>
              <a:gd name="T28" fmla="*/ 127 w 186"/>
              <a:gd name="T29" fmla="*/ 92 h 185"/>
              <a:gd name="T30" fmla="*/ 59 w 186"/>
              <a:gd name="T31" fmla="*/ 92 h 185"/>
              <a:gd name="T32" fmla="*/ 69 w 186"/>
              <a:gd name="T33" fmla="*/ 116 h 185"/>
              <a:gd name="T34" fmla="*/ 68 w 186"/>
              <a:gd name="T35" fmla="*/ 88 h 185"/>
              <a:gd name="T36" fmla="*/ 75 w 186"/>
              <a:gd name="T37" fmla="*/ 81 h 185"/>
              <a:gd name="T38" fmla="*/ 81 w 186"/>
              <a:gd name="T39" fmla="*/ 75 h 185"/>
              <a:gd name="T40" fmla="*/ 89 w 186"/>
              <a:gd name="T41" fmla="*/ 68 h 185"/>
              <a:gd name="T42" fmla="*/ 93 w 186"/>
              <a:gd name="T43" fmla="*/ 76 h 185"/>
              <a:gd name="T44" fmla="*/ 97 w 186"/>
              <a:gd name="T45" fmla="*/ 68 h 185"/>
              <a:gd name="T46" fmla="*/ 105 w 186"/>
              <a:gd name="T47" fmla="*/ 75 h 185"/>
              <a:gd name="T48" fmla="*/ 111 w 186"/>
              <a:gd name="T49" fmla="*/ 81 h 185"/>
              <a:gd name="T50" fmla="*/ 118 w 186"/>
              <a:gd name="T51" fmla="*/ 88 h 185"/>
              <a:gd name="T52" fmla="*/ 110 w 186"/>
              <a:gd name="T53" fmla="*/ 92 h 185"/>
              <a:gd name="T54" fmla="*/ 118 w 186"/>
              <a:gd name="T55" fmla="*/ 97 h 185"/>
              <a:gd name="T56" fmla="*/ 111 w 186"/>
              <a:gd name="T57" fmla="*/ 104 h 185"/>
              <a:gd name="T58" fmla="*/ 105 w 186"/>
              <a:gd name="T59" fmla="*/ 110 h 185"/>
              <a:gd name="T60" fmla="*/ 97 w 186"/>
              <a:gd name="T61" fmla="*/ 117 h 185"/>
              <a:gd name="T62" fmla="*/ 93 w 186"/>
              <a:gd name="T63" fmla="*/ 109 h 185"/>
              <a:gd name="T64" fmla="*/ 89 w 186"/>
              <a:gd name="T65" fmla="*/ 117 h 185"/>
              <a:gd name="T66" fmla="*/ 81 w 186"/>
              <a:gd name="T67" fmla="*/ 110 h 185"/>
              <a:gd name="T68" fmla="*/ 75 w 186"/>
              <a:gd name="T69" fmla="*/ 104 h 185"/>
              <a:gd name="T70" fmla="*/ 68 w 186"/>
              <a:gd name="T71" fmla="*/ 97 h 185"/>
              <a:gd name="T72" fmla="*/ 76 w 186"/>
              <a:gd name="T73" fmla="*/ 92 h 185"/>
              <a:gd name="T74" fmla="*/ 160 w 186"/>
              <a:gd name="T75" fmla="*/ 50 h 185"/>
              <a:gd name="T76" fmla="*/ 25 w 186"/>
              <a:gd name="T77" fmla="*/ 25 h 185"/>
              <a:gd name="T78" fmla="*/ 160 w 186"/>
              <a:gd name="T79" fmla="*/ 160 h 185"/>
              <a:gd name="T80" fmla="*/ 169 w 186"/>
              <a:gd name="T81" fmla="*/ 126 h 185"/>
              <a:gd name="T82" fmla="*/ 160 w 186"/>
              <a:gd name="T83" fmla="*/ 109 h 185"/>
              <a:gd name="T84" fmla="*/ 169 w 186"/>
              <a:gd name="T85" fmla="*/ 67 h 185"/>
              <a:gd name="T86" fmla="*/ 160 w 186"/>
              <a:gd name="T87" fmla="*/ 50 h 185"/>
              <a:gd name="T88" fmla="*/ 143 w 186"/>
              <a:gd name="T89" fmla="*/ 59 h 185"/>
              <a:gd name="T90" fmla="*/ 152 w 186"/>
              <a:gd name="T91" fmla="*/ 76 h 185"/>
              <a:gd name="T92" fmla="*/ 143 w 186"/>
              <a:gd name="T93" fmla="*/ 118 h 185"/>
              <a:gd name="T94" fmla="*/ 152 w 186"/>
              <a:gd name="T95" fmla="*/ 135 h 185"/>
              <a:gd name="T96" fmla="*/ 34 w 186"/>
              <a:gd name="T97" fmla="*/ 152 h 185"/>
              <a:gd name="T98" fmla="*/ 152 w 186"/>
              <a:gd name="T99" fmla="*/ 33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86" h="185">
                <a:moveTo>
                  <a:pt x="93" y="101"/>
                </a:moveTo>
                <a:cubicBezTo>
                  <a:pt x="98" y="101"/>
                  <a:pt x="101" y="97"/>
                  <a:pt x="101" y="92"/>
                </a:cubicBezTo>
                <a:cubicBezTo>
                  <a:pt x="101" y="88"/>
                  <a:pt x="98" y="84"/>
                  <a:pt x="93" y="84"/>
                </a:cubicBezTo>
                <a:cubicBezTo>
                  <a:pt x="88" y="84"/>
                  <a:pt x="84" y="88"/>
                  <a:pt x="84" y="92"/>
                </a:cubicBezTo>
                <a:cubicBezTo>
                  <a:pt x="84" y="97"/>
                  <a:pt x="88" y="101"/>
                  <a:pt x="93" y="101"/>
                </a:cubicBezTo>
                <a:close/>
                <a:moveTo>
                  <a:pt x="169" y="0"/>
                </a:moveTo>
                <a:cubicBezTo>
                  <a:pt x="17" y="0"/>
                  <a:pt x="17" y="0"/>
                  <a:pt x="17" y="0"/>
                </a:cubicBezTo>
                <a:cubicBezTo>
                  <a:pt x="8" y="0"/>
                  <a:pt x="0" y="7"/>
                  <a:pt x="0" y="17"/>
                </a:cubicBezTo>
                <a:cubicBezTo>
                  <a:pt x="0" y="168"/>
                  <a:pt x="0" y="168"/>
                  <a:pt x="0" y="168"/>
                </a:cubicBezTo>
                <a:cubicBezTo>
                  <a:pt x="0" y="178"/>
                  <a:pt x="8" y="185"/>
                  <a:pt x="17" y="185"/>
                </a:cubicBezTo>
                <a:cubicBezTo>
                  <a:pt x="169" y="185"/>
                  <a:pt x="169" y="185"/>
                  <a:pt x="169" y="185"/>
                </a:cubicBezTo>
                <a:cubicBezTo>
                  <a:pt x="178" y="185"/>
                  <a:pt x="186" y="178"/>
                  <a:pt x="186" y="168"/>
                </a:cubicBezTo>
                <a:cubicBezTo>
                  <a:pt x="186" y="17"/>
                  <a:pt x="186" y="17"/>
                  <a:pt x="186" y="17"/>
                </a:cubicBezTo>
                <a:cubicBezTo>
                  <a:pt x="186" y="7"/>
                  <a:pt x="178" y="0"/>
                  <a:pt x="169" y="0"/>
                </a:cubicBezTo>
                <a:close/>
                <a:moveTo>
                  <a:pt x="177" y="168"/>
                </a:moveTo>
                <a:cubicBezTo>
                  <a:pt x="177" y="173"/>
                  <a:pt x="173" y="177"/>
                  <a:pt x="169" y="177"/>
                </a:cubicBezTo>
                <a:cubicBezTo>
                  <a:pt x="17" y="177"/>
                  <a:pt x="17" y="177"/>
                  <a:pt x="17" y="177"/>
                </a:cubicBezTo>
                <a:cubicBezTo>
                  <a:pt x="12" y="177"/>
                  <a:pt x="8" y="173"/>
                  <a:pt x="8" y="168"/>
                </a:cubicBezTo>
                <a:cubicBezTo>
                  <a:pt x="8" y="17"/>
                  <a:pt x="8" y="17"/>
                  <a:pt x="8" y="17"/>
                </a:cubicBezTo>
                <a:cubicBezTo>
                  <a:pt x="8" y="12"/>
                  <a:pt x="12" y="8"/>
                  <a:pt x="17" y="8"/>
                </a:cubicBezTo>
                <a:cubicBezTo>
                  <a:pt x="169" y="8"/>
                  <a:pt x="169" y="8"/>
                  <a:pt x="169" y="8"/>
                </a:cubicBezTo>
                <a:cubicBezTo>
                  <a:pt x="173" y="8"/>
                  <a:pt x="177" y="12"/>
                  <a:pt x="177" y="17"/>
                </a:cubicBezTo>
                <a:lnTo>
                  <a:pt x="177" y="168"/>
                </a:lnTo>
                <a:close/>
                <a:moveTo>
                  <a:pt x="69" y="116"/>
                </a:moveTo>
                <a:cubicBezTo>
                  <a:pt x="69" y="116"/>
                  <a:pt x="69" y="116"/>
                  <a:pt x="69" y="116"/>
                </a:cubicBezTo>
                <a:cubicBezTo>
                  <a:pt x="75" y="122"/>
                  <a:pt x="84" y="126"/>
                  <a:pt x="93" y="126"/>
                </a:cubicBezTo>
                <a:cubicBezTo>
                  <a:pt x="102" y="126"/>
                  <a:pt x="111" y="122"/>
                  <a:pt x="117" y="116"/>
                </a:cubicBezTo>
                <a:cubicBezTo>
                  <a:pt x="117" y="116"/>
                  <a:pt x="117" y="116"/>
                  <a:pt x="117" y="116"/>
                </a:cubicBezTo>
                <a:cubicBezTo>
                  <a:pt x="117" y="116"/>
                  <a:pt x="117" y="116"/>
                  <a:pt x="117" y="116"/>
                </a:cubicBezTo>
                <a:cubicBezTo>
                  <a:pt x="123" y="110"/>
                  <a:pt x="127" y="102"/>
                  <a:pt x="127" y="92"/>
                </a:cubicBezTo>
                <a:cubicBezTo>
                  <a:pt x="127" y="74"/>
                  <a:pt x="111" y="59"/>
                  <a:pt x="93" y="59"/>
                </a:cubicBezTo>
                <a:cubicBezTo>
                  <a:pt x="74" y="59"/>
                  <a:pt x="59" y="74"/>
                  <a:pt x="59" y="92"/>
                </a:cubicBezTo>
                <a:cubicBezTo>
                  <a:pt x="59" y="102"/>
                  <a:pt x="63" y="110"/>
                  <a:pt x="69" y="116"/>
                </a:cubicBezTo>
                <a:cubicBezTo>
                  <a:pt x="69" y="116"/>
                  <a:pt x="69" y="116"/>
                  <a:pt x="69" y="116"/>
                </a:cubicBezTo>
                <a:close/>
                <a:moveTo>
                  <a:pt x="72" y="88"/>
                </a:moveTo>
                <a:cubicBezTo>
                  <a:pt x="68" y="88"/>
                  <a:pt x="68" y="88"/>
                  <a:pt x="68" y="88"/>
                </a:cubicBezTo>
                <a:cubicBezTo>
                  <a:pt x="69" y="84"/>
                  <a:pt x="70" y="81"/>
                  <a:pt x="72" y="78"/>
                </a:cubicBezTo>
                <a:cubicBezTo>
                  <a:pt x="75" y="81"/>
                  <a:pt x="75" y="81"/>
                  <a:pt x="75" y="81"/>
                </a:cubicBezTo>
                <a:cubicBezTo>
                  <a:pt x="77" y="82"/>
                  <a:pt x="79" y="82"/>
                  <a:pt x="81" y="81"/>
                </a:cubicBezTo>
                <a:cubicBezTo>
                  <a:pt x="83" y="79"/>
                  <a:pt x="83" y="76"/>
                  <a:pt x="81" y="75"/>
                </a:cubicBezTo>
                <a:cubicBezTo>
                  <a:pt x="78" y="72"/>
                  <a:pt x="78" y="72"/>
                  <a:pt x="78" y="72"/>
                </a:cubicBezTo>
                <a:cubicBezTo>
                  <a:pt x="81" y="70"/>
                  <a:pt x="85" y="68"/>
                  <a:pt x="89" y="68"/>
                </a:cubicBezTo>
                <a:cubicBezTo>
                  <a:pt x="89" y="71"/>
                  <a:pt x="89" y="71"/>
                  <a:pt x="89" y="71"/>
                </a:cubicBezTo>
                <a:cubicBezTo>
                  <a:pt x="89" y="74"/>
                  <a:pt x="91" y="76"/>
                  <a:pt x="93" y="76"/>
                </a:cubicBezTo>
                <a:cubicBezTo>
                  <a:pt x="95" y="76"/>
                  <a:pt x="97" y="74"/>
                  <a:pt x="97" y="71"/>
                </a:cubicBezTo>
                <a:cubicBezTo>
                  <a:pt x="97" y="68"/>
                  <a:pt x="97" y="68"/>
                  <a:pt x="97" y="68"/>
                </a:cubicBezTo>
                <a:cubicBezTo>
                  <a:pt x="101" y="68"/>
                  <a:pt x="104" y="70"/>
                  <a:pt x="107" y="72"/>
                </a:cubicBezTo>
                <a:cubicBezTo>
                  <a:pt x="105" y="75"/>
                  <a:pt x="105" y="75"/>
                  <a:pt x="105" y="75"/>
                </a:cubicBezTo>
                <a:cubicBezTo>
                  <a:pt x="103" y="76"/>
                  <a:pt x="103" y="79"/>
                  <a:pt x="105" y="81"/>
                </a:cubicBezTo>
                <a:cubicBezTo>
                  <a:pt x="106" y="82"/>
                  <a:pt x="109" y="82"/>
                  <a:pt x="111" y="81"/>
                </a:cubicBezTo>
                <a:cubicBezTo>
                  <a:pt x="113" y="78"/>
                  <a:pt x="113" y="78"/>
                  <a:pt x="113" y="78"/>
                </a:cubicBezTo>
                <a:cubicBezTo>
                  <a:pt x="116" y="81"/>
                  <a:pt x="117" y="84"/>
                  <a:pt x="118" y="88"/>
                </a:cubicBezTo>
                <a:cubicBezTo>
                  <a:pt x="114" y="88"/>
                  <a:pt x="114" y="88"/>
                  <a:pt x="114" y="88"/>
                </a:cubicBezTo>
                <a:cubicBezTo>
                  <a:pt x="112" y="88"/>
                  <a:pt x="110" y="90"/>
                  <a:pt x="110" y="92"/>
                </a:cubicBezTo>
                <a:cubicBezTo>
                  <a:pt x="110" y="95"/>
                  <a:pt x="112" y="97"/>
                  <a:pt x="114" y="97"/>
                </a:cubicBezTo>
                <a:cubicBezTo>
                  <a:pt x="118" y="97"/>
                  <a:pt x="118" y="97"/>
                  <a:pt x="118" y="97"/>
                </a:cubicBezTo>
                <a:cubicBezTo>
                  <a:pt x="117" y="101"/>
                  <a:pt x="116" y="104"/>
                  <a:pt x="113" y="107"/>
                </a:cubicBezTo>
                <a:cubicBezTo>
                  <a:pt x="111" y="104"/>
                  <a:pt x="111" y="104"/>
                  <a:pt x="111" y="104"/>
                </a:cubicBezTo>
                <a:cubicBezTo>
                  <a:pt x="109" y="103"/>
                  <a:pt x="106" y="103"/>
                  <a:pt x="105" y="104"/>
                </a:cubicBezTo>
                <a:cubicBezTo>
                  <a:pt x="103" y="106"/>
                  <a:pt x="103" y="109"/>
                  <a:pt x="105" y="110"/>
                </a:cubicBezTo>
                <a:cubicBezTo>
                  <a:pt x="107" y="113"/>
                  <a:pt x="107" y="113"/>
                  <a:pt x="107" y="113"/>
                </a:cubicBezTo>
                <a:cubicBezTo>
                  <a:pt x="104" y="115"/>
                  <a:pt x="101" y="117"/>
                  <a:pt x="97" y="117"/>
                </a:cubicBezTo>
                <a:cubicBezTo>
                  <a:pt x="97" y="114"/>
                  <a:pt x="97" y="114"/>
                  <a:pt x="97" y="114"/>
                </a:cubicBezTo>
                <a:cubicBezTo>
                  <a:pt x="97" y="111"/>
                  <a:pt x="95" y="109"/>
                  <a:pt x="93" y="109"/>
                </a:cubicBezTo>
                <a:cubicBezTo>
                  <a:pt x="91" y="109"/>
                  <a:pt x="89" y="111"/>
                  <a:pt x="89" y="114"/>
                </a:cubicBezTo>
                <a:cubicBezTo>
                  <a:pt x="89" y="117"/>
                  <a:pt x="89" y="117"/>
                  <a:pt x="89" y="117"/>
                </a:cubicBezTo>
                <a:cubicBezTo>
                  <a:pt x="85" y="117"/>
                  <a:pt x="81" y="115"/>
                  <a:pt x="78" y="113"/>
                </a:cubicBezTo>
                <a:cubicBezTo>
                  <a:pt x="81" y="110"/>
                  <a:pt x="81" y="110"/>
                  <a:pt x="81" y="110"/>
                </a:cubicBezTo>
                <a:cubicBezTo>
                  <a:pt x="83" y="109"/>
                  <a:pt x="83" y="106"/>
                  <a:pt x="81" y="104"/>
                </a:cubicBezTo>
                <a:cubicBezTo>
                  <a:pt x="79" y="103"/>
                  <a:pt x="77" y="103"/>
                  <a:pt x="75" y="104"/>
                </a:cubicBezTo>
                <a:cubicBezTo>
                  <a:pt x="72" y="107"/>
                  <a:pt x="72" y="107"/>
                  <a:pt x="72" y="107"/>
                </a:cubicBezTo>
                <a:cubicBezTo>
                  <a:pt x="70" y="104"/>
                  <a:pt x="69" y="101"/>
                  <a:pt x="68" y="97"/>
                </a:cubicBezTo>
                <a:cubicBezTo>
                  <a:pt x="72" y="97"/>
                  <a:pt x="72" y="97"/>
                  <a:pt x="72" y="97"/>
                </a:cubicBezTo>
                <a:cubicBezTo>
                  <a:pt x="74" y="97"/>
                  <a:pt x="76" y="95"/>
                  <a:pt x="76" y="92"/>
                </a:cubicBezTo>
                <a:cubicBezTo>
                  <a:pt x="76" y="90"/>
                  <a:pt x="74" y="88"/>
                  <a:pt x="72" y="88"/>
                </a:cubicBezTo>
                <a:close/>
                <a:moveTo>
                  <a:pt x="160" y="50"/>
                </a:moveTo>
                <a:cubicBezTo>
                  <a:pt x="160" y="25"/>
                  <a:pt x="160" y="25"/>
                  <a:pt x="160" y="25"/>
                </a:cubicBezTo>
                <a:cubicBezTo>
                  <a:pt x="25" y="25"/>
                  <a:pt x="25" y="25"/>
                  <a:pt x="25" y="25"/>
                </a:cubicBezTo>
                <a:cubicBezTo>
                  <a:pt x="25" y="160"/>
                  <a:pt x="25" y="160"/>
                  <a:pt x="25" y="160"/>
                </a:cubicBezTo>
                <a:cubicBezTo>
                  <a:pt x="160" y="160"/>
                  <a:pt x="160" y="160"/>
                  <a:pt x="160" y="160"/>
                </a:cubicBezTo>
                <a:cubicBezTo>
                  <a:pt x="160" y="135"/>
                  <a:pt x="160" y="135"/>
                  <a:pt x="160" y="135"/>
                </a:cubicBezTo>
                <a:cubicBezTo>
                  <a:pt x="165" y="135"/>
                  <a:pt x="169" y="131"/>
                  <a:pt x="169" y="126"/>
                </a:cubicBezTo>
                <a:cubicBezTo>
                  <a:pt x="169" y="118"/>
                  <a:pt x="169" y="118"/>
                  <a:pt x="169" y="118"/>
                </a:cubicBezTo>
                <a:cubicBezTo>
                  <a:pt x="169" y="113"/>
                  <a:pt x="165" y="109"/>
                  <a:pt x="160" y="109"/>
                </a:cubicBezTo>
                <a:cubicBezTo>
                  <a:pt x="160" y="76"/>
                  <a:pt x="160" y="76"/>
                  <a:pt x="160" y="76"/>
                </a:cubicBezTo>
                <a:cubicBezTo>
                  <a:pt x="165" y="76"/>
                  <a:pt x="169" y="72"/>
                  <a:pt x="169" y="67"/>
                </a:cubicBezTo>
                <a:cubicBezTo>
                  <a:pt x="169" y="59"/>
                  <a:pt x="169" y="59"/>
                  <a:pt x="169" y="59"/>
                </a:cubicBezTo>
                <a:cubicBezTo>
                  <a:pt x="169" y="54"/>
                  <a:pt x="165" y="50"/>
                  <a:pt x="160" y="50"/>
                </a:cubicBezTo>
                <a:close/>
                <a:moveTo>
                  <a:pt x="152" y="50"/>
                </a:moveTo>
                <a:cubicBezTo>
                  <a:pt x="147" y="50"/>
                  <a:pt x="143" y="54"/>
                  <a:pt x="143" y="59"/>
                </a:cubicBezTo>
                <a:cubicBezTo>
                  <a:pt x="143" y="67"/>
                  <a:pt x="143" y="67"/>
                  <a:pt x="143" y="67"/>
                </a:cubicBezTo>
                <a:cubicBezTo>
                  <a:pt x="143" y="72"/>
                  <a:pt x="147" y="76"/>
                  <a:pt x="152" y="76"/>
                </a:cubicBezTo>
                <a:cubicBezTo>
                  <a:pt x="152" y="109"/>
                  <a:pt x="152" y="109"/>
                  <a:pt x="152" y="109"/>
                </a:cubicBezTo>
                <a:cubicBezTo>
                  <a:pt x="147" y="109"/>
                  <a:pt x="143" y="113"/>
                  <a:pt x="143" y="118"/>
                </a:cubicBezTo>
                <a:cubicBezTo>
                  <a:pt x="143" y="126"/>
                  <a:pt x="143" y="126"/>
                  <a:pt x="143" y="126"/>
                </a:cubicBezTo>
                <a:cubicBezTo>
                  <a:pt x="143" y="131"/>
                  <a:pt x="147" y="135"/>
                  <a:pt x="152" y="135"/>
                </a:cubicBezTo>
                <a:cubicBezTo>
                  <a:pt x="152" y="152"/>
                  <a:pt x="152" y="152"/>
                  <a:pt x="152" y="152"/>
                </a:cubicBezTo>
                <a:cubicBezTo>
                  <a:pt x="34" y="152"/>
                  <a:pt x="34" y="152"/>
                  <a:pt x="34" y="152"/>
                </a:cubicBezTo>
                <a:cubicBezTo>
                  <a:pt x="34" y="33"/>
                  <a:pt x="34" y="33"/>
                  <a:pt x="34" y="33"/>
                </a:cubicBezTo>
                <a:cubicBezTo>
                  <a:pt x="152" y="33"/>
                  <a:pt x="152" y="33"/>
                  <a:pt x="152" y="33"/>
                </a:cubicBezTo>
                <a:lnTo>
                  <a:pt x="152" y="5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Freeform 450"/>
          <p:cNvSpPr>
            <a:spLocks noEditPoints="1"/>
          </p:cNvSpPr>
          <p:nvPr/>
        </p:nvSpPr>
        <p:spPr bwMode="auto">
          <a:xfrm>
            <a:off x="2946629" y="3259134"/>
            <a:ext cx="379684" cy="377444"/>
          </a:xfrm>
          <a:custGeom>
            <a:avLst/>
            <a:gdLst>
              <a:gd name="T0" fmla="*/ 144 w 186"/>
              <a:gd name="T1" fmla="*/ 92 h 185"/>
              <a:gd name="T2" fmla="*/ 43 w 186"/>
              <a:gd name="T3" fmla="*/ 92 h 185"/>
              <a:gd name="T4" fmla="*/ 43 w 186"/>
              <a:gd name="T5" fmla="*/ 143 h 185"/>
              <a:gd name="T6" fmla="*/ 144 w 186"/>
              <a:gd name="T7" fmla="*/ 143 h 185"/>
              <a:gd name="T8" fmla="*/ 144 w 186"/>
              <a:gd name="T9" fmla="*/ 92 h 185"/>
              <a:gd name="T10" fmla="*/ 135 w 186"/>
              <a:gd name="T11" fmla="*/ 135 h 185"/>
              <a:gd name="T12" fmla="*/ 51 w 186"/>
              <a:gd name="T13" fmla="*/ 135 h 185"/>
              <a:gd name="T14" fmla="*/ 51 w 186"/>
              <a:gd name="T15" fmla="*/ 101 h 185"/>
              <a:gd name="T16" fmla="*/ 135 w 186"/>
              <a:gd name="T17" fmla="*/ 101 h 185"/>
              <a:gd name="T18" fmla="*/ 135 w 186"/>
              <a:gd name="T19" fmla="*/ 135 h 185"/>
              <a:gd name="T20" fmla="*/ 144 w 186"/>
              <a:gd name="T21" fmla="*/ 25 h 185"/>
              <a:gd name="T22" fmla="*/ 43 w 186"/>
              <a:gd name="T23" fmla="*/ 25 h 185"/>
              <a:gd name="T24" fmla="*/ 43 w 186"/>
              <a:gd name="T25" fmla="*/ 76 h 185"/>
              <a:gd name="T26" fmla="*/ 144 w 186"/>
              <a:gd name="T27" fmla="*/ 76 h 185"/>
              <a:gd name="T28" fmla="*/ 144 w 186"/>
              <a:gd name="T29" fmla="*/ 25 h 185"/>
              <a:gd name="T30" fmla="*/ 135 w 186"/>
              <a:gd name="T31" fmla="*/ 67 h 185"/>
              <a:gd name="T32" fmla="*/ 51 w 186"/>
              <a:gd name="T33" fmla="*/ 67 h 185"/>
              <a:gd name="T34" fmla="*/ 51 w 186"/>
              <a:gd name="T35" fmla="*/ 33 h 185"/>
              <a:gd name="T36" fmla="*/ 135 w 186"/>
              <a:gd name="T37" fmla="*/ 33 h 185"/>
              <a:gd name="T38" fmla="*/ 135 w 186"/>
              <a:gd name="T39" fmla="*/ 67 h 185"/>
              <a:gd name="T40" fmla="*/ 102 w 186"/>
              <a:gd name="T41" fmla="*/ 50 h 185"/>
              <a:gd name="T42" fmla="*/ 85 w 186"/>
              <a:gd name="T43" fmla="*/ 50 h 185"/>
              <a:gd name="T44" fmla="*/ 85 w 186"/>
              <a:gd name="T45" fmla="*/ 59 h 185"/>
              <a:gd name="T46" fmla="*/ 102 w 186"/>
              <a:gd name="T47" fmla="*/ 59 h 185"/>
              <a:gd name="T48" fmla="*/ 102 w 186"/>
              <a:gd name="T49" fmla="*/ 50 h 185"/>
              <a:gd name="T50" fmla="*/ 182 w 186"/>
              <a:gd name="T51" fmla="*/ 0 h 185"/>
              <a:gd name="T52" fmla="*/ 5 w 186"/>
              <a:gd name="T53" fmla="*/ 0 h 185"/>
              <a:gd name="T54" fmla="*/ 0 w 186"/>
              <a:gd name="T55" fmla="*/ 4 h 185"/>
              <a:gd name="T56" fmla="*/ 5 w 186"/>
              <a:gd name="T57" fmla="*/ 8 h 185"/>
              <a:gd name="T58" fmla="*/ 17 w 186"/>
              <a:gd name="T59" fmla="*/ 8 h 185"/>
              <a:gd name="T60" fmla="*/ 17 w 186"/>
              <a:gd name="T61" fmla="*/ 152 h 185"/>
              <a:gd name="T62" fmla="*/ 34 w 186"/>
              <a:gd name="T63" fmla="*/ 168 h 185"/>
              <a:gd name="T64" fmla="*/ 43 w 186"/>
              <a:gd name="T65" fmla="*/ 168 h 185"/>
              <a:gd name="T66" fmla="*/ 43 w 186"/>
              <a:gd name="T67" fmla="*/ 181 h 185"/>
              <a:gd name="T68" fmla="*/ 47 w 186"/>
              <a:gd name="T69" fmla="*/ 185 h 185"/>
              <a:gd name="T70" fmla="*/ 51 w 186"/>
              <a:gd name="T71" fmla="*/ 181 h 185"/>
              <a:gd name="T72" fmla="*/ 51 w 186"/>
              <a:gd name="T73" fmla="*/ 168 h 185"/>
              <a:gd name="T74" fmla="*/ 135 w 186"/>
              <a:gd name="T75" fmla="*/ 168 h 185"/>
              <a:gd name="T76" fmla="*/ 135 w 186"/>
              <a:gd name="T77" fmla="*/ 181 h 185"/>
              <a:gd name="T78" fmla="*/ 140 w 186"/>
              <a:gd name="T79" fmla="*/ 185 h 185"/>
              <a:gd name="T80" fmla="*/ 144 w 186"/>
              <a:gd name="T81" fmla="*/ 181 h 185"/>
              <a:gd name="T82" fmla="*/ 144 w 186"/>
              <a:gd name="T83" fmla="*/ 168 h 185"/>
              <a:gd name="T84" fmla="*/ 152 w 186"/>
              <a:gd name="T85" fmla="*/ 168 h 185"/>
              <a:gd name="T86" fmla="*/ 169 w 186"/>
              <a:gd name="T87" fmla="*/ 152 h 185"/>
              <a:gd name="T88" fmla="*/ 169 w 186"/>
              <a:gd name="T89" fmla="*/ 8 h 185"/>
              <a:gd name="T90" fmla="*/ 182 w 186"/>
              <a:gd name="T91" fmla="*/ 8 h 185"/>
              <a:gd name="T92" fmla="*/ 186 w 186"/>
              <a:gd name="T93" fmla="*/ 4 h 185"/>
              <a:gd name="T94" fmla="*/ 182 w 186"/>
              <a:gd name="T95" fmla="*/ 0 h 185"/>
              <a:gd name="T96" fmla="*/ 161 w 186"/>
              <a:gd name="T97" fmla="*/ 152 h 185"/>
              <a:gd name="T98" fmla="*/ 152 w 186"/>
              <a:gd name="T99" fmla="*/ 160 h 185"/>
              <a:gd name="T100" fmla="*/ 34 w 186"/>
              <a:gd name="T101" fmla="*/ 160 h 185"/>
              <a:gd name="T102" fmla="*/ 26 w 186"/>
              <a:gd name="T103" fmla="*/ 152 h 185"/>
              <a:gd name="T104" fmla="*/ 26 w 186"/>
              <a:gd name="T105" fmla="*/ 8 h 185"/>
              <a:gd name="T106" fmla="*/ 161 w 186"/>
              <a:gd name="T107" fmla="*/ 8 h 185"/>
              <a:gd name="T108" fmla="*/ 161 w 186"/>
              <a:gd name="T109" fmla="*/ 152 h 185"/>
              <a:gd name="T110" fmla="*/ 102 w 186"/>
              <a:gd name="T111" fmla="*/ 118 h 185"/>
              <a:gd name="T112" fmla="*/ 85 w 186"/>
              <a:gd name="T113" fmla="*/ 118 h 185"/>
              <a:gd name="T114" fmla="*/ 85 w 186"/>
              <a:gd name="T115" fmla="*/ 126 h 185"/>
              <a:gd name="T116" fmla="*/ 102 w 186"/>
              <a:gd name="T117" fmla="*/ 126 h 185"/>
              <a:gd name="T118" fmla="*/ 102 w 186"/>
              <a:gd name="T119" fmla="*/ 118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86" h="185">
                <a:moveTo>
                  <a:pt x="144" y="92"/>
                </a:moveTo>
                <a:cubicBezTo>
                  <a:pt x="43" y="92"/>
                  <a:pt x="43" y="92"/>
                  <a:pt x="43" y="92"/>
                </a:cubicBezTo>
                <a:cubicBezTo>
                  <a:pt x="43" y="143"/>
                  <a:pt x="43" y="143"/>
                  <a:pt x="43" y="143"/>
                </a:cubicBezTo>
                <a:cubicBezTo>
                  <a:pt x="144" y="143"/>
                  <a:pt x="144" y="143"/>
                  <a:pt x="144" y="143"/>
                </a:cubicBezTo>
                <a:lnTo>
                  <a:pt x="144" y="92"/>
                </a:lnTo>
                <a:close/>
                <a:moveTo>
                  <a:pt x="135" y="135"/>
                </a:moveTo>
                <a:cubicBezTo>
                  <a:pt x="51" y="135"/>
                  <a:pt x="51" y="135"/>
                  <a:pt x="51" y="135"/>
                </a:cubicBezTo>
                <a:cubicBezTo>
                  <a:pt x="51" y="101"/>
                  <a:pt x="51" y="101"/>
                  <a:pt x="51" y="101"/>
                </a:cubicBezTo>
                <a:cubicBezTo>
                  <a:pt x="135" y="101"/>
                  <a:pt x="135" y="101"/>
                  <a:pt x="135" y="101"/>
                </a:cubicBezTo>
                <a:lnTo>
                  <a:pt x="135" y="135"/>
                </a:lnTo>
                <a:close/>
                <a:moveTo>
                  <a:pt x="144" y="25"/>
                </a:moveTo>
                <a:cubicBezTo>
                  <a:pt x="43" y="25"/>
                  <a:pt x="43" y="25"/>
                  <a:pt x="43" y="25"/>
                </a:cubicBezTo>
                <a:cubicBezTo>
                  <a:pt x="43" y="76"/>
                  <a:pt x="43" y="76"/>
                  <a:pt x="43" y="76"/>
                </a:cubicBezTo>
                <a:cubicBezTo>
                  <a:pt x="144" y="76"/>
                  <a:pt x="144" y="76"/>
                  <a:pt x="144" y="76"/>
                </a:cubicBezTo>
                <a:lnTo>
                  <a:pt x="144" y="25"/>
                </a:lnTo>
                <a:close/>
                <a:moveTo>
                  <a:pt x="135" y="67"/>
                </a:moveTo>
                <a:cubicBezTo>
                  <a:pt x="51" y="67"/>
                  <a:pt x="51" y="67"/>
                  <a:pt x="51" y="67"/>
                </a:cubicBezTo>
                <a:cubicBezTo>
                  <a:pt x="51" y="33"/>
                  <a:pt x="51" y="33"/>
                  <a:pt x="51" y="33"/>
                </a:cubicBezTo>
                <a:cubicBezTo>
                  <a:pt x="135" y="33"/>
                  <a:pt x="135" y="33"/>
                  <a:pt x="135" y="33"/>
                </a:cubicBezTo>
                <a:lnTo>
                  <a:pt x="135" y="67"/>
                </a:lnTo>
                <a:close/>
                <a:moveTo>
                  <a:pt x="102" y="50"/>
                </a:moveTo>
                <a:cubicBezTo>
                  <a:pt x="85" y="50"/>
                  <a:pt x="85" y="50"/>
                  <a:pt x="85" y="50"/>
                </a:cubicBezTo>
                <a:cubicBezTo>
                  <a:pt x="85" y="59"/>
                  <a:pt x="85" y="59"/>
                  <a:pt x="85" y="59"/>
                </a:cubicBezTo>
                <a:cubicBezTo>
                  <a:pt x="102" y="59"/>
                  <a:pt x="102" y="59"/>
                  <a:pt x="102" y="59"/>
                </a:cubicBezTo>
                <a:lnTo>
                  <a:pt x="102" y="50"/>
                </a:lnTo>
                <a:close/>
                <a:moveTo>
                  <a:pt x="182" y="0"/>
                </a:moveTo>
                <a:cubicBezTo>
                  <a:pt x="5" y="0"/>
                  <a:pt x="5" y="0"/>
                  <a:pt x="5" y="0"/>
                </a:cubicBezTo>
                <a:cubicBezTo>
                  <a:pt x="2" y="0"/>
                  <a:pt x="0" y="2"/>
                  <a:pt x="0" y="4"/>
                </a:cubicBezTo>
                <a:cubicBezTo>
                  <a:pt x="0" y="6"/>
                  <a:pt x="2" y="8"/>
                  <a:pt x="5" y="8"/>
                </a:cubicBezTo>
                <a:cubicBezTo>
                  <a:pt x="17" y="8"/>
                  <a:pt x="17" y="8"/>
                  <a:pt x="17" y="8"/>
                </a:cubicBezTo>
                <a:cubicBezTo>
                  <a:pt x="17" y="152"/>
                  <a:pt x="17" y="152"/>
                  <a:pt x="17" y="152"/>
                </a:cubicBezTo>
                <a:cubicBezTo>
                  <a:pt x="17" y="161"/>
                  <a:pt x="25" y="168"/>
                  <a:pt x="34" y="168"/>
                </a:cubicBezTo>
                <a:cubicBezTo>
                  <a:pt x="43" y="168"/>
                  <a:pt x="43" y="168"/>
                  <a:pt x="43" y="168"/>
                </a:cubicBezTo>
                <a:cubicBezTo>
                  <a:pt x="43" y="181"/>
                  <a:pt x="43" y="181"/>
                  <a:pt x="43" y="181"/>
                </a:cubicBezTo>
                <a:cubicBezTo>
                  <a:pt x="43" y="183"/>
                  <a:pt x="44" y="185"/>
                  <a:pt x="47" y="185"/>
                </a:cubicBezTo>
                <a:cubicBezTo>
                  <a:pt x="49" y="185"/>
                  <a:pt x="51" y="183"/>
                  <a:pt x="51" y="181"/>
                </a:cubicBezTo>
                <a:cubicBezTo>
                  <a:pt x="51" y="168"/>
                  <a:pt x="51" y="168"/>
                  <a:pt x="51" y="168"/>
                </a:cubicBezTo>
                <a:cubicBezTo>
                  <a:pt x="135" y="168"/>
                  <a:pt x="135" y="168"/>
                  <a:pt x="135" y="168"/>
                </a:cubicBezTo>
                <a:cubicBezTo>
                  <a:pt x="135" y="181"/>
                  <a:pt x="135" y="181"/>
                  <a:pt x="135" y="181"/>
                </a:cubicBezTo>
                <a:cubicBezTo>
                  <a:pt x="135" y="183"/>
                  <a:pt x="137" y="185"/>
                  <a:pt x="140" y="185"/>
                </a:cubicBezTo>
                <a:cubicBezTo>
                  <a:pt x="142" y="185"/>
                  <a:pt x="144" y="183"/>
                  <a:pt x="144" y="181"/>
                </a:cubicBezTo>
                <a:cubicBezTo>
                  <a:pt x="144" y="168"/>
                  <a:pt x="144" y="168"/>
                  <a:pt x="144" y="168"/>
                </a:cubicBezTo>
                <a:cubicBezTo>
                  <a:pt x="152" y="168"/>
                  <a:pt x="152" y="168"/>
                  <a:pt x="152" y="168"/>
                </a:cubicBezTo>
                <a:cubicBezTo>
                  <a:pt x="162" y="168"/>
                  <a:pt x="169" y="161"/>
                  <a:pt x="169" y="152"/>
                </a:cubicBezTo>
                <a:cubicBezTo>
                  <a:pt x="169" y="8"/>
                  <a:pt x="169" y="8"/>
                  <a:pt x="169" y="8"/>
                </a:cubicBezTo>
                <a:cubicBezTo>
                  <a:pt x="182" y="8"/>
                  <a:pt x="182" y="8"/>
                  <a:pt x="182" y="8"/>
                </a:cubicBezTo>
                <a:cubicBezTo>
                  <a:pt x="184" y="8"/>
                  <a:pt x="186" y="6"/>
                  <a:pt x="186" y="4"/>
                </a:cubicBezTo>
                <a:cubicBezTo>
                  <a:pt x="186" y="2"/>
                  <a:pt x="184" y="0"/>
                  <a:pt x="182" y="0"/>
                </a:cubicBezTo>
                <a:close/>
                <a:moveTo>
                  <a:pt x="161" y="152"/>
                </a:moveTo>
                <a:cubicBezTo>
                  <a:pt x="161" y="156"/>
                  <a:pt x="157" y="160"/>
                  <a:pt x="152" y="160"/>
                </a:cubicBezTo>
                <a:cubicBezTo>
                  <a:pt x="34" y="160"/>
                  <a:pt x="34" y="160"/>
                  <a:pt x="34" y="160"/>
                </a:cubicBezTo>
                <a:cubicBezTo>
                  <a:pt x="29" y="160"/>
                  <a:pt x="26" y="156"/>
                  <a:pt x="26" y="152"/>
                </a:cubicBezTo>
                <a:cubicBezTo>
                  <a:pt x="26" y="8"/>
                  <a:pt x="26" y="8"/>
                  <a:pt x="26" y="8"/>
                </a:cubicBezTo>
                <a:cubicBezTo>
                  <a:pt x="161" y="8"/>
                  <a:pt x="161" y="8"/>
                  <a:pt x="161" y="8"/>
                </a:cubicBezTo>
                <a:lnTo>
                  <a:pt x="161" y="152"/>
                </a:lnTo>
                <a:close/>
                <a:moveTo>
                  <a:pt x="102" y="118"/>
                </a:moveTo>
                <a:cubicBezTo>
                  <a:pt x="85" y="118"/>
                  <a:pt x="85" y="118"/>
                  <a:pt x="85" y="118"/>
                </a:cubicBezTo>
                <a:cubicBezTo>
                  <a:pt x="85" y="126"/>
                  <a:pt x="85" y="126"/>
                  <a:pt x="85" y="126"/>
                </a:cubicBezTo>
                <a:cubicBezTo>
                  <a:pt x="102" y="126"/>
                  <a:pt x="102" y="126"/>
                  <a:pt x="102" y="126"/>
                </a:cubicBezTo>
                <a:lnTo>
                  <a:pt x="102" y="11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Freeform 460"/>
          <p:cNvSpPr>
            <a:spLocks noEditPoints="1"/>
          </p:cNvSpPr>
          <p:nvPr/>
        </p:nvSpPr>
        <p:spPr bwMode="auto">
          <a:xfrm>
            <a:off x="2947749" y="5005000"/>
            <a:ext cx="379684" cy="275523"/>
          </a:xfrm>
          <a:custGeom>
            <a:avLst/>
            <a:gdLst>
              <a:gd name="T0" fmla="*/ 114 w 186"/>
              <a:gd name="T1" fmla="*/ 51 h 135"/>
              <a:gd name="T2" fmla="*/ 114 w 186"/>
              <a:gd name="T3" fmla="*/ 59 h 135"/>
              <a:gd name="T4" fmla="*/ 144 w 186"/>
              <a:gd name="T5" fmla="*/ 55 h 135"/>
              <a:gd name="T6" fmla="*/ 114 w 186"/>
              <a:gd name="T7" fmla="*/ 72 h 135"/>
              <a:gd name="T8" fmla="*/ 135 w 186"/>
              <a:gd name="T9" fmla="*/ 68 h 135"/>
              <a:gd name="T10" fmla="*/ 114 w 186"/>
              <a:gd name="T11" fmla="*/ 64 h 135"/>
              <a:gd name="T12" fmla="*/ 114 w 186"/>
              <a:gd name="T13" fmla="*/ 72 h 135"/>
              <a:gd name="T14" fmla="*/ 79 w 186"/>
              <a:gd name="T15" fmla="*/ 59 h 135"/>
              <a:gd name="T16" fmla="*/ 72 w 186"/>
              <a:gd name="T17" fmla="*/ 45 h 135"/>
              <a:gd name="T18" fmla="*/ 64 w 186"/>
              <a:gd name="T19" fmla="*/ 45 h 135"/>
              <a:gd name="T20" fmla="*/ 57 w 186"/>
              <a:gd name="T21" fmla="*/ 59 h 135"/>
              <a:gd name="T22" fmla="*/ 43 w 186"/>
              <a:gd name="T23" fmla="*/ 64 h 135"/>
              <a:gd name="T24" fmla="*/ 55 w 186"/>
              <a:gd name="T25" fmla="*/ 74 h 135"/>
              <a:gd name="T26" fmla="*/ 51 w 186"/>
              <a:gd name="T27" fmla="*/ 89 h 135"/>
              <a:gd name="T28" fmla="*/ 58 w 186"/>
              <a:gd name="T29" fmla="*/ 92 h 135"/>
              <a:gd name="T30" fmla="*/ 78 w 186"/>
              <a:gd name="T31" fmla="*/ 92 h 135"/>
              <a:gd name="T32" fmla="*/ 85 w 186"/>
              <a:gd name="T33" fmla="*/ 89 h 135"/>
              <a:gd name="T34" fmla="*/ 80 w 186"/>
              <a:gd name="T35" fmla="*/ 74 h 135"/>
              <a:gd name="T36" fmla="*/ 93 w 186"/>
              <a:gd name="T37" fmla="*/ 64 h 135"/>
              <a:gd name="T38" fmla="*/ 182 w 186"/>
              <a:gd name="T39" fmla="*/ 51 h 135"/>
              <a:gd name="T40" fmla="*/ 186 w 186"/>
              <a:gd name="T41" fmla="*/ 9 h 135"/>
              <a:gd name="T42" fmla="*/ 9 w 186"/>
              <a:gd name="T43" fmla="*/ 0 h 135"/>
              <a:gd name="T44" fmla="*/ 0 w 186"/>
              <a:gd name="T45" fmla="*/ 47 h 135"/>
              <a:gd name="T46" fmla="*/ 17 w 186"/>
              <a:gd name="T47" fmla="*/ 68 h 135"/>
              <a:gd name="T48" fmla="*/ 0 w 186"/>
              <a:gd name="T49" fmla="*/ 89 h 135"/>
              <a:gd name="T50" fmla="*/ 9 w 186"/>
              <a:gd name="T51" fmla="*/ 135 h 135"/>
              <a:gd name="T52" fmla="*/ 186 w 186"/>
              <a:gd name="T53" fmla="*/ 127 h 135"/>
              <a:gd name="T54" fmla="*/ 182 w 186"/>
              <a:gd name="T55" fmla="*/ 85 h 135"/>
              <a:gd name="T56" fmla="*/ 182 w 186"/>
              <a:gd name="T57" fmla="*/ 51 h 135"/>
              <a:gd name="T58" fmla="*/ 178 w 186"/>
              <a:gd name="T59" fmla="*/ 9 h 135"/>
              <a:gd name="T60" fmla="*/ 161 w 186"/>
              <a:gd name="T61" fmla="*/ 17 h 135"/>
              <a:gd name="T62" fmla="*/ 9 w 186"/>
              <a:gd name="T63" fmla="*/ 9 h 135"/>
              <a:gd name="T64" fmla="*/ 152 w 186"/>
              <a:gd name="T65" fmla="*/ 17 h 135"/>
              <a:gd name="T66" fmla="*/ 9 w 186"/>
              <a:gd name="T67" fmla="*/ 9 h 135"/>
              <a:gd name="T68" fmla="*/ 9 w 186"/>
              <a:gd name="T69" fmla="*/ 127 h 135"/>
              <a:gd name="T70" fmla="*/ 152 w 186"/>
              <a:gd name="T71" fmla="*/ 118 h 135"/>
              <a:gd name="T72" fmla="*/ 178 w 186"/>
              <a:gd name="T73" fmla="*/ 127 h 135"/>
              <a:gd name="T74" fmla="*/ 161 w 186"/>
              <a:gd name="T75" fmla="*/ 118 h 135"/>
              <a:gd name="T76" fmla="*/ 178 w 186"/>
              <a:gd name="T77" fmla="*/ 127 h 135"/>
              <a:gd name="T78" fmla="*/ 178 w 186"/>
              <a:gd name="T79" fmla="*/ 110 h 135"/>
              <a:gd name="T80" fmla="*/ 9 w 186"/>
              <a:gd name="T81" fmla="*/ 93 h 135"/>
              <a:gd name="T82" fmla="*/ 9 w 186"/>
              <a:gd name="T83" fmla="*/ 43 h 135"/>
              <a:gd name="T84" fmla="*/ 178 w 186"/>
              <a:gd name="T85" fmla="*/ 26 h 135"/>
              <a:gd name="T86" fmla="*/ 161 w 186"/>
              <a:gd name="T87" fmla="*/ 68 h 135"/>
              <a:gd name="T88" fmla="*/ 140 w 186"/>
              <a:gd name="T89" fmla="*/ 76 h 135"/>
              <a:gd name="T90" fmla="*/ 110 w 186"/>
              <a:gd name="T91" fmla="*/ 80 h 135"/>
              <a:gd name="T92" fmla="*/ 140 w 186"/>
              <a:gd name="T93" fmla="*/ 85 h 135"/>
              <a:gd name="T94" fmla="*/ 140 w 186"/>
              <a:gd name="T95" fmla="*/ 76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86" h="135">
                <a:moveTo>
                  <a:pt x="140" y="51"/>
                </a:moveTo>
                <a:cubicBezTo>
                  <a:pt x="114" y="51"/>
                  <a:pt x="114" y="51"/>
                  <a:pt x="114" y="51"/>
                </a:cubicBezTo>
                <a:cubicBezTo>
                  <a:pt x="112" y="51"/>
                  <a:pt x="110" y="53"/>
                  <a:pt x="110" y="55"/>
                </a:cubicBezTo>
                <a:cubicBezTo>
                  <a:pt x="110" y="58"/>
                  <a:pt x="112" y="59"/>
                  <a:pt x="114" y="59"/>
                </a:cubicBezTo>
                <a:cubicBezTo>
                  <a:pt x="140" y="59"/>
                  <a:pt x="140" y="59"/>
                  <a:pt x="140" y="59"/>
                </a:cubicBezTo>
                <a:cubicBezTo>
                  <a:pt x="142" y="59"/>
                  <a:pt x="144" y="58"/>
                  <a:pt x="144" y="55"/>
                </a:cubicBezTo>
                <a:cubicBezTo>
                  <a:pt x="144" y="53"/>
                  <a:pt x="142" y="51"/>
                  <a:pt x="140" y="51"/>
                </a:cubicBezTo>
                <a:close/>
                <a:moveTo>
                  <a:pt x="114" y="72"/>
                </a:moveTo>
                <a:cubicBezTo>
                  <a:pt x="131" y="72"/>
                  <a:pt x="131" y="72"/>
                  <a:pt x="131" y="72"/>
                </a:cubicBezTo>
                <a:cubicBezTo>
                  <a:pt x="134" y="72"/>
                  <a:pt x="135" y="70"/>
                  <a:pt x="135" y="68"/>
                </a:cubicBezTo>
                <a:cubicBezTo>
                  <a:pt x="135" y="66"/>
                  <a:pt x="134" y="64"/>
                  <a:pt x="131" y="64"/>
                </a:cubicBezTo>
                <a:cubicBezTo>
                  <a:pt x="114" y="64"/>
                  <a:pt x="114" y="64"/>
                  <a:pt x="114" y="64"/>
                </a:cubicBezTo>
                <a:cubicBezTo>
                  <a:pt x="112" y="64"/>
                  <a:pt x="110" y="66"/>
                  <a:pt x="110" y="68"/>
                </a:cubicBezTo>
                <a:cubicBezTo>
                  <a:pt x="110" y="70"/>
                  <a:pt x="112" y="72"/>
                  <a:pt x="114" y="72"/>
                </a:cubicBezTo>
                <a:close/>
                <a:moveTo>
                  <a:pt x="89" y="59"/>
                </a:moveTo>
                <a:cubicBezTo>
                  <a:pt x="79" y="59"/>
                  <a:pt x="79" y="59"/>
                  <a:pt x="79" y="59"/>
                </a:cubicBezTo>
                <a:cubicBezTo>
                  <a:pt x="72" y="45"/>
                  <a:pt x="72" y="45"/>
                  <a:pt x="72" y="45"/>
                </a:cubicBezTo>
                <a:cubicBezTo>
                  <a:pt x="72" y="45"/>
                  <a:pt x="72" y="45"/>
                  <a:pt x="72" y="45"/>
                </a:cubicBezTo>
                <a:cubicBezTo>
                  <a:pt x="71" y="43"/>
                  <a:pt x="70" y="43"/>
                  <a:pt x="68" y="43"/>
                </a:cubicBezTo>
                <a:cubicBezTo>
                  <a:pt x="66" y="43"/>
                  <a:pt x="65" y="43"/>
                  <a:pt x="64" y="45"/>
                </a:cubicBezTo>
                <a:cubicBezTo>
                  <a:pt x="64" y="45"/>
                  <a:pt x="64" y="45"/>
                  <a:pt x="64" y="45"/>
                </a:cubicBezTo>
                <a:cubicBezTo>
                  <a:pt x="57" y="59"/>
                  <a:pt x="57" y="59"/>
                  <a:pt x="57" y="59"/>
                </a:cubicBezTo>
                <a:cubicBezTo>
                  <a:pt x="47" y="59"/>
                  <a:pt x="47" y="59"/>
                  <a:pt x="47" y="59"/>
                </a:cubicBezTo>
                <a:cubicBezTo>
                  <a:pt x="44" y="59"/>
                  <a:pt x="43" y="61"/>
                  <a:pt x="43" y="64"/>
                </a:cubicBezTo>
                <a:cubicBezTo>
                  <a:pt x="43" y="66"/>
                  <a:pt x="44" y="67"/>
                  <a:pt x="44" y="67"/>
                </a:cubicBezTo>
                <a:cubicBezTo>
                  <a:pt x="55" y="74"/>
                  <a:pt x="55" y="74"/>
                  <a:pt x="55" y="74"/>
                </a:cubicBezTo>
                <a:cubicBezTo>
                  <a:pt x="51" y="88"/>
                  <a:pt x="51" y="88"/>
                  <a:pt x="51" y="88"/>
                </a:cubicBezTo>
                <a:cubicBezTo>
                  <a:pt x="51" y="88"/>
                  <a:pt x="51" y="89"/>
                  <a:pt x="51" y="89"/>
                </a:cubicBezTo>
                <a:cubicBezTo>
                  <a:pt x="51" y="91"/>
                  <a:pt x="53" y="93"/>
                  <a:pt x="55" y="93"/>
                </a:cubicBezTo>
                <a:cubicBezTo>
                  <a:pt x="56" y="93"/>
                  <a:pt x="57" y="93"/>
                  <a:pt x="58" y="92"/>
                </a:cubicBezTo>
                <a:cubicBezTo>
                  <a:pt x="68" y="86"/>
                  <a:pt x="68" y="86"/>
                  <a:pt x="68" y="86"/>
                </a:cubicBezTo>
                <a:cubicBezTo>
                  <a:pt x="78" y="92"/>
                  <a:pt x="78" y="92"/>
                  <a:pt x="78" y="92"/>
                </a:cubicBezTo>
                <a:cubicBezTo>
                  <a:pt x="78" y="92"/>
                  <a:pt x="79" y="93"/>
                  <a:pt x="81" y="93"/>
                </a:cubicBezTo>
                <a:cubicBezTo>
                  <a:pt x="83" y="93"/>
                  <a:pt x="85" y="91"/>
                  <a:pt x="85" y="89"/>
                </a:cubicBezTo>
                <a:cubicBezTo>
                  <a:pt x="85" y="89"/>
                  <a:pt x="85" y="88"/>
                  <a:pt x="85" y="88"/>
                </a:cubicBezTo>
                <a:cubicBezTo>
                  <a:pt x="80" y="74"/>
                  <a:pt x="80" y="74"/>
                  <a:pt x="80" y="74"/>
                </a:cubicBezTo>
                <a:cubicBezTo>
                  <a:pt x="91" y="67"/>
                  <a:pt x="91" y="67"/>
                  <a:pt x="91" y="67"/>
                </a:cubicBezTo>
                <a:cubicBezTo>
                  <a:pt x="91" y="67"/>
                  <a:pt x="93" y="66"/>
                  <a:pt x="93" y="64"/>
                </a:cubicBezTo>
                <a:cubicBezTo>
                  <a:pt x="93" y="61"/>
                  <a:pt x="91" y="59"/>
                  <a:pt x="89" y="59"/>
                </a:cubicBezTo>
                <a:close/>
                <a:moveTo>
                  <a:pt x="182" y="51"/>
                </a:moveTo>
                <a:cubicBezTo>
                  <a:pt x="184" y="51"/>
                  <a:pt x="186" y="49"/>
                  <a:pt x="186" y="47"/>
                </a:cubicBezTo>
                <a:cubicBezTo>
                  <a:pt x="186" y="9"/>
                  <a:pt x="186" y="9"/>
                  <a:pt x="186" y="9"/>
                </a:cubicBezTo>
                <a:cubicBezTo>
                  <a:pt x="186" y="4"/>
                  <a:pt x="182" y="0"/>
                  <a:pt x="178" y="0"/>
                </a:cubicBezTo>
                <a:cubicBezTo>
                  <a:pt x="9" y="0"/>
                  <a:pt x="9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49"/>
                  <a:pt x="2" y="51"/>
                  <a:pt x="5" y="51"/>
                </a:cubicBezTo>
                <a:cubicBezTo>
                  <a:pt x="12" y="51"/>
                  <a:pt x="17" y="59"/>
                  <a:pt x="17" y="68"/>
                </a:cubicBezTo>
                <a:cubicBezTo>
                  <a:pt x="17" y="77"/>
                  <a:pt x="12" y="85"/>
                  <a:pt x="5" y="85"/>
                </a:cubicBezTo>
                <a:cubicBezTo>
                  <a:pt x="2" y="85"/>
                  <a:pt x="0" y="87"/>
                  <a:pt x="0" y="89"/>
                </a:cubicBezTo>
                <a:cubicBezTo>
                  <a:pt x="0" y="127"/>
                  <a:pt x="0" y="127"/>
                  <a:pt x="0" y="127"/>
                </a:cubicBezTo>
                <a:cubicBezTo>
                  <a:pt x="0" y="132"/>
                  <a:pt x="4" y="135"/>
                  <a:pt x="9" y="135"/>
                </a:cubicBezTo>
                <a:cubicBezTo>
                  <a:pt x="178" y="135"/>
                  <a:pt x="178" y="135"/>
                  <a:pt x="178" y="135"/>
                </a:cubicBezTo>
                <a:cubicBezTo>
                  <a:pt x="182" y="135"/>
                  <a:pt x="186" y="132"/>
                  <a:pt x="186" y="127"/>
                </a:cubicBezTo>
                <a:cubicBezTo>
                  <a:pt x="186" y="89"/>
                  <a:pt x="186" y="89"/>
                  <a:pt x="186" y="89"/>
                </a:cubicBezTo>
                <a:cubicBezTo>
                  <a:pt x="186" y="87"/>
                  <a:pt x="184" y="85"/>
                  <a:pt x="182" y="85"/>
                </a:cubicBezTo>
                <a:cubicBezTo>
                  <a:pt x="175" y="85"/>
                  <a:pt x="169" y="77"/>
                  <a:pt x="169" y="68"/>
                </a:cubicBezTo>
                <a:cubicBezTo>
                  <a:pt x="169" y="59"/>
                  <a:pt x="175" y="51"/>
                  <a:pt x="182" y="51"/>
                </a:cubicBezTo>
                <a:close/>
                <a:moveTo>
                  <a:pt x="161" y="9"/>
                </a:moveTo>
                <a:cubicBezTo>
                  <a:pt x="178" y="9"/>
                  <a:pt x="178" y="9"/>
                  <a:pt x="178" y="9"/>
                </a:cubicBezTo>
                <a:cubicBezTo>
                  <a:pt x="178" y="17"/>
                  <a:pt x="178" y="17"/>
                  <a:pt x="178" y="17"/>
                </a:cubicBezTo>
                <a:cubicBezTo>
                  <a:pt x="161" y="17"/>
                  <a:pt x="161" y="17"/>
                  <a:pt x="161" y="17"/>
                </a:cubicBezTo>
                <a:lnTo>
                  <a:pt x="161" y="9"/>
                </a:lnTo>
                <a:close/>
                <a:moveTo>
                  <a:pt x="9" y="9"/>
                </a:moveTo>
                <a:cubicBezTo>
                  <a:pt x="152" y="9"/>
                  <a:pt x="152" y="9"/>
                  <a:pt x="152" y="9"/>
                </a:cubicBezTo>
                <a:cubicBezTo>
                  <a:pt x="152" y="17"/>
                  <a:pt x="152" y="17"/>
                  <a:pt x="152" y="17"/>
                </a:cubicBezTo>
                <a:cubicBezTo>
                  <a:pt x="9" y="17"/>
                  <a:pt x="9" y="17"/>
                  <a:pt x="9" y="17"/>
                </a:cubicBezTo>
                <a:lnTo>
                  <a:pt x="9" y="9"/>
                </a:lnTo>
                <a:close/>
                <a:moveTo>
                  <a:pt x="152" y="127"/>
                </a:moveTo>
                <a:cubicBezTo>
                  <a:pt x="9" y="127"/>
                  <a:pt x="9" y="127"/>
                  <a:pt x="9" y="127"/>
                </a:cubicBezTo>
                <a:cubicBezTo>
                  <a:pt x="9" y="118"/>
                  <a:pt x="9" y="118"/>
                  <a:pt x="9" y="118"/>
                </a:cubicBezTo>
                <a:cubicBezTo>
                  <a:pt x="152" y="118"/>
                  <a:pt x="152" y="118"/>
                  <a:pt x="152" y="118"/>
                </a:cubicBezTo>
                <a:lnTo>
                  <a:pt x="152" y="127"/>
                </a:lnTo>
                <a:close/>
                <a:moveTo>
                  <a:pt x="178" y="127"/>
                </a:moveTo>
                <a:cubicBezTo>
                  <a:pt x="161" y="127"/>
                  <a:pt x="161" y="127"/>
                  <a:pt x="161" y="127"/>
                </a:cubicBezTo>
                <a:cubicBezTo>
                  <a:pt x="161" y="118"/>
                  <a:pt x="161" y="118"/>
                  <a:pt x="161" y="118"/>
                </a:cubicBezTo>
                <a:cubicBezTo>
                  <a:pt x="178" y="118"/>
                  <a:pt x="178" y="118"/>
                  <a:pt x="178" y="118"/>
                </a:cubicBezTo>
                <a:lnTo>
                  <a:pt x="178" y="127"/>
                </a:lnTo>
                <a:close/>
                <a:moveTo>
                  <a:pt x="178" y="93"/>
                </a:moveTo>
                <a:cubicBezTo>
                  <a:pt x="178" y="110"/>
                  <a:pt x="178" y="110"/>
                  <a:pt x="178" y="110"/>
                </a:cubicBezTo>
                <a:cubicBezTo>
                  <a:pt x="9" y="110"/>
                  <a:pt x="9" y="110"/>
                  <a:pt x="9" y="110"/>
                </a:cubicBezTo>
                <a:cubicBezTo>
                  <a:pt x="9" y="93"/>
                  <a:pt x="9" y="93"/>
                  <a:pt x="9" y="93"/>
                </a:cubicBezTo>
                <a:cubicBezTo>
                  <a:pt x="18" y="90"/>
                  <a:pt x="26" y="80"/>
                  <a:pt x="26" y="68"/>
                </a:cubicBezTo>
                <a:cubicBezTo>
                  <a:pt x="26" y="56"/>
                  <a:pt x="18" y="45"/>
                  <a:pt x="9" y="43"/>
                </a:cubicBezTo>
                <a:cubicBezTo>
                  <a:pt x="9" y="26"/>
                  <a:pt x="9" y="26"/>
                  <a:pt x="9" y="26"/>
                </a:cubicBezTo>
                <a:cubicBezTo>
                  <a:pt x="178" y="26"/>
                  <a:pt x="178" y="26"/>
                  <a:pt x="178" y="26"/>
                </a:cubicBezTo>
                <a:cubicBezTo>
                  <a:pt x="178" y="43"/>
                  <a:pt x="178" y="43"/>
                  <a:pt x="178" y="43"/>
                </a:cubicBezTo>
                <a:cubicBezTo>
                  <a:pt x="168" y="45"/>
                  <a:pt x="161" y="56"/>
                  <a:pt x="161" y="68"/>
                </a:cubicBezTo>
                <a:cubicBezTo>
                  <a:pt x="161" y="80"/>
                  <a:pt x="168" y="90"/>
                  <a:pt x="178" y="93"/>
                </a:cubicBezTo>
                <a:close/>
                <a:moveTo>
                  <a:pt x="140" y="76"/>
                </a:moveTo>
                <a:cubicBezTo>
                  <a:pt x="114" y="76"/>
                  <a:pt x="114" y="76"/>
                  <a:pt x="114" y="76"/>
                </a:cubicBezTo>
                <a:cubicBezTo>
                  <a:pt x="112" y="76"/>
                  <a:pt x="110" y="78"/>
                  <a:pt x="110" y="80"/>
                </a:cubicBezTo>
                <a:cubicBezTo>
                  <a:pt x="110" y="83"/>
                  <a:pt x="112" y="85"/>
                  <a:pt x="114" y="85"/>
                </a:cubicBezTo>
                <a:cubicBezTo>
                  <a:pt x="140" y="85"/>
                  <a:pt x="140" y="85"/>
                  <a:pt x="140" y="85"/>
                </a:cubicBezTo>
                <a:cubicBezTo>
                  <a:pt x="142" y="85"/>
                  <a:pt x="144" y="83"/>
                  <a:pt x="144" y="80"/>
                </a:cubicBezTo>
                <a:cubicBezTo>
                  <a:pt x="144" y="78"/>
                  <a:pt x="142" y="76"/>
                  <a:pt x="140" y="7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Freeform 500"/>
          <p:cNvSpPr>
            <a:spLocks noEditPoints="1"/>
          </p:cNvSpPr>
          <p:nvPr/>
        </p:nvSpPr>
        <p:spPr bwMode="auto">
          <a:xfrm>
            <a:off x="8882203" y="3267863"/>
            <a:ext cx="379684" cy="379684"/>
          </a:xfrm>
          <a:custGeom>
            <a:avLst/>
            <a:gdLst>
              <a:gd name="T0" fmla="*/ 152 w 186"/>
              <a:gd name="T1" fmla="*/ 55 h 186"/>
              <a:gd name="T2" fmla="*/ 127 w 186"/>
              <a:gd name="T3" fmla="*/ 55 h 186"/>
              <a:gd name="T4" fmla="*/ 140 w 186"/>
              <a:gd name="T5" fmla="*/ 51 h 186"/>
              <a:gd name="T6" fmla="*/ 140 w 186"/>
              <a:gd name="T7" fmla="*/ 60 h 186"/>
              <a:gd name="T8" fmla="*/ 140 w 186"/>
              <a:gd name="T9" fmla="*/ 51 h 186"/>
              <a:gd name="T10" fmla="*/ 102 w 186"/>
              <a:gd name="T11" fmla="*/ 9 h 186"/>
              <a:gd name="T12" fmla="*/ 85 w 186"/>
              <a:gd name="T13" fmla="*/ 9 h 186"/>
              <a:gd name="T14" fmla="*/ 0 w 186"/>
              <a:gd name="T15" fmla="*/ 17 h 186"/>
              <a:gd name="T16" fmla="*/ 9 w 186"/>
              <a:gd name="T17" fmla="*/ 34 h 186"/>
              <a:gd name="T18" fmla="*/ 17 w 186"/>
              <a:gd name="T19" fmla="*/ 144 h 186"/>
              <a:gd name="T20" fmla="*/ 89 w 186"/>
              <a:gd name="T21" fmla="*/ 155 h 186"/>
              <a:gd name="T22" fmla="*/ 64 w 186"/>
              <a:gd name="T23" fmla="*/ 182 h 186"/>
              <a:gd name="T24" fmla="*/ 71 w 186"/>
              <a:gd name="T25" fmla="*/ 185 h 186"/>
              <a:gd name="T26" fmla="*/ 116 w 186"/>
              <a:gd name="T27" fmla="*/ 185 h 186"/>
              <a:gd name="T28" fmla="*/ 123 w 186"/>
              <a:gd name="T29" fmla="*/ 182 h 186"/>
              <a:gd name="T30" fmla="*/ 97 w 186"/>
              <a:gd name="T31" fmla="*/ 155 h 186"/>
              <a:gd name="T32" fmla="*/ 169 w 186"/>
              <a:gd name="T33" fmla="*/ 144 h 186"/>
              <a:gd name="T34" fmla="*/ 178 w 186"/>
              <a:gd name="T35" fmla="*/ 34 h 186"/>
              <a:gd name="T36" fmla="*/ 186 w 186"/>
              <a:gd name="T37" fmla="*/ 17 h 186"/>
              <a:gd name="T38" fmla="*/ 169 w 186"/>
              <a:gd name="T39" fmla="*/ 135 h 186"/>
              <a:gd name="T40" fmla="*/ 17 w 186"/>
              <a:gd name="T41" fmla="*/ 34 h 186"/>
              <a:gd name="T42" fmla="*/ 169 w 186"/>
              <a:gd name="T43" fmla="*/ 135 h 186"/>
              <a:gd name="T44" fmla="*/ 9 w 186"/>
              <a:gd name="T45" fmla="*/ 26 h 186"/>
              <a:gd name="T46" fmla="*/ 178 w 186"/>
              <a:gd name="T47" fmla="*/ 17 h 186"/>
              <a:gd name="T48" fmla="*/ 38 w 186"/>
              <a:gd name="T49" fmla="*/ 119 h 186"/>
              <a:gd name="T50" fmla="*/ 152 w 186"/>
              <a:gd name="T51" fmla="*/ 114 h 186"/>
              <a:gd name="T52" fmla="*/ 151 w 186"/>
              <a:gd name="T53" fmla="*/ 112 h 186"/>
              <a:gd name="T54" fmla="*/ 126 w 186"/>
              <a:gd name="T55" fmla="*/ 78 h 186"/>
              <a:gd name="T56" fmla="*/ 120 w 186"/>
              <a:gd name="T57" fmla="*/ 78 h 186"/>
              <a:gd name="T58" fmla="*/ 75 w 186"/>
              <a:gd name="T59" fmla="*/ 61 h 186"/>
              <a:gd name="T60" fmla="*/ 69 w 186"/>
              <a:gd name="T61" fmla="*/ 61 h 186"/>
              <a:gd name="T62" fmla="*/ 35 w 186"/>
              <a:gd name="T63" fmla="*/ 112 h 186"/>
              <a:gd name="T64" fmla="*/ 34 w 186"/>
              <a:gd name="T65" fmla="*/ 114 h 186"/>
              <a:gd name="T66" fmla="*/ 73 w 186"/>
              <a:gd name="T67" fmla="*/ 70 h 186"/>
              <a:gd name="T68" fmla="*/ 106 w 186"/>
              <a:gd name="T69" fmla="*/ 102 h 186"/>
              <a:gd name="T70" fmla="*/ 122 w 186"/>
              <a:gd name="T71" fmla="*/ 87 h 186"/>
              <a:gd name="T72" fmla="*/ 46 w 186"/>
              <a:gd name="T73" fmla="*/ 110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86" h="186">
                <a:moveTo>
                  <a:pt x="140" y="68"/>
                </a:moveTo>
                <a:cubicBezTo>
                  <a:pt x="147" y="68"/>
                  <a:pt x="152" y="62"/>
                  <a:pt x="152" y="55"/>
                </a:cubicBezTo>
                <a:cubicBezTo>
                  <a:pt x="152" y="48"/>
                  <a:pt x="147" y="43"/>
                  <a:pt x="140" y="43"/>
                </a:cubicBezTo>
                <a:cubicBezTo>
                  <a:pt x="133" y="43"/>
                  <a:pt x="127" y="48"/>
                  <a:pt x="127" y="55"/>
                </a:cubicBezTo>
                <a:cubicBezTo>
                  <a:pt x="127" y="62"/>
                  <a:pt x="133" y="68"/>
                  <a:pt x="140" y="68"/>
                </a:cubicBezTo>
                <a:close/>
                <a:moveTo>
                  <a:pt x="140" y="51"/>
                </a:moveTo>
                <a:cubicBezTo>
                  <a:pt x="142" y="51"/>
                  <a:pt x="144" y="53"/>
                  <a:pt x="144" y="55"/>
                </a:cubicBezTo>
                <a:cubicBezTo>
                  <a:pt x="144" y="58"/>
                  <a:pt x="142" y="60"/>
                  <a:pt x="140" y="60"/>
                </a:cubicBezTo>
                <a:cubicBezTo>
                  <a:pt x="137" y="60"/>
                  <a:pt x="135" y="58"/>
                  <a:pt x="135" y="55"/>
                </a:cubicBezTo>
                <a:cubicBezTo>
                  <a:pt x="135" y="53"/>
                  <a:pt x="137" y="51"/>
                  <a:pt x="140" y="51"/>
                </a:cubicBezTo>
                <a:close/>
                <a:moveTo>
                  <a:pt x="178" y="9"/>
                </a:moveTo>
                <a:cubicBezTo>
                  <a:pt x="102" y="9"/>
                  <a:pt x="102" y="9"/>
                  <a:pt x="102" y="9"/>
                </a:cubicBezTo>
                <a:cubicBezTo>
                  <a:pt x="102" y="4"/>
                  <a:pt x="98" y="0"/>
                  <a:pt x="93" y="0"/>
                </a:cubicBezTo>
                <a:cubicBezTo>
                  <a:pt x="89" y="0"/>
                  <a:pt x="85" y="4"/>
                  <a:pt x="85" y="9"/>
                </a:cubicBezTo>
                <a:cubicBezTo>
                  <a:pt x="9" y="9"/>
                  <a:pt x="9" y="9"/>
                  <a:pt x="9" y="9"/>
                </a:cubicBezTo>
                <a:cubicBezTo>
                  <a:pt x="4" y="9"/>
                  <a:pt x="0" y="13"/>
                  <a:pt x="0" y="17"/>
                </a:cubicBezTo>
                <a:cubicBezTo>
                  <a:pt x="0" y="26"/>
                  <a:pt x="0" y="26"/>
                  <a:pt x="0" y="26"/>
                </a:cubicBezTo>
                <a:cubicBezTo>
                  <a:pt x="0" y="30"/>
                  <a:pt x="4" y="34"/>
                  <a:pt x="9" y="34"/>
                </a:cubicBezTo>
                <a:cubicBezTo>
                  <a:pt x="9" y="135"/>
                  <a:pt x="9" y="135"/>
                  <a:pt x="9" y="135"/>
                </a:cubicBezTo>
                <a:cubicBezTo>
                  <a:pt x="9" y="140"/>
                  <a:pt x="13" y="144"/>
                  <a:pt x="17" y="144"/>
                </a:cubicBezTo>
                <a:cubicBezTo>
                  <a:pt x="89" y="144"/>
                  <a:pt x="89" y="144"/>
                  <a:pt x="89" y="144"/>
                </a:cubicBezTo>
                <a:cubicBezTo>
                  <a:pt x="89" y="155"/>
                  <a:pt x="89" y="155"/>
                  <a:pt x="89" y="155"/>
                </a:cubicBezTo>
                <a:cubicBezTo>
                  <a:pt x="65" y="179"/>
                  <a:pt x="65" y="179"/>
                  <a:pt x="65" y="179"/>
                </a:cubicBezTo>
                <a:cubicBezTo>
                  <a:pt x="64" y="180"/>
                  <a:pt x="64" y="181"/>
                  <a:pt x="64" y="182"/>
                </a:cubicBezTo>
                <a:cubicBezTo>
                  <a:pt x="64" y="184"/>
                  <a:pt x="66" y="186"/>
                  <a:pt x="68" y="186"/>
                </a:cubicBezTo>
                <a:cubicBezTo>
                  <a:pt x="69" y="186"/>
                  <a:pt x="70" y="186"/>
                  <a:pt x="71" y="185"/>
                </a:cubicBezTo>
                <a:cubicBezTo>
                  <a:pt x="93" y="163"/>
                  <a:pt x="93" y="163"/>
                  <a:pt x="93" y="163"/>
                </a:cubicBezTo>
                <a:cubicBezTo>
                  <a:pt x="116" y="185"/>
                  <a:pt x="116" y="185"/>
                  <a:pt x="116" y="185"/>
                </a:cubicBezTo>
                <a:cubicBezTo>
                  <a:pt x="116" y="186"/>
                  <a:pt x="117" y="186"/>
                  <a:pt x="119" y="186"/>
                </a:cubicBezTo>
                <a:cubicBezTo>
                  <a:pt x="121" y="186"/>
                  <a:pt x="123" y="184"/>
                  <a:pt x="123" y="182"/>
                </a:cubicBezTo>
                <a:cubicBezTo>
                  <a:pt x="123" y="181"/>
                  <a:pt x="122" y="180"/>
                  <a:pt x="122" y="179"/>
                </a:cubicBezTo>
                <a:cubicBezTo>
                  <a:pt x="97" y="155"/>
                  <a:pt x="97" y="155"/>
                  <a:pt x="97" y="155"/>
                </a:cubicBezTo>
                <a:cubicBezTo>
                  <a:pt x="97" y="144"/>
                  <a:pt x="97" y="144"/>
                  <a:pt x="97" y="144"/>
                </a:cubicBezTo>
                <a:cubicBezTo>
                  <a:pt x="169" y="144"/>
                  <a:pt x="169" y="144"/>
                  <a:pt x="169" y="144"/>
                </a:cubicBezTo>
                <a:cubicBezTo>
                  <a:pt x="174" y="144"/>
                  <a:pt x="178" y="140"/>
                  <a:pt x="178" y="135"/>
                </a:cubicBezTo>
                <a:cubicBezTo>
                  <a:pt x="178" y="34"/>
                  <a:pt x="178" y="34"/>
                  <a:pt x="178" y="34"/>
                </a:cubicBezTo>
                <a:cubicBezTo>
                  <a:pt x="182" y="34"/>
                  <a:pt x="186" y="30"/>
                  <a:pt x="186" y="26"/>
                </a:cubicBezTo>
                <a:cubicBezTo>
                  <a:pt x="186" y="17"/>
                  <a:pt x="186" y="17"/>
                  <a:pt x="186" y="17"/>
                </a:cubicBezTo>
                <a:cubicBezTo>
                  <a:pt x="186" y="13"/>
                  <a:pt x="182" y="9"/>
                  <a:pt x="178" y="9"/>
                </a:cubicBezTo>
                <a:close/>
                <a:moveTo>
                  <a:pt x="169" y="135"/>
                </a:moveTo>
                <a:cubicBezTo>
                  <a:pt x="17" y="135"/>
                  <a:pt x="17" y="135"/>
                  <a:pt x="17" y="135"/>
                </a:cubicBezTo>
                <a:cubicBezTo>
                  <a:pt x="17" y="34"/>
                  <a:pt x="17" y="34"/>
                  <a:pt x="17" y="34"/>
                </a:cubicBezTo>
                <a:cubicBezTo>
                  <a:pt x="169" y="34"/>
                  <a:pt x="169" y="34"/>
                  <a:pt x="169" y="34"/>
                </a:cubicBezTo>
                <a:lnTo>
                  <a:pt x="169" y="135"/>
                </a:lnTo>
                <a:close/>
                <a:moveTo>
                  <a:pt x="178" y="26"/>
                </a:moveTo>
                <a:cubicBezTo>
                  <a:pt x="9" y="26"/>
                  <a:pt x="9" y="26"/>
                  <a:pt x="9" y="26"/>
                </a:cubicBezTo>
                <a:cubicBezTo>
                  <a:pt x="9" y="17"/>
                  <a:pt x="9" y="17"/>
                  <a:pt x="9" y="17"/>
                </a:cubicBezTo>
                <a:cubicBezTo>
                  <a:pt x="178" y="17"/>
                  <a:pt x="178" y="17"/>
                  <a:pt x="178" y="17"/>
                </a:cubicBezTo>
                <a:lnTo>
                  <a:pt x="178" y="26"/>
                </a:lnTo>
                <a:close/>
                <a:moveTo>
                  <a:pt x="38" y="119"/>
                </a:moveTo>
                <a:cubicBezTo>
                  <a:pt x="148" y="119"/>
                  <a:pt x="148" y="119"/>
                  <a:pt x="148" y="119"/>
                </a:cubicBezTo>
                <a:cubicBezTo>
                  <a:pt x="150" y="119"/>
                  <a:pt x="152" y="117"/>
                  <a:pt x="152" y="114"/>
                </a:cubicBezTo>
                <a:cubicBezTo>
                  <a:pt x="152" y="113"/>
                  <a:pt x="152" y="113"/>
                  <a:pt x="151" y="112"/>
                </a:cubicBezTo>
                <a:cubicBezTo>
                  <a:pt x="151" y="112"/>
                  <a:pt x="151" y="112"/>
                  <a:pt x="151" y="112"/>
                </a:cubicBezTo>
                <a:cubicBezTo>
                  <a:pt x="126" y="78"/>
                  <a:pt x="126" y="78"/>
                  <a:pt x="126" y="78"/>
                </a:cubicBezTo>
                <a:cubicBezTo>
                  <a:pt x="126" y="78"/>
                  <a:pt x="126" y="78"/>
                  <a:pt x="126" y="78"/>
                </a:cubicBezTo>
                <a:cubicBezTo>
                  <a:pt x="125" y="77"/>
                  <a:pt x="124" y="76"/>
                  <a:pt x="123" y="76"/>
                </a:cubicBezTo>
                <a:cubicBezTo>
                  <a:pt x="122" y="76"/>
                  <a:pt x="121" y="77"/>
                  <a:pt x="120" y="78"/>
                </a:cubicBezTo>
                <a:cubicBezTo>
                  <a:pt x="106" y="92"/>
                  <a:pt x="106" y="92"/>
                  <a:pt x="106" y="92"/>
                </a:cubicBezTo>
                <a:cubicBezTo>
                  <a:pt x="75" y="61"/>
                  <a:pt x="75" y="61"/>
                  <a:pt x="75" y="61"/>
                </a:cubicBezTo>
                <a:cubicBezTo>
                  <a:pt x="74" y="60"/>
                  <a:pt x="73" y="60"/>
                  <a:pt x="72" y="60"/>
                </a:cubicBezTo>
                <a:cubicBezTo>
                  <a:pt x="71" y="60"/>
                  <a:pt x="69" y="60"/>
                  <a:pt x="69" y="61"/>
                </a:cubicBezTo>
                <a:cubicBezTo>
                  <a:pt x="69" y="61"/>
                  <a:pt x="69" y="61"/>
                  <a:pt x="69" y="61"/>
                </a:cubicBezTo>
                <a:cubicBezTo>
                  <a:pt x="35" y="112"/>
                  <a:pt x="35" y="112"/>
                  <a:pt x="35" y="112"/>
                </a:cubicBezTo>
                <a:cubicBezTo>
                  <a:pt x="35" y="112"/>
                  <a:pt x="35" y="112"/>
                  <a:pt x="35" y="112"/>
                </a:cubicBezTo>
                <a:cubicBezTo>
                  <a:pt x="34" y="113"/>
                  <a:pt x="34" y="114"/>
                  <a:pt x="34" y="114"/>
                </a:cubicBezTo>
                <a:cubicBezTo>
                  <a:pt x="34" y="117"/>
                  <a:pt x="36" y="119"/>
                  <a:pt x="38" y="119"/>
                </a:cubicBezTo>
                <a:close/>
                <a:moveTo>
                  <a:pt x="73" y="70"/>
                </a:moveTo>
                <a:cubicBezTo>
                  <a:pt x="103" y="101"/>
                  <a:pt x="103" y="101"/>
                  <a:pt x="103" y="101"/>
                </a:cubicBezTo>
                <a:cubicBezTo>
                  <a:pt x="104" y="101"/>
                  <a:pt x="105" y="102"/>
                  <a:pt x="106" y="102"/>
                </a:cubicBezTo>
                <a:cubicBezTo>
                  <a:pt x="107" y="102"/>
                  <a:pt x="108" y="101"/>
                  <a:pt x="109" y="101"/>
                </a:cubicBezTo>
                <a:cubicBezTo>
                  <a:pt x="122" y="87"/>
                  <a:pt x="122" y="87"/>
                  <a:pt x="122" y="87"/>
                </a:cubicBezTo>
                <a:cubicBezTo>
                  <a:pt x="140" y="110"/>
                  <a:pt x="140" y="110"/>
                  <a:pt x="140" y="110"/>
                </a:cubicBezTo>
                <a:cubicBezTo>
                  <a:pt x="46" y="110"/>
                  <a:pt x="46" y="110"/>
                  <a:pt x="46" y="110"/>
                </a:cubicBezTo>
                <a:lnTo>
                  <a:pt x="73" y="7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Freeform 504"/>
          <p:cNvSpPr>
            <a:spLocks noEditPoints="1"/>
          </p:cNvSpPr>
          <p:nvPr/>
        </p:nvSpPr>
        <p:spPr bwMode="auto">
          <a:xfrm>
            <a:off x="8882203" y="1554543"/>
            <a:ext cx="379684" cy="377444"/>
          </a:xfrm>
          <a:custGeom>
            <a:avLst/>
            <a:gdLst>
              <a:gd name="T0" fmla="*/ 85 w 186"/>
              <a:gd name="T1" fmla="*/ 93 h 185"/>
              <a:gd name="T2" fmla="*/ 101 w 186"/>
              <a:gd name="T3" fmla="*/ 93 h 185"/>
              <a:gd name="T4" fmla="*/ 186 w 186"/>
              <a:gd name="T5" fmla="*/ 93 h 185"/>
              <a:gd name="T6" fmla="*/ 159 w 186"/>
              <a:gd name="T7" fmla="*/ 27 h 185"/>
              <a:gd name="T8" fmla="*/ 93 w 186"/>
              <a:gd name="T9" fmla="*/ 0 h 185"/>
              <a:gd name="T10" fmla="*/ 27 w 186"/>
              <a:gd name="T11" fmla="*/ 27 h 185"/>
              <a:gd name="T12" fmla="*/ 0 w 186"/>
              <a:gd name="T13" fmla="*/ 93 h 185"/>
              <a:gd name="T14" fmla="*/ 27 w 186"/>
              <a:gd name="T15" fmla="*/ 158 h 185"/>
              <a:gd name="T16" fmla="*/ 93 w 186"/>
              <a:gd name="T17" fmla="*/ 185 h 185"/>
              <a:gd name="T18" fmla="*/ 159 w 186"/>
              <a:gd name="T19" fmla="*/ 158 h 185"/>
              <a:gd name="T20" fmla="*/ 186 w 186"/>
              <a:gd name="T21" fmla="*/ 93 h 185"/>
              <a:gd name="T22" fmla="*/ 36 w 186"/>
              <a:gd name="T23" fmla="*/ 74 h 185"/>
              <a:gd name="T24" fmla="*/ 36 w 186"/>
              <a:gd name="T25" fmla="*/ 111 h 185"/>
              <a:gd name="T26" fmla="*/ 60 w 186"/>
              <a:gd name="T27" fmla="*/ 79 h 185"/>
              <a:gd name="T28" fmla="*/ 44 w 186"/>
              <a:gd name="T29" fmla="*/ 72 h 185"/>
              <a:gd name="T30" fmla="*/ 60 w 186"/>
              <a:gd name="T31" fmla="*/ 79 h 185"/>
              <a:gd name="T32" fmla="*/ 44 w 186"/>
              <a:gd name="T33" fmla="*/ 113 h 185"/>
              <a:gd name="T34" fmla="*/ 60 w 186"/>
              <a:gd name="T35" fmla="*/ 107 h 185"/>
              <a:gd name="T36" fmla="*/ 33 w 186"/>
              <a:gd name="T37" fmla="*/ 152 h 185"/>
              <a:gd name="T38" fmla="*/ 61 w 186"/>
              <a:gd name="T39" fmla="*/ 124 h 185"/>
              <a:gd name="T40" fmla="*/ 33 w 186"/>
              <a:gd name="T41" fmla="*/ 152 h 185"/>
              <a:gd name="T42" fmla="*/ 39 w 186"/>
              <a:gd name="T43" fmla="*/ 65 h 185"/>
              <a:gd name="T44" fmla="*/ 66 w 186"/>
              <a:gd name="T45" fmla="*/ 39 h 185"/>
              <a:gd name="T46" fmla="*/ 116 w 186"/>
              <a:gd name="T47" fmla="*/ 60 h 185"/>
              <a:gd name="T48" fmla="*/ 100 w 186"/>
              <a:gd name="T49" fmla="*/ 53 h 185"/>
              <a:gd name="T50" fmla="*/ 116 w 186"/>
              <a:gd name="T51" fmla="*/ 60 h 185"/>
              <a:gd name="T52" fmla="*/ 112 w 186"/>
              <a:gd name="T53" fmla="*/ 35 h 185"/>
              <a:gd name="T54" fmla="*/ 74 w 186"/>
              <a:gd name="T55" fmla="*/ 35 h 185"/>
              <a:gd name="T56" fmla="*/ 73 w 186"/>
              <a:gd name="T57" fmla="*/ 43 h 185"/>
              <a:gd name="T58" fmla="*/ 79 w 186"/>
              <a:gd name="T59" fmla="*/ 59 h 185"/>
              <a:gd name="T60" fmla="*/ 73 w 186"/>
              <a:gd name="T61" fmla="*/ 43 h 185"/>
              <a:gd name="T62" fmla="*/ 79 w 186"/>
              <a:gd name="T63" fmla="*/ 126 h 185"/>
              <a:gd name="T64" fmla="*/ 73 w 186"/>
              <a:gd name="T65" fmla="*/ 142 h 185"/>
              <a:gd name="T66" fmla="*/ 93 w 186"/>
              <a:gd name="T67" fmla="*/ 177 h 185"/>
              <a:gd name="T68" fmla="*/ 93 w 186"/>
              <a:gd name="T69" fmla="*/ 137 h 185"/>
              <a:gd name="T70" fmla="*/ 93 w 186"/>
              <a:gd name="T71" fmla="*/ 177 h 185"/>
              <a:gd name="T72" fmla="*/ 100 w 186"/>
              <a:gd name="T73" fmla="*/ 132 h 185"/>
              <a:gd name="T74" fmla="*/ 116 w 186"/>
              <a:gd name="T75" fmla="*/ 125 h 185"/>
              <a:gd name="T76" fmla="*/ 118 w 186"/>
              <a:gd name="T77" fmla="*/ 103 h 185"/>
              <a:gd name="T78" fmla="*/ 103 w 186"/>
              <a:gd name="T79" fmla="*/ 118 h 185"/>
              <a:gd name="T80" fmla="*/ 83 w 186"/>
              <a:gd name="T81" fmla="*/ 118 h 185"/>
              <a:gd name="T82" fmla="*/ 68 w 186"/>
              <a:gd name="T83" fmla="*/ 103 h 185"/>
              <a:gd name="T84" fmla="*/ 68 w 186"/>
              <a:gd name="T85" fmla="*/ 82 h 185"/>
              <a:gd name="T86" fmla="*/ 83 w 186"/>
              <a:gd name="T87" fmla="*/ 68 h 185"/>
              <a:gd name="T88" fmla="*/ 103 w 186"/>
              <a:gd name="T89" fmla="*/ 68 h 185"/>
              <a:gd name="T90" fmla="*/ 118 w 186"/>
              <a:gd name="T91" fmla="*/ 82 h 185"/>
              <a:gd name="T92" fmla="*/ 118 w 186"/>
              <a:gd name="T93" fmla="*/ 103 h 185"/>
              <a:gd name="T94" fmla="*/ 147 w 186"/>
              <a:gd name="T95" fmla="*/ 65 h 185"/>
              <a:gd name="T96" fmla="*/ 120 w 186"/>
              <a:gd name="T97" fmla="*/ 39 h 185"/>
              <a:gd name="T98" fmla="*/ 133 w 186"/>
              <a:gd name="T99" fmla="*/ 86 h 185"/>
              <a:gd name="T100" fmla="*/ 126 w 186"/>
              <a:gd name="T101" fmla="*/ 69 h 185"/>
              <a:gd name="T102" fmla="*/ 133 w 186"/>
              <a:gd name="T103" fmla="*/ 86 h 185"/>
              <a:gd name="T104" fmla="*/ 142 w 186"/>
              <a:gd name="T105" fmla="*/ 113 h 185"/>
              <a:gd name="T106" fmla="*/ 126 w 186"/>
              <a:gd name="T107" fmla="*/ 107 h 185"/>
              <a:gd name="T108" fmla="*/ 153 w 186"/>
              <a:gd name="T109" fmla="*/ 152 h 185"/>
              <a:gd name="T110" fmla="*/ 125 w 186"/>
              <a:gd name="T111" fmla="*/ 124 h 185"/>
              <a:gd name="T112" fmla="*/ 153 w 186"/>
              <a:gd name="T113" fmla="*/ 152 h 185"/>
              <a:gd name="T114" fmla="*/ 138 w 186"/>
              <a:gd name="T115" fmla="*/ 93 h 185"/>
              <a:gd name="T116" fmla="*/ 177 w 186"/>
              <a:gd name="T117" fmla="*/ 93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86" h="185">
                <a:moveTo>
                  <a:pt x="93" y="84"/>
                </a:moveTo>
                <a:cubicBezTo>
                  <a:pt x="88" y="84"/>
                  <a:pt x="85" y="88"/>
                  <a:pt x="85" y="93"/>
                </a:cubicBezTo>
                <a:cubicBezTo>
                  <a:pt x="85" y="97"/>
                  <a:pt x="88" y="101"/>
                  <a:pt x="93" y="101"/>
                </a:cubicBezTo>
                <a:cubicBezTo>
                  <a:pt x="98" y="101"/>
                  <a:pt x="101" y="97"/>
                  <a:pt x="101" y="93"/>
                </a:cubicBezTo>
                <a:cubicBezTo>
                  <a:pt x="101" y="88"/>
                  <a:pt x="98" y="84"/>
                  <a:pt x="93" y="84"/>
                </a:cubicBezTo>
                <a:close/>
                <a:moveTo>
                  <a:pt x="186" y="93"/>
                </a:moveTo>
                <a:cubicBezTo>
                  <a:pt x="186" y="83"/>
                  <a:pt x="174" y="74"/>
                  <a:pt x="154" y="67"/>
                </a:cubicBezTo>
                <a:cubicBezTo>
                  <a:pt x="163" y="49"/>
                  <a:pt x="166" y="34"/>
                  <a:pt x="159" y="27"/>
                </a:cubicBezTo>
                <a:cubicBezTo>
                  <a:pt x="151" y="20"/>
                  <a:pt x="136" y="22"/>
                  <a:pt x="118" y="32"/>
                </a:cubicBezTo>
                <a:cubicBezTo>
                  <a:pt x="112" y="12"/>
                  <a:pt x="103" y="0"/>
                  <a:pt x="93" y="0"/>
                </a:cubicBezTo>
                <a:cubicBezTo>
                  <a:pt x="83" y="0"/>
                  <a:pt x="74" y="12"/>
                  <a:pt x="68" y="32"/>
                </a:cubicBezTo>
                <a:cubicBezTo>
                  <a:pt x="50" y="22"/>
                  <a:pt x="35" y="20"/>
                  <a:pt x="27" y="27"/>
                </a:cubicBezTo>
                <a:cubicBezTo>
                  <a:pt x="20" y="34"/>
                  <a:pt x="23" y="49"/>
                  <a:pt x="32" y="67"/>
                </a:cubicBezTo>
                <a:cubicBezTo>
                  <a:pt x="12" y="74"/>
                  <a:pt x="0" y="83"/>
                  <a:pt x="0" y="93"/>
                </a:cubicBezTo>
                <a:cubicBezTo>
                  <a:pt x="0" y="103"/>
                  <a:pt x="12" y="112"/>
                  <a:pt x="32" y="118"/>
                </a:cubicBezTo>
                <a:cubicBezTo>
                  <a:pt x="23" y="136"/>
                  <a:pt x="20" y="151"/>
                  <a:pt x="27" y="158"/>
                </a:cubicBezTo>
                <a:cubicBezTo>
                  <a:pt x="35" y="165"/>
                  <a:pt x="50" y="163"/>
                  <a:pt x="68" y="154"/>
                </a:cubicBezTo>
                <a:cubicBezTo>
                  <a:pt x="74" y="173"/>
                  <a:pt x="83" y="185"/>
                  <a:pt x="93" y="185"/>
                </a:cubicBezTo>
                <a:cubicBezTo>
                  <a:pt x="103" y="185"/>
                  <a:pt x="112" y="173"/>
                  <a:pt x="118" y="154"/>
                </a:cubicBezTo>
                <a:cubicBezTo>
                  <a:pt x="136" y="163"/>
                  <a:pt x="151" y="165"/>
                  <a:pt x="159" y="158"/>
                </a:cubicBezTo>
                <a:cubicBezTo>
                  <a:pt x="166" y="151"/>
                  <a:pt x="163" y="136"/>
                  <a:pt x="154" y="118"/>
                </a:cubicBezTo>
                <a:cubicBezTo>
                  <a:pt x="174" y="112"/>
                  <a:pt x="186" y="103"/>
                  <a:pt x="186" y="93"/>
                </a:cubicBezTo>
                <a:close/>
                <a:moveTo>
                  <a:pt x="9" y="93"/>
                </a:moveTo>
                <a:cubicBezTo>
                  <a:pt x="9" y="85"/>
                  <a:pt x="19" y="79"/>
                  <a:pt x="36" y="74"/>
                </a:cubicBezTo>
                <a:cubicBezTo>
                  <a:pt x="39" y="80"/>
                  <a:pt x="43" y="86"/>
                  <a:pt x="48" y="93"/>
                </a:cubicBezTo>
                <a:cubicBezTo>
                  <a:pt x="43" y="99"/>
                  <a:pt x="39" y="105"/>
                  <a:pt x="36" y="111"/>
                </a:cubicBezTo>
                <a:cubicBezTo>
                  <a:pt x="19" y="107"/>
                  <a:pt x="9" y="100"/>
                  <a:pt x="9" y="93"/>
                </a:cubicBezTo>
                <a:close/>
                <a:moveTo>
                  <a:pt x="60" y="79"/>
                </a:moveTo>
                <a:cubicBezTo>
                  <a:pt x="58" y="81"/>
                  <a:pt x="55" y="84"/>
                  <a:pt x="53" y="86"/>
                </a:cubicBezTo>
                <a:cubicBezTo>
                  <a:pt x="50" y="81"/>
                  <a:pt x="46" y="77"/>
                  <a:pt x="44" y="72"/>
                </a:cubicBezTo>
                <a:cubicBezTo>
                  <a:pt x="49" y="71"/>
                  <a:pt x="54" y="70"/>
                  <a:pt x="60" y="69"/>
                </a:cubicBezTo>
                <a:cubicBezTo>
                  <a:pt x="60" y="72"/>
                  <a:pt x="60" y="76"/>
                  <a:pt x="60" y="79"/>
                </a:cubicBezTo>
                <a:close/>
                <a:moveTo>
                  <a:pt x="60" y="116"/>
                </a:moveTo>
                <a:cubicBezTo>
                  <a:pt x="54" y="115"/>
                  <a:pt x="49" y="114"/>
                  <a:pt x="44" y="113"/>
                </a:cubicBezTo>
                <a:cubicBezTo>
                  <a:pt x="46" y="109"/>
                  <a:pt x="50" y="104"/>
                  <a:pt x="53" y="99"/>
                </a:cubicBezTo>
                <a:cubicBezTo>
                  <a:pt x="55" y="102"/>
                  <a:pt x="58" y="104"/>
                  <a:pt x="60" y="107"/>
                </a:cubicBezTo>
                <a:cubicBezTo>
                  <a:pt x="60" y="110"/>
                  <a:pt x="60" y="113"/>
                  <a:pt x="60" y="116"/>
                </a:cubicBezTo>
                <a:close/>
                <a:moveTo>
                  <a:pt x="33" y="152"/>
                </a:moveTo>
                <a:cubicBezTo>
                  <a:pt x="28" y="147"/>
                  <a:pt x="31" y="135"/>
                  <a:pt x="39" y="120"/>
                </a:cubicBezTo>
                <a:cubicBezTo>
                  <a:pt x="46" y="122"/>
                  <a:pt x="53" y="123"/>
                  <a:pt x="61" y="124"/>
                </a:cubicBezTo>
                <a:cubicBezTo>
                  <a:pt x="62" y="132"/>
                  <a:pt x="64" y="140"/>
                  <a:pt x="66" y="146"/>
                </a:cubicBezTo>
                <a:cubicBezTo>
                  <a:pt x="51" y="155"/>
                  <a:pt x="39" y="158"/>
                  <a:pt x="33" y="152"/>
                </a:cubicBezTo>
                <a:close/>
                <a:moveTo>
                  <a:pt x="61" y="61"/>
                </a:moveTo>
                <a:cubicBezTo>
                  <a:pt x="53" y="62"/>
                  <a:pt x="46" y="63"/>
                  <a:pt x="39" y="65"/>
                </a:cubicBezTo>
                <a:cubicBezTo>
                  <a:pt x="31" y="50"/>
                  <a:pt x="28" y="38"/>
                  <a:pt x="33" y="33"/>
                </a:cubicBezTo>
                <a:cubicBezTo>
                  <a:pt x="39" y="28"/>
                  <a:pt x="51" y="31"/>
                  <a:pt x="66" y="39"/>
                </a:cubicBezTo>
                <a:cubicBezTo>
                  <a:pt x="64" y="46"/>
                  <a:pt x="62" y="53"/>
                  <a:pt x="61" y="61"/>
                </a:cubicBezTo>
                <a:close/>
                <a:moveTo>
                  <a:pt x="116" y="60"/>
                </a:moveTo>
                <a:cubicBezTo>
                  <a:pt x="113" y="60"/>
                  <a:pt x="110" y="60"/>
                  <a:pt x="107" y="59"/>
                </a:cubicBezTo>
                <a:cubicBezTo>
                  <a:pt x="104" y="57"/>
                  <a:pt x="102" y="55"/>
                  <a:pt x="100" y="53"/>
                </a:cubicBezTo>
                <a:cubicBezTo>
                  <a:pt x="104" y="49"/>
                  <a:pt x="109" y="46"/>
                  <a:pt x="114" y="43"/>
                </a:cubicBezTo>
                <a:cubicBezTo>
                  <a:pt x="115" y="48"/>
                  <a:pt x="116" y="54"/>
                  <a:pt x="116" y="60"/>
                </a:cubicBezTo>
                <a:close/>
                <a:moveTo>
                  <a:pt x="93" y="8"/>
                </a:moveTo>
                <a:cubicBezTo>
                  <a:pt x="100" y="8"/>
                  <a:pt x="107" y="19"/>
                  <a:pt x="112" y="35"/>
                </a:cubicBezTo>
                <a:cubicBezTo>
                  <a:pt x="106" y="39"/>
                  <a:pt x="99" y="43"/>
                  <a:pt x="93" y="48"/>
                </a:cubicBezTo>
                <a:cubicBezTo>
                  <a:pt x="87" y="43"/>
                  <a:pt x="80" y="39"/>
                  <a:pt x="74" y="35"/>
                </a:cubicBezTo>
                <a:cubicBezTo>
                  <a:pt x="79" y="19"/>
                  <a:pt x="86" y="8"/>
                  <a:pt x="93" y="8"/>
                </a:cubicBezTo>
                <a:close/>
                <a:moveTo>
                  <a:pt x="73" y="43"/>
                </a:moveTo>
                <a:cubicBezTo>
                  <a:pt x="77" y="46"/>
                  <a:pt x="82" y="49"/>
                  <a:pt x="86" y="53"/>
                </a:cubicBezTo>
                <a:cubicBezTo>
                  <a:pt x="84" y="55"/>
                  <a:pt x="82" y="57"/>
                  <a:pt x="79" y="59"/>
                </a:cubicBezTo>
                <a:cubicBezTo>
                  <a:pt x="76" y="60"/>
                  <a:pt x="73" y="60"/>
                  <a:pt x="70" y="60"/>
                </a:cubicBezTo>
                <a:cubicBezTo>
                  <a:pt x="70" y="54"/>
                  <a:pt x="71" y="48"/>
                  <a:pt x="73" y="43"/>
                </a:cubicBezTo>
                <a:close/>
                <a:moveTo>
                  <a:pt x="70" y="125"/>
                </a:moveTo>
                <a:cubicBezTo>
                  <a:pt x="73" y="126"/>
                  <a:pt x="76" y="126"/>
                  <a:pt x="79" y="126"/>
                </a:cubicBezTo>
                <a:cubicBezTo>
                  <a:pt x="82" y="128"/>
                  <a:pt x="84" y="130"/>
                  <a:pt x="86" y="132"/>
                </a:cubicBezTo>
                <a:cubicBezTo>
                  <a:pt x="82" y="136"/>
                  <a:pt x="77" y="139"/>
                  <a:pt x="73" y="142"/>
                </a:cubicBezTo>
                <a:cubicBezTo>
                  <a:pt x="71" y="137"/>
                  <a:pt x="70" y="131"/>
                  <a:pt x="70" y="125"/>
                </a:cubicBezTo>
                <a:close/>
                <a:moveTo>
                  <a:pt x="93" y="177"/>
                </a:moveTo>
                <a:cubicBezTo>
                  <a:pt x="86" y="177"/>
                  <a:pt x="79" y="167"/>
                  <a:pt x="74" y="150"/>
                </a:cubicBezTo>
                <a:cubicBezTo>
                  <a:pt x="80" y="147"/>
                  <a:pt x="87" y="142"/>
                  <a:pt x="93" y="137"/>
                </a:cubicBezTo>
                <a:cubicBezTo>
                  <a:pt x="99" y="142"/>
                  <a:pt x="106" y="147"/>
                  <a:pt x="112" y="150"/>
                </a:cubicBezTo>
                <a:cubicBezTo>
                  <a:pt x="107" y="167"/>
                  <a:pt x="100" y="177"/>
                  <a:pt x="93" y="177"/>
                </a:cubicBezTo>
                <a:close/>
                <a:moveTo>
                  <a:pt x="114" y="142"/>
                </a:moveTo>
                <a:cubicBezTo>
                  <a:pt x="109" y="139"/>
                  <a:pt x="104" y="136"/>
                  <a:pt x="100" y="132"/>
                </a:cubicBezTo>
                <a:cubicBezTo>
                  <a:pt x="102" y="130"/>
                  <a:pt x="104" y="128"/>
                  <a:pt x="107" y="126"/>
                </a:cubicBezTo>
                <a:cubicBezTo>
                  <a:pt x="110" y="126"/>
                  <a:pt x="113" y="126"/>
                  <a:pt x="116" y="125"/>
                </a:cubicBezTo>
                <a:cubicBezTo>
                  <a:pt x="116" y="131"/>
                  <a:pt x="115" y="137"/>
                  <a:pt x="114" y="142"/>
                </a:cubicBezTo>
                <a:close/>
                <a:moveTo>
                  <a:pt x="118" y="103"/>
                </a:moveTo>
                <a:cubicBezTo>
                  <a:pt x="116" y="106"/>
                  <a:pt x="113" y="108"/>
                  <a:pt x="111" y="111"/>
                </a:cubicBezTo>
                <a:cubicBezTo>
                  <a:pt x="108" y="113"/>
                  <a:pt x="106" y="115"/>
                  <a:pt x="103" y="118"/>
                </a:cubicBezTo>
                <a:cubicBezTo>
                  <a:pt x="100" y="118"/>
                  <a:pt x="97" y="118"/>
                  <a:pt x="93" y="118"/>
                </a:cubicBezTo>
                <a:cubicBezTo>
                  <a:pt x="89" y="118"/>
                  <a:pt x="86" y="118"/>
                  <a:pt x="83" y="118"/>
                </a:cubicBezTo>
                <a:cubicBezTo>
                  <a:pt x="80" y="115"/>
                  <a:pt x="78" y="113"/>
                  <a:pt x="75" y="111"/>
                </a:cubicBezTo>
                <a:cubicBezTo>
                  <a:pt x="73" y="108"/>
                  <a:pt x="70" y="106"/>
                  <a:pt x="68" y="103"/>
                </a:cubicBezTo>
                <a:cubicBezTo>
                  <a:pt x="68" y="100"/>
                  <a:pt x="68" y="96"/>
                  <a:pt x="68" y="93"/>
                </a:cubicBezTo>
                <a:cubicBezTo>
                  <a:pt x="68" y="89"/>
                  <a:pt x="68" y="86"/>
                  <a:pt x="68" y="82"/>
                </a:cubicBezTo>
                <a:cubicBezTo>
                  <a:pt x="70" y="80"/>
                  <a:pt x="73" y="77"/>
                  <a:pt x="75" y="75"/>
                </a:cubicBezTo>
                <a:cubicBezTo>
                  <a:pt x="78" y="72"/>
                  <a:pt x="80" y="70"/>
                  <a:pt x="83" y="68"/>
                </a:cubicBezTo>
                <a:cubicBezTo>
                  <a:pt x="86" y="67"/>
                  <a:pt x="89" y="67"/>
                  <a:pt x="93" y="67"/>
                </a:cubicBezTo>
                <a:cubicBezTo>
                  <a:pt x="97" y="67"/>
                  <a:pt x="100" y="67"/>
                  <a:pt x="103" y="68"/>
                </a:cubicBezTo>
                <a:cubicBezTo>
                  <a:pt x="106" y="70"/>
                  <a:pt x="108" y="72"/>
                  <a:pt x="111" y="75"/>
                </a:cubicBezTo>
                <a:cubicBezTo>
                  <a:pt x="113" y="77"/>
                  <a:pt x="116" y="80"/>
                  <a:pt x="118" y="82"/>
                </a:cubicBezTo>
                <a:cubicBezTo>
                  <a:pt x="118" y="86"/>
                  <a:pt x="118" y="89"/>
                  <a:pt x="118" y="93"/>
                </a:cubicBezTo>
                <a:cubicBezTo>
                  <a:pt x="118" y="96"/>
                  <a:pt x="118" y="100"/>
                  <a:pt x="118" y="103"/>
                </a:cubicBezTo>
                <a:close/>
                <a:moveTo>
                  <a:pt x="153" y="33"/>
                </a:moveTo>
                <a:cubicBezTo>
                  <a:pt x="158" y="38"/>
                  <a:pt x="155" y="50"/>
                  <a:pt x="147" y="65"/>
                </a:cubicBezTo>
                <a:cubicBezTo>
                  <a:pt x="140" y="63"/>
                  <a:pt x="133" y="62"/>
                  <a:pt x="125" y="61"/>
                </a:cubicBezTo>
                <a:cubicBezTo>
                  <a:pt x="124" y="53"/>
                  <a:pt x="122" y="46"/>
                  <a:pt x="120" y="39"/>
                </a:cubicBezTo>
                <a:cubicBezTo>
                  <a:pt x="135" y="31"/>
                  <a:pt x="147" y="28"/>
                  <a:pt x="153" y="33"/>
                </a:cubicBezTo>
                <a:close/>
                <a:moveTo>
                  <a:pt x="133" y="86"/>
                </a:moveTo>
                <a:cubicBezTo>
                  <a:pt x="131" y="84"/>
                  <a:pt x="128" y="81"/>
                  <a:pt x="126" y="79"/>
                </a:cubicBezTo>
                <a:cubicBezTo>
                  <a:pt x="126" y="76"/>
                  <a:pt x="126" y="72"/>
                  <a:pt x="126" y="69"/>
                </a:cubicBezTo>
                <a:cubicBezTo>
                  <a:pt x="132" y="70"/>
                  <a:pt x="137" y="71"/>
                  <a:pt x="142" y="72"/>
                </a:cubicBezTo>
                <a:cubicBezTo>
                  <a:pt x="140" y="77"/>
                  <a:pt x="136" y="81"/>
                  <a:pt x="133" y="86"/>
                </a:cubicBezTo>
                <a:close/>
                <a:moveTo>
                  <a:pt x="133" y="99"/>
                </a:moveTo>
                <a:cubicBezTo>
                  <a:pt x="136" y="104"/>
                  <a:pt x="140" y="109"/>
                  <a:pt x="142" y="113"/>
                </a:cubicBezTo>
                <a:cubicBezTo>
                  <a:pt x="137" y="114"/>
                  <a:pt x="132" y="115"/>
                  <a:pt x="126" y="116"/>
                </a:cubicBezTo>
                <a:cubicBezTo>
                  <a:pt x="126" y="113"/>
                  <a:pt x="126" y="110"/>
                  <a:pt x="126" y="107"/>
                </a:cubicBezTo>
                <a:cubicBezTo>
                  <a:pt x="129" y="104"/>
                  <a:pt x="131" y="102"/>
                  <a:pt x="133" y="99"/>
                </a:cubicBezTo>
                <a:close/>
                <a:moveTo>
                  <a:pt x="153" y="152"/>
                </a:moveTo>
                <a:cubicBezTo>
                  <a:pt x="147" y="158"/>
                  <a:pt x="135" y="155"/>
                  <a:pt x="120" y="146"/>
                </a:cubicBezTo>
                <a:cubicBezTo>
                  <a:pt x="122" y="140"/>
                  <a:pt x="124" y="132"/>
                  <a:pt x="125" y="124"/>
                </a:cubicBezTo>
                <a:cubicBezTo>
                  <a:pt x="133" y="123"/>
                  <a:pt x="140" y="122"/>
                  <a:pt x="147" y="120"/>
                </a:cubicBezTo>
                <a:cubicBezTo>
                  <a:pt x="155" y="135"/>
                  <a:pt x="158" y="147"/>
                  <a:pt x="153" y="152"/>
                </a:cubicBezTo>
                <a:close/>
                <a:moveTo>
                  <a:pt x="150" y="111"/>
                </a:moveTo>
                <a:cubicBezTo>
                  <a:pt x="147" y="105"/>
                  <a:pt x="143" y="99"/>
                  <a:pt x="138" y="93"/>
                </a:cubicBezTo>
                <a:cubicBezTo>
                  <a:pt x="143" y="86"/>
                  <a:pt x="147" y="80"/>
                  <a:pt x="150" y="74"/>
                </a:cubicBezTo>
                <a:cubicBezTo>
                  <a:pt x="167" y="79"/>
                  <a:pt x="177" y="85"/>
                  <a:pt x="177" y="93"/>
                </a:cubicBezTo>
                <a:cubicBezTo>
                  <a:pt x="177" y="100"/>
                  <a:pt x="167" y="107"/>
                  <a:pt x="150" y="11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Freeform 357"/>
          <p:cNvSpPr>
            <a:spLocks noEditPoints="1"/>
          </p:cNvSpPr>
          <p:nvPr/>
        </p:nvSpPr>
        <p:spPr bwMode="auto">
          <a:xfrm>
            <a:off x="8934505" y="4964195"/>
            <a:ext cx="275079" cy="379071"/>
          </a:xfrm>
          <a:custGeom>
            <a:avLst/>
            <a:gdLst>
              <a:gd name="T0" fmla="*/ 90 w 135"/>
              <a:gd name="T1" fmla="*/ 34 h 186"/>
              <a:gd name="T2" fmla="*/ 104 w 135"/>
              <a:gd name="T3" fmla="*/ 39 h 186"/>
              <a:gd name="T4" fmla="*/ 112 w 135"/>
              <a:gd name="T5" fmla="*/ 67 h 186"/>
              <a:gd name="T6" fmla="*/ 118 w 135"/>
              <a:gd name="T7" fmla="*/ 59 h 186"/>
              <a:gd name="T8" fmla="*/ 88 w 135"/>
              <a:gd name="T9" fmla="*/ 23 h 186"/>
              <a:gd name="T10" fmla="*/ 71 w 135"/>
              <a:gd name="T11" fmla="*/ 64 h 186"/>
              <a:gd name="T12" fmla="*/ 68 w 135"/>
              <a:gd name="T13" fmla="*/ 87 h 186"/>
              <a:gd name="T14" fmla="*/ 73 w 135"/>
              <a:gd name="T15" fmla="*/ 101 h 186"/>
              <a:gd name="T16" fmla="*/ 76 w 135"/>
              <a:gd name="T17" fmla="*/ 98 h 186"/>
              <a:gd name="T18" fmla="*/ 82 w 135"/>
              <a:gd name="T19" fmla="*/ 71 h 186"/>
              <a:gd name="T20" fmla="*/ 76 w 135"/>
              <a:gd name="T21" fmla="*/ 118 h 186"/>
              <a:gd name="T22" fmla="*/ 76 w 135"/>
              <a:gd name="T23" fmla="*/ 0 h 186"/>
              <a:gd name="T24" fmla="*/ 76 w 135"/>
              <a:gd name="T25" fmla="*/ 118 h 186"/>
              <a:gd name="T26" fmla="*/ 127 w 135"/>
              <a:gd name="T27" fmla="*/ 59 h 186"/>
              <a:gd name="T28" fmla="*/ 25 w 135"/>
              <a:gd name="T29" fmla="*/ 59 h 186"/>
              <a:gd name="T30" fmla="*/ 105 w 135"/>
              <a:gd name="T31" fmla="*/ 70 h 186"/>
              <a:gd name="T32" fmla="*/ 110 w 135"/>
              <a:gd name="T33" fmla="*/ 75 h 186"/>
              <a:gd name="T34" fmla="*/ 39 w 135"/>
              <a:gd name="T35" fmla="*/ 54 h 186"/>
              <a:gd name="T36" fmla="*/ 56 w 135"/>
              <a:gd name="T37" fmla="*/ 63 h 186"/>
              <a:gd name="T38" fmla="*/ 59 w 135"/>
              <a:gd name="T39" fmla="*/ 56 h 186"/>
              <a:gd name="T40" fmla="*/ 74 w 135"/>
              <a:gd name="T41" fmla="*/ 45 h 186"/>
              <a:gd name="T42" fmla="*/ 73 w 135"/>
              <a:gd name="T43" fmla="*/ 34 h 186"/>
              <a:gd name="T44" fmla="*/ 68 w 135"/>
              <a:gd name="T45" fmla="*/ 33 h 186"/>
              <a:gd name="T46" fmla="*/ 62 w 135"/>
              <a:gd name="T47" fmla="*/ 28 h 186"/>
              <a:gd name="T48" fmla="*/ 49 w 135"/>
              <a:gd name="T49" fmla="*/ 27 h 186"/>
              <a:gd name="T50" fmla="*/ 39 w 135"/>
              <a:gd name="T51" fmla="*/ 54 h 186"/>
              <a:gd name="T52" fmla="*/ 126 w 135"/>
              <a:gd name="T53" fmla="*/ 105 h 186"/>
              <a:gd name="T54" fmla="*/ 76 w 135"/>
              <a:gd name="T55" fmla="*/ 127 h 186"/>
              <a:gd name="T56" fmla="*/ 30 w 135"/>
              <a:gd name="T57" fmla="*/ 10 h 186"/>
              <a:gd name="T58" fmla="*/ 32 w 135"/>
              <a:gd name="T59" fmla="*/ 6 h 186"/>
              <a:gd name="T60" fmla="*/ 24 w 135"/>
              <a:gd name="T61" fmla="*/ 4 h 186"/>
              <a:gd name="T62" fmla="*/ 0 w 135"/>
              <a:gd name="T63" fmla="*/ 59 h 186"/>
              <a:gd name="T64" fmla="*/ 72 w 135"/>
              <a:gd name="T65" fmla="*/ 177 h 186"/>
              <a:gd name="T66" fmla="*/ 42 w 135"/>
              <a:gd name="T67" fmla="*/ 182 h 186"/>
              <a:gd name="T68" fmla="*/ 105 w 135"/>
              <a:gd name="T69" fmla="*/ 186 h 186"/>
              <a:gd name="T70" fmla="*/ 105 w 135"/>
              <a:gd name="T71" fmla="*/ 177 h 186"/>
              <a:gd name="T72" fmla="*/ 80 w 135"/>
              <a:gd name="T73" fmla="*/ 135 h 186"/>
              <a:gd name="T74" fmla="*/ 131 w 135"/>
              <a:gd name="T75" fmla="*/ 111 h 186"/>
              <a:gd name="T76" fmla="*/ 129 w 135"/>
              <a:gd name="T77" fmla="*/ 103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35" h="186">
                <a:moveTo>
                  <a:pt x="90" y="28"/>
                </a:moveTo>
                <a:cubicBezTo>
                  <a:pt x="90" y="28"/>
                  <a:pt x="89" y="30"/>
                  <a:pt x="90" y="34"/>
                </a:cubicBezTo>
                <a:cubicBezTo>
                  <a:pt x="91" y="39"/>
                  <a:pt x="93" y="40"/>
                  <a:pt x="100" y="37"/>
                </a:cubicBezTo>
                <a:cubicBezTo>
                  <a:pt x="103" y="36"/>
                  <a:pt x="105" y="37"/>
                  <a:pt x="104" y="39"/>
                </a:cubicBezTo>
                <a:cubicBezTo>
                  <a:pt x="104" y="45"/>
                  <a:pt x="99" y="45"/>
                  <a:pt x="103" y="54"/>
                </a:cubicBezTo>
                <a:cubicBezTo>
                  <a:pt x="105" y="60"/>
                  <a:pt x="110" y="62"/>
                  <a:pt x="112" y="67"/>
                </a:cubicBezTo>
                <a:cubicBezTo>
                  <a:pt x="112" y="68"/>
                  <a:pt x="114" y="70"/>
                  <a:pt x="116" y="71"/>
                </a:cubicBezTo>
                <a:cubicBezTo>
                  <a:pt x="118" y="67"/>
                  <a:pt x="118" y="63"/>
                  <a:pt x="118" y="59"/>
                </a:cubicBezTo>
                <a:cubicBezTo>
                  <a:pt x="118" y="41"/>
                  <a:pt x="107" y="25"/>
                  <a:pt x="90" y="20"/>
                </a:cubicBezTo>
                <a:cubicBezTo>
                  <a:pt x="90" y="21"/>
                  <a:pt x="89" y="22"/>
                  <a:pt x="88" y="23"/>
                </a:cubicBezTo>
                <a:cubicBezTo>
                  <a:pt x="86" y="24"/>
                  <a:pt x="86" y="29"/>
                  <a:pt x="90" y="28"/>
                </a:cubicBezTo>
                <a:close/>
                <a:moveTo>
                  <a:pt x="71" y="64"/>
                </a:moveTo>
                <a:cubicBezTo>
                  <a:pt x="64" y="64"/>
                  <a:pt x="59" y="66"/>
                  <a:pt x="61" y="75"/>
                </a:cubicBezTo>
                <a:cubicBezTo>
                  <a:pt x="63" y="84"/>
                  <a:pt x="68" y="80"/>
                  <a:pt x="68" y="87"/>
                </a:cubicBezTo>
                <a:cubicBezTo>
                  <a:pt x="67" y="95"/>
                  <a:pt x="69" y="96"/>
                  <a:pt x="70" y="98"/>
                </a:cubicBezTo>
                <a:cubicBezTo>
                  <a:pt x="71" y="99"/>
                  <a:pt x="72" y="101"/>
                  <a:pt x="73" y="101"/>
                </a:cubicBezTo>
                <a:cubicBezTo>
                  <a:pt x="74" y="101"/>
                  <a:pt x="74" y="101"/>
                  <a:pt x="74" y="101"/>
                </a:cubicBezTo>
                <a:cubicBezTo>
                  <a:pt x="75" y="101"/>
                  <a:pt x="75" y="100"/>
                  <a:pt x="76" y="98"/>
                </a:cubicBezTo>
                <a:cubicBezTo>
                  <a:pt x="77" y="91"/>
                  <a:pt x="80" y="87"/>
                  <a:pt x="82" y="83"/>
                </a:cubicBezTo>
                <a:cubicBezTo>
                  <a:pt x="85" y="80"/>
                  <a:pt x="88" y="75"/>
                  <a:pt x="82" y="71"/>
                </a:cubicBezTo>
                <a:cubicBezTo>
                  <a:pt x="77" y="66"/>
                  <a:pt x="78" y="64"/>
                  <a:pt x="71" y="64"/>
                </a:cubicBezTo>
                <a:close/>
                <a:moveTo>
                  <a:pt x="76" y="118"/>
                </a:moveTo>
                <a:cubicBezTo>
                  <a:pt x="109" y="118"/>
                  <a:pt x="135" y="92"/>
                  <a:pt x="135" y="59"/>
                </a:cubicBezTo>
                <a:cubicBezTo>
                  <a:pt x="135" y="27"/>
                  <a:pt x="109" y="0"/>
                  <a:pt x="76" y="0"/>
                </a:cubicBezTo>
                <a:cubicBezTo>
                  <a:pt x="43" y="0"/>
                  <a:pt x="17" y="27"/>
                  <a:pt x="17" y="59"/>
                </a:cubicBezTo>
                <a:cubicBezTo>
                  <a:pt x="17" y="92"/>
                  <a:pt x="43" y="118"/>
                  <a:pt x="76" y="118"/>
                </a:cubicBezTo>
                <a:close/>
                <a:moveTo>
                  <a:pt x="76" y="9"/>
                </a:moveTo>
                <a:cubicBezTo>
                  <a:pt x="104" y="9"/>
                  <a:pt x="127" y="31"/>
                  <a:pt x="127" y="59"/>
                </a:cubicBezTo>
                <a:cubicBezTo>
                  <a:pt x="127" y="87"/>
                  <a:pt x="104" y="110"/>
                  <a:pt x="76" y="110"/>
                </a:cubicBezTo>
                <a:cubicBezTo>
                  <a:pt x="48" y="110"/>
                  <a:pt x="25" y="87"/>
                  <a:pt x="25" y="59"/>
                </a:cubicBezTo>
                <a:cubicBezTo>
                  <a:pt x="25" y="31"/>
                  <a:pt x="48" y="9"/>
                  <a:pt x="76" y="9"/>
                </a:cubicBezTo>
                <a:close/>
                <a:moveTo>
                  <a:pt x="105" y="70"/>
                </a:moveTo>
                <a:cubicBezTo>
                  <a:pt x="103" y="71"/>
                  <a:pt x="103" y="74"/>
                  <a:pt x="104" y="75"/>
                </a:cubicBezTo>
                <a:cubicBezTo>
                  <a:pt x="106" y="76"/>
                  <a:pt x="109" y="78"/>
                  <a:pt x="110" y="75"/>
                </a:cubicBezTo>
                <a:cubicBezTo>
                  <a:pt x="111" y="72"/>
                  <a:pt x="106" y="69"/>
                  <a:pt x="105" y="70"/>
                </a:cubicBezTo>
                <a:close/>
                <a:moveTo>
                  <a:pt x="39" y="54"/>
                </a:moveTo>
                <a:cubicBezTo>
                  <a:pt x="39" y="54"/>
                  <a:pt x="42" y="60"/>
                  <a:pt x="56" y="66"/>
                </a:cubicBezTo>
                <a:cubicBezTo>
                  <a:pt x="56" y="66"/>
                  <a:pt x="59" y="66"/>
                  <a:pt x="56" y="63"/>
                </a:cubicBezTo>
                <a:cubicBezTo>
                  <a:pt x="52" y="60"/>
                  <a:pt x="49" y="56"/>
                  <a:pt x="53" y="54"/>
                </a:cubicBezTo>
                <a:cubicBezTo>
                  <a:pt x="57" y="52"/>
                  <a:pt x="58" y="52"/>
                  <a:pt x="59" y="56"/>
                </a:cubicBezTo>
                <a:cubicBezTo>
                  <a:pt x="60" y="60"/>
                  <a:pt x="63" y="58"/>
                  <a:pt x="63" y="54"/>
                </a:cubicBezTo>
                <a:cubicBezTo>
                  <a:pt x="64" y="50"/>
                  <a:pt x="70" y="47"/>
                  <a:pt x="74" y="45"/>
                </a:cubicBezTo>
                <a:cubicBezTo>
                  <a:pt x="78" y="43"/>
                  <a:pt x="81" y="43"/>
                  <a:pt x="81" y="40"/>
                </a:cubicBezTo>
                <a:cubicBezTo>
                  <a:pt x="81" y="37"/>
                  <a:pt x="79" y="34"/>
                  <a:pt x="73" y="34"/>
                </a:cubicBezTo>
                <a:cubicBezTo>
                  <a:pt x="67" y="34"/>
                  <a:pt x="70" y="43"/>
                  <a:pt x="64" y="38"/>
                </a:cubicBezTo>
                <a:cubicBezTo>
                  <a:pt x="59" y="33"/>
                  <a:pt x="66" y="34"/>
                  <a:pt x="68" y="33"/>
                </a:cubicBezTo>
                <a:cubicBezTo>
                  <a:pt x="71" y="32"/>
                  <a:pt x="73" y="27"/>
                  <a:pt x="69" y="27"/>
                </a:cubicBezTo>
                <a:cubicBezTo>
                  <a:pt x="64" y="27"/>
                  <a:pt x="65" y="29"/>
                  <a:pt x="62" y="28"/>
                </a:cubicBezTo>
                <a:cubicBezTo>
                  <a:pt x="58" y="26"/>
                  <a:pt x="57" y="32"/>
                  <a:pt x="54" y="31"/>
                </a:cubicBezTo>
                <a:cubicBezTo>
                  <a:pt x="53" y="31"/>
                  <a:pt x="51" y="29"/>
                  <a:pt x="49" y="27"/>
                </a:cubicBezTo>
                <a:cubicBezTo>
                  <a:pt x="42" y="32"/>
                  <a:pt x="38" y="40"/>
                  <a:pt x="35" y="48"/>
                </a:cubicBezTo>
                <a:cubicBezTo>
                  <a:pt x="37" y="52"/>
                  <a:pt x="39" y="54"/>
                  <a:pt x="39" y="54"/>
                </a:cubicBezTo>
                <a:close/>
                <a:moveTo>
                  <a:pt x="129" y="103"/>
                </a:moveTo>
                <a:cubicBezTo>
                  <a:pt x="128" y="103"/>
                  <a:pt x="127" y="104"/>
                  <a:pt x="126" y="105"/>
                </a:cubicBezTo>
                <a:cubicBezTo>
                  <a:pt x="126" y="105"/>
                  <a:pt x="126" y="105"/>
                  <a:pt x="126" y="105"/>
                </a:cubicBezTo>
                <a:cubicBezTo>
                  <a:pt x="113" y="118"/>
                  <a:pt x="96" y="127"/>
                  <a:pt x="76" y="127"/>
                </a:cubicBezTo>
                <a:cubicBezTo>
                  <a:pt x="39" y="127"/>
                  <a:pt x="8" y="96"/>
                  <a:pt x="8" y="59"/>
                </a:cubicBezTo>
                <a:cubicBezTo>
                  <a:pt x="8" y="40"/>
                  <a:pt x="17" y="22"/>
                  <a:pt x="30" y="10"/>
                </a:cubicBezTo>
                <a:cubicBezTo>
                  <a:pt x="30" y="10"/>
                  <a:pt x="30" y="10"/>
                  <a:pt x="30" y="10"/>
                </a:cubicBezTo>
                <a:cubicBezTo>
                  <a:pt x="31" y="9"/>
                  <a:pt x="32" y="8"/>
                  <a:pt x="32" y="6"/>
                </a:cubicBezTo>
                <a:cubicBezTo>
                  <a:pt x="32" y="4"/>
                  <a:pt x="30" y="2"/>
                  <a:pt x="27" y="2"/>
                </a:cubicBezTo>
                <a:cubicBezTo>
                  <a:pt x="26" y="2"/>
                  <a:pt x="25" y="3"/>
                  <a:pt x="24" y="4"/>
                </a:cubicBezTo>
                <a:cubicBezTo>
                  <a:pt x="24" y="4"/>
                  <a:pt x="24" y="4"/>
                  <a:pt x="24" y="4"/>
                </a:cubicBezTo>
                <a:cubicBezTo>
                  <a:pt x="9" y="17"/>
                  <a:pt x="0" y="37"/>
                  <a:pt x="0" y="59"/>
                </a:cubicBezTo>
                <a:cubicBezTo>
                  <a:pt x="0" y="100"/>
                  <a:pt x="32" y="133"/>
                  <a:pt x="72" y="135"/>
                </a:cubicBezTo>
                <a:cubicBezTo>
                  <a:pt x="72" y="177"/>
                  <a:pt x="72" y="177"/>
                  <a:pt x="72" y="177"/>
                </a:cubicBezTo>
                <a:cubicBezTo>
                  <a:pt x="46" y="177"/>
                  <a:pt x="46" y="177"/>
                  <a:pt x="46" y="177"/>
                </a:cubicBezTo>
                <a:cubicBezTo>
                  <a:pt x="44" y="177"/>
                  <a:pt x="42" y="179"/>
                  <a:pt x="42" y="182"/>
                </a:cubicBezTo>
                <a:cubicBezTo>
                  <a:pt x="42" y="184"/>
                  <a:pt x="44" y="186"/>
                  <a:pt x="46" y="186"/>
                </a:cubicBezTo>
                <a:cubicBezTo>
                  <a:pt x="105" y="186"/>
                  <a:pt x="105" y="186"/>
                  <a:pt x="105" y="186"/>
                </a:cubicBezTo>
                <a:cubicBezTo>
                  <a:pt x="108" y="186"/>
                  <a:pt x="110" y="184"/>
                  <a:pt x="110" y="182"/>
                </a:cubicBezTo>
                <a:cubicBezTo>
                  <a:pt x="110" y="179"/>
                  <a:pt x="108" y="177"/>
                  <a:pt x="105" y="177"/>
                </a:cubicBezTo>
                <a:cubicBezTo>
                  <a:pt x="80" y="177"/>
                  <a:pt x="80" y="177"/>
                  <a:pt x="80" y="177"/>
                </a:cubicBezTo>
                <a:cubicBezTo>
                  <a:pt x="80" y="135"/>
                  <a:pt x="80" y="135"/>
                  <a:pt x="80" y="135"/>
                </a:cubicBezTo>
                <a:cubicBezTo>
                  <a:pt x="100" y="134"/>
                  <a:pt x="119" y="125"/>
                  <a:pt x="132" y="111"/>
                </a:cubicBezTo>
                <a:cubicBezTo>
                  <a:pt x="131" y="111"/>
                  <a:pt x="131" y="111"/>
                  <a:pt x="131" y="111"/>
                </a:cubicBezTo>
                <a:cubicBezTo>
                  <a:pt x="132" y="110"/>
                  <a:pt x="133" y="109"/>
                  <a:pt x="133" y="108"/>
                </a:cubicBezTo>
                <a:cubicBezTo>
                  <a:pt x="133" y="105"/>
                  <a:pt x="131" y="103"/>
                  <a:pt x="129" y="10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418189" y="1743265"/>
            <a:ext cx="2604515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Plum gummi bears. Apple</a:t>
            </a:r>
          </a:p>
          <a:p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pie yummy cake with candy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412469" y="1473395"/>
            <a:ext cx="1443024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BRAIN NUKLEUS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412469" y="3442008"/>
            <a:ext cx="2604515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Sugar gummi bears. Apple</a:t>
            </a:r>
          </a:p>
          <a:p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pie yummy cake with candy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406749" y="3172138"/>
            <a:ext cx="1416926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VISUAL CORTEX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406749" y="5137253"/>
            <a:ext cx="2604515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Sugar plum gummi bears. </a:t>
            </a:r>
          </a:p>
          <a:p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pie yummy cake with candy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401030" y="4867383"/>
            <a:ext cx="1856727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AROUND THE WORLD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76931" y="1737440"/>
            <a:ext cx="2604515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Sugar plum bears. Apple pie yummy cake with candy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328804" y="1467570"/>
            <a:ext cx="1452641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3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BUSINESS BRAIN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76931" y="3436183"/>
            <a:ext cx="2604515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Sugar gummi bears. Apple</a:t>
            </a:r>
          </a:p>
          <a:p>
            <a:pPr algn="r"/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pie yummy cake with candy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340602" y="3166312"/>
            <a:ext cx="1440843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3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BRAIN STORAGE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76931" y="5131428"/>
            <a:ext cx="2604515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Sugar plum gummi bears. </a:t>
            </a:r>
          </a:p>
          <a:p>
            <a:pPr algn="r"/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ea typeface="Roboto Light" panose="02000000000000000000" pitchFamily="2" charset="0"/>
              </a:rPr>
              <a:t>pie yummy cake with candy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508212" y="4861558"/>
            <a:ext cx="1273233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3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TICKET BRAIN</a:t>
            </a:r>
          </a:p>
        </p:txBody>
      </p:sp>
    </p:spTree>
    <p:extLst>
      <p:ext uri="{BB962C8B-B14F-4D97-AF65-F5344CB8AC3E}">
        <p14:creationId xmlns:p14="http://schemas.microsoft.com/office/powerpoint/2010/main" val="5455586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5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750"/>
                            </p:stCondLst>
                            <p:childTnLst>
                              <p:par>
                                <p:cTn id="42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8" decel="9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8" decel="9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8" decel="9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decel="9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decel="9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8" decel="9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8" decel="9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8" decel="9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2" decel="9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2" decel="9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2" decel="9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2" decel="9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2" decel="9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2" decel="9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2" decel="9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2" decel="9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2" decel="9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 animBg="1"/>
      <p:bldP spid="13" grpId="0" animBg="1"/>
      <p:bldP spid="29" grpId="0" animBg="1"/>
      <p:bldP spid="30" grpId="0" animBg="1"/>
      <p:bldP spid="31" grpId="0" animBg="1"/>
      <p:bldP spid="7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Four Cycle 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</a:p>
        </p:txBody>
      </p:sp>
      <p:sp>
        <p:nvSpPr>
          <p:cNvPr id="3" name="Circular Arrow 2"/>
          <p:cNvSpPr/>
          <p:nvPr/>
        </p:nvSpPr>
        <p:spPr>
          <a:xfrm>
            <a:off x="4163237" y="1870444"/>
            <a:ext cx="3940480" cy="3941507"/>
          </a:xfrm>
          <a:prstGeom prst="circularArrow">
            <a:avLst>
              <a:gd name="adj1" fmla="val 4668"/>
              <a:gd name="adj2" fmla="val 272909"/>
              <a:gd name="adj3" fmla="val 12840990"/>
              <a:gd name="adj4" fmla="val 18024320"/>
              <a:gd name="adj5" fmla="val 4847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" name="Rounded Rectangle 3"/>
          <p:cNvSpPr/>
          <p:nvPr/>
        </p:nvSpPr>
        <p:spPr>
          <a:xfrm>
            <a:off x="4819767" y="4572601"/>
            <a:ext cx="2617367" cy="1309024"/>
          </a:xfrm>
          <a:prstGeom prst="roundRect">
            <a:avLst/>
          </a:prstGeom>
          <a:gradFill>
            <a:gsLst>
              <a:gs pos="0">
                <a:schemeClr val="accent3"/>
              </a:gs>
              <a:gs pos="100000">
                <a:schemeClr val="accent2"/>
              </a:gs>
            </a:gsLst>
            <a:lin ang="162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Rounded Rectangle 4"/>
          <p:cNvSpPr/>
          <p:nvPr/>
        </p:nvSpPr>
        <p:spPr>
          <a:xfrm>
            <a:off x="3372574" y="3181849"/>
            <a:ext cx="2617367" cy="1309024"/>
          </a:xfrm>
          <a:prstGeom prst="roundRect">
            <a:avLst/>
          </a:prstGeom>
          <a:gradFill>
            <a:gsLst>
              <a:gs pos="0">
                <a:schemeClr val="accent4"/>
              </a:gs>
              <a:gs pos="100000">
                <a:schemeClr val="accent3"/>
              </a:gs>
            </a:gsLst>
            <a:lin ang="162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Rounded Rectangle 5"/>
          <p:cNvSpPr/>
          <p:nvPr/>
        </p:nvSpPr>
        <p:spPr>
          <a:xfrm>
            <a:off x="6202060" y="3179607"/>
            <a:ext cx="2617367" cy="1309024"/>
          </a:xfrm>
          <a:prstGeom prst="roundRect">
            <a:avLst/>
          </a:prstGeom>
          <a:gradFill>
            <a:gsLst>
              <a:gs pos="0">
                <a:schemeClr val="accent4"/>
              </a:gs>
              <a:gs pos="100000">
                <a:schemeClr val="accent6"/>
              </a:gs>
            </a:gsLst>
            <a:lin ang="162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Rounded Rectangle 6"/>
          <p:cNvSpPr/>
          <p:nvPr/>
        </p:nvSpPr>
        <p:spPr>
          <a:xfrm>
            <a:off x="4837027" y="1732098"/>
            <a:ext cx="2617367" cy="1309024"/>
          </a:xfrm>
          <a:prstGeom prst="round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Title 1"/>
          <p:cNvSpPr txBox="1"/>
          <p:nvPr/>
        </p:nvSpPr>
        <p:spPr>
          <a:xfrm>
            <a:off x="4812077" y="2446377"/>
            <a:ext cx="26257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endParaRPr lang="id-ID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/>
          <p:cNvSpPr txBox="1"/>
          <p:nvPr/>
        </p:nvSpPr>
        <p:spPr>
          <a:xfrm>
            <a:off x="3372574" y="3917838"/>
            <a:ext cx="26257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endParaRPr lang="id-ID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/>
          <p:cNvSpPr txBox="1"/>
          <p:nvPr/>
        </p:nvSpPr>
        <p:spPr>
          <a:xfrm>
            <a:off x="6221099" y="3917838"/>
            <a:ext cx="26257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endParaRPr lang="id-ID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/>
          <p:cNvSpPr txBox="1"/>
          <p:nvPr/>
        </p:nvSpPr>
        <p:spPr>
          <a:xfrm>
            <a:off x="4812077" y="5381680"/>
            <a:ext cx="26257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endParaRPr lang="id-ID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957340" y="4851182"/>
            <a:ext cx="376877" cy="428578"/>
            <a:chOff x="9805987" y="1155701"/>
            <a:chExt cx="439738" cy="500062"/>
          </a:xfrm>
          <a:solidFill>
            <a:schemeClr val="bg1"/>
          </a:solidFill>
        </p:grpSpPr>
        <p:sp>
          <p:nvSpPr>
            <p:cNvPr id="16" name="Freeform 108"/>
            <p:cNvSpPr>
              <a:spLocks noEditPoints="1"/>
            </p:cNvSpPr>
            <p:nvPr/>
          </p:nvSpPr>
          <p:spPr bwMode="auto">
            <a:xfrm>
              <a:off x="9899650" y="1155701"/>
              <a:ext cx="252413" cy="125413"/>
            </a:xfrm>
            <a:custGeom>
              <a:avLst/>
              <a:gdLst>
                <a:gd name="T0" fmla="*/ 32 w 32"/>
                <a:gd name="T1" fmla="*/ 8 h 16"/>
                <a:gd name="T2" fmla="*/ 24 w 32"/>
                <a:gd name="T3" fmla="*/ 8 h 16"/>
                <a:gd name="T4" fmla="*/ 16 w 32"/>
                <a:gd name="T5" fmla="*/ 0 h 16"/>
                <a:gd name="T6" fmla="*/ 8 w 32"/>
                <a:gd name="T7" fmla="*/ 8 h 16"/>
                <a:gd name="T8" fmla="*/ 0 w 32"/>
                <a:gd name="T9" fmla="*/ 8 h 16"/>
                <a:gd name="T10" fmla="*/ 0 w 32"/>
                <a:gd name="T11" fmla="*/ 16 h 16"/>
                <a:gd name="T12" fmla="*/ 32 w 32"/>
                <a:gd name="T13" fmla="*/ 16 h 16"/>
                <a:gd name="T14" fmla="*/ 32 w 32"/>
                <a:gd name="T15" fmla="*/ 8 h 16"/>
                <a:gd name="T16" fmla="*/ 16 w 32"/>
                <a:gd name="T17" fmla="*/ 12 h 16"/>
                <a:gd name="T18" fmla="*/ 12 w 32"/>
                <a:gd name="T19" fmla="*/ 8 h 16"/>
                <a:gd name="T20" fmla="*/ 16 w 32"/>
                <a:gd name="T21" fmla="*/ 4 h 16"/>
                <a:gd name="T22" fmla="*/ 20 w 32"/>
                <a:gd name="T23" fmla="*/ 8 h 16"/>
                <a:gd name="T24" fmla="*/ 16 w 32"/>
                <a:gd name="T2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6">
                  <a:moveTo>
                    <a:pt x="32" y="8"/>
                  </a:moveTo>
                  <a:cubicBezTo>
                    <a:pt x="24" y="8"/>
                    <a:pt x="24" y="8"/>
                    <a:pt x="24" y="8"/>
                  </a:cubicBezTo>
                  <a:cubicBezTo>
                    <a:pt x="24" y="4"/>
                    <a:pt x="20" y="0"/>
                    <a:pt x="16" y="0"/>
                  </a:cubicBezTo>
                  <a:cubicBezTo>
                    <a:pt x="12" y="0"/>
                    <a:pt x="8" y="4"/>
                    <a:pt x="8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2" y="16"/>
                    <a:pt x="32" y="16"/>
                    <a:pt x="32" y="16"/>
                  </a:cubicBezTo>
                  <a:lnTo>
                    <a:pt x="32" y="8"/>
                  </a:lnTo>
                  <a:close/>
                  <a:moveTo>
                    <a:pt x="16" y="12"/>
                  </a:moveTo>
                  <a:cubicBezTo>
                    <a:pt x="14" y="12"/>
                    <a:pt x="12" y="10"/>
                    <a:pt x="12" y="8"/>
                  </a:cubicBezTo>
                  <a:cubicBezTo>
                    <a:pt x="12" y="6"/>
                    <a:pt x="14" y="4"/>
                    <a:pt x="16" y="4"/>
                  </a:cubicBezTo>
                  <a:cubicBezTo>
                    <a:pt x="18" y="4"/>
                    <a:pt x="20" y="6"/>
                    <a:pt x="20" y="8"/>
                  </a:cubicBezTo>
                  <a:cubicBezTo>
                    <a:pt x="20" y="10"/>
                    <a:pt x="18" y="12"/>
                    <a:pt x="1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 109"/>
            <p:cNvSpPr>
              <a:spLocks noEditPoints="1"/>
            </p:cNvSpPr>
            <p:nvPr/>
          </p:nvSpPr>
          <p:spPr bwMode="auto">
            <a:xfrm>
              <a:off x="9805987" y="1217613"/>
              <a:ext cx="439738" cy="438150"/>
            </a:xfrm>
            <a:custGeom>
              <a:avLst/>
              <a:gdLst>
                <a:gd name="T0" fmla="*/ 237 w 277"/>
                <a:gd name="T1" fmla="*/ 0 h 276"/>
                <a:gd name="T2" fmla="*/ 237 w 277"/>
                <a:gd name="T3" fmla="*/ 59 h 276"/>
                <a:gd name="T4" fmla="*/ 40 w 277"/>
                <a:gd name="T5" fmla="*/ 59 h 276"/>
                <a:gd name="T6" fmla="*/ 40 w 277"/>
                <a:gd name="T7" fmla="*/ 0 h 276"/>
                <a:gd name="T8" fmla="*/ 0 w 277"/>
                <a:gd name="T9" fmla="*/ 0 h 276"/>
                <a:gd name="T10" fmla="*/ 0 w 277"/>
                <a:gd name="T11" fmla="*/ 276 h 276"/>
                <a:gd name="T12" fmla="*/ 277 w 277"/>
                <a:gd name="T13" fmla="*/ 276 h 276"/>
                <a:gd name="T14" fmla="*/ 277 w 277"/>
                <a:gd name="T15" fmla="*/ 0 h 276"/>
                <a:gd name="T16" fmla="*/ 237 w 277"/>
                <a:gd name="T17" fmla="*/ 0 h 276"/>
                <a:gd name="T18" fmla="*/ 129 w 277"/>
                <a:gd name="T19" fmla="*/ 232 h 276"/>
                <a:gd name="T20" fmla="*/ 114 w 277"/>
                <a:gd name="T21" fmla="*/ 222 h 276"/>
                <a:gd name="T22" fmla="*/ 59 w 277"/>
                <a:gd name="T23" fmla="*/ 163 h 276"/>
                <a:gd name="T24" fmla="*/ 89 w 277"/>
                <a:gd name="T25" fmla="*/ 138 h 276"/>
                <a:gd name="T26" fmla="*/ 129 w 277"/>
                <a:gd name="T27" fmla="*/ 178 h 276"/>
                <a:gd name="T28" fmla="*/ 208 w 277"/>
                <a:gd name="T29" fmla="*/ 99 h 276"/>
                <a:gd name="T30" fmla="*/ 237 w 277"/>
                <a:gd name="T31" fmla="*/ 128 h 276"/>
                <a:gd name="T32" fmla="*/ 129 w 277"/>
                <a:gd name="T33" fmla="*/ 232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77" h="276">
                  <a:moveTo>
                    <a:pt x="237" y="0"/>
                  </a:moveTo>
                  <a:lnTo>
                    <a:pt x="237" y="59"/>
                  </a:lnTo>
                  <a:lnTo>
                    <a:pt x="40" y="59"/>
                  </a:lnTo>
                  <a:lnTo>
                    <a:pt x="40" y="0"/>
                  </a:lnTo>
                  <a:lnTo>
                    <a:pt x="0" y="0"/>
                  </a:lnTo>
                  <a:lnTo>
                    <a:pt x="0" y="276"/>
                  </a:lnTo>
                  <a:lnTo>
                    <a:pt x="277" y="276"/>
                  </a:lnTo>
                  <a:lnTo>
                    <a:pt x="277" y="0"/>
                  </a:lnTo>
                  <a:lnTo>
                    <a:pt x="237" y="0"/>
                  </a:lnTo>
                  <a:close/>
                  <a:moveTo>
                    <a:pt x="129" y="232"/>
                  </a:moveTo>
                  <a:lnTo>
                    <a:pt x="114" y="222"/>
                  </a:lnTo>
                  <a:lnTo>
                    <a:pt x="59" y="163"/>
                  </a:lnTo>
                  <a:lnTo>
                    <a:pt x="89" y="138"/>
                  </a:lnTo>
                  <a:lnTo>
                    <a:pt x="129" y="178"/>
                  </a:lnTo>
                  <a:lnTo>
                    <a:pt x="208" y="99"/>
                  </a:lnTo>
                  <a:lnTo>
                    <a:pt x="237" y="128"/>
                  </a:lnTo>
                  <a:lnTo>
                    <a:pt x="129" y="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322359" y="3437573"/>
            <a:ext cx="376767" cy="438280"/>
            <a:chOff x="9309100" y="825501"/>
            <a:chExt cx="700088" cy="814388"/>
          </a:xfrm>
          <a:solidFill>
            <a:schemeClr val="bg1"/>
          </a:solidFill>
        </p:grpSpPr>
        <p:sp>
          <p:nvSpPr>
            <p:cNvPr id="19" name="Freeform 5"/>
            <p:cNvSpPr>
              <a:spLocks/>
            </p:cNvSpPr>
            <p:nvPr/>
          </p:nvSpPr>
          <p:spPr bwMode="auto">
            <a:xfrm>
              <a:off x="9693275" y="974726"/>
              <a:ext cx="309563" cy="409575"/>
            </a:xfrm>
            <a:custGeom>
              <a:avLst/>
              <a:gdLst>
                <a:gd name="T0" fmla="*/ 0 w 254"/>
                <a:gd name="T1" fmla="*/ 236 h 336"/>
                <a:gd name="T2" fmla="*/ 236 w 254"/>
                <a:gd name="T3" fmla="*/ 336 h 336"/>
                <a:gd name="T4" fmla="*/ 254 w 254"/>
                <a:gd name="T5" fmla="*/ 240 h 336"/>
                <a:gd name="T6" fmla="*/ 102 w 254"/>
                <a:gd name="T7" fmla="*/ 0 h 336"/>
                <a:gd name="T8" fmla="*/ 0 w 254"/>
                <a:gd name="T9" fmla="*/ 2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336">
                  <a:moveTo>
                    <a:pt x="0" y="236"/>
                  </a:moveTo>
                  <a:cubicBezTo>
                    <a:pt x="236" y="336"/>
                    <a:pt x="236" y="336"/>
                    <a:pt x="236" y="336"/>
                  </a:cubicBezTo>
                  <a:cubicBezTo>
                    <a:pt x="247" y="307"/>
                    <a:pt x="254" y="274"/>
                    <a:pt x="254" y="240"/>
                  </a:cubicBezTo>
                  <a:cubicBezTo>
                    <a:pt x="254" y="134"/>
                    <a:pt x="192" y="43"/>
                    <a:pt x="102" y="0"/>
                  </a:cubicBezTo>
                  <a:lnTo>
                    <a:pt x="0" y="2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6"/>
            <p:cNvSpPr>
              <a:spLocks/>
            </p:cNvSpPr>
            <p:nvPr/>
          </p:nvSpPr>
          <p:spPr bwMode="auto">
            <a:xfrm>
              <a:off x="9309100" y="920751"/>
              <a:ext cx="700088" cy="719138"/>
            </a:xfrm>
            <a:custGeom>
              <a:avLst/>
              <a:gdLst>
                <a:gd name="T0" fmla="*/ 293 w 574"/>
                <a:gd name="T1" fmla="*/ 296 h 590"/>
                <a:gd name="T2" fmla="*/ 216 w 574"/>
                <a:gd name="T3" fmla="*/ 0 h 590"/>
                <a:gd name="T4" fmla="*/ 0 w 574"/>
                <a:gd name="T5" fmla="*/ 289 h 590"/>
                <a:gd name="T6" fmla="*/ 301 w 574"/>
                <a:gd name="T7" fmla="*/ 590 h 590"/>
                <a:gd name="T8" fmla="*/ 574 w 574"/>
                <a:gd name="T9" fmla="*/ 416 h 590"/>
                <a:gd name="T10" fmla="*/ 293 w 574"/>
                <a:gd name="T11" fmla="*/ 296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590">
                  <a:moveTo>
                    <a:pt x="293" y="296"/>
                  </a:moveTo>
                  <a:cubicBezTo>
                    <a:pt x="216" y="0"/>
                    <a:pt x="216" y="0"/>
                    <a:pt x="216" y="0"/>
                  </a:cubicBezTo>
                  <a:cubicBezTo>
                    <a:pt x="91" y="37"/>
                    <a:pt x="0" y="152"/>
                    <a:pt x="0" y="289"/>
                  </a:cubicBezTo>
                  <a:cubicBezTo>
                    <a:pt x="0" y="455"/>
                    <a:pt x="135" y="590"/>
                    <a:pt x="301" y="590"/>
                  </a:cubicBezTo>
                  <a:cubicBezTo>
                    <a:pt x="422" y="590"/>
                    <a:pt x="527" y="519"/>
                    <a:pt x="574" y="416"/>
                  </a:cubicBezTo>
                  <a:lnTo>
                    <a:pt x="293" y="2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9574213" y="825501"/>
              <a:ext cx="268288" cy="409575"/>
            </a:xfrm>
            <a:custGeom>
              <a:avLst/>
              <a:gdLst>
                <a:gd name="T0" fmla="*/ 85 w 219"/>
                <a:gd name="T1" fmla="*/ 336 h 336"/>
                <a:gd name="T2" fmla="*/ 219 w 219"/>
                <a:gd name="T3" fmla="*/ 27 h 336"/>
                <a:gd name="T4" fmla="*/ 82 w 219"/>
                <a:gd name="T5" fmla="*/ 0 h 336"/>
                <a:gd name="T6" fmla="*/ 0 w 219"/>
                <a:gd name="T7" fmla="*/ 10 h 336"/>
                <a:gd name="T8" fmla="*/ 85 w 219"/>
                <a:gd name="T9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9" h="336">
                  <a:moveTo>
                    <a:pt x="85" y="336"/>
                  </a:moveTo>
                  <a:cubicBezTo>
                    <a:pt x="219" y="27"/>
                    <a:pt x="219" y="27"/>
                    <a:pt x="219" y="27"/>
                  </a:cubicBezTo>
                  <a:cubicBezTo>
                    <a:pt x="177" y="10"/>
                    <a:pt x="131" y="0"/>
                    <a:pt x="82" y="0"/>
                  </a:cubicBezTo>
                  <a:cubicBezTo>
                    <a:pt x="54" y="0"/>
                    <a:pt x="26" y="4"/>
                    <a:pt x="0" y="10"/>
                  </a:cubicBezTo>
                  <a:lnTo>
                    <a:pt x="85" y="3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491190" y="3471287"/>
            <a:ext cx="380133" cy="380134"/>
            <a:chOff x="8756835" y="3387391"/>
            <a:chExt cx="380133" cy="380134"/>
          </a:xfrm>
          <a:solidFill>
            <a:schemeClr val="bg1"/>
          </a:solidFill>
        </p:grpSpPr>
        <p:sp>
          <p:nvSpPr>
            <p:cNvPr id="23" name="Freeform 11"/>
            <p:cNvSpPr>
              <a:spLocks/>
            </p:cNvSpPr>
            <p:nvPr/>
          </p:nvSpPr>
          <p:spPr bwMode="auto">
            <a:xfrm>
              <a:off x="8957479" y="3387391"/>
              <a:ext cx="179489" cy="179490"/>
            </a:xfrm>
            <a:custGeom>
              <a:avLst/>
              <a:gdLst>
                <a:gd name="T0" fmla="*/ 12 w 117"/>
                <a:gd name="T1" fmla="*/ 98 h 117"/>
                <a:gd name="T2" fmla="*/ 16 w 117"/>
                <a:gd name="T3" fmla="*/ 94 h 117"/>
                <a:gd name="T4" fmla="*/ 23 w 117"/>
                <a:gd name="T5" fmla="*/ 94 h 117"/>
                <a:gd name="T6" fmla="*/ 23 w 117"/>
                <a:gd name="T7" fmla="*/ 101 h 117"/>
                <a:gd name="T8" fmla="*/ 19 w 117"/>
                <a:gd name="T9" fmla="*/ 105 h 117"/>
                <a:gd name="T10" fmla="*/ 31 w 117"/>
                <a:gd name="T11" fmla="*/ 117 h 117"/>
                <a:gd name="T12" fmla="*/ 53 w 117"/>
                <a:gd name="T13" fmla="*/ 95 h 117"/>
                <a:gd name="T14" fmla="*/ 101 w 117"/>
                <a:gd name="T15" fmla="*/ 83 h 117"/>
                <a:gd name="T16" fmla="*/ 113 w 117"/>
                <a:gd name="T17" fmla="*/ 39 h 117"/>
                <a:gd name="T18" fmla="*/ 87 w 117"/>
                <a:gd name="T19" fmla="*/ 65 h 117"/>
                <a:gd name="T20" fmla="*/ 68 w 117"/>
                <a:gd name="T21" fmla="*/ 65 h 117"/>
                <a:gd name="T22" fmla="*/ 52 w 117"/>
                <a:gd name="T23" fmla="*/ 49 h 117"/>
                <a:gd name="T24" fmla="*/ 52 w 117"/>
                <a:gd name="T25" fmla="*/ 30 h 117"/>
                <a:gd name="T26" fmla="*/ 78 w 117"/>
                <a:gd name="T27" fmla="*/ 4 h 117"/>
                <a:gd name="T28" fmla="*/ 34 w 117"/>
                <a:gd name="T29" fmla="*/ 17 h 117"/>
                <a:gd name="T30" fmla="*/ 22 w 117"/>
                <a:gd name="T31" fmla="*/ 64 h 117"/>
                <a:gd name="T32" fmla="*/ 0 w 117"/>
                <a:gd name="T33" fmla="*/ 86 h 117"/>
                <a:gd name="T34" fmla="*/ 12 w 117"/>
                <a:gd name="T35" fmla="*/ 98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7" h="117">
                  <a:moveTo>
                    <a:pt x="12" y="98"/>
                  </a:moveTo>
                  <a:cubicBezTo>
                    <a:pt x="16" y="94"/>
                    <a:pt x="16" y="94"/>
                    <a:pt x="16" y="94"/>
                  </a:cubicBezTo>
                  <a:cubicBezTo>
                    <a:pt x="18" y="92"/>
                    <a:pt x="21" y="92"/>
                    <a:pt x="23" y="94"/>
                  </a:cubicBezTo>
                  <a:cubicBezTo>
                    <a:pt x="25" y="96"/>
                    <a:pt x="25" y="99"/>
                    <a:pt x="23" y="101"/>
                  </a:cubicBezTo>
                  <a:cubicBezTo>
                    <a:pt x="19" y="105"/>
                    <a:pt x="19" y="105"/>
                    <a:pt x="19" y="105"/>
                  </a:cubicBezTo>
                  <a:cubicBezTo>
                    <a:pt x="31" y="117"/>
                    <a:pt x="31" y="117"/>
                    <a:pt x="31" y="117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69" y="100"/>
                    <a:pt x="88" y="96"/>
                    <a:pt x="101" y="83"/>
                  </a:cubicBezTo>
                  <a:cubicBezTo>
                    <a:pt x="113" y="71"/>
                    <a:pt x="117" y="54"/>
                    <a:pt x="113" y="39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2" y="70"/>
                    <a:pt x="74" y="70"/>
                    <a:pt x="68" y="65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47" y="44"/>
                    <a:pt x="47" y="35"/>
                    <a:pt x="52" y="30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63" y="0"/>
                    <a:pt x="46" y="5"/>
                    <a:pt x="34" y="17"/>
                  </a:cubicBezTo>
                  <a:cubicBezTo>
                    <a:pt x="21" y="29"/>
                    <a:pt x="17" y="48"/>
                    <a:pt x="22" y="64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12" y="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12"/>
            <p:cNvSpPr>
              <a:spLocks/>
            </p:cNvSpPr>
            <p:nvPr/>
          </p:nvSpPr>
          <p:spPr bwMode="auto">
            <a:xfrm>
              <a:off x="8756835" y="3589958"/>
              <a:ext cx="177566" cy="177567"/>
            </a:xfrm>
            <a:custGeom>
              <a:avLst/>
              <a:gdLst>
                <a:gd name="T0" fmla="*/ 105 w 116"/>
                <a:gd name="T1" fmla="*/ 19 h 116"/>
                <a:gd name="T2" fmla="*/ 101 w 116"/>
                <a:gd name="T3" fmla="*/ 23 h 116"/>
                <a:gd name="T4" fmla="*/ 93 w 116"/>
                <a:gd name="T5" fmla="*/ 23 h 116"/>
                <a:gd name="T6" fmla="*/ 93 w 116"/>
                <a:gd name="T7" fmla="*/ 15 h 116"/>
                <a:gd name="T8" fmla="*/ 97 w 116"/>
                <a:gd name="T9" fmla="*/ 11 h 116"/>
                <a:gd name="T10" fmla="*/ 86 w 116"/>
                <a:gd name="T11" fmla="*/ 0 h 116"/>
                <a:gd name="T12" fmla="*/ 64 w 116"/>
                <a:gd name="T13" fmla="*/ 22 h 116"/>
                <a:gd name="T14" fmla="*/ 16 w 116"/>
                <a:gd name="T15" fmla="*/ 34 h 116"/>
                <a:gd name="T16" fmla="*/ 4 w 116"/>
                <a:gd name="T17" fmla="*/ 78 h 116"/>
                <a:gd name="T18" fmla="*/ 30 w 116"/>
                <a:gd name="T19" fmla="*/ 52 h 116"/>
                <a:gd name="T20" fmla="*/ 48 w 116"/>
                <a:gd name="T21" fmla="*/ 52 h 116"/>
                <a:gd name="T22" fmla="*/ 64 w 116"/>
                <a:gd name="T23" fmla="*/ 68 h 116"/>
                <a:gd name="T24" fmla="*/ 64 w 116"/>
                <a:gd name="T25" fmla="*/ 86 h 116"/>
                <a:gd name="T26" fmla="*/ 38 w 116"/>
                <a:gd name="T27" fmla="*/ 113 h 116"/>
                <a:gd name="T28" fmla="*/ 83 w 116"/>
                <a:gd name="T29" fmla="*/ 100 h 116"/>
                <a:gd name="T30" fmla="*/ 94 w 116"/>
                <a:gd name="T31" fmla="*/ 52 h 116"/>
                <a:gd name="T32" fmla="*/ 116 w 116"/>
                <a:gd name="T33" fmla="*/ 30 h 116"/>
                <a:gd name="T34" fmla="*/ 105 w 116"/>
                <a:gd name="T35" fmla="*/ 19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6" h="116">
                  <a:moveTo>
                    <a:pt x="105" y="19"/>
                  </a:moveTo>
                  <a:cubicBezTo>
                    <a:pt x="101" y="23"/>
                    <a:pt x="101" y="23"/>
                    <a:pt x="101" y="23"/>
                  </a:cubicBezTo>
                  <a:cubicBezTo>
                    <a:pt x="99" y="25"/>
                    <a:pt x="95" y="25"/>
                    <a:pt x="93" y="23"/>
                  </a:cubicBezTo>
                  <a:cubicBezTo>
                    <a:pt x="91" y="21"/>
                    <a:pt x="91" y="17"/>
                    <a:pt x="93" y="15"/>
                  </a:cubicBezTo>
                  <a:cubicBezTo>
                    <a:pt x="97" y="11"/>
                    <a:pt x="97" y="11"/>
                    <a:pt x="97" y="11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64" y="22"/>
                    <a:pt x="64" y="22"/>
                    <a:pt x="64" y="22"/>
                  </a:cubicBezTo>
                  <a:cubicBezTo>
                    <a:pt x="47" y="17"/>
                    <a:pt x="29" y="21"/>
                    <a:pt x="16" y="34"/>
                  </a:cubicBezTo>
                  <a:cubicBezTo>
                    <a:pt x="4" y="46"/>
                    <a:pt x="0" y="63"/>
                    <a:pt x="4" y="78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5" y="47"/>
                    <a:pt x="43" y="47"/>
                    <a:pt x="48" y="52"/>
                  </a:cubicBezTo>
                  <a:cubicBezTo>
                    <a:pt x="64" y="68"/>
                    <a:pt x="64" y="68"/>
                    <a:pt x="64" y="68"/>
                  </a:cubicBezTo>
                  <a:cubicBezTo>
                    <a:pt x="69" y="73"/>
                    <a:pt x="69" y="81"/>
                    <a:pt x="64" y="86"/>
                  </a:cubicBezTo>
                  <a:cubicBezTo>
                    <a:pt x="38" y="113"/>
                    <a:pt x="38" y="113"/>
                    <a:pt x="38" y="113"/>
                  </a:cubicBezTo>
                  <a:cubicBezTo>
                    <a:pt x="53" y="116"/>
                    <a:pt x="71" y="112"/>
                    <a:pt x="83" y="100"/>
                  </a:cubicBezTo>
                  <a:cubicBezTo>
                    <a:pt x="95" y="87"/>
                    <a:pt x="99" y="69"/>
                    <a:pt x="94" y="52"/>
                  </a:cubicBezTo>
                  <a:cubicBezTo>
                    <a:pt x="116" y="30"/>
                    <a:pt x="116" y="30"/>
                    <a:pt x="116" y="30"/>
                  </a:cubicBezTo>
                  <a:lnTo>
                    <a:pt x="105" y="1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13"/>
            <p:cNvSpPr>
              <a:spLocks noEditPoints="1"/>
            </p:cNvSpPr>
            <p:nvPr/>
          </p:nvSpPr>
          <p:spPr bwMode="auto">
            <a:xfrm>
              <a:off x="8756835" y="3387391"/>
              <a:ext cx="380133" cy="380134"/>
            </a:xfrm>
            <a:custGeom>
              <a:avLst/>
              <a:gdLst>
                <a:gd name="T0" fmla="*/ 232 w 248"/>
                <a:gd name="T1" fmla="*/ 166 h 248"/>
                <a:gd name="T2" fmla="*/ 184 w 248"/>
                <a:gd name="T3" fmla="*/ 154 h 248"/>
                <a:gd name="T4" fmla="*/ 94 w 248"/>
                <a:gd name="T5" fmla="*/ 64 h 248"/>
                <a:gd name="T6" fmla="*/ 83 w 248"/>
                <a:gd name="T7" fmla="*/ 17 h 248"/>
                <a:gd name="T8" fmla="*/ 38 w 248"/>
                <a:gd name="T9" fmla="*/ 4 h 248"/>
                <a:gd name="T10" fmla="*/ 64 w 248"/>
                <a:gd name="T11" fmla="*/ 30 h 248"/>
                <a:gd name="T12" fmla="*/ 64 w 248"/>
                <a:gd name="T13" fmla="*/ 49 h 248"/>
                <a:gd name="T14" fmla="*/ 48 w 248"/>
                <a:gd name="T15" fmla="*/ 65 h 248"/>
                <a:gd name="T16" fmla="*/ 30 w 248"/>
                <a:gd name="T17" fmla="*/ 65 h 248"/>
                <a:gd name="T18" fmla="*/ 4 w 248"/>
                <a:gd name="T19" fmla="*/ 39 h 248"/>
                <a:gd name="T20" fmla="*/ 16 w 248"/>
                <a:gd name="T21" fmla="*/ 83 h 248"/>
                <a:gd name="T22" fmla="*/ 64 w 248"/>
                <a:gd name="T23" fmla="*/ 95 h 248"/>
                <a:gd name="T24" fmla="*/ 153 w 248"/>
                <a:gd name="T25" fmla="*/ 184 h 248"/>
                <a:gd name="T26" fmla="*/ 165 w 248"/>
                <a:gd name="T27" fmla="*/ 232 h 248"/>
                <a:gd name="T28" fmla="*/ 209 w 248"/>
                <a:gd name="T29" fmla="*/ 245 h 248"/>
                <a:gd name="T30" fmla="*/ 183 w 248"/>
                <a:gd name="T31" fmla="*/ 218 h 248"/>
                <a:gd name="T32" fmla="*/ 183 w 248"/>
                <a:gd name="T33" fmla="*/ 200 h 248"/>
                <a:gd name="T34" fmla="*/ 199 w 248"/>
                <a:gd name="T35" fmla="*/ 184 h 248"/>
                <a:gd name="T36" fmla="*/ 218 w 248"/>
                <a:gd name="T37" fmla="*/ 184 h 248"/>
                <a:gd name="T38" fmla="*/ 244 w 248"/>
                <a:gd name="T39" fmla="*/ 210 h 248"/>
                <a:gd name="T40" fmla="*/ 232 w 248"/>
                <a:gd name="T41" fmla="*/ 166 h 248"/>
                <a:gd name="T42" fmla="*/ 154 w 248"/>
                <a:gd name="T43" fmla="*/ 155 h 248"/>
                <a:gd name="T44" fmla="*/ 147 w 248"/>
                <a:gd name="T45" fmla="*/ 155 h 248"/>
                <a:gd name="T46" fmla="*/ 93 w 248"/>
                <a:gd name="T47" fmla="*/ 101 h 248"/>
                <a:gd name="T48" fmla="*/ 93 w 248"/>
                <a:gd name="T49" fmla="*/ 94 h 248"/>
                <a:gd name="T50" fmla="*/ 101 w 248"/>
                <a:gd name="T51" fmla="*/ 94 h 248"/>
                <a:gd name="T52" fmla="*/ 154 w 248"/>
                <a:gd name="T53" fmla="*/ 147 h 248"/>
                <a:gd name="T54" fmla="*/ 154 w 248"/>
                <a:gd name="T55" fmla="*/ 155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48" h="248">
                  <a:moveTo>
                    <a:pt x="232" y="166"/>
                  </a:moveTo>
                  <a:cubicBezTo>
                    <a:pt x="219" y="153"/>
                    <a:pt x="200" y="149"/>
                    <a:pt x="184" y="154"/>
                  </a:cubicBezTo>
                  <a:cubicBezTo>
                    <a:pt x="94" y="64"/>
                    <a:pt x="94" y="64"/>
                    <a:pt x="94" y="64"/>
                  </a:cubicBezTo>
                  <a:cubicBezTo>
                    <a:pt x="99" y="48"/>
                    <a:pt x="95" y="29"/>
                    <a:pt x="83" y="17"/>
                  </a:cubicBezTo>
                  <a:cubicBezTo>
                    <a:pt x="71" y="5"/>
                    <a:pt x="53" y="0"/>
                    <a:pt x="38" y="4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69" y="35"/>
                    <a:pt x="69" y="44"/>
                    <a:pt x="64" y="49"/>
                  </a:cubicBezTo>
                  <a:cubicBezTo>
                    <a:pt x="48" y="65"/>
                    <a:pt x="48" y="65"/>
                    <a:pt x="48" y="65"/>
                  </a:cubicBezTo>
                  <a:cubicBezTo>
                    <a:pt x="43" y="70"/>
                    <a:pt x="35" y="70"/>
                    <a:pt x="30" y="65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0" y="54"/>
                    <a:pt x="4" y="71"/>
                    <a:pt x="16" y="83"/>
                  </a:cubicBezTo>
                  <a:cubicBezTo>
                    <a:pt x="29" y="96"/>
                    <a:pt x="47" y="100"/>
                    <a:pt x="64" y="95"/>
                  </a:cubicBezTo>
                  <a:cubicBezTo>
                    <a:pt x="153" y="184"/>
                    <a:pt x="153" y="184"/>
                    <a:pt x="153" y="184"/>
                  </a:cubicBezTo>
                  <a:cubicBezTo>
                    <a:pt x="148" y="201"/>
                    <a:pt x="152" y="219"/>
                    <a:pt x="165" y="232"/>
                  </a:cubicBezTo>
                  <a:cubicBezTo>
                    <a:pt x="177" y="244"/>
                    <a:pt x="194" y="248"/>
                    <a:pt x="209" y="245"/>
                  </a:cubicBezTo>
                  <a:cubicBezTo>
                    <a:pt x="183" y="218"/>
                    <a:pt x="183" y="218"/>
                    <a:pt x="183" y="218"/>
                  </a:cubicBezTo>
                  <a:cubicBezTo>
                    <a:pt x="178" y="213"/>
                    <a:pt x="178" y="205"/>
                    <a:pt x="183" y="200"/>
                  </a:cubicBezTo>
                  <a:cubicBezTo>
                    <a:pt x="199" y="184"/>
                    <a:pt x="199" y="184"/>
                    <a:pt x="199" y="184"/>
                  </a:cubicBezTo>
                  <a:cubicBezTo>
                    <a:pt x="205" y="179"/>
                    <a:pt x="213" y="179"/>
                    <a:pt x="218" y="184"/>
                  </a:cubicBezTo>
                  <a:cubicBezTo>
                    <a:pt x="244" y="210"/>
                    <a:pt x="244" y="210"/>
                    <a:pt x="244" y="210"/>
                  </a:cubicBezTo>
                  <a:cubicBezTo>
                    <a:pt x="248" y="195"/>
                    <a:pt x="244" y="178"/>
                    <a:pt x="232" y="166"/>
                  </a:cubicBezTo>
                  <a:close/>
                  <a:moveTo>
                    <a:pt x="154" y="155"/>
                  </a:moveTo>
                  <a:cubicBezTo>
                    <a:pt x="152" y="157"/>
                    <a:pt x="149" y="157"/>
                    <a:pt x="147" y="155"/>
                  </a:cubicBezTo>
                  <a:cubicBezTo>
                    <a:pt x="93" y="101"/>
                    <a:pt x="93" y="101"/>
                    <a:pt x="93" y="101"/>
                  </a:cubicBezTo>
                  <a:cubicBezTo>
                    <a:pt x="91" y="99"/>
                    <a:pt x="91" y="96"/>
                    <a:pt x="93" y="94"/>
                  </a:cubicBezTo>
                  <a:cubicBezTo>
                    <a:pt x="95" y="92"/>
                    <a:pt x="99" y="92"/>
                    <a:pt x="101" y="94"/>
                  </a:cubicBezTo>
                  <a:cubicBezTo>
                    <a:pt x="154" y="147"/>
                    <a:pt x="154" y="147"/>
                    <a:pt x="154" y="147"/>
                  </a:cubicBezTo>
                  <a:cubicBezTo>
                    <a:pt x="156" y="149"/>
                    <a:pt x="156" y="153"/>
                    <a:pt x="154" y="1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906484" y="1946293"/>
            <a:ext cx="478452" cy="477399"/>
            <a:chOff x="5698585" y="3432349"/>
            <a:chExt cx="720725" cy="719138"/>
          </a:xfrm>
          <a:solidFill>
            <a:schemeClr val="bg1"/>
          </a:solidFill>
        </p:grpSpPr>
        <p:sp>
          <p:nvSpPr>
            <p:cNvPr id="27" name="Freeform 49"/>
            <p:cNvSpPr>
              <a:spLocks/>
            </p:cNvSpPr>
            <p:nvPr/>
          </p:nvSpPr>
          <p:spPr bwMode="auto">
            <a:xfrm>
              <a:off x="5698585" y="3526012"/>
              <a:ext cx="622300" cy="625475"/>
            </a:xfrm>
            <a:custGeom>
              <a:avLst/>
              <a:gdLst>
                <a:gd name="T0" fmla="*/ 158 w 166"/>
                <a:gd name="T1" fmla="*/ 51 h 166"/>
                <a:gd name="T2" fmla="*/ 144 w 166"/>
                <a:gd name="T3" fmla="*/ 45 h 166"/>
                <a:gd name="T4" fmla="*/ 133 w 166"/>
                <a:gd name="T5" fmla="*/ 55 h 166"/>
                <a:gd name="T6" fmla="*/ 140 w 166"/>
                <a:gd name="T7" fmla="*/ 83 h 166"/>
                <a:gd name="T8" fmla="*/ 83 w 166"/>
                <a:gd name="T9" fmla="*/ 140 h 166"/>
                <a:gd name="T10" fmla="*/ 26 w 166"/>
                <a:gd name="T11" fmla="*/ 83 h 166"/>
                <a:gd name="T12" fmla="*/ 83 w 166"/>
                <a:gd name="T13" fmla="*/ 26 h 166"/>
                <a:gd name="T14" fmla="*/ 112 w 166"/>
                <a:gd name="T15" fmla="*/ 34 h 166"/>
                <a:gd name="T16" fmla="*/ 122 w 166"/>
                <a:gd name="T17" fmla="*/ 24 h 166"/>
                <a:gd name="T18" fmla="*/ 116 w 166"/>
                <a:gd name="T19" fmla="*/ 9 h 166"/>
                <a:gd name="T20" fmla="*/ 115 w 166"/>
                <a:gd name="T21" fmla="*/ 6 h 166"/>
                <a:gd name="T22" fmla="*/ 83 w 166"/>
                <a:gd name="T23" fmla="*/ 0 h 166"/>
                <a:gd name="T24" fmla="*/ 0 w 166"/>
                <a:gd name="T25" fmla="*/ 83 h 166"/>
                <a:gd name="T26" fmla="*/ 83 w 166"/>
                <a:gd name="T27" fmla="*/ 166 h 166"/>
                <a:gd name="T28" fmla="*/ 166 w 166"/>
                <a:gd name="T29" fmla="*/ 83 h 166"/>
                <a:gd name="T30" fmla="*/ 160 w 166"/>
                <a:gd name="T31" fmla="*/ 52 h 166"/>
                <a:gd name="T32" fmla="*/ 158 w 166"/>
                <a:gd name="T33" fmla="*/ 51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6" h="166">
                  <a:moveTo>
                    <a:pt x="158" y="51"/>
                  </a:moveTo>
                  <a:cubicBezTo>
                    <a:pt x="144" y="45"/>
                    <a:pt x="144" y="45"/>
                    <a:pt x="144" y="45"/>
                  </a:cubicBezTo>
                  <a:cubicBezTo>
                    <a:pt x="133" y="55"/>
                    <a:pt x="133" y="55"/>
                    <a:pt x="133" y="55"/>
                  </a:cubicBezTo>
                  <a:cubicBezTo>
                    <a:pt x="137" y="64"/>
                    <a:pt x="140" y="73"/>
                    <a:pt x="140" y="83"/>
                  </a:cubicBezTo>
                  <a:cubicBezTo>
                    <a:pt x="140" y="114"/>
                    <a:pt x="114" y="140"/>
                    <a:pt x="83" y="140"/>
                  </a:cubicBezTo>
                  <a:cubicBezTo>
                    <a:pt x="51" y="140"/>
                    <a:pt x="26" y="114"/>
                    <a:pt x="26" y="83"/>
                  </a:cubicBezTo>
                  <a:cubicBezTo>
                    <a:pt x="26" y="51"/>
                    <a:pt x="51" y="26"/>
                    <a:pt x="83" y="26"/>
                  </a:cubicBezTo>
                  <a:cubicBezTo>
                    <a:pt x="93" y="26"/>
                    <a:pt x="103" y="29"/>
                    <a:pt x="112" y="34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16" y="9"/>
                    <a:pt x="116" y="9"/>
                    <a:pt x="116" y="9"/>
                  </a:cubicBezTo>
                  <a:cubicBezTo>
                    <a:pt x="115" y="6"/>
                    <a:pt x="115" y="6"/>
                    <a:pt x="115" y="6"/>
                  </a:cubicBezTo>
                  <a:cubicBezTo>
                    <a:pt x="105" y="2"/>
                    <a:pt x="94" y="0"/>
                    <a:pt x="83" y="0"/>
                  </a:cubicBezTo>
                  <a:cubicBezTo>
                    <a:pt x="37" y="0"/>
                    <a:pt x="0" y="37"/>
                    <a:pt x="0" y="83"/>
                  </a:cubicBezTo>
                  <a:cubicBezTo>
                    <a:pt x="0" y="129"/>
                    <a:pt x="37" y="166"/>
                    <a:pt x="83" y="166"/>
                  </a:cubicBezTo>
                  <a:cubicBezTo>
                    <a:pt x="129" y="166"/>
                    <a:pt x="166" y="129"/>
                    <a:pt x="166" y="83"/>
                  </a:cubicBezTo>
                  <a:cubicBezTo>
                    <a:pt x="166" y="72"/>
                    <a:pt x="164" y="61"/>
                    <a:pt x="160" y="52"/>
                  </a:cubicBezTo>
                  <a:lnTo>
                    <a:pt x="158" y="5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50"/>
            <p:cNvSpPr>
              <a:spLocks/>
            </p:cNvSpPr>
            <p:nvPr/>
          </p:nvSpPr>
          <p:spPr bwMode="auto">
            <a:xfrm>
              <a:off x="5993860" y="3432349"/>
              <a:ext cx="425450" cy="425450"/>
            </a:xfrm>
            <a:custGeom>
              <a:avLst/>
              <a:gdLst>
                <a:gd name="T0" fmla="*/ 97 w 113"/>
                <a:gd name="T1" fmla="*/ 16 h 113"/>
                <a:gd name="T2" fmla="*/ 88 w 113"/>
                <a:gd name="T3" fmla="*/ 16 h 113"/>
                <a:gd name="T4" fmla="*/ 84 w 113"/>
                <a:gd name="T5" fmla="*/ 20 h 113"/>
                <a:gd name="T6" fmla="*/ 75 w 113"/>
                <a:gd name="T7" fmla="*/ 0 h 113"/>
                <a:gd name="T8" fmla="*/ 45 w 113"/>
                <a:gd name="T9" fmla="*/ 31 h 113"/>
                <a:gd name="T10" fmla="*/ 53 w 113"/>
                <a:gd name="T11" fmla="*/ 51 h 113"/>
                <a:gd name="T12" fmla="*/ 2 w 113"/>
                <a:gd name="T13" fmla="*/ 102 h 113"/>
                <a:gd name="T14" fmla="*/ 2 w 113"/>
                <a:gd name="T15" fmla="*/ 111 h 113"/>
                <a:gd name="T16" fmla="*/ 11 w 113"/>
                <a:gd name="T17" fmla="*/ 111 h 113"/>
                <a:gd name="T18" fmla="*/ 63 w 113"/>
                <a:gd name="T19" fmla="*/ 60 h 113"/>
                <a:gd name="T20" fmla="*/ 82 w 113"/>
                <a:gd name="T21" fmla="*/ 68 h 113"/>
                <a:gd name="T22" fmla="*/ 113 w 113"/>
                <a:gd name="T23" fmla="*/ 38 h 113"/>
                <a:gd name="T24" fmla="*/ 93 w 113"/>
                <a:gd name="T25" fmla="*/ 29 h 113"/>
                <a:gd name="T26" fmla="*/ 97 w 113"/>
                <a:gd name="T27" fmla="*/ 25 h 113"/>
                <a:gd name="T28" fmla="*/ 97 w 113"/>
                <a:gd name="T29" fmla="*/ 1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3" h="113">
                  <a:moveTo>
                    <a:pt x="97" y="16"/>
                  </a:moveTo>
                  <a:cubicBezTo>
                    <a:pt x="95" y="13"/>
                    <a:pt x="91" y="13"/>
                    <a:pt x="88" y="16"/>
                  </a:cubicBezTo>
                  <a:cubicBezTo>
                    <a:pt x="84" y="20"/>
                    <a:pt x="84" y="20"/>
                    <a:pt x="84" y="2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53" y="51"/>
                    <a:pt x="53" y="51"/>
                    <a:pt x="53" y="51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0" y="104"/>
                    <a:pt x="0" y="108"/>
                    <a:pt x="2" y="111"/>
                  </a:cubicBezTo>
                  <a:cubicBezTo>
                    <a:pt x="5" y="113"/>
                    <a:pt x="9" y="113"/>
                    <a:pt x="11" y="111"/>
                  </a:cubicBezTo>
                  <a:cubicBezTo>
                    <a:pt x="63" y="60"/>
                    <a:pt x="63" y="60"/>
                    <a:pt x="63" y="60"/>
                  </a:cubicBezTo>
                  <a:cubicBezTo>
                    <a:pt x="82" y="68"/>
                    <a:pt x="82" y="68"/>
                    <a:pt x="82" y="68"/>
                  </a:cubicBezTo>
                  <a:cubicBezTo>
                    <a:pt x="113" y="38"/>
                    <a:pt x="113" y="38"/>
                    <a:pt x="113" y="38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97" y="25"/>
                    <a:pt x="97" y="25"/>
                    <a:pt x="97" y="25"/>
                  </a:cubicBezTo>
                  <a:cubicBezTo>
                    <a:pt x="100" y="22"/>
                    <a:pt x="100" y="18"/>
                    <a:pt x="97" y="1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51"/>
            <p:cNvSpPr>
              <a:spLocks/>
            </p:cNvSpPr>
            <p:nvPr/>
          </p:nvSpPr>
          <p:spPr bwMode="auto">
            <a:xfrm>
              <a:off x="5855748" y="3684762"/>
              <a:ext cx="307975" cy="307975"/>
            </a:xfrm>
            <a:custGeom>
              <a:avLst/>
              <a:gdLst>
                <a:gd name="T0" fmla="*/ 55 w 82"/>
                <a:gd name="T1" fmla="*/ 50 h 82"/>
                <a:gd name="T2" fmla="*/ 33 w 82"/>
                <a:gd name="T3" fmla="*/ 50 h 82"/>
                <a:gd name="T4" fmla="*/ 33 w 82"/>
                <a:gd name="T5" fmla="*/ 28 h 82"/>
                <a:gd name="T6" fmla="*/ 58 w 82"/>
                <a:gd name="T7" fmla="*/ 4 h 82"/>
                <a:gd name="T8" fmla="*/ 41 w 82"/>
                <a:gd name="T9" fmla="*/ 0 h 82"/>
                <a:gd name="T10" fmla="*/ 0 w 82"/>
                <a:gd name="T11" fmla="*/ 41 h 82"/>
                <a:gd name="T12" fmla="*/ 41 w 82"/>
                <a:gd name="T13" fmla="*/ 82 h 82"/>
                <a:gd name="T14" fmla="*/ 82 w 82"/>
                <a:gd name="T15" fmla="*/ 41 h 82"/>
                <a:gd name="T16" fmla="*/ 79 w 82"/>
                <a:gd name="T17" fmla="*/ 26 h 82"/>
                <a:gd name="T18" fmla="*/ 55 w 82"/>
                <a:gd name="T19" fmla="*/ 5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2" h="82">
                  <a:moveTo>
                    <a:pt x="55" y="50"/>
                  </a:moveTo>
                  <a:cubicBezTo>
                    <a:pt x="49" y="56"/>
                    <a:pt x="39" y="56"/>
                    <a:pt x="33" y="50"/>
                  </a:cubicBezTo>
                  <a:cubicBezTo>
                    <a:pt x="27" y="44"/>
                    <a:pt x="27" y="34"/>
                    <a:pt x="33" y="28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3" y="1"/>
                    <a:pt x="47" y="0"/>
                    <a:pt x="41" y="0"/>
                  </a:cubicBezTo>
                  <a:cubicBezTo>
                    <a:pt x="18" y="0"/>
                    <a:pt x="0" y="18"/>
                    <a:pt x="0" y="41"/>
                  </a:cubicBezTo>
                  <a:cubicBezTo>
                    <a:pt x="0" y="63"/>
                    <a:pt x="18" y="82"/>
                    <a:pt x="41" y="82"/>
                  </a:cubicBezTo>
                  <a:cubicBezTo>
                    <a:pt x="63" y="82"/>
                    <a:pt x="82" y="63"/>
                    <a:pt x="82" y="41"/>
                  </a:cubicBezTo>
                  <a:cubicBezTo>
                    <a:pt x="82" y="35"/>
                    <a:pt x="81" y="30"/>
                    <a:pt x="79" y="26"/>
                  </a:cubicBezTo>
                  <a:lnTo>
                    <a:pt x="55" y="5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0" name="Title 1"/>
          <p:cNvSpPr txBox="1"/>
          <p:nvPr/>
        </p:nvSpPr>
        <p:spPr>
          <a:xfrm>
            <a:off x="7739495" y="1723163"/>
            <a:ext cx="2625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Details 1"/>
          <p:cNvSpPr txBox="1"/>
          <p:nvPr/>
        </p:nvSpPr>
        <p:spPr>
          <a:xfrm>
            <a:off x="7739495" y="1946152"/>
            <a:ext cx="286735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Paragraph line is a sample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eliteiusmod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endParaRPr 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itle 1"/>
          <p:cNvSpPr txBox="1"/>
          <p:nvPr/>
        </p:nvSpPr>
        <p:spPr>
          <a:xfrm>
            <a:off x="660536" y="3387072"/>
            <a:ext cx="2625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Details 1"/>
          <p:cNvSpPr txBox="1"/>
          <p:nvPr/>
        </p:nvSpPr>
        <p:spPr>
          <a:xfrm>
            <a:off x="418928" y="3610061"/>
            <a:ext cx="286735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Paragraph line is a sample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eliteiusmod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endParaRPr 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itle 1"/>
          <p:cNvSpPr txBox="1"/>
          <p:nvPr/>
        </p:nvSpPr>
        <p:spPr>
          <a:xfrm>
            <a:off x="8893552" y="3364185"/>
            <a:ext cx="2625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Details 1"/>
          <p:cNvSpPr txBox="1"/>
          <p:nvPr/>
        </p:nvSpPr>
        <p:spPr>
          <a:xfrm>
            <a:off x="8893552" y="3587174"/>
            <a:ext cx="286735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Paragraph line is a sample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eliteiusmod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endParaRPr 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itle 1"/>
          <p:cNvSpPr txBox="1"/>
          <p:nvPr/>
        </p:nvSpPr>
        <p:spPr>
          <a:xfrm>
            <a:off x="2075755" y="5080658"/>
            <a:ext cx="2625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endParaRPr lang="id-ID" sz="1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Details 1"/>
          <p:cNvSpPr txBox="1"/>
          <p:nvPr/>
        </p:nvSpPr>
        <p:spPr>
          <a:xfrm>
            <a:off x="1834147" y="5303647"/>
            <a:ext cx="286735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Paragraph line is a sample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 sit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eliteiusmod</a:t>
            </a:r>
            <a:r>
              <a:rPr 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endParaRPr 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04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5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7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25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75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25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500"/>
                            </p:stCondLst>
                            <p:childTnLst>
                              <p:par>
                                <p:cTn id="78" presetID="2" presetClass="entr" presetSubtype="2" decel="7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2" decel="7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8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8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2" decel="7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2" decel="78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8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8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3" grpId="0"/>
      <p:bldP spid="14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252C52"/>
      </a:lt2>
      <a:accent1>
        <a:srgbClr val="FFC96A"/>
      </a:accent1>
      <a:accent2>
        <a:srgbClr val="ED5E92"/>
      </a:accent2>
      <a:accent3>
        <a:srgbClr val="8D6FFF"/>
      </a:accent3>
      <a:accent4>
        <a:srgbClr val="71CCFF"/>
      </a:accent4>
      <a:accent5>
        <a:srgbClr val="1D73FF"/>
      </a:accent5>
      <a:accent6>
        <a:srgbClr val="A3FC66"/>
      </a:accent6>
      <a:hlink>
        <a:srgbClr val="272667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ACED9D8-B92C-E84E-B0E8-B49CCB879A3C}" vid="{C9529DAB-E793-D041-B589-A1EC3B8A788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4088</TotalTime>
  <Words>1747</Words>
  <Application>Microsoft Office PowerPoint</Application>
  <PresentationFormat>Widescreen</PresentationFormat>
  <Paragraphs>327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Raleway</vt:lpstr>
      <vt:lpstr>Office Theme</vt:lpstr>
      <vt:lpstr>CYRCLE PROCCES</vt:lpstr>
      <vt:lpstr>Two Cycle Process</vt:lpstr>
      <vt:lpstr>RADIAL CYCLE – THINNER CONNECTOR</vt:lpstr>
      <vt:lpstr>Two Cycle Process</vt:lpstr>
      <vt:lpstr>Three Cycle Process</vt:lpstr>
      <vt:lpstr>Three Cycle Process</vt:lpstr>
      <vt:lpstr>Three Cycle Process</vt:lpstr>
      <vt:lpstr>BLOCK CYCLE</vt:lpstr>
      <vt:lpstr>Four Cycle Process</vt:lpstr>
      <vt:lpstr>Four Cycle Process</vt:lpstr>
      <vt:lpstr>Four Cycle Process</vt:lpstr>
      <vt:lpstr>Four Cycle</vt:lpstr>
      <vt:lpstr>Five Cycle Process</vt:lpstr>
      <vt:lpstr>Five Cycle Process</vt:lpstr>
      <vt:lpstr>Six Cycle Process</vt:lpstr>
      <vt:lpstr>Seven Cycle Process</vt:lpstr>
      <vt:lpstr>Eight Cycle Process</vt:lpstr>
      <vt:lpstr>Arrow Looping</vt:lpstr>
      <vt:lpstr>BASIC CYCLE</vt:lpstr>
      <vt:lpstr>Looping Process</vt:lpstr>
      <vt:lpstr>Cycle Flowchart</vt:lpstr>
      <vt:lpstr>Infinity Loop</vt:lpstr>
      <vt:lpstr>TEXT CYCLE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DESIGN</dc:title>
  <dc:creator>Microsoft Office User</dc:creator>
  <cp:lastModifiedBy>Arif Rahman Hakim</cp:lastModifiedBy>
  <cp:revision>70</cp:revision>
  <dcterms:created xsi:type="dcterms:W3CDTF">2021-01-20T17:19:36Z</dcterms:created>
  <dcterms:modified xsi:type="dcterms:W3CDTF">2021-02-05T10:58:34Z</dcterms:modified>
</cp:coreProperties>
</file>