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media/image1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0" r:id="rId3"/>
    <p:sldId id="257" r:id="rId5"/>
    <p:sldId id="270" r:id="rId6"/>
    <p:sldId id="262" r:id="rId7"/>
    <p:sldId id="263" r:id="rId8"/>
    <p:sldId id="271" r:id="rId9"/>
    <p:sldId id="261" r:id="rId10"/>
    <p:sldId id="266" r:id="rId11"/>
    <p:sldId id="268" r:id="rId12"/>
    <p:sldId id="267" r:id="rId13"/>
    <p:sldId id="273" r:id="rId14"/>
    <p:sldId id="276" r:id="rId15"/>
    <p:sldId id="272" r:id="rId16"/>
    <p:sldId id="281" r:id="rId17"/>
    <p:sldId id="282" r:id="rId18"/>
    <p:sldId id="274" r:id="rId19"/>
    <p:sldId id="283" r:id="rId20"/>
    <p:sldId id="275" r:id="rId21"/>
    <p:sldId id="284" r:id="rId22"/>
    <p:sldId id="269" r:id="rId23"/>
  </p:sldIdLst>
  <p:sldSz cx="12192000" cy="6858000"/>
  <p:notesSz cx="6858000" cy="9144000"/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A991"/>
    <a:srgbClr val="002145"/>
    <a:srgbClr val="00A0E3"/>
    <a:srgbClr val="ECD49B"/>
    <a:srgbClr val="01274E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2021" autoAdjust="0"/>
  </p:normalViewPr>
  <p:slideViewPr>
    <p:cSldViewPr snapToGrid="0" showGuides="1">
      <p:cViewPr>
        <p:scale>
          <a:sx n="75" d="100"/>
          <a:sy n="75" d="100"/>
        </p:scale>
        <p:origin x="826" y="-821"/>
      </p:cViewPr>
      <p:guideLst>
        <p:guide orient="horz" pos="1774"/>
        <p:guide pos="2593"/>
        <p:guide pos="597"/>
        <p:guide pos="7680"/>
        <p:guide orient="horz" pos="28"/>
        <p:guide orient="horz" pos="822"/>
        <p:guide orient="horz" pos="3816"/>
        <p:guide orient="horz" pos="3249"/>
        <p:guide pos="3953"/>
        <p:guide pos="347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1" Type="http://schemas.openxmlformats.org/officeDocument/2006/relationships/tags" Target="tags/tag66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Workbook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017461417863"/>
          <c:y val="0.0566795337104187"/>
          <c:w val="0.802243112087109"/>
          <c:h val="0.86163636663247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 here</c:v>
                </c:pt>
              </c:strCache>
            </c:strRef>
          </c:tx>
          <c:spPr>
            <a:solidFill>
              <a:srgbClr val="00A0E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  <c:spPr>
              <a:solidFill>
                <a:srgbClr val="D2A991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</c:dPt>
          <c:dLbls>
            <c:delete val="1"/>
          </c:dLbls>
          <c:cat>
            <c:strRef>
              <c:f>Sheet1!$A$2:$A$8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</c:v>
                </c:pt>
                <c:pt idx="1">
                  <c:v>2.5</c:v>
                </c:pt>
                <c:pt idx="2">
                  <c:v>2</c:v>
                </c:pt>
                <c:pt idx="3">
                  <c:v>3.5</c:v>
                </c:pt>
                <c:pt idx="4">
                  <c:v>3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42064856"/>
        <c:axId val="942065248"/>
      </c:barChart>
      <c:catAx>
        <c:axId val="9420648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D2A99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defRPr>
            </a:pPr>
          </a:p>
        </c:txPr>
        <c:crossAx val="942065248"/>
        <c:crosses val="autoZero"/>
        <c:auto val="1"/>
        <c:lblAlgn val="ctr"/>
        <c:lblOffset val="100"/>
        <c:noMultiLvlLbl val="0"/>
      </c:catAx>
      <c:valAx>
        <c:axId val="9420652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42064856"/>
        <c:crosses val="autoZero"/>
        <c:crossBetween val="between"/>
        <c:majorUnit val="1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 here</c:v>
                </c:pt>
              </c:strCache>
            </c:strRef>
          </c:tx>
          <c:spPr>
            <a:gradFill>
              <a:gsLst>
                <a:gs pos="100000">
                  <a:schemeClr val="accent3">
                    <a:lumMod val="60000"/>
                    <a:lumOff val="40000"/>
                  </a:schemeClr>
                </a:gs>
                <a:gs pos="20000">
                  <a:schemeClr val="accent5"/>
                </a:gs>
              </a:gsLst>
              <a:lin ang="10800000" scaled="1"/>
            </a:gradFill>
            <a:ln w="19050">
              <a:noFill/>
            </a:ln>
          </c:spPr>
          <c:explosion val="0"/>
          <c:dPt>
            <c:idx val="0"/>
            <c:bubble3D val="0"/>
            <c:spPr>
              <a:solidFill>
                <a:srgbClr val="00A0E3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D7F1FB"/>
              </a:solidFill>
              <a:ln w="19050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Legend1</c:v>
                </c:pt>
                <c:pt idx="1">
                  <c:v>Legend2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 here</c:v>
                </c:pt>
              </c:strCache>
            </c:strRef>
          </c:tx>
          <c:spPr>
            <a:gradFill>
              <a:gsLst>
                <a:gs pos="100000">
                  <a:schemeClr val="accent3">
                    <a:lumMod val="60000"/>
                    <a:lumOff val="40000"/>
                  </a:schemeClr>
                </a:gs>
                <a:gs pos="20000">
                  <a:schemeClr val="accent5"/>
                </a:gs>
              </a:gsLst>
              <a:lin ang="10800000" scaled="1"/>
            </a:gradFill>
            <a:ln w="19050">
              <a:noFill/>
            </a:ln>
          </c:spPr>
          <c:explosion val="0"/>
          <c:dPt>
            <c:idx val="0"/>
            <c:bubble3D val="0"/>
            <c:spPr>
              <a:solidFill>
                <a:srgbClr val="00A0E3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D7F1FB"/>
              </a:solidFill>
              <a:ln w="19050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Legend1</c:v>
                </c:pt>
                <c:pt idx="1">
                  <c:v>Legend2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8.2</c:v>
                </c:pt>
                <c:pt idx="1">
                  <c:v>6.2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1016405896"/>
        <c:axId val="1016407464"/>
      </c:lineChart>
      <c:catAx>
        <c:axId val="10164058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016407464"/>
        <c:crosses val="autoZero"/>
        <c:auto val="1"/>
        <c:lblAlgn val="ctr"/>
        <c:lblOffset val="100"/>
        <c:noMultiLvlLbl val="0"/>
      </c:catAx>
      <c:valAx>
        <c:axId val="10164074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0164058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99321801930981"/>
          <c:y val="0.103280421283101"/>
          <c:w val="0.89009789565778"/>
          <c:h val="0.89638537616705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开始日期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Sheet1!$A$2:$A$8</c:f>
              <c:strCache>
                <c:ptCount val="7"/>
                <c:pt idx="0">
                  <c:v>No.1</c:v>
                </c:pt>
                <c:pt idx="1">
                  <c:v>No.2</c:v>
                </c:pt>
                <c:pt idx="2">
                  <c:v>No.3</c:v>
                </c:pt>
                <c:pt idx="3">
                  <c:v>No.4</c:v>
                </c:pt>
                <c:pt idx="4">
                  <c:v>No.5</c:v>
                </c:pt>
                <c:pt idx="5">
                  <c:v>No.6</c:v>
                </c:pt>
                <c:pt idx="6">
                  <c:v>No.7</c:v>
                </c:pt>
              </c:strCache>
            </c:strRef>
          </c:cat>
          <c:val>
            <c:numRef>
              <c:f>Sheet1!$B$2:$B$8</c:f>
              <c:numCache>
                <c:formatCode>yyyy/m/d</c:formatCode>
                <c:ptCount val="7"/>
                <c:pt idx="0">
                  <c:v>44341</c:v>
                </c:pt>
                <c:pt idx="1">
                  <c:v>44342</c:v>
                </c:pt>
                <c:pt idx="2">
                  <c:v>44344</c:v>
                </c:pt>
                <c:pt idx="3">
                  <c:v>44345</c:v>
                </c:pt>
                <c:pt idx="4">
                  <c:v>44348</c:v>
                </c:pt>
                <c:pt idx="5">
                  <c:v>44353</c:v>
                </c:pt>
                <c:pt idx="6">
                  <c:v>44357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completed</c:v>
                </c:pt>
              </c:strCache>
            </c:strRef>
          </c:tx>
          <c:spPr>
            <a:solidFill>
              <a:srgbClr val="D2A991"/>
            </a:solidFill>
            <a:ln w="63500">
              <a:noFill/>
              <a:miter lim="800000"/>
            </a:ln>
            <a:effectLst/>
          </c:spPr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Lbls>
            <c:delete val="1"/>
          </c:dLbls>
          <c:cat>
            <c:strRef>
              <c:f>Sheet1!$A$2:$A$8</c:f>
              <c:strCache>
                <c:ptCount val="7"/>
                <c:pt idx="0">
                  <c:v>No.1</c:v>
                </c:pt>
                <c:pt idx="1">
                  <c:v>No.2</c:v>
                </c:pt>
                <c:pt idx="2">
                  <c:v>No.3</c:v>
                </c:pt>
                <c:pt idx="3">
                  <c:v>No.4</c:v>
                </c:pt>
                <c:pt idx="4">
                  <c:v>No.5</c:v>
                </c:pt>
                <c:pt idx="5">
                  <c:v>No.6</c:v>
                </c:pt>
                <c:pt idx="6">
                  <c:v>No.7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5</c:v>
                </c:pt>
                <c:pt idx="5">
                  <c:v>3</c:v>
                </c:pt>
                <c:pt idx="6">
                  <c:v>6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undone</c:v>
                </c:pt>
              </c:strCache>
            </c:strRef>
          </c:tx>
          <c:spPr>
            <a:solidFill>
              <a:srgbClr val="00A0E3"/>
            </a:solidFill>
            <a:ln w="63500">
              <a:noFill/>
              <a:miter lim="800000"/>
            </a:ln>
            <a:effectLst/>
          </c:spPr>
          <c:invertIfNegative val="0"/>
          <c:dLbls>
            <c:delete val="1"/>
          </c:dLbls>
          <c:cat>
            <c:strRef>
              <c:f>Sheet1!$A$2:$A$8</c:f>
              <c:strCache>
                <c:ptCount val="7"/>
                <c:pt idx="0">
                  <c:v>No.1</c:v>
                </c:pt>
                <c:pt idx="1">
                  <c:v>No.2</c:v>
                </c:pt>
                <c:pt idx="2">
                  <c:v>No.3</c:v>
                </c:pt>
                <c:pt idx="3">
                  <c:v>No.4</c:v>
                </c:pt>
                <c:pt idx="4">
                  <c:v>No.5</c:v>
                </c:pt>
                <c:pt idx="5">
                  <c:v>No.6</c:v>
                </c:pt>
                <c:pt idx="6">
                  <c:v>No.7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6</c:v>
                </c:pt>
                <c:pt idx="1">
                  <c:v>4</c:v>
                </c:pt>
                <c:pt idx="2">
                  <c:v>13</c:v>
                </c:pt>
                <c:pt idx="3">
                  <c:v>2</c:v>
                </c:pt>
                <c:pt idx="4">
                  <c:v>8</c:v>
                </c:pt>
                <c:pt idx="5">
                  <c:v>9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942066816"/>
        <c:axId val="94206407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天数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delete val="1"/>
                </c:dLbls>
                <c:cat>
                  <c:strRef>
                    <c:extLst>
                      <c:ext uri="{02D57815-91ED-43cb-92C2-25804820EDAC}">
                        <c15:fullRef>
                          <c15:sqref/>
                        </c15:fullRef>
                        <c15:formulaRef>
                          <c15:sqref>Sheet1!$A$2:$A$8</c15:sqref>
                        </c15:formulaRef>
                      </c:ext>
                    </c:extLst>
                    <c:strCache>
                      <c:ptCount val="7"/>
                      <c:pt idx="0">
                        <c:v>No.1</c:v>
                      </c:pt>
                      <c:pt idx="1">
                        <c:v>No.2</c:v>
                      </c:pt>
                      <c:pt idx="2">
                        <c:v>No.3</c:v>
                      </c:pt>
                      <c:pt idx="3">
                        <c:v>No.4</c:v>
                      </c:pt>
                      <c:pt idx="4">
                        <c:v>No.5</c:v>
                      </c:pt>
                      <c:pt idx="5">
                        <c:v>No.6</c:v>
                      </c:pt>
                      <c:pt idx="6">
                        <c:v>No.7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Sheet1!$C$2:$C$8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10</c:v>
                      </c:pt>
                      <c:pt idx="1">
                        <c:v>6</c:v>
                      </c:pt>
                      <c:pt idx="2">
                        <c:v>16</c:v>
                      </c:pt>
                      <c:pt idx="3">
                        <c:v>8</c:v>
                      </c:pt>
                      <c:pt idx="4">
                        <c:v>13</c:v>
                      </c:pt>
                      <c:pt idx="5">
                        <c:v>12</c:v>
                      </c:pt>
                      <c:pt idx="6">
                        <c:v>9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942066816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rgbClr val="ECD49B">
                  <a:alpha val="10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defRPr>
            </a:pPr>
          </a:p>
        </c:txPr>
        <c:crossAx val="942064072"/>
        <c:crosses val="autoZero"/>
        <c:auto val="1"/>
        <c:lblAlgn val="ctr"/>
        <c:lblOffset val="100"/>
        <c:noMultiLvlLbl val="0"/>
      </c:catAx>
      <c:valAx>
        <c:axId val="942064072"/>
        <c:scaling>
          <c:orientation val="minMax"/>
          <c:max val="44368"/>
          <c:min val="44341"/>
        </c:scaling>
        <c:delete val="0"/>
        <c:axPos val="t"/>
        <c:majorGridlines>
          <c:spPr>
            <a:ln w="9525" cap="flat" cmpd="sng" algn="ctr">
              <a:solidFill>
                <a:srgbClr val="ECD49B">
                  <a:alpha val="10000"/>
                </a:srgbClr>
              </a:solidFill>
              <a:round/>
            </a:ln>
            <a:effectLst/>
          </c:spPr>
        </c:majorGridlines>
        <c:numFmt formatCode="m/d/yyyy" sourceLinked="0"/>
        <c:majorTickMark val="in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  <a:alpha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defRPr>
            </a:pPr>
          </a:p>
        </c:txPr>
        <c:crossAx val="942066816"/>
        <c:crosses val="autoZero"/>
        <c:crossBetween val="between"/>
        <c:majorUnit val="5"/>
        <c:minorUnit val="0.5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F0D38-0CF1-4DFB-967B-9F966D5B4D2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FDA7A-F7C5-4FB7-BD88-0BB7F8CE679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508454-1121-42E9-960A-08FCF69047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FDA7A-F7C5-4FB7-BD88-0BB7F8CE67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6EAD-7A24-4473-B207-1EEB61081F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AADC-40A1-4FCD-9177-3097A3C9A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6EAD-7A24-4473-B207-1EEB61081F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AADC-40A1-4FCD-9177-3097A3C9A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6EAD-7A24-4473-B207-1EEB61081F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AADC-40A1-4FCD-9177-3097A3C9A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6EAD-7A24-4473-B207-1EEB61081F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AADC-40A1-4FCD-9177-3097A3C9A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6EAD-7A24-4473-B207-1EEB61081F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AADC-40A1-4FCD-9177-3097A3C9A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6EAD-7A24-4473-B207-1EEB61081F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AADC-40A1-4FCD-9177-3097A3C9A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6EAD-7A24-4473-B207-1EEB61081F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AADC-40A1-4FCD-9177-3097A3C9A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6EAD-7A24-4473-B207-1EEB61081F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AADC-40A1-4FCD-9177-3097A3C9A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6EAD-7A24-4473-B207-1EEB61081F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AADC-40A1-4FCD-9177-3097A3C9A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6EAD-7A24-4473-B207-1EEB61081F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AADC-40A1-4FCD-9177-3097A3C9A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6EAD-7A24-4473-B207-1EEB61081F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AADC-40A1-4FCD-9177-3097A3C9A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1F42"/>
            </a:gs>
            <a:gs pos="100000">
              <a:srgbClr val="01284F"/>
            </a:gs>
          </a:gsLst>
          <a:lin ang="10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B6EAD-7A24-4473-B207-1EEB61081FD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8AADC-40A1-4FCD-9177-3097A3C9AD9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4.jpeg"/><Relationship Id="rId7" Type="http://schemas.openxmlformats.org/officeDocument/2006/relationships/image" Target="../media/image3.pn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0.xml"/><Relationship Id="rId5" Type="http://schemas.openxmlformats.org/officeDocument/2006/relationships/image" Target="../media/image12.jpeg"/><Relationship Id="rId4" Type="http://schemas.openxmlformats.org/officeDocument/2006/relationships/tags" Target="../tags/tag9.xml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.xml"/><Relationship Id="rId4" Type="http://schemas.openxmlformats.org/officeDocument/2006/relationships/image" Target="../media/image15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image" Target="../media/image2.png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1.xml"/><Relationship Id="rId2" Type="http://schemas.openxmlformats.org/officeDocument/2006/relationships/image" Target="../media/image2.png"/><Relationship Id="rId1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2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2.png"/><Relationship Id="rId3" Type="http://schemas.openxmlformats.org/officeDocument/2006/relationships/image" Target="../media/image7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7" Type="http://schemas.openxmlformats.org/officeDocument/2006/relationships/slideLayout" Target="../slideLayouts/slideLayout7.xml"/><Relationship Id="rId36" Type="http://schemas.openxmlformats.org/officeDocument/2006/relationships/tags" Target="../tags/tag40.xml"/><Relationship Id="rId35" Type="http://schemas.openxmlformats.org/officeDocument/2006/relationships/image" Target="../media/image36.png"/><Relationship Id="rId34" Type="http://schemas.openxmlformats.org/officeDocument/2006/relationships/image" Target="../media/image35.png"/><Relationship Id="rId33" Type="http://schemas.openxmlformats.org/officeDocument/2006/relationships/image" Target="../media/image34.png"/><Relationship Id="rId32" Type="http://schemas.openxmlformats.org/officeDocument/2006/relationships/tags" Target="../tags/tag39.xml"/><Relationship Id="rId31" Type="http://schemas.openxmlformats.org/officeDocument/2006/relationships/image" Target="../media/image33.png"/><Relationship Id="rId30" Type="http://schemas.openxmlformats.org/officeDocument/2006/relationships/image" Target="../media/image32.png"/><Relationship Id="rId3" Type="http://schemas.openxmlformats.org/officeDocument/2006/relationships/image" Target="../media/image2.png"/><Relationship Id="rId29" Type="http://schemas.openxmlformats.org/officeDocument/2006/relationships/image" Target="../media/image31.png"/><Relationship Id="rId28" Type="http://schemas.openxmlformats.org/officeDocument/2006/relationships/image" Target="../media/image30.png"/><Relationship Id="rId27" Type="http://schemas.openxmlformats.org/officeDocument/2006/relationships/image" Target="../media/image29.png"/><Relationship Id="rId26" Type="http://schemas.openxmlformats.org/officeDocument/2006/relationships/image" Target="../media/image28.png"/><Relationship Id="rId25" Type="http://schemas.openxmlformats.org/officeDocument/2006/relationships/image" Target="../media/image27.png"/><Relationship Id="rId24" Type="http://schemas.openxmlformats.org/officeDocument/2006/relationships/image" Target="../media/image26.png"/><Relationship Id="rId23" Type="http://schemas.openxmlformats.org/officeDocument/2006/relationships/image" Target="../media/image25.png"/><Relationship Id="rId22" Type="http://schemas.openxmlformats.org/officeDocument/2006/relationships/image" Target="../media/image24.png"/><Relationship Id="rId21" Type="http://schemas.openxmlformats.org/officeDocument/2006/relationships/image" Target="../media/image23.png"/><Relationship Id="rId20" Type="http://schemas.openxmlformats.org/officeDocument/2006/relationships/image" Target="../media/image22.png"/><Relationship Id="rId2" Type="http://schemas.openxmlformats.org/officeDocument/2006/relationships/image" Target="../media/image7.png"/><Relationship Id="rId19" Type="http://schemas.openxmlformats.org/officeDocument/2006/relationships/tags" Target="../tags/tag38.xml"/><Relationship Id="rId18" Type="http://schemas.openxmlformats.org/officeDocument/2006/relationships/tags" Target="../tags/tag37.xml"/><Relationship Id="rId17" Type="http://schemas.openxmlformats.org/officeDocument/2006/relationships/tags" Target="../tags/tag36.xml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image" Target="../media/image2.png"/><Relationship Id="rId27" Type="http://schemas.openxmlformats.org/officeDocument/2006/relationships/slideLayout" Target="../slideLayouts/slideLayout2.xml"/><Relationship Id="rId26" Type="http://schemas.openxmlformats.org/officeDocument/2006/relationships/tags" Target="../tags/tag62.xml"/><Relationship Id="rId25" Type="http://schemas.openxmlformats.org/officeDocument/2006/relationships/image" Target="../media/image20.jpeg"/><Relationship Id="rId24" Type="http://schemas.openxmlformats.org/officeDocument/2006/relationships/tags" Target="../tags/tag61.xml"/><Relationship Id="rId23" Type="http://schemas.openxmlformats.org/officeDocument/2006/relationships/tags" Target="../tags/tag60.xml"/><Relationship Id="rId22" Type="http://schemas.openxmlformats.org/officeDocument/2006/relationships/tags" Target="../tags/tag59.xml"/><Relationship Id="rId21" Type="http://schemas.openxmlformats.org/officeDocument/2006/relationships/tags" Target="../tags/tag58.xml"/><Relationship Id="rId20" Type="http://schemas.openxmlformats.org/officeDocument/2006/relationships/tags" Target="../tags/tag57.xml"/><Relationship Id="rId2" Type="http://schemas.openxmlformats.org/officeDocument/2006/relationships/image" Target="../media/image7.png"/><Relationship Id="rId19" Type="http://schemas.openxmlformats.org/officeDocument/2006/relationships/tags" Target="../tags/tag56.xml"/><Relationship Id="rId18" Type="http://schemas.openxmlformats.org/officeDocument/2006/relationships/tags" Target="../tags/tag55.xml"/><Relationship Id="rId17" Type="http://schemas.openxmlformats.org/officeDocument/2006/relationships/tags" Target="../tags/tag54.xml"/><Relationship Id="rId16" Type="http://schemas.openxmlformats.org/officeDocument/2006/relationships/tags" Target="../tags/tag53.xml"/><Relationship Id="rId15" Type="http://schemas.openxmlformats.org/officeDocument/2006/relationships/tags" Target="../tags/tag52.xml"/><Relationship Id="rId14" Type="http://schemas.openxmlformats.org/officeDocument/2006/relationships/tags" Target="../tags/tag51.xml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chart" Target="../charts/chart5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63.xml"/><Relationship Id="rId7" Type="http://schemas.openxmlformats.org/officeDocument/2006/relationships/image" Target="../media/image41.png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5.xml"/><Relationship Id="rId6" Type="http://schemas.openxmlformats.org/officeDocument/2006/relationships/image" Target="../media/image9.jpeg"/><Relationship Id="rId5" Type="http://schemas.openxmlformats.org/officeDocument/2006/relationships/image" Target="../media/image2.png"/><Relationship Id="rId4" Type="http://schemas.openxmlformats.org/officeDocument/2006/relationships/image" Target="../media/image7.png"/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.xml"/><Relationship Id="rId2" Type="http://schemas.openxmlformats.org/officeDocument/2006/relationships/image" Target="../media/image2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.xml"/><Relationship Id="rId4" Type="http://schemas.openxmlformats.org/officeDocument/2006/relationships/image" Target="../media/image2.png"/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图片 78"/>
          <p:cNvPicPr>
            <a:picLocks noChangeAspect="1"/>
          </p:cNvPicPr>
          <p:nvPr/>
        </p:nvPicPr>
        <p:blipFill>
          <a:blip r:embed="rId1"/>
          <a:srcRect r="40016" b="15678"/>
          <a:stretch>
            <a:fillRect/>
          </a:stretch>
        </p:blipFill>
        <p:spPr>
          <a:xfrm>
            <a:off x="6099584" y="36283"/>
            <a:ext cx="6092416" cy="6821717"/>
          </a:xfrm>
          <a:custGeom>
            <a:avLst/>
            <a:gdLst>
              <a:gd name="connsiteX0" fmla="*/ 0 w 6092416"/>
              <a:gd name="connsiteY0" fmla="*/ 0 h 6821717"/>
              <a:gd name="connsiteX1" fmla="*/ 6092416 w 6092416"/>
              <a:gd name="connsiteY1" fmla="*/ 0 h 6821717"/>
              <a:gd name="connsiteX2" fmla="*/ 6092416 w 6092416"/>
              <a:gd name="connsiteY2" fmla="*/ 6821717 h 6821717"/>
              <a:gd name="connsiteX3" fmla="*/ 0 w 6092416"/>
              <a:gd name="connsiteY3" fmla="*/ 6821717 h 682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2416" h="6821717">
                <a:moveTo>
                  <a:pt x="0" y="0"/>
                </a:moveTo>
                <a:lnTo>
                  <a:pt x="6092416" y="0"/>
                </a:lnTo>
                <a:lnTo>
                  <a:pt x="6092416" y="6821717"/>
                </a:lnTo>
                <a:lnTo>
                  <a:pt x="0" y="6821717"/>
                </a:lnTo>
                <a:close/>
              </a:path>
            </a:pathLst>
          </a:custGeom>
        </p:spPr>
      </p:pic>
      <p:pic>
        <p:nvPicPr>
          <p:cNvPr id="88" name="图片 87"/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l="57199"/>
          <a:stretch>
            <a:fillRect/>
          </a:stretch>
        </p:blipFill>
        <p:spPr>
          <a:xfrm>
            <a:off x="1" y="36283"/>
            <a:ext cx="4266357" cy="1652159"/>
          </a:xfrm>
          <a:custGeom>
            <a:avLst/>
            <a:gdLst>
              <a:gd name="connsiteX0" fmla="*/ 0 w 4266357"/>
              <a:gd name="connsiteY0" fmla="*/ 0 h 1652159"/>
              <a:gd name="connsiteX1" fmla="*/ 4266357 w 4266357"/>
              <a:gd name="connsiteY1" fmla="*/ 0 h 1652159"/>
              <a:gd name="connsiteX2" fmla="*/ 4266357 w 4266357"/>
              <a:gd name="connsiteY2" fmla="*/ 1652159 h 1652159"/>
              <a:gd name="connsiteX3" fmla="*/ 0 w 4266357"/>
              <a:gd name="connsiteY3" fmla="*/ 1652159 h 165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6357" h="1652159">
                <a:moveTo>
                  <a:pt x="0" y="0"/>
                </a:moveTo>
                <a:lnTo>
                  <a:pt x="4266357" y="0"/>
                </a:lnTo>
                <a:lnTo>
                  <a:pt x="4266357" y="1652159"/>
                </a:lnTo>
                <a:lnTo>
                  <a:pt x="0" y="1652159"/>
                </a:lnTo>
                <a:close/>
              </a:path>
            </a:pathLst>
          </a:custGeom>
          <a:effectLst/>
        </p:spPr>
      </p:pic>
      <p:sp>
        <p:nvSpPr>
          <p:cNvPr id="25" name="等腰三角形 24"/>
          <p:cNvSpPr/>
          <p:nvPr/>
        </p:nvSpPr>
        <p:spPr>
          <a:xfrm rot="20102483">
            <a:off x="6675895" y="3725689"/>
            <a:ext cx="327715" cy="338166"/>
          </a:xfrm>
          <a:prstGeom prst="triangle">
            <a:avLst/>
          </a:prstGeom>
          <a:noFill/>
          <a:ln w="7620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1053" name="组合 1052"/>
          <p:cNvGrpSpPr/>
          <p:nvPr/>
        </p:nvGrpSpPr>
        <p:grpSpPr>
          <a:xfrm>
            <a:off x="678391" y="4139444"/>
            <a:ext cx="1472272" cy="452715"/>
            <a:chOff x="219958" y="3733343"/>
            <a:chExt cx="1472272" cy="278039"/>
          </a:xfrm>
        </p:grpSpPr>
        <p:sp>
          <p:nvSpPr>
            <p:cNvPr id="1052" name="矩形: 圆角 1051"/>
            <p:cNvSpPr/>
            <p:nvPr>
              <p:custDataLst>
                <p:tags r:id="rId3"/>
              </p:custDataLst>
            </p:nvPr>
          </p:nvSpPr>
          <p:spPr>
            <a:xfrm>
              <a:off x="219958" y="3733343"/>
              <a:ext cx="1472272" cy="278039"/>
            </a:xfrm>
            <a:prstGeom prst="roundRect">
              <a:avLst>
                <a:gd name="adj" fmla="val 10690"/>
              </a:avLst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093" tIns="38048" rIns="76093" bIns="3804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96250" y="3799599"/>
              <a:ext cx="1299781" cy="157166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6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D"/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+mn-cs"/>
                </a:rPr>
                <a:t>彙報人：</a:t>
              </a:r>
              <a:r>
                <a:rPr lang="en-US" altLang="zh-CN" sz="1665" dirty="0">
                  <a:solidFill>
                    <a:srgbClr val="01274D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xxx</a:t>
              </a:r>
              <a:endParaRPr kumimoji="0" lang="en-US" altLang="zh-CN" sz="1665" b="0" i="0" u="none" strike="noStrike" kern="1200" cap="none" spc="0" normalizeH="0" baseline="0" noProof="0" dirty="0">
                <a:ln>
                  <a:noFill/>
                </a:ln>
                <a:solidFill>
                  <a:srgbClr val="01274D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28486" y="5675255"/>
            <a:ext cx="1586464" cy="456379"/>
            <a:chOff x="1093620" y="5971031"/>
            <a:chExt cx="1586464" cy="456379"/>
          </a:xfrm>
        </p:grpSpPr>
        <p:sp>
          <p:nvSpPr>
            <p:cNvPr id="5" name="文本框 4"/>
            <p:cNvSpPr txBox="1"/>
            <p:nvPr/>
          </p:nvSpPr>
          <p:spPr>
            <a:xfrm>
              <a:off x="1350318" y="5971031"/>
              <a:ext cx="1329766" cy="449580"/>
            </a:xfrm>
            <a:prstGeom prst="rect">
              <a:avLst/>
            </a:prstGeom>
            <a:noFill/>
            <a:effectLst/>
          </p:spPr>
          <p:txBody>
            <a:bodyPr wrap="square" lIns="38247" tIns="19125" rIns="38247" bIns="19125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335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5</a:t>
              </a:r>
              <a:r>
                <a:rPr kumimoji="0" lang="zh-CN" altLang="en-US" sz="1335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月</a:t>
              </a:r>
              <a:r>
                <a:rPr kumimoji="0" lang="en-US" altLang="zh-CN" sz="1335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13</a:t>
              </a:r>
              <a:r>
                <a:rPr kumimoji="0" lang="zh-CN" altLang="en-US" sz="1335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日</a:t>
              </a:r>
              <a:endPara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335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20:00-22:00</a:t>
              </a:r>
              <a:endParaRPr kumimoji="0" lang="en-US" altLang="zh-CN" sz="1335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1093620" y="6002750"/>
              <a:ext cx="213360" cy="424660"/>
            </a:xfrm>
            <a:prstGeom prst="rect">
              <a:avLst/>
            </a:prstGeom>
            <a:noFill/>
            <a:effectLst/>
          </p:spPr>
          <p:txBody>
            <a:bodyPr vert="eaVert"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385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時間</a:t>
              </a:r>
              <a:endParaRPr kumimoji="0" lang="zh-CN" altLang="en-US" sz="1385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>
            <a:xfrm>
              <a:off x="1324241" y="6022983"/>
              <a:ext cx="0" cy="330643"/>
            </a:xfrm>
            <a:prstGeom prst="line">
              <a:avLst/>
            </a:prstGeom>
            <a:ln w="9084">
              <a:solidFill>
                <a:srgbClr val="D2A99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乘号 21"/>
          <p:cNvSpPr/>
          <p:nvPr/>
        </p:nvSpPr>
        <p:spPr>
          <a:xfrm>
            <a:off x="7336542" y="1504816"/>
            <a:ext cx="708262" cy="717974"/>
          </a:xfrm>
          <a:prstGeom prst="mathMultiply">
            <a:avLst>
              <a:gd name="adj1" fmla="val 16921"/>
            </a:avLst>
          </a:pr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169" name="乘号 5168"/>
          <p:cNvSpPr/>
          <p:nvPr/>
        </p:nvSpPr>
        <p:spPr>
          <a:xfrm rot="1004190">
            <a:off x="8518907" y="623918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665457" y="5513423"/>
            <a:ext cx="760632" cy="161832"/>
            <a:chOff x="7160" y="-20918664"/>
            <a:chExt cx="760632" cy="161832"/>
          </a:xfrm>
        </p:grpSpPr>
        <p:grpSp>
          <p:nvGrpSpPr>
            <p:cNvPr id="86" name="组合 85"/>
            <p:cNvGrpSpPr/>
            <p:nvPr/>
          </p:nvGrpSpPr>
          <p:grpSpPr>
            <a:xfrm>
              <a:off x="7160" y="-20918664"/>
              <a:ext cx="161832" cy="161832"/>
              <a:chOff x="7160" y="-20918664"/>
              <a:chExt cx="161832" cy="161832"/>
            </a:xfrm>
            <a:solidFill>
              <a:srgbClr val="D2A991"/>
            </a:solidFill>
          </p:grpSpPr>
          <p:sp>
            <p:nvSpPr>
              <p:cNvPr id="47" name="任意多边形: 形状 46"/>
              <p:cNvSpPr/>
              <p:nvPr/>
            </p:nvSpPr>
            <p:spPr>
              <a:xfrm>
                <a:off x="7160" y="-20918664"/>
                <a:ext cx="161832" cy="161832"/>
              </a:xfrm>
              <a:custGeom>
                <a:avLst/>
                <a:gdLst>
                  <a:gd name="connsiteX0" fmla="*/ 801187 w 1602374"/>
                  <a:gd name="connsiteY0" fmla="*/ 0 h 1602374"/>
                  <a:gd name="connsiteX1" fmla="*/ 0 w 1602374"/>
                  <a:gd name="connsiteY1" fmla="*/ 801200 h 1602374"/>
                  <a:gd name="connsiteX2" fmla="*/ 801187 w 1602374"/>
                  <a:gd name="connsiteY2" fmla="*/ 1602375 h 1602374"/>
                  <a:gd name="connsiteX3" fmla="*/ 1602375 w 1602374"/>
                  <a:gd name="connsiteY3" fmla="*/ 801173 h 1602374"/>
                  <a:gd name="connsiteX4" fmla="*/ 801187 w 1602374"/>
                  <a:gd name="connsiteY4" fmla="*/ 0 h 1602374"/>
                  <a:gd name="connsiteX5" fmla="*/ 801187 w 1602374"/>
                  <a:gd name="connsiteY5" fmla="*/ 1548936 h 1602374"/>
                  <a:gd name="connsiteX6" fmla="*/ 53413 w 1602374"/>
                  <a:gd name="connsiteY6" fmla="*/ 801198 h 1602374"/>
                  <a:gd name="connsiteX7" fmla="*/ 801187 w 1602374"/>
                  <a:gd name="connsiteY7" fmla="*/ 53463 h 1602374"/>
                  <a:gd name="connsiteX8" fmla="*/ 1548963 w 1602374"/>
                  <a:gd name="connsiteY8" fmla="*/ 801200 h 1602374"/>
                  <a:gd name="connsiteX9" fmla="*/ 801187 w 1602374"/>
                  <a:gd name="connsiteY9" fmla="*/ 1548936 h 160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2374" h="1602374">
                    <a:moveTo>
                      <a:pt x="801187" y="0"/>
                    </a:moveTo>
                    <a:cubicBezTo>
                      <a:pt x="358761" y="0"/>
                      <a:pt x="0" y="358755"/>
                      <a:pt x="0" y="801200"/>
                    </a:cubicBezTo>
                    <a:cubicBezTo>
                      <a:pt x="0" y="1243644"/>
                      <a:pt x="358709" y="1602348"/>
                      <a:pt x="801187" y="1602375"/>
                    </a:cubicBezTo>
                    <a:cubicBezTo>
                      <a:pt x="1243614" y="1602348"/>
                      <a:pt x="1602375" y="1243619"/>
                      <a:pt x="1602375" y="801173"/>
                    </a:cubicBezTo>
                    <a:cubicBezTo>
                      <a:pt x="1602375" y="358728"/>
                      <a:pt x="1243668" y="0"/>
                      <a:pt x="801187" y="0"/>
                    </a:cubicBezTo>
                    <a:close/>
                    <a:moveTo>
                      <a:pt x="801187" y="1548936"/>
                    </a:moveTo>
                    <a:cubicBezTo>
                      <a:pt x="388857" y="1548936"/>
                      <a:pt x="53413" y="1213522"/>
                      <a:pt x="53413" y="801198"/>
                    </a:cubicBezTo>
                    <a:cubicBezTo>
                      <a:pt x="53413" y="388851"/>
                      <a:pt x="388857" y="53411"/>
                      <a:pt x="801187" y="53463"/>
                    </a:cubicBezTo>
                    <a:cubicBezTo>
                      <a:pt x="1213518" y="53436"/>
                      <a:pt x="1548963" y="388850"/>
                      <a:pt x="1548963" y="801200"/>
                    </a:cubicBezTo>
                    <a:cubicBezTo>
                      <a:pt x="1548963" y="1213522"/>
                      <a:pt x="1213518" y="1548936"/>
                      <a:pt x="801187" y="1548936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9235" tIns="4617" rIns="9235" bIns="4617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48" name="任意多边形: 形状 47"/>
              <p:cNvSpPr/>
              <p:nvPr/>
            </p:nvSpPr>
            <p:spPr>
              <a:xfrm>
                <a:off x="77887" y="-20858830"/>
                <a:ext cx="9440" cy="9440"/>
              </a:xfrm>
              <a:custGeom>
                <a:avLst/>
                <a:gdLst>
                  <a:gd name="connsiteX0" fmla="*/ 0 w 93470"/>
                  <a:gd name="connsiteY0" fmla="*/ 46735 h 93468"/>
                  <a:gd name="connsiteX1" fmla="*/ 46788 w 93470"/>
                  <a:gd name="connsiteY1" fmla="*/ 93469 h 93468"/>
                  <a:gd name="connsiteX2" fmla="*/ 93471 w 93470"/>
                  <a:gd name="connsiteY2" fmla="*/ 46735 h 93468"/>
                  <a:gd name="connsiteX3" fmla="*/ 46788 w 93470"/>
                  <a:gd name="connsiteY3" fmla="*/ 0 h 93468"/>
                  <a:gd name="connsiteX4" fmla="*/ 0 w 93470"/>
                  <a:gd name="connsiteY4" fmla="*/ 46735 h 93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470" h="93468">
                    <a:moveTo>
                      <a:pt x="0" y="46735"/>
                    </a:moveTo>
                    <a:cubicBezTo>
                      <a:pt x="0" y="72553"/>
                      <a:pt x="20968" y="93469"/>
                      <a:pt x="46788" y="93469"/>
                    </a:cubicBezTo>
                    <a:cubicBezTo>
                      <a:pt x="72607" y="93469"/>
                      <a:pt x="93471" y="72553"/>
                      <a:pt x="93471" y="46735"/>
                    </a:cubicBezTo>
                    <a:cubicBezTo>
                      <a:pt x="93471" y="20915"/>
                      <a:pt x="72607" y="0"/>
                      <a:pt x="46788" y="0"/>
                    </a:cubicBezTo>
                    <a:cubicBezTo>
                      <a:pt x="20968" y="0"/>
                      <a:pt x="0" y="20915"/>
                      <a:pt x="0" y="46735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9235" tIns="4617" rIns="9235" bIns="4617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49" name="任意多边形: 形状 48"/>
              <p:cNvSpPr/>
              <p:nvPr/>
            </p:nvSpPr>
            <p:spPr>
              <a:xfrm>
                <a:off x="53903" y="-20858830"/>
                <a:ext cx="9440" cy="9440"/>
              </a:xfrm>
              <a:custGeom>
                <a:avLst/>
                <a:gdLst>
                  <a:gd name="connsiteX0" fmla="*/ 0 w 93470"/>
                  <a:gd name="connsiteY0" fmla="*/ 46735 h 93468"/>
                  <a:gd name="connsiteX1" fmla="*/ 46683 w 93470"/>
                  <a:gd name="connsiteY1" fmla="*/ 93469 h 93468"/>
                  <a:gd name="connsiteX2" fmla="*/ 93471 w 93470"/>
                  <a:gd name="connsiteY2" fmla="*/ 46735 h 93468"/>
                  <a:gd name="connsiteX3" fmla="*/ 46683 w 93470"/>
                  <a:gd name="connsiteY3" fmla="*/ 0 h 93468"/>
                  <a:gd name="connsiteX4" fmla="*/ 0 w 93470"/>
                  <a:gd name="connsiteY4" fmla="*/ 46735 h 93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470" h="93468">
                    <a:moveTo>
                      <a:pt x="0" y="46735"/>
                    </a:moveTo>
                    <a:cubicBezTo>
                      <a:pt x="0" y="72553"/>
                      <a:pt x="20917" y="93469"/>
                      <a:pt x="46683" y="93469"/>
                    </a:cubicBezTo>
                    <a:cubicBezTo>
                      <a:pt x="72503" y="93469"/>
                      <a:pt x="93471" y="72553"/>
                      <a:pt x="93471" y="46735"/>
                    </a:cubicBezTo>
                    <a:cubicBezTo>
                      <a:pt x="93471" y="20915"/>
                      <a:pt x="72503" y="0"/>
                      <a:pt x="46683" y="0"/>
                    </a:cubicBezTo>
                    <a:cubicBezTo>
                      <a:pt x="20917" y="0"/>
                      <a:pt x="0" y="20915"/>
                      <a:pt x="0" y="46735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9235" tIns="4617" rIns="9235" bIns="4617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33747" y="-20877192"/>
                <a:ext cx="71212" cy="75897"/>
              </a:xfrm>
              <a:custGeom>
                <a:avLst/>
                <a:gdLst>
                  <a:gd name="connsiteX0" fmla="*/ 661502 w 705107"/>
                  <a:gd name="connsiteY0" fmla="*/ 201701 h 751492"/>
                  <a:gd name="connsiteX1" fmla="*/ 705108 w 705107"/>
                  <a:gd name="connsiteY1" fmla="*/ 198702 h 751492"/>
                  <a:gd name="connsiteX2" fmla="*/ 366481 w 705107"/>
                  <a:gd name="connsiteY2" fmla="*/ 0 h 751492"/>
                  <a:gd name="connsiteX3" fmla="*/ 0 w 705107"/>
                  <a:gd name="connsiteY3" fmla="*/ 321278 h 751492"/>
                  <a:gd name="connsiteX4" fmla="*/ 147145 w 705107"/>
                  <a:gd name="connsiteY4" fmla="*/ 578765 h 751492"/>
                  <a:gd name="connsiteX5" fmla="*/ 74276 w 705107"/>
                  <a:gd name="connsiteY5" fmla="*/ 751492 h 751492"/>
                  <a:gd name="connsiteX6" fmla="*/ 254074 w 705107"/>
                  <a:gd name="connsiteY6" fmla="*/ 626831 h 751492"/>
                  <a:gd name="connsiteX7" fmla="*/ 328143 w 705107"/>
                  <a:gd name="connsiteY7" fmla="*/ 640548 h 751492"/>
                  <a:gd name="connsiteX8" fmla="*/ 319694 w 705107"/>
                  <a:gd name="connsiteY8" fmla="*/ 599292 h 751492"/>
                  <a:gd name="connsiteX9" fmla="*/ 256475 w 705107"/>
                  <a:gd name="connsiteY9" fmla="*/ 585754 h 751492"/>
                  <a:gd name="connsiteX10" fmla="*/ 247191 w 705107"/>
                  <a:gd name="connsiteY10" fmla="*/ 582885 h 751492"/>
                  <a:gd name="connsiteX11" fmla="*/ 164829 w 705107"/>
                  <a:gd name="connsiteY11" fmla="*/ 639974 h 751492"/>
                  <a:gd name="connsiteX12" fmla="*/ 197533 w 705107"/>
                  <a:gd name="connsiteY12" fmla="*/ 562464 h 751492"/>
                  <a:gd name="connsiteX13" fmla="*/ 182458 w 705107"/>
                  <a:gd name="connsiteY13" fmla="*/ 553572 h 751492"/>
                  <a:gd name="connsiteX14" fmla="*/ 40059 w 705107"/>
                  <a:gd name="connsiteY14" fmla="*/ 321280 h 751492"/>
                  <a:gd name="connsiteX15" fmla="*/ 366481 w 705107"/>
                  <a:gd name="connsiteY15" fmla="*/ 40061 h 751492"/>
                  <a:gd name="connsiteX16" fmla="*/ 661502 w 705107"/>
                  <a:gd name="connsiteY16" fmla="*/ 201701 h 751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5107" h="751492">
                    <a:moveTo>
                      <a:pt x="661502" y="201701"/>
                    </a:moveTo>
                    <a:cubicBezTo>
                      <a:pt x="675793" y="200007"/>
                      <a:pt x="690346" y="198963"/>
                      <a:pt x="705108" y="198702"/>
                    </a:cubicBezTo>
                    <a:cubicBezTo>
                      <a:pt x="650026" y="82204"/>
                      <a:pt x="519051" y="0"/>
                      <a:pt x="366481" y="0"/>
                    </a:cubicBezTo>
                    <a:cubicBezTo>
                      <a:pt x="164411" y="0"/>
                      <a:pt x="0" y="144118"/>
                      <a:pt x="0" y="321278"/>
                    </a:cubicBezTo>
                    <a:cubicBezTo>
                      <a:pt x="0" y="423068"/>
                      <a:pt x="54717" y="518156"/>
                      <a:pt x="147145" y="578765"/>
                    </a:cubicBezTo>
                    <a:lnTo>
                      <a:pt x="74276" y="751492"/>
                    </a:lnTo>
                    <a:lnTo>
                      <a:pt x="254074" y="626831"/>
                    </a:lnTo>
                    <a:cubicBezTo>
                      <a:pt x="278485" y="633743"/>
                      <a:pt x="303261" y="638177"/>
                      <a:pt x="328143" y="640548"/>
                    </a:cubicBezTo>
                    <a:cubicBezTo>
                      <a:pt x="324492" y="627040"/>
                      <a:pt x="321571" y="613322"/>
                      <a:pt x="319694" y="599292"/>
                    </a:cubicBezTo>
                    <a:cubicBezTo>
                      <a:pt x="298413" y="596553"/>
                      <a:pt x="277286" y="592198"/>
                      <a:pt x="256475" y="585754"/>
                    </a:cubicBezTo>
                    <a:lnTo>
                      <a:pt x="247191" y="582885"/>
                    </a:lnTo>
                    <a:lnTo>
                      <a:pt x="164829" y="639974"/>
                    </a:lnTo>
                    <a:lnTo>
                      <a:pt x="197533" y="562464"/>
                    </a:lnTo>
                    <a:lnTo>
                      <a:pt x="182458" y="553572"/>
                    </a:lnTo>
                    <a:cubicBezTo>
                      <a:pt x="93316" y="500944"/>
                      <a:pt x="40059" y="414097"/>
                      <a:pt x="40059" y="321280"/>
                    </a:cubicBezTo>
                    <a:cubicBezTo>
                      <a:pt x="40059" y="166208"/>
                      <a:pt x="186527" y="40061"/>
                      <a:pt x="366481" y="40061"/>
                    </a:cubicBezTo>
                    <a:cubicBezTo>
                      <a:pt x="496778" y="40059"/>
                      <a:pt x="609183" y="106354"/>
                      <a:pt x="661502" y="201701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9235" tIns="4617" rIns="9235" bIns="4617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73804" y="-20849067"/>
                <a:ext cx="63891" cy="66016"/>
              </a:xfrm>
              <a:custGeom>
                <a:avLst/>
                <a:gdLst>
                  <a:gd name="connsiteX0" fmla="*/ 632607 w 632606"/>
                  <a:gd name="connsiteY0" fmla="*/ 277646 h 653666"/>
                  <a:gd name="connsiteX1" fmla="*/ 316303 w 632606"/>
                  <a:gd name="connsiteY1" fmla="*/ 0 h 653666"/>
                  <a:gd name="connsiteX2" fmla="*/ 0 w 632606"/>
                  <a:gd name="connsiteY2" fmla="*/ 277646 h 653666"/>
                  <a:gd name="connsiteX3" fmla="*/ 316303 w 632606"/>
                  <a:gd name="connsiteY3" fmla="*/ 555293 h 653666"/>
                  <a:gd name="connsiteX4" fmla="*/ 411861 w 632606"/>
                  <a:gd name="connsiteY4" fmla="*/ 542096 h 653666"/>
                  <a:gd name="connsiteX5" fmla="*/ 572673 w 632606"/>
                  <a:gd name="connsiteY5" fmla="*/ 653666 h 653666"/>
                  <a:gd name="connsiteX6" fmla="*/ 507420 w 632606"/>
                  <a:gd name="connsiteY6" fmla="*/ 498882 h 653666"/>
                  <a:gd name="connsiteX7" fmla="*/ 632607 w 632606"/>
                  <a:gd name="connsiteY7" fmla="*/ 277646 h 653666"/>
                  <a:gd name="connsiteX8" fmla="*/ 472213 w 632606"/>
                  <a:gd name="connsiteY8" fmla="*/ 473714 h 653666"/>
                  <a:gd name="connsiteX9" fmla="*/ 457085 w 632606"/>
                  <a:gd name="connsiteY9" fmla="*/ 482633 h 653666"/>
                  <a:gd name="connsiteX10" fmla="*/ 482176 w 632606"/>
                  <a:gd name="connsiteY10" fmla="*/ 542094 h 653666"/>
                  <a:gd name="connsiteX11" fmla="*/ 418801 w 632606"/>
                  <a:gd name="connsiteY11" fmla="*/ 498151 h 653666"/>
                  <a:gd name="connsiteX12" fmla="*/ 409517 w 632606"/>
                  <a:gd name="connsiteY12" fmla="*/ 501019 h 653666"/>
                  <a:gd name="connsiteX13" fmla="*/ 316307 w 632606"/>
                  <a:gd name="connsiteY13" fmla="*/ 515234 h 653666"/>
                  <a:gd name="connsiteX14" fmla="*/ 40063 w 632606"/>
                  <a:gd name="connsiteY14" fmla="*/ 277646 h 653666"/>
                  <a:gd name="connsiteX15" fmla="*/ 316307 w 632606"/>
                  <a:gd name="connsiteY15" fmla="*/ 40059 h 653666"/>
                  <a:gd name="connsiteX16" fmla="*/ 592551 w 632606"/>
                  <a:gd name="connsiteY16" fmla="*/ 277646 h 653666"/>
                  <a:gd name="connsiteX17" fmla="*/ 472213 w 632606"/>
                  <a:gd name="connsiteY17" fmla="*/ 473714 h 653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32606" h="653666">
                    <a:moveTo>
                      <a:pt x="632607" y="277646"/>
                    </a:moveTo>
                    <a:cubicBezTo>
                      <a:pt x="632607" y="124558"/>
                      <a:pt x="490678" y="0"/>
                      <a:pt x="316303" y="0"/>
                    </a:cubicBezTo>
                    <a:cubicBezTo>
                      <a:pt x="141879" y="0"/>
                      <a:pt x="0" y="124558"/>
                      <a:pt x="0" y="277646"/>
                    </a:cubicBezTo>
                    <a:cubicBezTo>
                      <a:pt x="0" y="430734"/>
                      <a:pt x="141879" y="555293"/>
                      <a:pt x="316303" y="555293"/>
                    </a:cubicBezTo>
                    <a:cubicBezTo>
                      <a:pt x="348435" y="555293"/>
                      <a:pt x="380564" y="550859"/>
                      <a:pt x="411861" y="542096"/>
                    </a:cubicBezTo>
                    <a:lnTo>
                      <a:pt x="572673" y="653666"/>
                    </a:lnTo>
                    <a:lnTo>
                      <a:pt x="507420" y="498882"/>
                    </a:lnTo>
                    <a:cubicBezTo>
                      <a:pt x="586132" y="446513"/>
                      <a:pt x="632607" y="364962"/>
                      <a:pt x="632607" y="277646"/>
                    </a:cubicBezTo>
                    <a:close/>
                    <a:moveTo>
                      <a:pt x="472213" y="473714"/>
                    </a:moveTo>
                    <a:lnTo>
                      <a:pt x="457085" y="482633"/>
                    </a:lnTo>
                    <a:lnTo>
                      <a:pt x="482176" y="542094"/>
                    </a:lnTo>
                    <a:lnTo>
                      <a:pt x="418801" y="498151"/>
                    </a:lnTo>
                    <a:lnTo>
                      <a:pt x="409517" y="501019"/>
                    </a:lnTo>
                    <a:cubicBezTo>
                      <a:pt x="379055" y="510461"/>
                      <a:pt x="347706" y="515234"/>
                      <a:pt x="316307" y="515234"/>
                    </a:cubicBezTo>
                    <a:cubicBezTo>
                      <a:pt x="163997" y="515234"/>
                      <a:pt x="40063" y="408647"/>
                      <a:pt x="40063" y="277646"/>
                    </a:cubicBezTo>
                    <a:cubicBezTo>
                      <a:pt x="40063" y="146648"/>
                      <a:pt x="163997" y="40059"/>
                      <a:pt x="316307" y="40059"/>
                    </a:cubicBezTo>
                    <a:cubicBezTo>
                      <a:pt x="468617" y="40059"/>
                      <a:pt x="592551" y="146648"/>
                      <a:pt x="592551" y="277646"/>
                    </a:cubicBezTo>
                    <a:cubicBezTo>
                      <a:pt x="592547" y="355990"/>
                      <a:pt x="547531" y="429300"/>
                      <a:pt x="472213" y="473714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9235" tIns="4617" rIns="9235" bIns="4617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91568" y="-20833086"/>
                <a:ext cx="8087" cy="8090"/>
              </a:xfrm>
              <a:custGeom>
                <a:avLst/>
                <a:gdLst>
                  <a:gd name="connsiteX0" fmla="*/ 40059 w 80066"/>
                  <a:gd name="connsiteY0" fmla="*/ 0 h 80116"/>
                  <a:gd name="connsiteX1" fmla="*/ 0 w 80066"/>
                  <a:gd name="connsiteY1" fmla="*/ 40086 h 80116"/>
                  <a:gd name="connsiteX2" fmla="*/ 40059 w 80066"/>
                  <a:gd name="connsiteY2" fmla="*/ 80117 h 80116"/>
                  <a:gd name="connsiteX3" fmla="*/ 80067 w 80066"/>
                  <a:gd name="connsiteY3" fmla="*/ 40086 h 80116"/>
                  <a:gd name="connsiteX4" fmla="*/ 40059 w 80066"/>
                  <a:gd name="connsiteY4" fmla="*/ 0 h 80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066" h="80116">
                    <a:moveTo>
                      <a:pt x="40059" y="0"/>
                    </a:moveTo>
                    <a:cubicBezTo>
                      <a:pt x="17945" y="0"/>
                      <a:pt x="0" y="17968"/>
                      <a:pt x="0" y="40086"/>
                    </a:cubicBezTo>
                    <a:cubicBezTo>
                      <a:pt x="0" y="62201"/>
                      <a:pt x="17945" y="80117"/>
                      <a:pt x="40059" y="80117"/>
                    </a:cubicBezTo>
                    <a:cubicBezTo>
                      <a:pt x="62176" y="80117"/>
                      <a:pt x="80067" y="62201"/>
                      <a:pt x="80067" y="40086"/>
                    </a:cubicBezTo>
                    <a:cubicBezTo>
                      <a:pt x="80067" y="17970"/>
                      <a:pt x="62176" y="0"/>
                      <a:pt x="40059" y="0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9235" tIns="4617" rIns="9235" bIns="4617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7" name="任意多边形: 形状 56"/>
              <p:cNvSpPr/>
              <p:nvPr/>
            </p:nvSpPr>
            <p:spPr>
              <a:xfrm>
                <a:off x="112087" y="-20833086"/>
                <a:ext cx="8087" cy="8090"/>
              </a:xfrm>
              <a:custGeom>
                <a:avLst/>
                <a:gdLst>
                  <a:gd name="connsiteX0" fmla="*/ 40059 w 80066"/>
                  <a:gd name="connsiteY0" fmla="*/ 0 h 80116"/>
                  <a:gd name="connsiteX1" fmla="*/ 0 w 80066"/>
                  <a:gd name="connsiteY1" fmla="*/ 40086 h 80116"/>
                  <a:gd name="connsiteX2" fmla="*/ 40059 w 80066"/>
                  <a:gd name="connsiteY2" fmla="*/ 80117 h 80116"/>
                  <a:gd name="connsiteX3" fmla="*/ 80067 w 80066"/>
                  <a:gd name="connsiteY3" fmla="*/ 40086 h 80116"/>
                  <a:gd name="connsiteX4" fmla="*/ 40059 w 80066"/>
                  <a:gd name="connsiteY4" fmla="*/ 0 h 80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066" h="80116">
                    <a:moveTo>
                      <a:pt x="40059" y="0"/>
                    </a:moveTo>
                    <a:cubicBezTo>
                      <a:pt x="17943" y="0"/>
                      <a:pt x="0" y="17968"/>
                      <a:pt x="0" y="40086"/>
                    </a:cubicBezTo>
                    <a:cubicBezTo>
                      <a:pt x="0" y="62201"/>
                      <a:pt x="17943" y="80117"/>
                      <a:pt x="40059" y="80117"/>
                    </a:cubicBezTo>
                    <a:cubicBezTo>
                      <a:pt x="62176" y="80117"/>
                      <a:pt x="80067" y="62201"/>
                      <a:pt x="80067" y="40086"/>
                    </a:cubicBezTo>
                    <a:cubicBezTo>
                      <a:pt x="80067" y="17970"/>
                      <a:pt x="62176" y="0"/>
                      <a:pt x="40059" y="0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9235" tIns="4617" rIns="9235" bIns="4617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grpSp>
          <p:nvGrpSpPr>
            <p:cNvPr id="85" name="组合 84"/>
            <p:cNvGrpSpPr/>
            <p:nvPr/>
          </p:nvGrpSpPr>
          <p:grpSpPr>
            <a:xfrm>
              <a:off x="206759" y="-20918664"/>
              <a:ext cx="161832" cy="161832"/>
              <a:chOff x="363055" y="-20918664"/>
              <a:chExt cx="161832" cy="161832"/>
            </a:xfrm>
            <a:solidFill>
              <a:srgbClr val="D2A991"/>
            </a:solidFill>
          </p:grpSpPr>
          <p:grpSp>
            <p:nvGrpSpPr>
              <p:cNvPr id="64" name="组合 63"/>
              <p:cNvGrpSpPr/>
              <p:nvPr/>
            </p:nvGrpSpPr>
            <p:grpSpPr>
              <a:xfrm>
                <a:off x="397125" y="-20884548"/>
                <a:ext cx="93691" cy="93545"/>
                <a:chOff x="870567" y="-23297191"/>
                <a:chExt cx="114883" cy="114709"/>
              </a:xfrm>
              <a:grpFill/>
            </p:grpSpPr>
            <p:sp>
              <p:nvSpPr>
                <p:cNvPr id="61" name="任意多边形: 形状 60"/>
                <p:cNvSpPr/>
                <p:nvPr/>
              </p:nvSpPr>
              <p:spPr>
                <a:xfrm>
                  <a:off x="870567" y="-23283155"/>
                  <a:ext cx="102790" cy="100673"/>
                </a:xfrm>
                <a:custGeom>
                  <a:avLst/>
                  <a:gdLst>
                    <a:gd name="connsiteX0" fmla="*/ 480644 w 1017846"/>
                    <a:gd name="connsiteY0" fmla="*/ 996855 h 996854"/>
                    <a:gd name="connsiteX1" fmla="*/ 463938 w 1017846"/>
                    <a:gd name="connsiteY1" fmla="*/ 996855 h 996854"/>
                    <a:gd name="connsiteX2" fmla="*/ 2305 w 1017846"/>
                    <a:gd name="connsiteY2" fmla="*/ 624468 h 996854"/>
                    <a:gd name="connsiteX3" fmla="*/ 81182 w 1017846"/>
                    <a:gd name="connsiteY3" fmla="*/ 310762 h 996854"/>
                    <a:gd name="connsiteX4" fmla="*/ 400709 w 1017846"/>
                    <a:gd name="connsiteY4" fmla="*/ 22242 h 996854"/>
                    <a:gd name="connsiteX5" fmla="*/ 496081 w 1017846"/>
                    <a:gd name="connsiteY5" fmla="*/ 236 h 996854"/>
                    <a:gd name="connsiteX6" fmla="*/ 610485 w 1017846"/>
                    <a:gd name="connsiteY6" fmla="*/ 71632 h 996854"/>
                    <a:gd name="connsiteX7" fmla="*/ 631632 w 1017846"/>
                    <a:gd name="connsiteY7" fmla="*/ 173348 h 996854"/>
                    <a:gd name="connsiteX8" fmla="*/ 750899 w 1017846"/>
                    <a:gd name="connsiteY8" fmla="*/ 145230 h 996854"/>
                    <a:gd name="connsiteX9" fmla="*/ 858959 w 1017846"/>
                    <a:gd name="connsiteY9" fmla="*/ 192664 h 996854"/>
                    <a:gd name="connsiteX10" fmla="*/ 872916 w 1017846"/>
                    <a:gd name="connsiteY10" fmla="*/ 376291 h 996854"/>
                    <a:gd name="connsiteX11" fmla="*/ 1004449 w 1017846"/>
                    <a:gd name="connsiteY11" fmla="*/ 529109 h 996854"/>
                    <a:gd name="connsiteX12" fmla="*/ 998739 w 1017846"/>
                    <a:gd name="connsiteY12" fmla="*/ 703199 h 996854"/>
                    <a:gd name="connsiteX13" fmla="*/ 509827 w 1017846"/>
                    <a:gd name="connsiteY13" fmla="*/ 996610 h 996854"/>
                    <a:gd name="connsiteX14" fmla="*/ 480644 w 1017846"/>
                    <a:gd name="connsiteY14" fmla="*/ 996610 h 996854"/>
                    <a:gd name="connsiteX15" fmla="*/ 496081 w 1017846"/>
                    <a:gd name="connsiteY15" fmla="*/ 49138 h 996854"/>
                    <a:gd name="connsiteX16" fmla="*/ 415089 w 1017846"/>
                    <a:gd name="connsiteY16" fmla="*/ 68454 h 996854"/>
                    <a:gd name="connsiteX17" fmla="*/ 116074 w 1017846"/>
                    <a:gd name="connsiteY17" fmla="*/ 338636 h 996854"/>
                    <a:gd name="connsiteX18" fmla="*/ 44175 w 1017846"/>
                    <a:gd name="connsiteY18" fmla="*/ 618110 h 996854"/>
                    <a:gd name="connsiteX19" fmla="*/ 465418 w 1017846"/>
                    <a:gd name="connsiteY19" fmla="*/ 947953 h 996854"/>
                    <a:gd name="connsiteX20" fmla="*/ 510672 w 1017846"/>
                    <a:gd name="connsiteY20" fmla="*/ 947953 h 996854"/>
                    <a:gd name="connsiteX21" fmla="*/ 961098 w 1017846"/>
                    <a:gd name="connsiteY21" fmla="*/ 683150 h 996854"/>
                    <a:gd name="connsiteX22" fmla="*/ 966173 w 1017846"/>
                    <a:gd name="connsiteY22" fmla="*/ 547692 h 996854"/>
                    <a:gd name="connsiteX23" fmla="*/ 836966 w 1017846"/>
                    <a:gd name="connsiteY23" fmla="*/ 409788 h 996854"/>
                    <a:gd name="connsiteX24" fmla="*/ 817088 w 1017846"/>
                    <a:gd name="connsiteY24" fmla="*/ 398052 h 996854"/>
                    <a:gd name="connsiteX25" fmla="*/ 827027 w 1017846"/>
                    <a:gd name="connsiteY25" fmla="*/ 375557 h 996854"/>
                    <a:gd name="connsiteX26" fmla="*/ 829354 w 1017846"/>
                    <a:gd name="connsiteY26" fmla="*/ 225918 h 996854"/>
                    <a:gd name="connsiteX27" fmla="*/ 751745 w 1017846"/>
                    <a:gd name="connsiteY27" fmla="*/ 193398 h 996854"/>
                    <a:gd name="connsiteX28" fmla="*/ 616829 w 1017846"/>
                    <a:gd name="connsiteY28" fmla="*/ 232764 h 996854"/>
                    <a:gd name="connsiteX29" fmla="*/ 612388 w 1017846"/>
                    <a:gd name="connsiteY29" fmla="*/ 235209 h 996854"/>
                    <a:gd name="connsiteX30" fmla="*/ 584897 w 1017846"/>
                    <a:gd name="connsiteY30" fmla="*/ 235209 h 996854"/>
                    <a:gd name="connsiteX31" fmla="*/ 584897 w 1017846"/>
                    <a:gd name="connsiteY31" fmla="*/ 208313 h 996854"/>
                    <a:gd name="connsiteX32" fmla="*/ 585955 w 1017846"/>
                    <a:gd name="connsiteY32" fmla="*/ 203667 h 996854"/>
                    <a:gd name="connsiteX33" fmla="*/ 589973 w 1017846"/>
                    <a:gd name="connsiteY33" fmla="*/ 181172 h 996854"/>
                    <a:gd name="connsiteX34" fmla="*/ 589973 w 1017846"/>
                    <a:gd name="connsiteY34" fmla="*/ 177994 h 996854"/>
                    <a:gd name="connsiteX35" fmla="*/ 573478 w 1017846"/>
                    <a:gd name="connsiteY35" fmla="*/ 95350 h 996854"/>
                    <a:gd name="connsiteX36" fmla="*/ 496081 w 1017846"/>
                    <a:gd name="connsiteY36" fmla="*/ 49138 h 996854"/>
                    <a:gd name="connsiteX37" fmla="*/ 442791 w 1017846"/>
                    <a:gd name="connsiteY37" fmla="*/ 826921 h 996854"/>
                    <a:gd name="connsiteX38" fmla="*/ 434121 w 1017846"/>
                    <a:gd name="connsiteY38" fmla="*/ 826921 h 996854"/>
                    <a:gd name="connsiteX39" fmla="*/ 283134 w 1017846"/>
                    <a:gd name="connsiteY39" fmla="*/ 782420 h 996854"/>
                    <a:gd name="connsiteX40" fmla="*/ 196855 w 1017846"/>
                    <a:gd name="connsiteY40" fmla="*/ 632047 h 996854"/>
                    <a:gd name="connsiteX41" fmla="*/ 266216 w 1017846"/>
                    <a:gd name="connsiteY41" fmla="*/ 446954 h 996854"/>
                    <a:gd name="connsiteX42" fmla="*/ 440254 w 1017846"/>
                    <a:gd name="connsiteY42" fmla="*/ 354774 h 996854"/>
                    <a:gd name="connsiteX43" fmla="*/ 478952 w 1017846"/>
                    <a:gd name="connsiteY43" fmla="*/ 351106 h 996854"/>
                    <a:gd name="connsiteX44" fmla="*/ 639244 w 1017846"/>
                    <a:gd name="connsiteY44" fmla="*/ 394384 h 996854"/>
                    <a:gd name="connsiteX45" fmla="*/ 727215 w 1017846"/>
                    <a:gd name="connsiteY45" fmla="*/ 548670 h 996854"/>
                    <a:gd name="connsiteX46" fmla="*/ 661237 w 1017846"/>
                    <a:gd name="connsiteY46" fmla="*/ 737675 h 996854"/>
                    <a:gd name="connsiteX47" fmla="*/ 483605 w 1017846"/>
                    <a:gd name="connsiteY47" fmla="*/ 824965 h 996854"/>
                    <a:gd name="connsiteX48" fmla="*/ 442791 w 1017846"/>
                    <a:gd name="connsiteY48" fmla="*/ 826921 h 996854"/>
                    <a:gd name="connsiteX49" fmla="*/ 478952 w 1017846"/>
                    <a:gd name="connsiteY49" fmla="*/ 399275 h 996854"/>
                    <a:gd name="connsiteX50" fmla="*/ 445752 w 1017846"/>
                    <a:gd name="connsiteY50" fmla="*/ 402698 h 996854"/>
                    <a:gd name="connsiteX51" fmla="*/ 294130 w 1017846"/>
                    <a:gd name="connsiteY51" fmla="*/ 482897 h 996854"/>
                    <a:gd name="connsiteX52" fmla="*/ 238725 w 1017846"/>
                    <a:gd name="connsiteY52" fmla="*/ 626668 h 996854"/>
                    <a:gd name="connsiteX53" fmla="*/ 305972 w 1017846"/>
                    <a:gd name="connsiteY53" fmla="*/ 740365 h 996854"/>
                    <a:gd name="connsiteX54" fmla="*/ 434333 w 1017846"/>
                    <a:gd name="connsiteY54" fmla="*/ 777041 h 996854"/>
                    <a:gd name="connsiteX55" fmla="*/ 442791 w 1017846"/>
                    <a:gd name="connsiteY55" fmla="*/ 777041 h 996854"/>
                    <a:gd name="connsiteX56" fmla="*/ 478106 w 1017846"/>
                    <a:gd name="connsiteY56" fmla="*/ 774841 h 996854"/>
                    <a:gd name="connsiteX57" fmla="*/ 632266 w 1017846"/>
                    <a:gd name="connsiteY57" fmla="*/ 701243 h 996854"/>
                    <a:gd name="connsiteX58" fmla="*/ 685133 w 1017846"/>
                    <a:gd name="connsiteY58" fmla="*/ 554538 h 996854"/>
                    <a:gd name="connsiteX59" fmla="*/ 617252 w 1017846"/>
                    <a:gd name="connsiteY59" fmla="*/ 436195 h 996854"/>
                    <a:gd name="connsiteX60" fmla="*/ 478952 w 1017846"/>
                    <a:gd name="connsiteY60" fmla="*/ 399275 h 996854"/>
                    <a:gd name="connsiteX61" fmla="*/ 410014 w 1017846"/>
                    <a:gd name="connsiteY61" fmla="*/ 722027 h 996854"/>
                    <a:gd name="connsiteX62" fmla="*/ 407476 w 1017846"/>
                    <a:gd name="connsiteY62" fmla="*/ 722027 h 996854"/>
                    <a:gd name="connsiteX63" fmla="*/ 306799 w 1017846"/>
                    <a:gd name="connsiteY63" fmla="*/ 617213 h 996854"/>
                    <a:gd name="connsiteX64" fmla="*/ 320775 w 1017846"/>
                    <a:gd name="connsiteY64" fmla="*/ 553560 h 996854"/>
                    <a:gd name="connsiteX65" fmla="*/ 391616 w 1017846"/>
                    <a:gd name="connsiteY65" fmla="*/ 495856 h 996854"/>
                    <a:gd name="connsiteX66" fmla="*/ 418473 w 1017846"/>
                    <a:gd name="connsiteY66" fmla="*/ 491943 h 996854"/>
                    <a:gd name="connsiteX67" fmla="*/ 518946 w 1017846"/>
                    <a:gd name="connsiteY67" fmla="*/ 597018 h 996854"/>
                    <a:gd name="connsiteX68" fmla="*/ 499465 w 1017846"/>
                    <a:gd name="connsiteY68" fmla="*/ 669702 h 996854"/>
                    <a:gd name="connsiteX69" fmla="*/ 434121 w 1017846"/>
                    <a:gd name="connsiteY69" fmla="*/ 718603 h 996854"/>
                    <a:gd name="connsiteX70" fmla="*/ 410014 w 1017846"/>
                    <a:gd name="connsiteY70" fmla="*/ 722027 h 996854"/>
                    <a:gd name="connsiteX71" fmla="*/ 415935 w 1017846"/>
                    <a:gd name="connsiteY71" fmla="*/ 539867 h 996854"/>
                    <a:gd name="connsiteX72" fmla="*/ 401555 w 1017846"/>
                    <a:gd name="connsiteY72" fmla="*/ 542068 h 996854"/>
                    <a:gd name="connsiteX73" fmla="*/ 356936 w 1017846"/>
                    <a:gd name="connsiteY73" fmla="*/ 578744 h 996854"/>
                    <a:gd name="connsiteX74" fmla="*/ 350169 w 1017846"/>
                    <a:gd name="connsiteY74" fmla="*/ 624223 h 996854"/>
                    <a:gd name="connsiteX75" fmla="*/ 407476 w 1017846"/>
                    <a:gd name="connsiteY75" fmla="*/ 673125 h 996854"/>
                    <a:gd name="connsiteX76" fmla="*/ 410014 w 1017846"/>
                    <a:gd name="connsiteY76" fmla="*/ 673125 h 996854"/>
                    <a:gd name="connsiteX77" fmla="*/ 424394 w 1017846"/>
                    <a:gd name="connsiteY77" fmla="*/ 670680 h 996854"/>
                    <a:gd name="connsiteX78" fmla="*/ 465207 w 1017846"/>
                    <a:gd name="connsiteY78" fmla="*/ 639872 h 996854"/>
                    <a:gd name="connsiteX79" fmla="*/ 475569 w 1017846"/>
                    <a:gd name="connsiteY79" fmla="*/ 588525 h 996854"/>
                    <a:gd name="connsiteX80" fmla="*/ 416146 w 1017846"/>
                    <a:gd name="connsiteY80" fmla="*/ 539623 h 996854"/>
                    <a:gd name="connsiteX81" fmla="*/ 949044 w 1017846"/>
                    <a:gd name="connsiteY81" fmla="*/ 279221 h 996854"/>
                    <a:gd name="connsiteX82" fmla="*/ 941854 w 1017846"/>
                    <a:gd name="connsiteY82" fmla="*/ 277754 h 996854"/>
                    <a:gd name="connsiteX83" fmla="*/ 930435 w 1017846"/>
                    <a:gd name="connsiteY83" fmla="*/ 246456 h 996854"/>
                    <a:gd name="connsiteX84" fmla="*/ 915209 w 1017846"/>
                    <a:gd name="connsiteY84" fmla="*/ 132026 h 996854"/>
                    <a:gd name="connsiteX85" fmla="*/ 803555 w 1017846"/>
                    <a:gd name="connsiteY85" fmla="*/ 96572 h 996854"/>
                    <a:gd name="connsiteX86" fmla="*/ 776804 w 1017846"/>
                    <a:gd name="connsiteY86" fmla="*/ 81046 h 996854"/>
                    <a:gd name="connsiteX87" fmla="*/ 790232 w 1017846"/>
                    <a:gd name="connsiteY87" fmla="*/ 50116 h 996854"/>
                    <a:gd name="connsiteX88" fmla="*/ 947775 w 1017846"/>
                    <a:gd name="connsiteY88" fmla="*/ 101218 h 996854"/>
                    <a:gd name="connsiteX89" fmla="*/ 968922 w 1017846"/>
                    <a:gd name="connsiteY89" fmla="*/ 263328 h 996854"/>
                    <a:gd name="connsiteX90" fmla="*/ 949044 w 1017846"/>
                    <a:gd name="connsiteY90" fmla="*/ 279221 h 9968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1017846" h="996854">
                      <a:moveTo>
                        <a:pt x="480644" y="996855"/>
                      </a:moveTo>
                      <a:lnTo>
                        <a:pt x="463938" y="996855"/>
                      </a:lnTo>
                      <a:cubicBezTo>
                        <a:pt x="191357" y="984874"/>
                        <a:pt x="23029" y="849905"/>
                        <a:pt x="2305" y="624468"/>
                      </a:cubicBezTo>
                      <a:cubicBezTo>
                        <a:pt x="190" y="610041"/>
                        <a:pt x="-16093" y="467248"/>
                        <a:pt x="81182" y="310762"/>
                      </a:cubicBezTo>
                      <a:cubicBezTo>
                        <a:pt x="81182" y="309295"/>
                        <a:pt x="201719" y="104886"/>
                        <a:pt x="400709" y="22242"/>
                      </a:cubicBezTo>
                      <a:cubicBezTo>
                        <a:pt x="431192" y="8713"/>
                        <a:pt x="463442" y="1272"/>
                        <a:pt x="496081" y="236"/>
                      </a:cubicBezTo>
                      <a:cubicBezTo>
                        <a:pt x="542818" y="-2862"/>
                        <a:pt x="587075" y="24758"/>
                        <a:pt x="610485" y="71632"/>
                      </a:cubicBezTo>
                      <a:cubicBezTo>
                        <a:pt x="624697" y="102996"/>
                        <a:pt x="631962" y="137943"/>
                        <a:pt x="631632" y="173348"/>
                      </a:cubicBezTo>
                      <a:cubicBezTo>
                        <a:pt x="669764" y="156393"/>
                        <a:pt x="710070" y="146891"/>
                        <a:pt x="750899" y="145230"/>
                      </a:cubicBezTo>
                      <a:cubicBezTo>
                        <a:pt x="791076" y="142840"/>
                        <a:pt x="830277" y="160048"/>
                        <a:pt x="858959" y="192664"/>
                      </a:cubicBezTo>
                      <a:cubicBezTo>
                        <a:pt x="895331" y="236432"/>
                        <a:pt x="901252" y="302449"/>
                        <a:pt x="872916" y="376291"/>
                      </a:cubicBezTo>
                      <a:cubicBezTo>
                        <a:pt x="916690" y="403431"/>
                        <a:pt x="978650" y="452822"/>
                        <a:pt x="1004449" y="529109"/>
                      </a:cubicBezTo>
                      <a:cubicBezTo>
                        <a:pt x="1024127" y="585421"/>
                        <a:pt x="1022049" y="648773"/>
                        <a:pt x="998739" y="703199"/>
                      </a:cubicBezTo>
                      <a:cubicBezTo>
                        <a:pt x="923668" y="895628"/>
                        <a:pt x="695918" y="996610"/>
                        <a:pt x="509827" y="996610"/>
                      </a:cubicBezTo>
                      <a:lnTo>
                        <a:pt x="480644" y="996610"/>
                      </a:lnTo>
                      <a:close/>
                      <a:moveTo>
                        <a:pt x="496081" y="49138"/>
                      </a:moveTo>
                      <a:cubicBezTo>
                        <a:pt x="468339" y="50286"/>
                        <a:pt x="440960" y="56816"/>
                        <a:pt x="415089" y="68454"/>
                      </a:cubicBezTo>
                      <a:cubicBezTo>
                        <a:pt x="228998" y="145474"/>
                        <a:pt x="117132" y="337414"/>
                        <a:pt x="116074" y="338636"/>
                      </a:cubicBezTo>
                      <a:cubicBezTo>
                        <a:pt x="26624" y="482163"/>
                        <a:pt x="43330" y="612486"/>
                        <a:pt x="44175" y="618110"/>
                      </a:cubicBezTo>
                      <a:cubicBezTo>
                        <a:pt x="62785" y="821053"/>
                        <a:pt x="213349" y="937928"/>
                        <a:pt x="465418" y="947953"/>
                      </a:cubicBezTo>
                      <a:lnTo>
                        <a:pt x="510672" y="947953"/>
                      </a:lnTo>
                      <a:cubicBezTo>
                        <a:pt x="683230" y="947953"/>
                        <a:pt x="893428" y="856996"/>
                        <a:pt x="961098" y="683150"/>
                      </a:cubicBezTo>
                      <a:cubicBezTo>
                        <a:pt x="979656" y="640972"/>
                        <a:pt x="981507" y="591567"/>
                        <a:pt x="966173" y="547692"/>
                      </a:cubicBezTo>
                      <a:cubicBezTo>
                        <a:pt x="939528" y="472383"/>
                        <a:pt x="866995" y="425437"/>
                        <a:pt x="836966" y="409788"/>
                      </a:cubicBezTo>
                      <a:lnTo>
                        <a:pt x="817088" y="398052"/>
                      </a:lnTo>
                      <a:lnTo>
                        <a:pt x="827027" y="375557"/>
                      </a:lnTo>
                      <a:cubicBezTo>
                        <a:pt x="843733" y="338636"/>
                        <a:pt x="865937" y="269929"/>
                        <a:pt x="829354" y="225918"/>
                      </a:cubicBezTo>
                      <a:cubicBezTo>
                        <a:pt x="808537" y="203040"/>
                        <a:pt x="780405" y="191251"/>
                        <a:pt x="751745" y="193398"/>
                      </a:cubicBezTo>
                      <a:cubicBezTo>
                        <a:pt x="705007" y="196401"/>
                        <a:pt x="659203" y="209766"/>
                        <a:pt x="616829" y="232764"/>
                      </a:cubicBezTo>
                      <a:lnTo>
                        <a:pt x="612388" y="235209"/>
                      </a:lnTo>
                      <a:lnTo>
                        <a:pt x="584897" y="235209"/>
                      </a:lnTo>
                      <a:lnTo>
                        <a:pt x="584897" y="208313"/>
                      </a:lnTo>
                      <a:lnTo>
                        <a:pt x="585955" y="203667"/>
                      </a:lnTo>
                      <a:cubicBezTo>
                        <a:pt x="587223" y="196821"/>
                        <a:pt x="588704" y="188997"/>
                        <a:pt x="589973" y="181172"/>
                      </a:cubicBezTo>
                      <a:lnTo>
                        <a:pt x="589973" y="177994"/>
                      </a:lnTo>
                      <a:cubicBezTo>
                        <a:pt x="590679" y="149268"/>
                        <a:pt x="585000" y="120813"/>
                        <a:pt x="573478" y="95350"/>
                      </a:cubicBezTo>
                      <a:cubicBezTo>
                        <a:pt x="557501" y="64031"/>
                        <a:pt x="527416" y="46068"/>
                        <a:pt x="496081" y="49138"/>
                      </a:cubicBezTo>
                      <a:close/>
                      <a:moveTo>
                        <a:pt x="442791" y="826921"/>
                      </a:moveTo>
                      <a:lnTo>
                        <a:pt x="434121" y="826921"/>
                      </a:lnTo>
                      <a:cubicBezTo>
                        <a:pt x="381150" y="829055"/>
                        <a:pt x="328758" y="813613"/>
                        <a:pt x="283134" y="782420"/>
                      </a:cubicBezTo>
                      <a:cubicBezTo>
                        <a:pt x="235850" y="750371"/>
                        <a:pt x="204010" y="694878"/>
                        <a:pt x="196855" y="632047"/>
                      </a:cubicBezTo>
                      <a:cubicBezTo>
                        <a:pt x="191943" y="560857"/>
                        <a:pt x="217935" y="491495"/>
                        <a:pt x="266216" y="446954"/>
                      </a:cubicBezTo>
                      <a:cubicBezTo>
                        <a:pt x="315245" y="397318"/>
                        <a:pt x="375725" y="365285"/>
                        <a:pt x="440254" y="354774"/>
                      </a:cubicBezTo>
                      <a:cubicBezTo>
                        <a:pt x="453076" y="352632"/>
                        <a:pt x="466000" y="351407"/>
                        <a:pt x="478952" y="351106"/>
                      </a:cubicBezTo>
                      <a:cubicBezTo>
                        <a:pt x="534774" y="348641"/>
                        <a:pt x="590140" y="363589"/>
                        <a:pt x="639244" y="394384"/>
                      </a:cubicBezTo>
                      <a:cubicBezTo>
                        <a:pt x="687126" y="427919"/>
                        <a:pt x="719428" y="484571"/>
                        <a:pt x="727215" y="548670"/>
                      </a:cubicBezTo>
                      <a:cubicBezTo>
                        <a:pt x="732796" y="620275"/>
                        <a:pt x="708243" y="690612"/>
                        <a:pt x="661237" y="737675"/>
                      </a:cubicBezTo>
                      <a:cubicBezTo>
                        <a:pt x="610870" y="786584"/>
                        <a:pt x="549014" y="816980"/>
                        <a:pt x="483605" y="824965"/>
                      </a:cubicBezTo>
                      <a:cubicBezTo>
                        <a:pt x="470044" y="826518"/>
                        <a:pt x="456417" y="827171"/>
                        <a:pt x="442791" y="826921"/>
                      </a:cubicBezTo>
                      <a:close/>
                      <a:moveTo>
                        <a:pt x="478952" y="399275"/>
                      </a:moveTo>
                      <a:cubicBezTo>
                        <a:pt x="467833" y="399573"/>
                        <a:pt x="456742" y="400717"/>
                        <a:pt x="445752" y="402698"/>
                      </a:cubicBezTo>
                      <a:cubicBezTo>
                        <a:pt x="389548" y="411840"/>
                        <a:pt x="336863" y="439707"/>
                        <a:pt x="294130" y="482897"/>
                      </a:cubicBezTo>
                      <a:cubicBezTo>
                        <a:pt x="256275" y="517313"/>
                        <a:pt x="235543" y="571109"/>
                        <a:pt x="238725" y="626668"/>
                      </a:cubicBezTo>
                      <a:cubicBezTo>
                        <a:pt x="244704" y="674563"/>
                        <a:pt x="269538" y="716552"/>
                        <a:pt x="305972" y="740365"/>
                      </a:cubicBezTo>
                      <a:cubicBezTo>
                        <a:pt x="344790" y="766689"/>
                        <a:pt x="389378" y="779430"/>
                        <a:pt x="434333" y="777041"/>
                      </a:cubicBezTo>
                      <a:lnTo>
                        <a:pt x="442791" y="777041"/>
                      </a:lnTo>
                      <a:cubicBezTo>
                        <a:pt x="454845" y="777041"/>
                        <a:pt x="467956" y="777041"/>
                        <a:pt x="478106" y="774841"/>
                      </a:cubicBezTo>
                      <a:cubicBezTo>
                        <a:pt x="534690" y="768627"/>
                        <a:pt x="588374" y="742997"/>
                        <a:pt x="632266" y="701243"/>
                      </a:cubicBezTo>
                      <a:cubicBezTo>
                        <a:pt x="669176" y="664941"/>
                        <a:pt x="688829" y="610404"/>
                        <a:pt x="685133" y="554538"/>
                      </a:cubicBezTo>
                      <a:cubicBezTo>
                        <a:pt x="679061" y="505289"/>
                        <a:pt x="654128" y="461822"/>
                        <a:pt x="617252" y="436195"/>
                      </a:cubicBezTo>
                      <a:cubicBezTo>
                        <a:pt x="574906" y="409599"/>
                        <a:pt x="527096" y="396835"/>
                        <a:pt x="478952" y="399275"/>
                      </a:cubicBezTo>
                      <a:close/>
                      <a:moveTo>
                        <a:pt x="410014" y="722027"/>
                      </a:moveTo>
                      <a:lnTo>
                        <a:pt x="407476" y="722027"/>
                      </a:lnTo>
                      <a:cubicBezTo>
                        <a:pt x="354643" y="725228"/>
                        <a:pt x="309568" y="678302"/>
                        <a:pt x="306799" y="617213"/>
                      </a:cubicBezTo>
                      <a:cubicBezTo>
                        <a:pt x="305785" y="594850"/>
                        <a:pt x="310658" y="572656"/>
                        <a:pt x="320775" y="553560"/>
                      </a:cubicBezTo>
                      <a:cubicBezTo>
                        <a:pt x="336812" y="524197"/>
                        <a:pt x="362305" y="503432"/>
                        <a:pt x="391616" y="495856"/>
                      </a:cubicBezTo>
                      <a:cubicBezTo>
                        <a:pt x="400422" y="493448"/>
                        <a:pt x="409425" y="492136"/>
                        <a:pt x="418473" y="491943"/>
                      </a:cubicBezTo>
                      <a:cubicBezTo>
                        <a:pt x="471312" y="488879"/>
                        <a:pt x="516296" y="535923"/>
                        <a:pt x="518946" y="597018"/>
                      </a:cubicBezTo>
                      <a:cubicBezTo>
                        <a:pt x="520079" y="623146"/>
                        <a:pt x="513178" y="648894"/>
                        <a:pt x="499465" y="669702"/>
                      </a:cubicBezTo>
                      <a:cubicBezTo>
                        <a:pt x="483410" y="694473"/>
                        <a:pt x="460241" y="711812"/>
                        <a:pt x="434121" y="718603"/>
                      </a:cubicBezTo>
                      <a:cubicBezTo>
                        <a:pt x="426232" y="720849"/>
                        <a:pt x="418139" y="721998"/>
                        <a:pt x="410014" y="722027"/>
                      </a:cubicBezTo>
                      <a:close/>
                      <a:moveTo>
                        <a:pt x="415935" y="539867"/>
                      </a:moveTo>
                      <a:cubicBezTo>
                        <a:pt x="411085" y="539963"/>
                        <a:pt x="406260" y="540701"/>
                        <a:pt x="401555" y="542068"/>
                      </a:cubicBezTo>
                      <a:cubicBezTo>
                        <a:pt x="383062" y="546962"/>
                        <a:pt x="367010" y="560156"/>
                        <a:pt x="356936" y="578744"/>
                      </a:cubicBezTo>
                      <a:cubicBezTo>
                        <a:pt x="349753" y="592354"/>
                        <a:pt x="347333" y="608620"/>
                        <a:pt x="350169" y="624223"/>
                      </a:cubicBezTo>
                      <a:cubicBezTo>
                        <a:pt x="356555" y="654384"/>
                        <a:pt x="380668" y="674960"/>
                        <a:pt x="407476" y="673125"/>
                      </a:cubicBezTo>
                      <a:lnTo>
                        <a:pt x="410014" y="673125"/>
                      </a:lnTo>
                      <a:cubicBezTo>
                        <a:pt x="414877" y="673016"/>
                        <a:pt x="419709" y="672195"/>
                        <a:pt x="424394" y="670680"/>
                      </a:cubicBezTo>
                      <a:cubicBezTo>
                        <a:pt x="440707" y="666276"/>
                        <a:pt x="455157" y="655368"/>
                        <a:pt x="465207" y="639872"/>
                      </a:cubicBezTo>
                      <a:cubicBezTo>
                        <a:pt x="474875" y="625269"/>
                        <a:pt x="478649" y="606567"/>
                        <a:pt x="475569" y="588525"/>
                      </a:cubicBezTo>
                      <a:cubicBezTo>
                        <a:pt x="468670" y="557694"/>
                        <a:pt x="443599" y="537063"/>
                        <a:pt x="416146" y="539623"/>
                      </a:cubicBezTo>
                      <a:close/>
                      <a:moveTo>
                        <a:pt x="949044" y="279221"/>
                      </a:moveTo>
                      <a:cubicBezTo>
                        <a:pt x="946592" y="279217"/>
                        <a:pt x="944159" y="278721"/>
                        <a:pt x="941854" y="277754"/>
                      </a:cubicBezTo>
                      <a:cubicBezTo>
                        <a:pt x="931379" y="272580"/>
                        <a:pt x="926330" y="258742"/>
                        <a:pt x="930435" y="246456"/>
                      </a:cubicBezTo>
                      <a:cubicBezTo>
                        <a:pt x="941369" y="207682"/>
                        <a:pt x="935718" y="165207"/>
                        <a:pt x="915209" y="132026"/>
                      </a:cubicBezTo>
                      <a:cubicBezTo>
                        <a:pt x="887805" y="94845"/>
                        <a:pt x="843539" y="80789"/>
                        <a:pt x="803555" y="96572"/>
                      </a:cubicBezTo>
                      <a:cubicBezTo>
                        <a:pt x="792460" y="100826"/>
                        <a:pt x="780483" y="93875"/>
                        <a:pt x="776804" y="81046"/>
                      </a:cubicBezTo>
                      <a:cubicBezTo>
                        <a:pt x="773125" y="68217"/>
                        <a:pt x="779137" y="54369"/>
                        <a:pt x="790232" y="50116"/>
                      </a:cubicBezTo>
                      <a:cubicBezTo>
                        <a:pt x="846837" y="28013"/>
                        <a:pt x="909372" y="48298"/>
                        <a:pt x="947775" y="101218"/>
                      </a:cubicBezTo>
                      <a:cubicBezTo>
                        <a:pt x="977623" y="147863"/>
                        <a:pt x="985543" y="208578"/>
                        <a:pt x="968922" y="263328"/>
                      </a:cubicBezTo>
                      <a:cubicBezTo>
                        <a:pt x="965825" y="272912"/>
                        <a:pt x="957893" y="279254"/>
                        <a:pt x="949044" y="279221"/>
                      </a:cubicBezTo>
                      <a:close/>
                    </a:path>
                  </a:pathLst>
                </a:custGeom>
                <a:grpFill/>
                <a:ln w="1609" cap="flat">
                  <a:noFill/>
                  <a:prstDash val="solid"/>
                  <a:miter/>
                </a:ln>
                <a:effectLst/>
              </p:spPr>
              <p:txBody>
                <a:bodyPr lIns="9235" tIns="4617" rIns="9235" bIns="4617"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63" name="任意多边形: 形状 62"/>
                <p:cNvSpPr/>
                <p:nvPr/>
              </p:nvSpPr>
              <p:spPr>
                <a:xfrm>
                  <a:off x="944378" y="-23297191"/>
                  <a:ext cx="41072" cy="52280"/>
                </a:xfrm>
                <a:custGeom>
                  <a:avLst/>
                  <a:gdLst>
                    <a:gd name="connsiteX0" fmla="*/ 365378 w 406699"/>
                    <a:gd name="connsiteY0" fmla="*/ 517654 h 517663"/>
                    <a:gd name="connsiteX1" fmla="*/ 358188 w 406699"/>
                    <a:gd name="connsiteY1" fmla="*/ 516187 h 517663"/>
                    <a:gd name="connsiteX2" fmla="*/ 345500 w 406699"/>
                    <a:gd name="connsiteY2" fmla="*/ 484889 h 517663"/>
                    <a:gd name="connsiteX3" fmla="*/ 364321 w 406699"/>
                    <a:gd name="connsiteY3" fmla="*/ 357011 h 517663"/>
                    <a:gd name="connsiteX4" fmla="*/ 284174 w 406699"/>
                    <a:gd name="connsiteY4" fmla="*/ 127906 h 517663"/>
                    <a:gd name="connsiteX5" fmla="*/ 26396 w 406699"/>
                    <a:gd name="connsiteY5" fmla="*/ 57732 h 517663"/>
                    <a:gd name="connsiteX6" fmla="*/ 652 w 406699"/>
                    <a:gd name="connsiteY6" fmla="*/ 40135 h 517663"/>
                    <a:gd name="connsiteX7" fmla="*/ 597 w 406699"/>
                    <a:gd name="connsiteY7" fmla="*/ 39883 h 517663"/>
                    <a:gd name="connsiteX8" fmla="*/ 16183 w 406699"/>
                    <a:gd name="connsiteY8" fmla="*/ 10372 h 517663"/>
                    <a:gd name="connsiteX9" fmla="*/ 16457 w 406699"/>
                    <a:gd name="connsiteY9" fmla="*/ 10297 h 517663"/>
                    <a:gd name="connsiteX10" fmla="*/ 314203 w 406699"/>
                    <a:gd name="connsiteY10" fmla="*/ 92697 h 517663"/>
                    <a:gd name="connsiteX11" fmla="*/ 406614 w 406699"/>
                    <a:gd name="connsiteY11" fmla="*/ 356033 h 517663"/>
                    <a:gd name="connsiteX12" fmla="*/ 385467 w 406699"/>
                    <a:gd name="connsiteY12" fmla="*/ 502739 h 517663"/>
                    <a:gd name="connsiteX13" fmla="*/ 365378 w 406699"/>
                    <a:gd name="connsiteY13" fmla="*/ 517654 h 517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06699" h="517663">
                      <a:moveTo>
                        <a:pt x="365378" y="517654"/>
                      </a:moveTo>
                      <a:cubicBezTo>
                        <a:pt x="362926" y="517650"/>
                        <a:pt x="360493" y="517154"/>
                        <a:pt x="358188" y="516187"/>
                      </a:cubicBezTo>
                      <a:cubicBezTo>
                        <a:pt x="347213" y="511591"/>
                        <a:pt x="341534" y="497583"/>
                        <a:pt x="345500" y="484889"/>
                      </a:cubicBezTo>
                      <a:cubicBezTo>
                        <a:pt x="358622" y="443995"/>
                        <a:pt x="365005" y="400622"/>
                        <a:pt x="364321" y="357011"/>
                      </a:cubicBezTo>
                      <a:cubicBezTo>
                        <a:pt x="364952" y="271373"/>
                        <a:pt x="336120" y="188955"/>
                        <a:pt x="284174" y="127906"/>
                      </a:cubicBezTo>
                      <a:cubicBezTo>
                        <a:pt x="181613" y="13965"/>
                        <a:pt x="32528" y="54553"/>
                        <a:pt x="26396" y="57732"/>
                      </a:cubicBezTo>
                      <a:cubicBezTo>
                        <a:pt x="15084" y="61093"/>
                        <a:pt x="3558" y="53214"/>
                        <a:pt x="652" y="40135"/>
                      </a:cubicBezTo>
                      <a:cubicBezTo>
                        <a:pt x="633" y="40051"/>
                        <a:pt x="615" y="39967"/>
                        <a:pt x="597" y="39883"/>
                      </a:cubicBezTo>
                      <a:cubicBezTo>
                        <a:pt x="-2147" y="26757"/>
                        <a:pt x="4831" y="13544"/>
                        <a:pt x="16183" y="10372"/>
                      </a:cubicBezTo>
                      <a:cubicBezTo>
                        <a:pt x="16274" y="10346"/>
                        <a:pt x="16365" y="10321"/>
                        <a:pt x="16457" y="10297"/>
                      </a:cubicBezTo>
                      <a:cubicBezTo>
                        <a:pt x="23858" y="8097"/>
                        <a:pt x="194724" y="-40072"/>
                        <a:pt x="314203" y="92697"/>
                      </a:cubicBezTo>
                      <a:cubicBezTo>
                        <a:pt x="373883" y="162914"/>
                        <a:pt x="407105" y="257586"/>
                        <a:pt x="406614" y="356033"/>
                      </a:cubicBezTo>
                      <a:cubicBezTo>
                        <a:pt x="407579" y="406035"/>
                        <a:pt x="400405" y="455801"/>
                        <a:pt x="385467" y="502739"/>
                      </a:cubicBezTo>
                      <a:cubicBezTo>
                        <a:pt x="382071" y="512023"/>
                        <a:pt x="374093" y="517946"/>
                        <a:pt x="365378" y="517654"/>
                      </a:cubicBezTo>
                      <a:close/>
                    </a:path>
                  </a:pathLst>
                </a:custGeom>
                <a:grpFill/>
                <a:ln w="1609" cap="flat">
                  <a:noFill/>
                  <a:prstDash val="solid"/>
                  <a:miter/>
                </a:ln>
                <a:effectLst/>
              </p:spPr>
              <p:txBody>
                <a:bodyPr lIns="9235" tIns="4617" rIns="9235" bIns="4617"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5174" name="任意多边形: 形状 5173"/>
              <p:cNvSpPr/>
              <p:nvPr/>
            </p:nvSpPr>
            <p:spPr>
              <a:xfrm>
                <a:off x="363055" y="-20918664"/>
                <a:ext cx="161832" cy="161832"/>
              </a:xfrm>
              <a:custGeom>
                <a:avLst/>
                <a:gdLst>
                  <a:gd name="connsiteX0" fmla="*/ 801187 w 1602374"/>
                  <a:gd name="connsiteY0" fmla="*/ 0 h 1602374"/>
                  <a:gd name="connsiteX1" fmla="*/ 0 w 1602374"/>
                  <a:gd name="connsiteY1" fmla="*/ 801200 h 1602374"/>
                  <a:gd name="connsiteX2" fmla="*/ 801187 w 1602374"/>
                  <a:gd name="connsiteY2" fmla="*/ 1602375 h 1602374"/>
                  <a:gd name="connsiteX3" fmla="*/ 1602375 w 1602374"/>
                  <a:gd name="connsiteY3" fmla="*/ 801173 h 1602374"/>
                  <a:gd name="connsiteX4" fmla="*/ 801187 w 1602374"/>
                  <a:gd name="connsiteY4" fmla="*/ 0 h 1602374"/>
                  <a:gd name="connsiteX5" fmla="*/ 801187 w 1602374"/>
                  <a:gd name="connsiteY5" fmla="*/ 1548936 h 1602374"/>
                  <a:gd name="connsiteX6" fmla="*/ 53413 w 1602374"/>
                  <a:gd name="connsiteY6" fmla="*/ 801198 h 1602374"/>
                  <a:gd name="connsiteX7" fmla="*/ 801187 w 1602374"/>
                  <a:gd name="connsiteY7" fmla="*/ 53463 h 1602374"/>
                  <a:gd name="connsiteX8" fmla="*/ 1548963 w 1602374"/>
                  <a:gd name="connsiteY8" fmla="*/ 801200 h 1602374"/>
                  <a:gd name="connsiteX9" fmla="*/ 801187 w 1602374"/>
                  <a:gd name="connsiteY9" fmla="*/ 1548936 h 160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2374" h="1602374">
                    <a:moveTo>
                      <a:pt x="801187" y="0"/>
                    </a:moveTo>
                    <a:cubicBezTo>
                      <a:pt x="358761" y="0"/>
                      <a:pt x="0" y="358755"/>
                      <a:pt x="0" y="801200"/>
                    </a:cubicBezTo>
                    <a:cubicBezTo>
                      <a:pt x="0" y="1243644"/>
                      <a:pt x="358709" y="1602348"/>
                      <a:pt x="801187" y="1602375"/>
                    </a:cubicBezTo>
                    <a:cubicBezTo>
                      <a:pt x="1243614" y="1602348"/>
                      <a:pt x="1602375" y="1243619"/>
                      <a:pt x="1602375" y="801173"/>
                    </a:cubicBezTo>
                    <a:cubicBezTo>
                      <a:pt x="1602375" y="358728"/>
                      <a:pt x="1243668" y="0"/>
                      <a:pt x="801187" y="0"/>
                    </a:cubicBezTo>
                    <a:close/>
                    <a:moveTo>
                      <a:pt x="801187" y="1548936"/>
                    </a:moveTo>
                    <a:cubicBezTo>
                      <a:pt x="388857" y="1548936"/>
                      <a:pt x="53413" y="1213522"/>
                      <a:pt x="53413" y="801198"/>
                    </a:cubicBezTo>
                    <a:cubicBezTo>
                      <a:pt x="53413" y="388851"/>
                      <a:pt x="388857" y="53411"/>
                      <a:pt x="801187" y="53463"/>
                    </a:cubicBezTo>
                    <a:cubicBezTo>
                      <a:pt x="1213518" y="53436"/>
                      <a:pt x="1548963" y="388850"/>
                      <a:pt x="1548963" y="801200"/>
                    </a:cubicBezTo>
                    <a:cubicBezTo>
                      <a:pt x="1548963" y="1213522"/>
                      <a:pt x="1213518" y="1548936"/>
                      <a:pt x="801187" y="1548936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9235" tIns="4617" rIns="9235" bIns="4617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grpSp>
          <p:nvGrpSpPr>
            <p:cNvPr id="78" name="组合 77"/>
            <p:cNvGrpSpPr/>
            <p:nvPr/>
          </p:nvGrpSpPr>
          <p:grpSpPr>
            <a:xfrm>
              <a:off x="406360" y="-20918664"/>
              <a:ext cx="161832" cy="161832"/>
              <a:chOff x="865249" y="-20776852"/>
              <a:chExt cx="161832" cy="161832"/>
            </a:xfrm>
            <a:solidFill>
              <a:srgbClr val="D2A991"/>
            </a:solidFill>
          </p:grpSpPr>
          <p:sp>
            <p:nvSpPr>
              <p:cNvPr id="70" name="图形 68"/>
              <p:cNvSpPr/>
              <p:nvPr/>
            </p:nvSpPr>
            <p:spPr>
              <a:xfrm>
                <a:off x="900437" y="-20741636"/>
                <a:ext cx="91458" cy="91399"/>
              </a:xfrm>
              <a:custGeom>
                <a:avLst/>
                <a:gdLst>
                  <a:gd name="connsiteX0" fmla="*/ 881976 w 1641364"/>
                  <a:gd name="connsiteY0" fmla="*/ 902403 h 1623021"/>
                  <a:gd name="connsiteX1" fmla="*/ 817275 w 1641364"/>
                  <a:gd name="connsiteY1" fmla="*/ 762783 h 1623021"/>
                  <a:gd name="connsiteX2" fmla="*/ 551663 w 1641364"/>
                  <a:gd name="connsiteY2" fmla="*/ 762783 h 1623021"/>
                  <a:gd name="connsiteX3" fmla="*/ 551663 w 1641364"/>
                  <a:gd name="connsiteY3" fmla="*/ 354150 h 1623021"/>
                  <a:gd name="connsiteX4" fmla="*/ 851325 w 1641364"/>
                  <a:gd name="connsiteY4" fmla="*/ 354150 h 1623021"/>
                  <a:gd name="connsiteX5" fmla="*/ 790028 w 1641364"/>
                  <a:gd name="connsiteY5" fmla="*/ 217936 h 1623021"/>
                  <a:gd name="connsiteX6" fmla="*/ 303072 w 1641364"/>
                  <a:gd name="connsiteY6" fmla="*/ 217936 h 1623021"/>
                  <a:gd name="connsiteX7" fmla="*/ 384797 w 1641364"/>
                  <a:gd name="connsiteY7" fmla="*/ 0 h 1623021"/>
                  <a:gd name="connsiteX8" fmla="*/ 217938 w 1641364"/>
                  <a:gd name="connsiteY8" fmla="*/ 85132 h 1623021"/>
                  <a:gd name="connsiteX9" fmla="*/ 34054 w 1641364"/>
                  <a:gd name="connsiteY9" fmla="*/ 555064 h 1623021"/>
                  <a:gd name="connsiteX10" fmla="*/ 160048 w 1641364"/>
                  <a:gd name="connsiteY10" fmla="*/ 517607 h 1623021"/>
                  <a:gd name="connsiteX11" fmla="*/ 265610 w 1641364"/>
                  <a:gd name="connsiteY11" fmla="*/ 357556 h 1623021"/>
                  <a:gd name="connsiteX12" fmla="*/ 408632 w 1641364"/>
                  <a:gd name="connsiteY12" fmla="*/ 350741 h 1623021"/>
                  <a:gd name="connsiteX13" fmla="*/ 412036 w 1641364"/>
                  <a:gd name="connsiteY13" fmla="*/ 766188 h 1623021"/>
                  <a:gd name="connsiteX14" fmla="*/ 112375 w 1641364"/>
                  <a:gd name="connsiteY14" fmla="*/ 766188 h 1623021"/>
                  <a:gd name="connsiteX15" fmla="*/ 34052 w 1641364"/>
                  <a:gd name="connsiteY15" fmla="*/ 905807 h 1623021"/>
                  <a:gd name="connsiteX16" fmla="*/ 412042 w 1641364"/>
                  <a:gd name="connsiteY16" fmla="*/ 905807 h 1623021"/>
                  <a:gd name="connsiteX17" fmla="*/ 282641 w 1641364"/>
                  <a:gd name="connsiteY17" fmla="*/ 1304227 h 1623021"/>
                  <a:gd name="connsiteX18" fmla="*/ 0 w 1641364"/>
                  <a:gd name="connsiteY18" fmla="*/ 1603889 h 1623021"/>
                  <a:gd name="connsiteX19" fmla="*/ 262211 w 1641364"/>
                  <a:gd name="connsiteY19" fmla="*/ 1583457 h 1623021"/>
                  <a:gd name="connsiteX20" fmla="*/ 486962 w 1641364"/>
                  <a:gd name="connsiteY20" fmla="*/ 1168011 h 1623021"/>
                  <a:gd name="connsiteX21" fmla="*/ 790036 w 1641364"/>
                  <a:gd name="connsiteY21" fmla="*/ 1546001 h 1623021"/>
                  <a:gd name="connsiteX22" fmla="*/ 786631 w 1641364"/>
                  <a:gd name="connsiteY22" fmla="*/ 1314443 h 1623021"/>
                  <a:gd name="connsiteX23" fmla="*/ 575500 w 1641364"/>
                  <a:gd name="connsiteY23" fmla="*/ 1059048 h 1623021"/>
                  <a:gd name="connsiteX24" fmla="*/ 497177 w 1641364"/>
                  <a:gd name="connsiteY24" fmla="*/ 1127150 h 1623021"/>
                  <a:gd name="connsiteX25" fmla="*/ 551661 w 1641364"/>
                  <a:gd name="connsiteY25" fmla="*/ 902399 h 1623021"/>
                  <a:gd name="connsiteX26" fmla="*/ 881970 w 1641364"/>
                  <a:gd name="connsiteY26" fmla="*/ 902399 h 1623021"/>
                  <a:gd name="connsiteX27" fmla="*/ 960299 w 1641364"/>
                  <a:gd name="connsiteY27" fmla="*/ 207725 h 1623021"/>
                  <a:gd name="connsiteX28" fmla="*/ 956894 w 1641364"/>
                  <a:gd name="connsiteY28" fmla="*/ 1437032 h 1623021"/>
                  <a:gd name="connsiteX29" fmla="*/ 1079486 w 1641364"/>
                  <a:gd name="connsiteY29" fmla="*/ 1437032 h 1623021"/>
                  <a:gd name="connsiteX30" fmla="*/ 1123753 w 1641364"/>
                  <a:gd name="connsiteY30" fmla="*/ 1590269 h 1623021"/>
                  <a:gd name="connsiteX31" fmla="*/ 1338290 w 1641364"/>
                  <a:gd name="connsiteY31" fmla="*/ 1437032 h 1623021"/>
                  <a:gd name="connsiteX32" fmla="*/ 1641364 w 1641364"/>
                  <a:gd name="connsiteY32" fmla="*/ 1437032 h 1623021"/>
                  <a:gd name="connsiteX33" fmla="*/ 1641364 w 1641364"/>
                  <a:gd name="connsiteY33" fmla="*/ 207725 h 1623021"/>
                  <a:gd name="connsiteX34" fmla="*/ 960306 w 1641364"/>
                  <a:gd name="connsiteY34" fmla="*/ 207725 h 1623021"/>
                  <a:gd name="connsiteX35" fmla="*/ 1505140 w 1641364"/>
                  <a:gd name="connsiteY35" fmla="*/ 1300819 h 1623021"/>
                  <a:gd name="connsiteX36" fmla="*/ 1362118 w 1641364"/>
                  <a:gd name="connsiteY36" fmla="*/ 1300819 h 1623021"/>
                  <a:gd name="connsiteX37" fmla="*/ 1181640 w 1641364"/>
                  <a:gd name="connsiteY37" fmla="*/ 1440439 h 1623021"/>
                  <a:gd name="connsiteX38" fmla="*/ 1140777 w 1641364"/>
                  <a:gd name="connsiteY38" fmla="*/ 1300819 h 1623021"/>
                  <a:gd name="connsiteX39" fmla="*/ 1103321 w 1641364"/>
                  <a:gd name="connsiteY39" fmla="*/ 1300819 h 1623021"/>
                  <a:gd name="connsiteX40" fmla="*/ 1103321 w 1641364"/>
                  <a:gd name="connsiteY40" fmla="*/ 347339 h 1623021"/>
                  <a:gd name="connsiteX41" fmla="*/ 1505140 w 1641364"/>
                  <a:gd name="connsiteY41" fmla="*/ 347339 h 1623021"/>
                  <a:gd name="connsiteX42" fmla="*/ 1505140 w 1641364"/>
                  <a:gd name="connsiteY42" fmla="*/ 1300819 h 1623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641364" h="1623021">
                    <a:moveTo>
                      <a:pt x="881976" y="902403"/>
                    </a:moveTo>
                    <a:cubicBezTo>
                      <a:pt x="881976" y="902403"/>
                      <a:pt x="881976" y="769598"/>
                      <a:pt x="817275" y="762783"/>
                    </a:cubicBezTo>
                    <a:cubicBezTo>
                      <a:pt x="752574" y="755969"/>
                      <a:pt x="551663" y="762783"/>
                      <a:pt x="551663" y="762783"/>
                    </a:cubicBezTo>
                    <a:lnTo>
                      <a:pt x="551663" y="354150"/>
                    </a:lnTo>
                    <a:lnTo>
                      <a:pt x="851325" y="354150"/>
                    </a:lnTo>
                    <a:cubicBezTo>
                      <a:pt x="851325" y="354150"/>
                      <a:pt x="847920" y="217936"/>
                      <a:pt x="790028" y="217936"/>
                    </a:cubicBezTo>
                    <a:lnTo>
                      <a:pt x="303072" y="217936"/>
                    </a:lnTo>
                    <a:lnTo>
                      <a:pt x="384797" y="0"/>
                    </a:lnTo>
                    <a:cubicBezTo>
                      <a:pt x="384797" y="0"/>
                      <a:pt x="262205" y="6814"/>
                      <a:pt x="217938" y="85132"/>
                    </a:cubicBezTo>
                    <a:cubicBezTo>
                      <a:pt x="173671" y="163449"/>
                      <a:pt x="34054" y="555064"/>
                      <a:pt x="34054" y="555064"/>
                    </a:cubicBezTo>
                    <a:cubicBezTo>
                      <a:pt x="34054" y="555064"/>
                      <a:pt x="81729" y="575496"/>
                      <a:pt x="160048" y="517607"/>
                    </a:cubicBezTo>
                    <a:cubicBezTo>
                      <a:pt x="238371" y="459721"/>
                      <a:pt x="265610" y="357556"/>
                      <a:pt x="265610" y="357556"/>
                    </a:cubicBezTo>
                    <a:lnTo>
                      <a:pt x="408632" y="350741"/>
                    </a:lnTo>
                    <a:lnTo>
                      <a:pt x="412036" y="766188"/>
                    </a:lnTo>
                    <a:cubicBezTo>
                      <a:pt x="412036" y="766188"/>
                      <a:pt x="163454" y="762783"/>
                      <a:pt x="112375" y="766188"/>
                    </a:cubicBezTo>
                    <a:cubicBezTo>
                      <a:pt x="61295" y="769592"/>
                      <a:pt x="34052" y="905807"/>
                      <a:pt x="34052" y="905807"/>
                    </a:cubicBezTo>
                    <a:lnTo>
                      <a:pt x="412042" y="905807"/>
                    </a:lnTo>
                    <a:cubicBezTo>
                      <a:pt x="412042" y="905807"/>
                      <a:pt x="377984" y="1137365"/>
                      <a:pt x="282641" y="1304227"/>
                    </a:cubicBezTo>
                    <a:cubicBezTo>
                      <a:pt x="183885" y="1471086"/>
                      <a:pt x="0" y="1603889"/>
                      <a:pt x="0" y="1603889"/>
                    </a:cubicBezTo>
                    <a:cubicBezTo>
                      <a:pt x="0" y="1603889"/>
                      <a:pt x="132805" y="1658373"/>
                      <a:pt x="262211" y="1583457"/>
                    </a:cubicBezTo>
                    <a:cubicBezTo>
                      <a:pt x="391611" y="1505134"/>
                      <a:pt x="486962" y="1168011"/>
                      <a:pt x="486962" y="1168011"/>
                    </a:cubicBezTo>
                    <a:lnTo>
                      <a:pt x="790036" y="1546001"/>
                    </a:lnTo>
                    <a:cubicBezTo>
                      <a:pt x="790036" y="1546001"/>
                      <a:pt x="817277" y="1365522"/>
                      <a:pt x="786631" y="1314443"/>
                    </a:cubicBezTo>
                    <a:cubicBezTo>
                      <a:pt x="752574" y="1263363"/>
                      <a:pt x="575500" y="1059048"/>
                      <a:pt x="575500" y="1059048"/>
                    </a:cubicBezTo>
                    <a:lnTo>
                      <a:pt x="497177" y="1127150"/>
                    </a:lnTo>
                    <a:lnTo>
                      <a:pt x="551661" y="902399"/>
                    </a:lnTo>
                    <a:lnTo>
                      <a:pt x="881970" y="902399"/>
                    </a:lnTo>
                    <a:close/>
                    <a:moveTo>
                      <a:pt x="960299" y="207725"/>
                    </a:moveTo>
                    <a:lnTo>
                      <a:pt x="956894" y="1437032"/>
                    </a:lnTo>
                    <a:lnTo>
                      <a:pt x="1079486" y="1437032"/>
                    </a:lnTo>
                    <a:lnTo>
                      <a:pt x="1123753" y="1590269"/>
                    </a:lnTo>
                    <a:lnTo>
                      <a:pt x="1338290" y="1437032"/>
                    </a:lnTo>
                    <a:lnTo>
                      <a:pt x="1641364" y="1437032"/>
                    </a:lnTo>
                    <a:lnTo>
                      <a:pt x="1641364" y="207725"/>
                    </a:lnTo>
                    <a:lnTo>
                      <a:pt x="960306" y="207725"/>
                    </a:lnTo>
                    <a:close/>
                    <a:moveTo>
                      <a:pt x="1505140" y="1300819"/>
                    </a:moveTo>
                    <a:lnTo>
                      <a:pt x="1362118" y="1300819"/>
                    </a:lnTo>
                    <a:lnTo>
                      <a:pt x="1181640" y="1440439"/>
                    </a:lnTo>
                    <a:lnTo>
                      <a:pt x="1140777" y="1300819"/>
                    </a:lnTo>
                    <a:lnTo>
                      <a:pt x="1103321" y="1300819"/>
                    </a:lnTo>
                    <a:lnTo>
                      <a:pt x="1103321" y="347339"/>
                    </a:lnTo>
                    <a:lnTo>
                      <a:pt x="1505140" y="347339"/>
                    </a:lnTo>
                    <a:lnTo>
                      <a:pt x="1505140" y="1300819"/>
                    </a:lnTo>
                    <a:close/>
                  </a:path>
                </a:pathLst>
              </a:custGeom>
              <a:grpFill/>
              <a:ln w="1860" cap="flat">
                <a:noFill/>
                <a:prstDash val="solid"/>
                <a:miter/>
              </a:ln>
              <a:effectLst/>
            </p:spPr>
            <p:txBody>
              <a:bodyPr lIns="9235" tIns="4617" rIns="9235" bIns="4617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175" name="任意多边形: 形状 5174"/>
              <p:cNvSpPr/>
              <p:nvPr/>
            </p:nvSpPr>
            <p:spPr>
              <a:xfrm>
                <a:off x="865249" y="-20776852"/>
                <a:ext cx="161832" cy="161832"/>
              </a:xfrm>
              <a:custGeom>
                <a:avLst/>
                <a:gdLst>
                  <a:gd name="connsiteX0" fmla="*/ 801187 w 1602374"/>
                  <a:gd name="connsiteY0" fmla="*/ 0 h 1602374"/>
                  <a:gd name="connsiteX1" fmla="*/ 0 w 1602374"/>
                  <a:gd name="connsiteY1" fmla="*/ 801200 h 1602374"/>
                  <a:gd name="connsiteX2" fmla="*/ 801187 w 1602374"/>
                  <a:gd name="connsiteY2" fmla="*/ 1602375 h 1602374"/>
                  <a:gd name="connsiteX3" fmla="*/ 1602375 w 1602374"/>
                  <a:gd name="connsiteY3" fmla="*/ 801173 h 1602374"/>
                  <a:gd name="connsiteX4" fmla="*/ 801187 w 1602374"/>
                  <a:gd name="connsiteY4" fmla="*/ 0 h 1602374"/>
                  <a:gd name="connsiteX5" fmla="*/ 801187 w 1602374"/>
                  <a:gd name="connsiteY5" fmla="*/ 1548936 h 1602374"/>
                  <a:gd name="connsiteX6" fmla="*/ 53413 w 1602374"/>
                  <a:gd name="connsiteY6" fmla="*/ 801198 h 1602374"/>
                  <a:gd name="connsiteX7" fmla="*/ 801187 w 1602374"/>
                  <a:gd name="connsiteY7" fmla="*/ 53463 h 1602374"/>
                  <a:gd name="connsiteX8" fmla="*/ 1548963 w 1602374"/>
                  <a:gd name="connsiteY8" fmla="*/ 801200 h 1602374"/>
                  <a:gd name="connsiteX9" fmla="*/ 801187 w 1602374"/>
                  <a:gd name="connsiteY9" fmla="*/ 1548936 h 160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2374" h="1602374">
                    <a:moveTo>
                      <a:pt x="801187" y="0"/>
                    </a:moveTo>
                    <a:cubicBezTo>
                      <a:pt x="358761" y="0"/>
                      <a:pt x="0" y="358755"/>
                      <a:pt x="0" y="801200"/>
                    </a:cubicBezTo>
                    <a:cubicBezTo>
                      <a:pt x="0" y="1243644"/>
                      <a:pt x="358709" y="1602348"/>
                      <a:pt x="801187" y="1602375"/>
                    </a:cubicBezTo>
                    <a:cubicBezTo>
                      <a:pt x="1243614" y="1602348"/>
                      <a:pt x="1602375" y="1243619"/>
                      <a:pt x="1602375" y="801173"/>
                    </a:cubicBezTo>
                    <a:cubicBezTo>
                      <a:pt x="1602375" y="358728"/>
                      <a:pt x="1243668" y="0"/>
                      <a:pt x="801187" y="0"/>
                    </a:cubicBezTo>
                    <a:close/>
                    <a:moveTo>
                      <a:pt x="801187" y="1548936"/>
                    </a:moveTo>
                    <a:cubicBezTo>
                      <a:pt x="388857" y="1548936"/>
                      <a:pt x="53413" y="1213522"/>
                      <a:pt x="53413" y="801198"/>
                    </a:cubicBezTo>
                    <a:cubicBezTo>
                      <a:pt x="53413" y="388851"/>
                      <a:pt x="388857" y="53411"/>
                      <a:pt x="801187" y="53463"/>
                    </a:cubicBezTo>
                    <a:cubicBezTo>
                      <a:pt x="1213518" y="53436"/>
                      <a:pt x="1548963" y="388850"/>
                      <a:pt x="1548963" y="801200"/>
                    </a:cubicBezTo>
                    <a:cubicBezTo>
                      <a:pt x="1548963" y="1213522"/>
                      <a:pt x="1213518" y="1548936"/>
                      <a:pt x="801187" y="1548936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9235" tIns="4617" rIns="9235" bIns="4617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grpSp>
          <p:nvGrpSpPr>
            <p:cNvPr id="84" name="组合 83"/>
            <p:cNvGrpSpPr/>
            <p:nvPr/>
          </p:nvGrpSpPr>
          <p:grpSpPr>
            <a:xfrm>
              <a:off x="605960" y="-20918664"/>
              <a:ext cx="161832" cy="161832"/>
              <a:chOff x="1117737" y="-20832440"/>
              <a:chExt cx="161832" cy="161832"/>
            </a:xfrm>
            <a:solidFill>
              <a:srgbClr val="D2A991"/>
            </a:solidFill>
          </p:grpSpPr>
          <p:grpSp>
            <p:nvGrpSpPr>
              <p:cNvPr id="77" name="组合 76"/>
              <p:cNvGrpSpPr/>
              <p:nvPr/>
            </p:nvGrpSpPr>
            <p:grpSpPr>
              <a:xfrm>
                <a:off x="1141226" y="-20795921"/>
                <a:ext cx="114856" cy="88792"/>
                <a:chOff x="-758807" y="-28388853"/>
                <a:chExt cx="168347" cy="130139"/>
              </a:xfrm>
              <a:grpFill/>
            </p:grpSpPr>
            <p:sp>
              <p:nvSpPr>
                <p:cNvPr id="74" name="任意多边形: 形状 73"/>
                <p:cNvSpPr/>
                <p:nvPr/>
              </p:nvSpPr>
              <p:spPr>
                <a:xfrm>
                  <a:off x="-758807" y="-28353629"/>
                  <a:ext cx="44939" cy="91781"/>
                </a:xfrm>
                <a:custGeom>
                  <a:avLst/>
                  <a:gdLst>
                    <a:gd name="connsiteX0" fmla="*/ 164803 w 444979"/>
                    <a:gd name="connsiteY0" fmla="*/ 0 h 908819"/>
                    <a:gd name="connsiteX1" fmla="*/ 70081 w 444979"/>
                    <a:gd name="connsiteY1" fmla="*/ 146243 h 908819"/>
                    <a:gd name="connsiteX2" fmla="*/ 244805 w 444979"/>
                    <a:gd name="connsiteY2" fmla="*/ 255045 h 908819"/>
                    <a:gd name="connsiteX3" fmla="*/ 305286 w 444979"/>
                    <a:gd name="connsiteY3" fmla="*/ 427209 h 908819"/>
                    <a:gd name="connsiteX4" fmla="*/ 0 w 444979"/>
                    <a:gd name="connsiteY4" fmla="*/ 766096 h 908819"/>
                    <a:gd name="connsiteX5" fmla="*/ 227205 w 444979"/>
                    <a:gd name="connsiteY5" fmla="*/ 908819 h 908819"/>
                    <a:gd name="connsiteX6" fmla="*/ 413449 w 444979"/>
                    <a:gd name="connsiteY6" fmla="*/ 487690 h 908819"/>
                    <a:gd name="connsiteX7" fmla="*/ 394248 w 444979"/>
                    <a:gd name="connsiteY7" fmla="*/ 195844 h 908819"/>
                    <a:gd name="connsiteX8" fmla="*/ 164803 w 444979"/>
                    <a:gd name="connsiteY8" fmla="*/ 0 h 90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4979" h="908819">
                      <a:moveTo>
                        <a:pt x="164803" y="0"/>
                      </a:moveTo>
                      <a:lnTo>
                        <a:pt x="70081" y="146243"/>
                      </a:lnTo>
                      <a:lnTo>
                        <a:pt x="244805" y="255045"/>
                      </a:lnTo>
                      <a:cubicBezTo>
                        <a:pt x="244805" y="255045"/>
                        <a:pt x="360968" y="314887"/>
                        <a:pt x="305286" y="427209"/>
                      </a:cubicBezTo>
                      <a:cubicBezTo>
                        <a:pt x="253765" y="533451"/>
                        <a:pt x="0" y="766096"/>
                        <a:pt x="0" y="766096"/>
                      </a:cubicBezTo>
                      <a:lnTo>
                        <a:pt x="227205" y="908819"/>
                      </a:lnTo>
                      <a:cubicBezTo>
                        <a:pt x="384648" y="565452"/>
                        <a:pt x="374088" y="611213"/>
                        <a:pt x="413449" y="487690"/>
                      </a:cubicBezTo>
                      <a:cubicBezTo>
                        <a:pt x="454090" y="362248"/>
                        <a:pt x="463050" y="265926"/>
                        <a:pt x="394248" y="195844"/>
                      </a:cubicBezTo>
                      <a:cubicBezTo>
                        <a:pt x="305926" y="106562"/>
                        <a:pt x="296006" y="98242"/>
                        <a:pt x="164803" y="0"/>
                      </a:cubicBezTo>
                      <a:close/>
                    </a:path>
                  </a:pathLst>
                </a:custGeom>
                <a:grpFill/>
                <a:ln w="1860" cap="flat">
                  <a:noFill/>
                  <a:prstDash val="solid"/>
                  <a:miter/>
                </a:ln>
                <a:effectLst/>
              </p:spPr>
              <p:txBody>
                <a:bodyPr lIns="9235" tIns="4617" rIns="9235" bIns="4617"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75" name="任意多边形: 形状 74"/>
                <p:cNvSpPr/>
                <p:nvPr/>
              </p:nvSpPr>
              <p:spPr>
                <a:xfrm>
                  <a:off x="-744748" y="-28386398"/>
                  <a:ext cx="30219" cy="27211"/>
                </a:xfrm>
                <a:custGeom>
                  <a:avLst/>
                  <a:gdLst>
                    <a:gd name="connsiteX0" fmla="*/ 149763 w 299206"/>
                    <a:gd name="connsiteY0" fmla="*/ 269446 h 269445"/>
                    <a:gd name="connsiteX1" fmla="*/ 299206 w 299206"/>
                    <a:gd name="connsiteY1" fmla="*/ 135043 h 269445"/>
                    <a:gd name="connsiteX2" fmla="*/ 149763 w 299206"/>
                    <a:gd name="connsiteY2" fmla="*/ 0 h 269445"/>
                    <a:gd name="connsiteX3" fmla="*/ 0 w 299206"/>
                    <a:gd name="connsiteY3" fmla="*/ 135043 h 269445"/>
                    <a:gd name="connsiteX4" fmla="*/ 149763 w 299206"/>
                    <a:gd name="connsiteY4" fmla="*/ 269446 h 269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9206" h="269445">
                      <a:moveTo>
                        <a:pt x="149763" y="269446"/>
                      </a:moveTo>
                      <a:cubicBezTo>
                        <a:pt x="232325" y="269446"/>
                        <a:pt x="299206" y="209284"/>
                        <a:pt x="299206" y="135043"/>
                      </a:cubicBezTo>
                      <a:cubicBezTo>
                        <a:pt x="299206" y="60161"/>
                        <a:pt x="232325" y="0"/>
                        <a:pt x="149763" y="0"/>
                      </a:cubicBezTo>
                      <a:cubicBezTo>
                        <a:pt x="66561" y="0"/>
                        <a:pt x="0" y="60481"/>
                        <a:pt x="0" y="135043"/>
                      </a:cubicBezTo>
                      <a:cubicBezTo>
                        <a:pt x="320" y="208964"/>
                        <a:pt x="66561" y="269446"/>
                        <a:pt x="149763" y="269446"/>
                      </a:cubicBezTo>
                      <a:close/>
                    </a:path>
                  </a:pathLst>
                </a:custGeom>
                <a:grpFill/>
                <a:ln w="1860" cap="flat">
                  <a:noFill/>
                  <a:prstDash val="solid"/>
                  <a:miter/>
                </a:ln>
                <a:effectLst/>
              </p:spPr>
              <p:txBody>
                <a:bodyPr lIns="9235" tIns="4617" rIns="9235" bIns="4617"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76" name="任意多边形: 形状 75"/>
                <p:cNvSpPr/>
                <p:nvPr/>
              </p:nvSpPr>
              <p:spPr>
                <a:xfrm>
                  <a:off x="-722771" y="-28388853"/>
                  <a:ext cx="132311" cy="130139"/>
                </a:xfrm>
                <a:custGeom>
                  <a:avLst/>
                  <a:gdLst>
                    <a:gd name="connsiteX0" fmla="*/ 1281947 w 1310099"/>
                    <a:gd name="connsiteY0" fmla="*/ 310407 h 1288652"/>
                    <a:gd name="connsiteX1" fmla="*/ 392328 w 1310099"/>
                    <a:gd name="connsiteY1" fmla="*/ 163203 h 1288652"/>
                    <a:gd name="connsiteX2" fmla="*/ 445449 w 1310099"/>
                    <a:gd name="connsiteY2" fmla="*/ 59521 h 1288652"/>
                    <a:gd name="connsiteX3" fmla="*/ 235845 w 1310099"/>
                    <a:gd name="connsiteY3" fmla="*/ 0 h 1288652"/>
                    <a:gd name="connsiteX4" fmla="*/ 0 w 1310099"/>
                    <a:gd name="connsiteY4" fmla="*/ 408009 h 1288652"/>
                    <a:gd name="connsiteX5" fmla="*/ 144963 w 1310099"/>
                    <a:gd name="connsiteY5" fmla="*/ 490570 h 1288652"/>
                    <a:gd name="connsiteX6" fmla="*/ 256645 w 1310099"/>
                    <a:gd name="connsiteY6" fmla="*/ 363848 h 1288652"/>
                    <a:gd name="connsiteX7" fmla="*/ 353927 w 1310099"/>
                    <a:gd name="connsiteY7" fmla="*/ 322247 h 1288652"/>
                    <a:gd name="connsiteX8" fmla="*/ 189764 w 1310099"/>
                    <a:gd name="connsiteY8" fmla="*/ 564812 h 1288652"/>
                    <a:gd name="connsiteX9" fmla="*/ 278086 w 1310099"/>
                    <a:gd name="connsiteY9" fmla="*/ 642894 h 1288652"/>
                    <a:gd name="connsiteX10" fmla="*/ 404169 w 1310099"/>
                    <a:gd name="connsiteY10" fmla="*/ 514251 h 1288652"/>
                    <a:gd name="connsiteX11" fmla="*/ 479050 w 1310099"/>
                    <a:gd name="connsiteY11" fmla="*/ 514251 h 1288652"/>
                    <a:gd name="connsiteX12" fmla="*/ 479050 w 1310099"/>
                    <a:gd name="connsiteY12" fmla="*/ 644174 h 1288652"/>
                    <a:gd name="connsiteX13" fmla="*/ 186564 w 1310099"/>
                    <a:gd name="connsiteY13" fmla="*/ 644174 h 1288652"/>
                    <a:gd name="connsiteX14" fmla="*/ 186564 w 1310099"/>
                    <a:gd name="connsiteY14" fmla="*/ 747856 h 1288652"/>
                    <a:gd name="connsiteX15" fmla="*/ 479050 w 1310099"/>
                    <a:gd name="connsiteY15" fmla="*/ 747856 h 1288652"/>
                    <a:gd name="connsiteX16" fmla="*/ 479050 w 1310099"/>
                    <a:gd name="connsiteY16" fmla="*/ 996501 h 1288652"/>
                    <a:gd name="connsiteX17" fmla="*/ 467850 w 1310099"/>
                    <a:gd name="connsiteY17" fmla="*/ 996181 h 1288652"/>
                    <a:gd name="connsiteX18" fmla="*/ 365768 w 1310099"/>
                    <a:gd name="connsiteY18" fmla="*/ 957780 h 1288652"/>
                    <a:gd name="connsiteX19" fmla="*/ 360648 w 1310099"/>
                    <a:gd name="connsiteY19" fmla="*/ 806737 h 1288652"/>
                    <a:gd name="connsiteX20" fmla="*/ 158723 w 1310099"/>
                    <a:gd name="connsiteY20" fmla="*/ 806737 h 1288652"/>
                    <a:gd name="connsiteX21" fmla="*/ 151363 w 1310099"/>
                    <a:gd name="connsiteY21" fmla="*/ 810897 h 1288652"/>
                    <a:gd name="connsiteX22" fmla="*/ 364808 w 1310099"/>
                    <a:gd name="connsiteY22" fmla="*/ 1137304 h 1288652"/>
                    <a:gd name="connsiteX23" fmla="*/ 862098 w 1310099"/>
                    <a:gd name="connsiteY23" fmla="*/ 1004181 h 1288652"/>
                    <a:gd name="connsiteX24" fmla="*/ 891539 w 1310099"/>
                    <a:gd name="connsiteY24" fmla="*/ 1114904 h 1288652"/>
                    <a:gd name="connsiteX25" fmla="*/ 1057302 w 1310099"/>
                    <a:gd name="connsiteY25" fmla="*/ 1044822 h 1288652"/>
                    <a:gd name="connsiteX26" fmla="*/ 944980 w 1310099"/>
                    <a:gd name="connsiteY26" fmla="*/ 768336 h 1288652"/>
                    <a:gd name="connsiteX27" fmla="*/ 810577 w 1310099"/>
                    <a:gd name="connsiteY27" fmla="*/ 810897 h 1288652"/>
                    <a:gd name="connsiteX28" fmla="*/ 835538 w 1310099"/>
                    <a:gd name="connsiteY28" fmla="*/ 905299 h 1288652"/>
                    <a:gd name="connsiteX29" fmla="*/ 719055 w 1310099"/>
                    <a:gd name="connsiteY29" fmla="*/ 965140 h 1288652"/>
                    <a:gd name="connsiteX30" fmla="*/ 719055 w 1310099"/>
                    <a:gd name="connsiteY30" fmla="*/ 747856 h 1288652"/>
                    <a:gd name="connsiteX31" fmla="*/ 1004181 w 1310099"/>
                    <a:gd name="connsiteY31" fmla="*/ 747856 h 1288652"/>
                    <a:gd name="connsiteX32" fmla="*/ 1004181 w 1310099"/>
                    <a:gd name="connsiteY32" fmla="*/ 643854 h 1288652"/>
                    <a:gd name="connsiteX33" fmla="*/ 719055 w 1310099"/>
                    <a:gd name="connsiteY33" fmla="*/ 643854 h 1288652"/>
                    <a:gd name="connsiteX34" fmla="*/ 719055 w 1310099"/>
                    <a:gd name="connsiteY34" fmla="*/ 513931 h 1288652"/>
                    <a:gd name="connsiteX35" fmla="*/ 1005141 w 1310099"/>
                    <a:gd name="connsiteY35" fmla="*/ 513931 h 1288652"/>
                    <a:gd name="connsiteX36" fmla="*/ 1005141 w 1310099"/>
                    <a:gd name="connsiteY36" fmla="*/ 410249 h 1288652"/>
                    <a:gd name="connsiteX37" fmla="*/ 496330 w 1310099"/>
                    <a:gd name="connsiteY37" fmla="*/ 410249 h 1288652"/>
                    <a:gd name="connsiteX38" fmla="*/ 569292 w 1310099"/>
                    <a:gd name="connsiteY38" fmla="*/ 297926 h 1288652"/>
                    <a:gd name="connsiteX39" fmla="*/ 480330 w 1310099"/>
                    <a:gd name="connsiteY39" fmla="*/ 273606 h 1288652"/>
                    <a:gd name="connsiteX40" fmla="*/ 1071703 w 1310099"/>
                    <a:gd name="connsiteY40" fmla="*/ 384968 h 1288652"/>
                    <a:gd name="connsiteX41" fmla="*/ 1071703 w 1310099"/>
                    <a:gd name="connsiteY41" fmla="*/ 978261 h 1288652"/>
                    <a:gd name="connsiteX42" fmla="*/ 862418 w 1310099"/>
                    <a:gd name="connsiteY42" fmla="*/ 1167385 h 1288652"/>
                    <a:gd name="connsiteX43" fmla="*/ 736975 w 1310099"/>
                    <a:gd name="connsiteY43" fmla="*/ 1140184 h 1288652"/>
                    <a:gd name="connsiteX44" fmla="*/ 707855 w 1310099"/>
                    <a:gd name="connsiteY44" fmla="*/ 1260187 h 1288652"/>
                    <a:gd name="connsiteX45" fmla="*/ 1293147 w 1310099"/>
                    <a:gd name="connsiteY45" fmla="*/ 997141 h 1288652"/>
                    <a:gd name="connsiteX46" fmla="*/ 1281947 w 1310099"/>
                    <a:gd name="connsiteY46" fmla="*/ 310407 h 1288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1310099" h="1288652">
                      <a:moveTo>
                        <a:pt x="1281947" y="310407"/>
                      </a:moveTo>
                      <a:cubicBezTo>
                        <a:pt x="1281947" y="310407"/>
                        <a:pt x="1232346" y="-76162"/>
                        <a:pt x="392328" y="163203"/>
                      </a:cubicBezTo>
                      <a:cubicBezTo>
                        <a:pt x="428489" y="100162"/>
                        <a:pt x="445449" y="59521"/>
                        <a:pt x="445449" y="59521"/>
                      </a:cubicBezTo>
                      <a:lnTo>
                        <a:pt x="235845" y="0"/>
                      </a:lnTo>
                      <a:cubicBezTo>
                        <a:pt x="235845" y="0"/>
                        <a:pt x="151043" y="278406"/>
                        <a:pt x="0" y="408009"/>
                      </a:cubicBezTo>
                      <a:cubicBezTo>
                        <a:pt x="0" y="408009"/>
                        <a:pt x="146563" y="493130"/>
                        <a:pt x="144963" y="490570"/>
                      </a:cubicBezTo>
                      <a:cubicBezTo>
                        <a:pt x="186884" y="448329"/>
                        <a:pt x="224645" y="405449"/>
                        <a:pt x="256645" y="363848"/>
                      </a:cubicBezTo>
                      <a:cubicBezTo>
                        <a:pt x="290246" y="348807"/>
                        <a:pt x="322567" y="335047"/>
                        <a:pt x="353927" y="322247"/>
                      </a:cubicBezTo>
                      <a:cubicBezTo>
                        <a:pt x="314887" y="392648"/>
                        <a:pt x="252485" y="498250"/>
                        <a:pt x="189764" y="564812"/>
                      </a:cubicBezTo>
                      <a:lnTo>
                        <a:pt x="278086" y="642894"/>
                      </a:lnTo>
                      <a:cubicBezTo>
                        <a:pt x="278086" y="642894"/>
                        <a:pt x="338567" y="584332"/>
                        <a:pt x="404169" y="514251"/>
                      </a:cubicBezTo>
                      <a:lnTo>
                        <a:pt x="479050" y="514251"/>
                      </a:lnTo>
                      <a:lnTo>
                        <a:pt x="479050" y="644174"/>
                      </a:lnTo>
                      <a:lnTo>
                        <a:pt x="186564" y="644174"/>
                      </a:lnTo>
                      <a:lnTo>
                        <a:pt x="186564" y="747856"/>
                      </a:lnTo>
                      <a:lnTo>
                        <a:pt x="479050" y="747856"/>
                      </a:lnTo>
                      <a:lnTo>
                        <a:pt x="479050" y="996501"/>
                      </a:lnTo>
                      <a:lnTo>
                        <a:pt x="467850" y="996181"/>
                      </a:lnTo>
                      <a:cubicBezTo>
                        <a:pt x="435529" y="994581"/>
                        <a:pt x="385608" y="989141"/>
                        <a:pt x="365768" y="957780"/>
                      </a:cubicBezTo>
                      <a:cubicBezTo>
                        <a:pt x="342087" y="919379"/>
                        <a:pt x="359688" y="849938"/>
                        <a:pt x="360648" y="806737"/>
                      </a:cubicBezTo>
                      <a:lnTo>
                        <a:pt x="158723" y="806737"/>
                      </a:lnTo>
                      <a:lnTo>
                        <a:pt x="151363" y="810897"/>
                      </a:lnTo>
                      <a:cubicBezTo>
                        <a:pt x="151363" y="810897"/>
                        <a:pt x="77122" y="1144664"/>
                        <a:pt x="364808" y="1137304"/>
                      </a:cubicBezTo>
                      <a:cubicBezTo>
                        <a:pt x="633613" y="1144664"/>
                        <a:pt x="787857" y="1061462"/>
                        <a:pt x="862098" y="1004181"/>
                      </a:cubicBezTo>
                      <a:lnTo>
                        <a:pt x="891539" y="1114904"/>
                      </a:lnTo>
                      <a:lnTo>
                        <a:pt x="1057302" y="1044822"/>
                      </a:lnTo>
                      <a:lnTo>
                        <a:pt x="944980" y="768336"/>
                      </a:lnTo>
                      <a:lnTo>
                        <a:pt x="810577" y="810897"/>
                      </a:lnTo>
                      <a:lnTo>
                        <a:pt x="835538" y="905299"/>
                      </a:lnTo>
                      <a:cubicBezTo>
                        <a:pt x="801617" y="931540"/>
                        <a:pt x="761616" y="950740"/>
                        <a:pt x="719055" y="965140"/>
                      </a:cubicBezTo>
                      <a:lnTo>
                        <a:pt x="719055" y="747856"/>
                      </a:lnTo>
                      <a:lnTo>
                        <a:pt x="1004181" y="747856"/>
                      </a:lnTo>
                      <a:lnTo>
                        <a:pt x="1004181" y="643854"/>
                      </a:lnTo>
                      <a:lnTo>
                        <a:pt x="719055" y="643854"/>
                      </a:lnTo>
                      <a:lnTo>
                        <a:pt x="719055" y="513931"/>
                      </a:lnTo>
                      <a:lnTo>
                        <a:pt x="1005141" y="513931"/>
                      </a:lnTo>
                      <a:lnTo>
                        <a:pt x="1005141" y="410249"/>
                      </a:lnTo>
                      <a:lnTo>
                        <a:pt x="496330" y="410249"/>
                      </a:lnTo>
                      <a:cubicBezTo>
                        <a:pt x="533131" y="365128"/>
                        <a:pt x="561612" y="323847"/>
                        <a:pt x="569292" y="297926"/>
                      </a:cubicBezTo>
                      <a:lnTo>
                        <a:pt x="480330" y="273606"/>
                      </a:lnTo>
                      <a:cubicBezTo>
                        <a:pt x="861138" y="136003"/>
                        <a:pt x="1073303" y="159683"/>
                        <a:pt x="1071703" y="384968"/>
                      </a:cubicBezTo>
                      <a:lnTo>
                        <a:pt x="1071703" y="978261"/>
                      </a:lnTo>
                      <a:cubicBezTo>
                        <a:pt x="1071703" y="978261"/>
                        <a:pt x="1094103" y="1181785"/>
                        <a:pt x="862418" y="1167385"/>
                      </a:cubicBezTo>
                      <a:lnTo>
                        <a:pt x="736975" y="1140184"/>
                      </a:lnTo>
                      <a:lnTo>
                        <a:pt x="707855" y="1260187"/>
                      </a:lnTo>
                      <a:cubicBezTo>
                        <a:pt x="707855" y="1260187"/>
                        <a:pt x="1248986" y="1416350"/>
                        <a:pt x="1293147" y="997141"/>
                      </a:cubicBezTo>
                      <a:cubicBezTo>
                        <a:pt x="1336988" y="577932"/>
                        <a:pt x="1281947" y="310407"/>
                        <a:pt x="1281947" y="310407"/>
                      </a:cubicBezTo>
                      <a:close/>
                    </a:path>
                  </a:pathLst>
                </a:custGeom>
                <a:grpFill/>
                <a:ln w="1860" cap="flat">
                  <a:noFill/>
                  <a:prstDash val="solid"/>
                  <a:miter/>
                </a:ln>
                <a:effectLst/>
              </p:spPr>
              <p:txBody>
                <a:bodyPr lIns="9235" tIns="4617" rIns="9235" bIns="4617"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5176" name="任意多边形: 形状 5175"/>
              <p:cNvSpPr/>
              <p:nvPr/>
            </p:nvSpPr>
            <p:spPr>
              <a:xfrm>
                <a:off x="1117737" y="-20832440"/>
                <a:ext cx="161832" cy="161832"/>
              </a:xfrm>
              <a:custGeom>
                <a:avLst/>
                <a:gdLst>
                  <a:gd name="connsiteX0" fmla="*/ 801187 w 1602374"/>
                  <a:gd name="connsiteY0" fmla="*/ 0 h 1602374"/>
                  <a:gd name="connsiteX1" fmla="*/ 0 w 1602374"/>
                  <a:gd name="connsiteY1" fmla="*/ 801200 h 1602374"/>
                  <a:gd name="connsiteX2" fmla="*/ 801187 w 1602374"/>
                  <a:gd name="connsiteY2" fmla="*/ 1602375 h 1602374"/>
                  <a:gd name="connsiteX3" fmla="*/ 1602375 w 1602374"/>
                  <a:gd name="connsiteY3" fmla="*/ 801173 h 1602374"/>
                  <a:gd name="connsiteX4" fmla="*/ 801187 w 1602374"/>
                  <a:gd name="connsiteY4" fmla="*/ 0 h 1602374"/>
                  <a:gd name="connsiteX5" fmla="*/ 801187 w 1602374"/>
                  <a:gd name="connsiteY5" fmla="*/ 1548936 h 1602374"/>
                  <a:gd name="connsiteX6" fmla="*/ 53413 w 1602374"/>
                  <a:gd name="connsiteY6" fmla="*/ 801198 h 1602374"/>
                  <a:gd name="connsiteX7" fmla="*/ 801187 w 1602374"/>
                  <a:gd name="connsiteY7" fmla="*/ 53463 h 1602374"/>
                  <a:gd name="connsiteX8" fmla="*/ 1548963 w 1602374"/>
                  <a:gd name="connsiteY8" fmla="*/ 801200 h 1602374"/>
                  <a:gd name="connsiteX9" fmla="*/ 801187 w 1602374"/>
                  <a:gd name="connsiteY9" fmla="*/ 1548936 h 160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2374" h="1602374">
                    <a:moveTo>
                      <a:pt x="801187" y="0"/>
                    </a:moveTo>
                    <a:cubicBezTo>
                      <a:pt x="358761" y="0"/>
                      <a:pt x="0" y="358755"/>
                      <a:pt x="0" y="801200"/>
                    </a:cubicBezTo>
                    <a:cubicBezTo>
                      <a:pt x="0" y="1243644"/>
                      <a:pt x="358709" y="1602348"/>
                      <a:pt x="801187" y="1602375"/>
                    </a:cubicBezTo>
                    <a:cubicBezTo>
                      <a:pt x="1243614" y="1602348"/>
                      <a:pt x="1602375" y="1243619"/>
                      <a:pt x="1602375" y="801173"/>
                    </a:cubicBezTo>
                    <a:cubicBezTo>
                      <a:pt x="1602375" y="358728"/>
                      <a:pt x="1243668" y="0"/>
                      <a:pt x="801187" y="0"/>
                    </a:cubicBezTo>
                    <a:close/>
                    <a:moveTo>
                      <a:pt x="801187" y="1548936"/>
                    </a:moveTo>
                    <a:cubicBezTo>
                      <a:pt x="388857" y="1548936"/>
                      <a:pt x="53413" y="1213522"/>
                      <a:pt x="53413" y="801198"/>
                    </a:cubicBezTo>
                    <a:cubicBezTo>
                      <a:pt x="53413" y="388851"/>
                      <a:pt x="388857" y="53411"/>
                      <a:pt x="801187" y="53463"/>
                    </a:cubicBezTo>
                    <a:cubicBezTo>
                      <a:pt x="1213518" y="53436"/>
                      <a:pt x="1548963" y="388850"/>
                      <a:pt x="1548963" y="801200"/>
                    </a:cubicBezTo>
                    <a:cubicBezTo>
                      <a:pt x="1548963" y="1213522"/>
                      <a:pt x="1213518" y="1548936"/>
                      <a:pt x="801187" y="1548936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9235" tIns="4617" rIns="9235" bIns="4617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12" name="组合 11"/>
          <p:cNvGrpSpPr/>
          <p:nvPr/>
        </p:nvGrpSpPr>
        <p:grpSpPr>
          <a:xfrm>
            <a:off x="552108" y="1515779"/>
            <a:ext cx="5795365" cy="2043903"/>
            <a:chOff x="508633" y="959159"/>
            <a:chExt cx="5795365" cy="2043903"/>
          </a:xfrm>
        </p:grpSpPr>
        <p:grpSp>
          <p:nvGrpSpPr>
            <p:cNvPr id="20" name="组合 19"/>
            <p:cNvGrpSpPr/>
            <p:nvPr/>
          </p:nvGrpSpPr>
          <p:grpSpPr>
            <a:xfrm>
              <a:off x="508633" y="959159"/>
              <a:ext cx="5795365" cy="1640541"/>
              <a:chOff x="866514" y="1238677"/>
              <a:chExt cx="5795365" cy="1640541"/>
            </a:xfrm>
          </p:grpSpPr>
          <p:sp>
            <p:nvSpPr>
              <p:cNvPr id="4" name="文本框 3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866514" y="1238677"/>
                <a:ext cx="2091912" cy="80137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520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2A991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20XX</a:t>
                </a:r>
                <a:endParaRPr kumimoji="0" lang="zh-CN" altLang="en-US" sz="5205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959944" y="1997838"/>
                <a:ext cx="5701935" cy="88138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57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A0E3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+mn-cs"/>
                  </a:rPr>
                  <a:t>商務風</a:t>
                </a:r>
                <a:r>
                  <a:rPr kumimoji="0" lang="zh-CN" altLang="en-US" sz="572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2A991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+mn-cs"/>
                  </a:rPr>
                  <a:t>演示文稿</a:t>
                </a:r>
                <a:endParaRPr kumimoji="0" lang="zh-CN" altLang="en-US" sz="5725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3286128" y="1298160"/>
                <a:ext cx="3096664" cy="642151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8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A0E3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DengXian" panose="02010600030101010101" charset="-122"/>
                    <a:cs typeface="+mn-cs"/>
                  </a:rPr>
                  <a:t>BUSINESS </a:t>
                </a:r>
                <a:endParaRPr kumimoji="0" lang="en-US" altLang="zh-CN" sz="2085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85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A0E3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DengXian" panose="02010600030101010101" charset="-122"/>
                    <a:cs typeface="+mn-cs"/>
                  </a:rPr>
                  <a:t>STYLE PRESENTATION</a:t>
                </a:r>
                <a:endParaRPr kumimoji="0" lang="zh-CN" altLang="en-US" sz="2085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cxnSp>
            <p:nvCxnSpPr>
              <p:cNvPr id="11" name="直接连接符 10"/>
              <p:cNvCxnSpPr/>
              <p:nvPr/>
            </p:nvCxnSpPr>
            <p:spPr>
              <a:xfrm>
                <a:off x="2866703" y="1357140"/>
                <a:ext cx="0" cy="504959"/>
              </a:xfrm>
              <a:prstGeom prst="line">
                <a:avLst/>
              </a:prstGeom>
              <a:ln w="41310">
                <a:solidFill>
                  <a:srgbClr val="D2A991">
                    <a:alpha val="84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9" name="文本框 88"/>
            <p:cNvSpPr txBox="1"/>
            <p:nvPr/>
          </p:nvSpPr>
          <p:spPr>
            <a:xfrm>
              <a:off x="558624" y="2674767"/>
              <a:ext cx="5154710" cy="328295"/>
            </a:xfrm>
            <a:prstGeom prst="rect">
              <a:avLst/>
            </a:prstGeom>
            <a:noFill/>
            <a:effectLst/>
          </p:spPr>
          <p:txBody>
            <a:bodyPr wrap="square" lIns="81610" tIns="40805" rIns="81610" bIns="40805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5" b="0" i="0" u="none" strike="noStrike" kern="1200" cap="none" spc="0" normalizeH="0" baseline="0" noProof="0" dirty="0">
                  <a:ln>
                    <a:noFill/>
                  </a:ln>
                  <a:solidFill>
                    <a:srgbClr val="039FE3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商務風演示文稿探討和研究</a:t>
              </a:r>
              <a:endParaRPr kumimoji="0" lang="zh-CN" altLang="en-US" sz="1605" b="0" i="0" u="none" strike="noStrike" kern="1200" cap="none" spc="0" normalizeH="0" baseline="0" noProof="0" dirty="0">
                <a:ln>
                  <a:noFill/>
                </a:ln>
                <a:solidFill>
                  <a:srgbClr val="039FE3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sp>
        <p:nvSpPr>
          <p:cNvPr id="5178" name="圆: 空心 5177"/>
          <p:cNvSpPr/>
          <p:nvPr/>
        </p:nvSpPr>
        <p:spPr>
          <a:xfrm>
            <a:off x="6373564" y="4763683"/>
            <a:ext cx="276459" cy="276459"/>
          </a:xfrm>
          <a:prstGeom prst="donut">
            <a:avLst>
              <a:gd name="adj" fmla="val 18314"/>
            </a:avLst>
          </a:prstGeom>
          <a:solidFill>
            <a:srgbClr val="05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181" name="圆: 空心 5180"/>
          <p:cNvSpPr/>
          <p:nvPr/>
        </p:nvSpPr>
        <p:spPr>
          <a:xfrm>
            <a:off x="6787554" y="2674032"/>
            <a:ext cx="422857" cy="422857"/>
          </a:xfrm>
          <a:prstGeom prst="donut">
            <a:avLst>
              <a:gd name="adj" fmla="val 22217"/>
            </a:avLst>
          </a:prstGeom>
          <a:solidFill>
            <a:srgbClr val="05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21" name="圆: 空心 220"/>
          <p:cNvSpPr/>
          <p:nvPr/>
        </p:nvSpPr>
        <p:spPr>
          <a:xfrm>
            <a:off x="10079803" y="307986"/>
            <a:ext cx="421986" cy="421986"/>
          </a:xfrm>
          <a:prstGeom prst="donut">
            <a:avLst>
              <a:gd name="adj" fmla="val 18658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90" name="图片 89"/>
          <p:cNvPicPr>
            <a:picLocks noChangeAspect="1"/>
          </p:cNvPicPr>
          <p:nvPr/>
        </p:nvPicPr>
        <p:blipFill rotWithShape="1">
          <a:blip r:embed="rId7">
            <a:alphaModFix amt="20000"/>
          </a:blip>
          <a:srcRect l="69779" b="54779"/>
          <a:stretch>
            <a:fillRect/>
          </a:stretch>
        </p:blipFill>
        <p:spPr>
          <a:xfrm>
            <a:off x="0" y="6331425"/>
            <a:ext cx="2010100" cy="526575"/>
          </a:xfrm>
          <a:custGeom>
            <a:avLst/>
            <a:gdLst>
              <a:gd name="connsiteX0" fmla="*/ 0 w 2010100"/>
              <a:gd name="connsiteY0" fmla="*/ 0 h 526575"/>
              <a:gd name="connsiteX1" fmla="*/ 2010100 w 2010100"/>
              <a:gd name="connsiteY1" fmla="*/ 0 h 526575"/>
              <a:gd name="connsiteX2" fmla="*/ 2010100 w 2010100"/>
              <a:gd name="connsiteY2" fmla="*/ 526575 h 526575"/>
              <a:gd name="connsiteX3" fmla="*/ 0 w 2010100"/>
              <a:gd name="connsiteY3" fmla="*/ 526575 h 52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0100" h="526575">
                <a:moveTo>
                  <a:pt x="0" y="0"/>
                </a:moveTo>
                <a:lnTo>
                  <a:pt x="2010100" y="0"/>
                </a:lnTo>
                <a:lnTo>
                  <a:pt x="2010100" y="526575"/>
                </a:lnTo>
                <a:lnTo>
                  <a:pt x="0" y="526575"/>
                </a:lnTo>
                <a:close/>
              </a:path>
            </a:pathLst>
          </a:custGeom>
        </p:spPr>
      </p:pic>
      <p:sp>
        <p:nvSpPr>
          <p:cNvPr id="5591" name="菱形 5590"/>
          <p:cNvSpPr/>
          <p:nvPr/>
        </p:nvSpPr>
        <p:spPr>
          <a:xfrm rot="3191701">
            <a:off x="6778064" y="5836029"/>
            <a:ext cx="338945" cy="449884"/>
          </a:xfrm>
          <a:prstGeom prst="diamond">
            <a:avLst/>
          </a:prstGeom>
          <a:noFill/>
          <a:ln w="63500">
            <a:solidFill>
              <a:srgbClr val="00A0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91" name="图片 90"/>
          <p:cNvPicPr>
            <a:picLocks noChangeAspect="1"/>
          </p:cNvPicPr>
          <p:nvPr/>
        </p:nvPicPr>
        <p:blipFill rotWithShape="1">
          <a:blip r:embed="rId7">
            <a:alphaModFix amt="20000"/>
          </a:blip>
          <a:srcRect l="69779" b="54779"/>
          <a:stretch>
            <a:fillRect/>
          </a:stretch>
        </p:blipFill>
        <p:spPr>
          <a:xfrm>
            <a:off x="3448441" y="6331425"/>
            <a:ext cx="2010102" cy="526575"/>
          </a:xfrm>
          <a:custGeom>
            <a:avLst/>
            <a:gdLst>
              <a:gd name="connsiteX0" fmla="*/ 0 w 2010102"/>
              <a:gd name="connsiteY0" fmla="*/ 0 h 526575"/>
              <a:gd name="connsiteX1" fmla="*/ 2010102 w 2010102"/>
              <a:gd name="connsiteY1" fmla="*/ 0 h 526575"/>
              <a:gd name="connsiteX2" fmla="*/ 2010102 w 2010102"/>
              <a:gd name="connsiteY2" fmla="*/ 526575 h 526575"/>
              <a:gd name="connsiteX3" fmla="*/ 0 w 2010102"/>
              <a:gd name="connsiteY3" fmla="*/ 526575 h 52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0102" h="526575">
                <a:moveTo>
                  <a:pt x="0" y="0"/>
                </a:moveTo>
                <a:lnTo>
                  <a:pt x="2010102" y="0"/>
                </a:lnTo>
                <a:lnTo>
                  <a:pt x="2010102" y="526575"/>
                </a:lnTo>
                <a:lnTo>
                  <a:pt x="0" y="526575"/>
                </a:lnTo>
                <a:close/>
              </a:path>
            </a:pathLst>
          </a:custGeom>
        </p:spPr>
      </p:pic>
      <p:grpSp>
        <p:nvGrpSpPr>
          <p:cNvPr id="7" name="组合 6"/>
          <p:cNvGrpSpPr/>
          <p:nvPr/>
        </p:nvGrpSpPr>
        <p:grpSpPr>
          <a:xfrm>
            <a:off x="6838092" y="618308"/>
            <a:ext cx="6084221" cy="6691775"/>
            <a:chOff x="6405935" y="600746"/>
            <a:chExt cx="6084221" cy="6691775"/>
          </a:xfrm>
        </p:grpSpPr>
        <p:sp>
          <p:nvSpPr>
            <p:cNvPr id="81" name="椭圆 80"/>
            <p:cNvSpPr/>
            <p:nvPr/>
          </p:nvSpPr>
          <p:spPr>
            <a:xfrm>
              <a:off x="8577725" y="600746"/>
              <a:ext cx="3912431" cy="5585906"/>
            </a:xfrm>
            <a:prstGeom prst="ellipse">
              <a:avLst/>
            </a:prstGeom>
            <a:solidFill>
              <a:srgbClr val="039FE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8527" tIns="44262" rIns="88527" bIns="44262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74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82" name="椭圆 81"/>
            <p:cNvSpPr/>
            <p:nvPr/>
          </p:nvSpPr>
          <p:spPr>
            <a:xfrm>
              <a:off x="6516108" y="2746323"/>
              <a:ext cx="3829208" cy="4546198"/>
            </a:xfrm>
            <a:prstGeom prst="ellipse">
              <a:avLst/>
            </a:prstGeom>
            <a:solidFill>
              <a:srgbClr val="039FE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8527" tIns="44262" rIns="88527" bIns="44262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74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6405935" y="828727"/>
              <a:ext cx="6056176" cy="6214228"/>
            </a:xfrm>
            <a:custGeom>
              <a:avLst/>
              <a:gdLst>
                <a:gd name="connsiteX0" fmla="*/ 4240106 w 6255501"/>
                <a:gd name="connsiteY0" fmla="*/ 0 h 6418755"/>
                <a:gd name="connsiteX1" fmla="*/ 6255501 w 6255501"/>
                <a:gd name="connsiteY1" fmla="*/ 2884878 h 6418755"/>
                <a:gd name="connsiteX2" fmla="*/ 4240106 w 6255501"/>
                <a:gd name="connsiteY2" fmla="*/ 5769756 h 6418755"/>
                <a:gd name="connsiteX3" fmla="*/ 3833934 w 6255501"/>
                <a:gd name="connsiteY3" fmla="*/ 5711146 h 6418755"/>
                <a:gd name="connsiteX4" fmla="*/ 3647889 w 6255501"/>
                <a:gd name="connsiteY4" fmla="*/ 5642671 h 6418755"/>
                <a:gd name="connsiteX5" fmla="*/ 3576206 w 6255501"/>
                <a:gd name="connsiteY5" fmla="*/ 5731068 h 6418755"/>
                <a:gd name="connsiteX6" fmla="*/ 2094893 w 6255501"/>
                <a:gd name="connsiteY6" fmla="*/ 6418755 h 6418755"/>
                <a:gd name="connsiteX7" fmla="*/ 0 w 6255501"/>
                <a:gd name="connsiteY7" fmla="*/ 4070842 h 6418755"/>
                <a:gd name="connsiteX8" fmla="*/ 2094893 w 6255501"/>
                <a:gd name="connsiteY8" fmla="*/ 1722929 h 6418755"/>
                <a:gd name="connsiteX9" fmla="*/ 2309084 w 6255501"/>
                <a:gd name="connsiteY9" fmla="*/ 1735051 h 6418755"/>
                <a:gd name="connsiteX10" fmla="*/ 2387623 w 6255501"/>
                <a:gd name="connsiteY10" fmla="*/ 1748486 h 6418755"/>
                <a:gd name="connsiteX11" fmla="*/ 2467958 w 6255501"/>
                <a:gd name="connsiteY11" fmla="*/ 1509774 h 6418755"/>
                <a:gd name="connsiteX12" fmla="*/ 4240106 w 6255501"/>
                <a:gd name="connsiteY12" fmla="*/ 0 h 6418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55501" h="6418755">
                  <a:moveTo>
                    <a:pt x="4240106" y="0"/>
                  </a:moveTo>
                  <a:cubicBezTo>
                    <a:pt x="5353178" y="0"/>
                    <a:pt x="6255501" y="1291604"/>
                    <a:pt x="6255501" y="2884878"/>
                  </a:cubicBezTo>
                  <a:cubicBezTo>
                    <a:pt x="6255501" y="4478152"/>
                    <a:pt x="5353178" y="5769756"/>
                    <a:pt x="4240106" y="5769756"/>
                  </a:cubicBezTo>
                  <a:cubicBezTo>
                    <a:pt x="4100972" y="5769756"/>
                    <a:pt x="3965131" y="5749575"/>
                    <a:pt x="3833934" y="5711146"/>
                  </a:cubicBezTo>
                  <a:lnTo>
                    <a:pt x="3647889" y="5642671"/>
                  </a:lnTo>
                  <a:lnTo>
                    <a:pt x="3576206" y="5731068"/>
                  </a:lnTo>
                  <a:cubicBezTo>
                    <a:pt x="3197105" y="6155956"/>
                    <a:pt x="2673382" y="6418755"/>
                    <a:pt x="2094893" y="6418755"/>
                  </a:cubicBezTo>
                  <a:cubicBezTo>
                    <a:pt x="937916" y="6418755"/>
                    <a:pt x="0" y="5367559"/>
                    <a:pt x="0" y="4070842"/>
                  </a:cubicBezTo>
                  <a:cubicBezTo>
                    <a:pt x="0" y="2774125"/>
                    <a:pt x="937916" y="1722929"/>
                    <a:pt x="2094893" y="1722929"/>
                  </a:cubicBezTo>
                  <a:cubicBezTo>
                    <a:pt x="2167204" y="1722929"/>
                    <a:pt x="2238659" y="1727035"/>
                    <a:pt x="2309084" y="1735051"/>
                  </a:cubicBezTo>
                  <a:lnTo>
                    <a:pt x="2387623" y="1748486"/>
                  </a:lnTo>
                  <a:lnTo>
                    <a:pt x="2467958" y="1509774"/>
                  </a:lnTo>
                  <a:cubicBezTo>
                    <a:pt x="2809244" y="610485"/>
                    <a:pt x="3474869" y="0"/>
                    <a:pt x="4240106" y="0"/>
                  </a:cubicBezTo>
                  <a:close/>
                </a:path>
              </a:pathLst>
            </a:custGeom>
            <a:blipFill>
              <a:blip r:embed="rId8"/>
              <a:srcRect/>
              <a:stretch>
                <a:fillRect l="-21429" t="-5040" r="-66571" b="-17044"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88527" tIns="44262" rIns="88527" bIns="44262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74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8783312" y="2222790"/>
            <a:ext cx="569380" cy="569380"/>
            <a:chOff x="7525149" y="1928612"/>
            <a:chExt cx="669338" cy="669338"/>
          </a:xfrm>
        </p:grpSpPr>
        <p:sp>
          <p:nvSpPr>
            <p:cNvPr id="1054" name="椭圆 1053"/>
            <p:cNvSpPr/>
            <p:nvPr/>
          </p:nvSpPr>
          <p:spPr>
            <a:xfrm>
              <a:off x="7525149" y="1928612"/>
              <a:ext cx="669338" cy="669338"/>
            </a:xfrm>
            <a:prstGeom prst="ellipse">
              <a:avLst/>
            </a:prstGeom>
            <a:solidFill>
              <a:srgbClr val="00A0E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4637" tIns="17319" rIns="34637" bIns="17319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68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055" name="文本框 1054"/>
            <p:cNvSpPr txBox="1"/>
            <p:nvPr/>
          </p:nvSpPr>
          <p:spPr>
            <a:xfrm>
              <a:off x="7583326" y="2078689"/>
              <a:ext cx="542075" cy="356816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98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一六</a:t>
              </a:r>
              <a:endParaRPr kumimoji="0" lang="en-US" altLang="zh-CN" sz="98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98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演示城</a:t>
              </a:r>
              <a:endParaRPr kumimoji="0" lang="zh-CN" altLang="en-US" sz="98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矩形: 圆角 123"/>
          <p:cNvSpPr/>
          <p:nvPr>
            <p:custDataLst>
              <p:tags r:id="rId1"/>
            </p:custDataLst>
          </p:nvPr>
        </p:nvSpPr>
        <p:spPr>
          <a:xfrm>
            <a:off x="817332" y="1381263"/>
            <a:ext cx="4478293" cy="4260918"/>
          </a:xfrm>
          <a:prstGeom prst="roundRect">
            <a:avLst>
              <a:gd name="adj" fmla="val 6113"/>
            </a:avLst>
          </a:prstGeom>
          <a:solidFill>
            <a:srgbClr val="00A0E3"/>
          </a:solidFill>
          <a:ln w="13335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12" tIns="48006" rIns="96012" bIns="4800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endParaRPr kumimoji="0" lang="zh-CN" altLang="en-US" sz="189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126" name="图片 125"/>
          <p:cNvPicPr>
            <a:picLocks noChangeAspect="1"/>
          </p:cNvPicPr>
          <p:nvPr/>
        </p:nvPicPr>
        <p:blipFill>
          <a:blip r:embed="rId2"/>
          <a:srcRect l="1571" r="39657" b="68554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  <p:sp>
        <p:nvSpPr>
          <p:cNvPr id="130" name="任意多边形: 形状 129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1" name="任意多边形: 形状 130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125" name="图片 124"/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796288" y="117510"/>
            <a:ext cx="1510457" cy="630817"/>
            <a:chOff x="-653254" y="177991"/>
            <a:chExt cx="1510457" cy="630817"/>
          </a:xfrm>
        </p:grpSpPr>
        <p:sp>
          <p:nvSpPr>
            <p:cNvPr id="31" name="矩形: 圆角 30"/>
            <p:cNvSpPr/>
            <p:nvPr/>
          </p:nvSpPr>
          <p:spPr>
            <a:xfrm rot="13189061">
              <a:off x="-218663" y="530500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2" name="矩形: 圆角 31"/>
            <p:cNvSpPr/>
            <p:nvPr/>
          </p:nvSpPr>
          <p:spPr>
            <a:xfrm rot="13189061">
              <a:off x="-535657" y="177991"/>
              <a:ext cx="1205616" cy="134504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3" name="矩形: 圆角 32"/>
            <p:cNvSpPr/>
            <p:nvPr/>
          </p:nvSpPr>
          <p:spPr>
            <a:xfrm rot="13189061">
              <a:off x="83353" y="704858"/>
              <a:ext cx="575692" cy="103950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 rot="13189061">
              <a:off x="-653254" y="468769"/>
              <a:ext cx="1205616" cy="13450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29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5" name="矩形: 圆角 34"/>
            <p:cNvSpPr/>
            <p:nvPr/>
          </p:nvSpPr>
          <p:spPr>
            <a:xfrm rot="13189061">
              <a:off x="-249371" y="373122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20000">
                  <a:schemeClr val="accent1">
                    <a:alpha val="36000"/>
                  </a:schemeClr>
                </a:gs>
                <a:gs pos="24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 rot="13189061">
              <a:off x="-213682" y="672683"/>
              <a:ext cx="575692" cy="109129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" name="椭圆 1"/>
          <p:cNvSpPr/>
          <p:nvPr/>
        </p:nvSpPr>
        <p:spPr>
          <a:xfrm>
            <a:off x="3228071" y="938475"/>
            <a:ext cx="76682" cy="86523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80" name="组合 579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581" name="椭圆 580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2" name="椭圆 581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3" name="矩形: 圆角 2"/>
          <p:cNvSpPr/>
          <p:nvPr>
            <p:custDataLst>
              <p:tags r:id="rId4"/>
            </p:custDataLst>
          </p:nvPr>
        </p:nvSpPr>
        <p:spPr>
          <a:xfrm>
            <a:off x="921982" y="1473606"/>
            <a:ext cx="4478293" cy="4260918"/>
          </a:xfrm>
          <a:prstGeom prst="roundRect">
            <a:avLst>
              <a:gd name="adj" fmla="val 6113"/>
            </a:avLst>
          </a:prstGeom>
          <a:blipFill>
            <a:blip r:embed="rId5"/>
            <a:stretch>
              <a:fillRect l="-23744" t="-3957" r="-32139" b="35"/>
            </a:stretch>
          </a:blipFill>
          <a:ln w="13335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12" tIns="48006" rIns="96012" bIns="4800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endParaRPr kumimoji="0" lang="zh-CN" altLang="en-US" sz="189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2" name="矩形: 圆角 11"/>
          <p:cNvSpPr/>
          <p:nvPr/>
        </p:nvSpPr>
        <p:spPr>
          <a:xfrm>
            <a:off x="5951468" y="1864820"/>
            <a:ext cx="4637163" cy="1866259"/>
          </a:xfrm>
          <a:prstGeom prst="roundRect">
            <a:avLst>
              <a:gd name="adj" fmla="val 3281"/>
            </a:avLst>
          </a:prstGeom>
          <a:solidFill>
            <a:srgbClr val="D2A9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5038071" y="4443186"/>
            <a:ext cx="746806" cy="746806"/>
          </a:xfrm>
          <a:prstGeom prst="ellipse">
            <a:avLst/>
          </a:prstGeom>
          <a:solidFill>
            <a:srgbClr val="00A0E3"/>
          </a:solidFill>
          <a:ln>
            <a:noFill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6012" tIns="48006" rIns="96012" bIns="4800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endParaRPr kumimoji="0" lang="zh-CN" altLang="en-US" sz="189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6269844" y="2125127"/>
            <a:ext cx="3857671" cy="1360009"/>
            <a:chOff x="6323098" y="2169514"/>
            <a:chExt cx="3857671" cy="1360009"/>
          </a:xfrm>
        </p:grpSpPr>
        <p:sp>
          <p:nvSpPr>
            <p:cNvPr id="11" name="文本框 10"/>
            <p:cNvSpPr txBox="1"/>
            <p:nvPr/>
          </p:nvSpPr>
          <p:spPr>
            <a:xfrm>
              <a:off x="6323098" y="2169514"/>
              <a:ext cx="711244" cy="61531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247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01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247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127" name="文本框 126"/>
            <p:cNvSpPr txBox="1"/>
            <p:nvPr/>
          </p:nvSpPr>
          <p:spPr>
            <a:xfrm>
              <a:off x="7144674" y="2249537"/>
              <a:ext cx="2745529" cy="46164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247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簡單小標題</a:t>
              </a:r>
              <a:endPara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2247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28" name="文本框 127"/>
            <p:cNvSpPr txBox="1"/>
            <p:nvPr/>
          </p:nvSpPr>
          <p:spPr>
            <a:xfrm>
              <a:off x="7144674" y="2791018"/>
              <a:ext cx="3036095" cy="73850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247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推薦使用思源黑體作為被套範本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247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247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的標準字體搭配，當然也可以用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247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247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電腦自帶的微軟雅黑進行替代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247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6342136" y="3368039"/>
              <a:ext cx="544728" cy="103135"/>
            </a:xfrm>
            <a:prstGeom prst="roundRect">
              <a:avLst/>
            </a:prstGeom>
            <a:solidFill>
              <a:srgbClr val="0022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141" name="working-with-laptop_10910"/>
          <p:cNvSpPr/>
          <p:nvPr/>
        </p:nvSpPr>
        <p:spPr>
          <a:xfrm>
            <a:off x="5204662" y="4633556"/>
            <a:ext cx="387914" cy="366066"/>
          </a:xfrm>
          <a:custGeom>
            <a:avLst/>
            <a:gdLst>
              <a:gd name="connsiteX0" fmla="*/ 0 w 608909"/>
              <a:gd name="connsiteY0" fmla="*/ 237594 h 574614"/>
              <a:gd name="connsiteX1" fmla="*/ 309923 w 608909"/>
              <a:gd name="connsiteY1" fmla="*/ 237594 h 574614"/>
              <a:gd name="connsiteX2" fmla="*/ 309923 w 608909"/>
              <a:gd name="connsiteY2" fmla="*/ 270691 h 574614"/>
              <a:gd name="connsiteX3" fmla="*/ 245580 w 608909"/>
              <a:gd name="connsiteY3" fmla="*/ 270691 h 574614"/>
              <a:gd name="connsiteX4" fmla="*/ 245580 w 608909"/>
              <a:gd name="connsiteY4" fmla="*/ 571721 h 574614"/>
              <a:gd name="connsiteX5" fmla="*/ 26461 w 608909"/>
              <a:gd name="connsiteY5" fmla="*/ 571721 h 574614"/>
              <a:gd name="connsiteX6" fmla="*/ 26461 w 608909"/>
              <a:gd name="connsiteY6" fmla="*/ 270691 h 574614"/>
              <a:gd name="connsiteX7" fmla="*/ 0 w 608909"/>
              <a:gd name="connsiteY7" fmla="*/ 270691 h 574614"/>
              <a:gd name="connsiteX8" fmla="*/ 569722 w 608909"/>
              <a:gd name="connsiteY8" fmla="*/ 204710 h 574614"/>
              <a:gd name="connsiteX9" fmla="*/ 606495 w 608909"/>
              <a:gd name="connsiteY9" fmla="*/ 204710 h 574614"/>
              <a:gd name="connsiteX10" fmla="*/ 608259 w 608909"/>
              <a:gd name="connsiteY10" fmla="*/ 205452 h 574614"/>
              <a:gd name="connsiteX11" fmla="*/ 608909 w 608909"/>
              <a:gd name="connsiteY11" fmla="*/ 207213 h 574614"/>
              <a:gd name="connsiteX12" fmla="*/ 599995 w 608909"/>
              <a:gd name="connsiteY12" fmla="*/ 322820 h 574614"/>
              <a:gd name="connsiteX13" fmla="*/ 521899 w 608909"/>
              <a:gd name="connsiteY13" fmla="*/ 438241 h 574614"/>
              <a:gd name="connsiteX14" fmla="*/ 521899 w 608909"/>
              <a:gd name="connsiteY14" fmla="*/ 524830 h 574614"/>
              <a:gd name="connsiteX15" fmla="*/ 540843 w 608909"/>
              <a:gd name="connsiteY15" fmla="*/ 524830 h 574614"/>
              <a:gd name="connsiteX16" fmla="*/ 586437 w 608909"/>
              <a:gd name="connsiteY16" fmla="*/ 572204 h 574614"/>
              <a:gd name="connsiteX17" fmla="*/ 584023 w 608909"/>
              <a:gd name="connsiteY17" fmla="*/ 574614 h 574614"/>
              <a:gd name="connsiteX18" fmla="*/ 560158 w 608909"/>
              <a:gd name="connsiteY18" fmla="*/ 574614 h 574614"/>
              <a:gd name="connsiteX19" fmla="*/ 557743 w 608909"/>
              <a:gd name="connsiteY19" fmla="*/ 572204 h 574614"/>
              <a:gd name="connsiteX20" fmla="*/ 540843 w 608909"/>
              <a:gd name="connsiteY20" fmla="*/ 554775 h 574614"/>
              <a:gd name="connsiteX21" fmla="*/ 462376 w 608909"/>
              <a:gd name="connsiteY21" fmla="*/ 554775 h 574614"/>
              <a:gd name="connsiteX22" fmla="*/ 445383 w 608909"/>
              <a:gd name="connsiteY22" fmla="*/ 572204 h 574614"/>
              <a:gd name="connsiteX23" fmla="*/ 442968 w 608909"/>
              <a:gd name="connsiteY23" fmla="*/ 574614 h 574614"/>
              <a:gd name="connsiteX24" fmla="*/ 419103 w 608909"/>
              <a:gd name="connsiteY24" fmla="*/ 574614 h 574614"/>
              <a:gd name="connsiteX25" fmla="*/ 416689 w 608909"/>
              <a:gd name="connsiteY25" fmla="*/ 572204 h 574614"/>
              <a:gd name="connsiteX26" fmla="*/ 462376 w 608909"/>
              <a:gd name="connsiteY26" fmla="*/ 524830 h 574614"/>
              <a:gd name="connsiteX27" fmla="*/ 481320 w 608909"/>
              <a:gd name="connsiteY27" fmla="*/ 524830 h 574614"/>
              <a:gd name="connsiteX28" fmla="*/ 481320 w 608909"/>
              <a:gd name="connsiteY28" fmla="*/ 442691 h 574614"/>
              <a:gd name="connsiteX29" fmla="*/ 421054 w 608909"/>
              <a:gd name="connsiteY29" fmla="*/ 442691 h 574614"/>
              <a:gd name="connsiteX30" fmla="*/ 418639 w 608909"/>
              <a:gd name="connsiteY30" fmla="*/ 440280 h 574614"/>
              <a:gd name="connsiteX31" fmla="*/ 418639 w 608909"/>
              <a:gd name="connsiteY31" fmla="*/ 404495 h 574614"/>
              <a:gd name="connsiteX32" fmla="*/ 419382 w 608909"/>
              <a:gd name="connsiteY32" fmla="*/ 402826 h 574614"/>
              <a:gd name="connsiteX33" fmla="*/ 421054 w 608909"/>
              <a:gd name="connsiteY33" fmla="*/ 402085 h 574614"/>
              <a:gd name="connsiteX34" fmla="*/ 487448 w 608909"/>
              <a:gd name="connsiteY34" fmla="*/ 402270 h 574614"/>
              <a:gd name="connsiteX35" fmla="*/ 559043 w 608909"/>
              <a:gd name="connsiteY35" fmla="*/ 322727 h 574614"/>
              <a:gd name="connsiteX36" fmla="*/ 567308 w 608909"/>
              <a:gd name="connsiteY36" fmla="*/ 207028 h 574614"/>
              <a:gd name="connsiteX37" fmla="*/ 569722 w 608909"/>
              <a:gd name="connsiteY37" fmla="*/ 204710 h 574614"/>
              <a:gd name="connsiteX38" fmla="*/ 487853 w 608909"/>
              <a:gd name="connsiteY38" fmla="*/ 137803 h 574614"/>
              <a:gd name="connsiteX39" fmla="*/ 498019 w 608909"/>
              <a:gd name="connsiteY39" fmla="*/ 137965 h 574614"/>
              <a:gd name="connsiteX40" fmla="*/ 512966 w 608909"/>
              <a:gd name="connsiteY40" fmla="*/ 141488 h 574614"/>
              <a:gd name="connsiteX41" fmla="*/ 513152 w 608909"/>
              <a:gd name="connsiteY41" fmla="*/ 141580 h 574614"/>
              <a:gd name="connsiteX42" fmla="*/ 553909 w 608909"/>
              <a:gd name="connsiteY42" fmla="*/ 197944 h 574614"/>
              <a:gd name="connsiteX43" fmla="*/ 537476 w 608909"/>
              <a:gd name="connsiteY43" fmla="*/ 345157 h 574614"/>
              <a:gd name="connsiteX44" fmla="*/ 470445 w 608909"/>
              <a:gd name="connsiteY44" fmla="*/ 387986 h 574614"/>
              <a:gd name="connsiteX45" fmla="*/ 470166 w 608909"/>
              <a:gd name="connsiteY45" fmla="*/ 387894 h 574614"/>
              <a:gd name="connsiteX46" fmla="*/ 366834 w 608909"/>
              <a:gd name="connsiteY46" fmla="*/ 403746 h 574614"/>
              <a:gd name="connsiteX47" fmla="*/ 320877 w 608909"/>
              <a:gd name="connsiteY47" fmla="*/ 546973 h 574614"/>
              <a:gd name="connsiteX48" fmla="*/ 288661 w 608909"/>
              <a:gd name="connsiteY48" fmla="*/ 572003 h 574614"/>
              <a:gd name="connsiteX49" fmla="*/ 280584 w 608909"/>
              <a:gd name="connsiteY49" fmla="*/ 570983 h 574614"/>
              <a:gd name="connsiteX50" fmla="*/ 256446 w 608909"/>
              <a:gd name="connsiteY50" fmla="*/ 530750 h 574614"/>
              <a:gd name="connsiteX51" fmla="*/ 313079 w 608909"/>
              <a:gd name="connsiteY51" fmla="*/ 356560 h 574614"/>
              <a:gd name="connsiteX52" fmla="*/ 415854 w 608909"/>
              <a:gd name="connsiteY52" fmla="*/ 322909 h 574614"/>
              <a:gd name="connsiteX53" fmla="*/ 426252 w 608909"/>
              <a:gd name="connsiteY53" fmla="*/ 229093 h 574614"/>
              <a:gd name="connsiteX54" fmla="*/ 426438 w 608909"/>
              <a:gd name="connsiteY54" fmla="*/ 226960 h 574614"/>
              <a:gd name="connsiteX55" fmla="*/ 368319 w 608909"/>
              <a:gd name="connsiteY55" fmla="*/ 233728 h 574614"/>
              <a:gd name="connsiteX56" fmla="*/ 292654 w 608909"/>
              <a:gd name="connsiteY56" fmla="*/ 225663 h 574614"/>
              <a:gd name="connsiteX57" fmla="*/ 268979 w 608909"/>
              <a:gd name="connsiteY57" fmla="*/ 190343 h 574614"/>
              <a:gd name="connsiteX58" fmla="*/ 304352 w 608909"/>
              <a:gd name="connsiteY58" fmla="*/ 166796 h 574614"/>
              <a:gd name="connsiteX59" fmla="*/ 449277 w 608909"/>
              <a:gd name="connsiteY59" fmla="*/ 152427 h 574614"/>
              <a:gd name="connsiteX60" fmla="*/ 483257 w 608909"/>
              <a:gd name="connsiteY60" fmla="*/ 138336 h 574614"/>
              <a:gd name="connsiteX61" fmla="*/ 487853 w 608909"/>
              <a:gd name="connsiteY61" fmla="*/ 137803 h 574614"/>
              <a:gd name="connsiteX62" fmla="*/ 97694 w 608909"/>
              <a:gd name="connsiteY62" fmla="*/ 60400 h 574614"/>
              <a:gd name="connsiteX63" fmla="*/ 100014 w 608909"/>
              <a:gd name="connsiteY63" fmla="*/ 61698 h 574614"/>
              <a:gd name="connsiteX64" fmla="*/ 138444 w 608909"/>
              <a:gd name="connsiteY64" fmla="*/ 202291 h 574614"/>
              <a:gd name="connsiteX65" fmla="*/ 251968 w 608909"/>
              <a:gd name="connsiteY65" fmla="*/ 202291 h 574614"/>
              <a:gd name="connsiteX66" fmla="*/ 253824 w 608909"/>
              <a:gd name="connsiteY66" fmla="*/ 204144 h 574614"/>
              <a:gd name="connsiteX67" fmla="*/ 253824 w 608909"/>
              <a:gd name="connsiteY67" fmla="*/ 225367 h 574614"/>
              <a:gd name="connsiteX68" fmla="*/ 251968 w 608909"/>
              <a:gd name="connsiteY68" fmla="*/ 227221 h 574614"/>
              <a:gd name="connsiteX69" fmla="*/ 120807 w 608909"/>
              <a:gd name="connsiteY69" fmla="*/ 227221 h 574614"/>
              <a:gd name="connsiteX70" fmla="*/ 119043 w 608909"/>
              <a:gd name="connsiteY70" fmla="*/ 225831 h 574614"/>
              <a:gd name="connsiteX71" fmla="*/ 75973 w 608909"/>
              <a:gd name="connsiteY71" fmla="*/ 68278 h 574614"/>
              <a:gd name="connsiteX72" fmla="*/ 76158 w 608909"/>
              <a:gd name="connsiteY72" fmla="*/ 66888 h 574614"/>
              <a:gd name="connsiteX73" fmla="*/ 77272 w 608909"/>
              <a:gd name="connsiteY73" fmla="*/ 66053 h 574614"/>
              <a:gd name="connsiteX74" fmla="*/ 490077 w 608909"/>
              <a:gd name="connsiteY74" fmla="*/ 0 h 574614"/>
              <a:gd name="connsiteX75" fmla="*/ 557326 w 608909"/>
              <a:gd name="connsiteY75" fmla="*/ 67143 h 574614"/>
              <a:gd name="connsiteX76" fmla="*/ 490077 w 608909"/>
              <a:gd name="connsiteY76" fmla="*/ 134286 h 574614"/>
              <a:gd name="connsiteX77" fmla="*/ 422828 w 608909"/>
              <a:gd name="connsiteY77" fmla="*/ 67143 h 574614"/>
              <a:gd name="connsiteX78" fmla="*/ 490077 w 608909"/>
              <a:gd name="connsiteY78" fmla="*/ 0 h 57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608909" h="574614">
                <a:moveTo>
                  <a:pt x="0" y="237594"/>
                </a:moveTo>
                <a:lnTo>
                  <a:pt x="309923" y="237594"/>
                </a:lnTo>
                <a:lnTo>
                  <a:pt x="309923" y="270691"/>
                </a:lnTo>
                <a:lnTo>
                  <a:pt x="245580" y="270691"/>
                </a:lnTo>
                <a:lnTo>
                  <a:pt x="245580" y="571721"/>
                </a:lnTo>
                <a:lnTo>
                  <a:pt x="26461" y="571721"/>
                </a:lnTo>
                <a:lnTo>
                  <a:pt x="26461" y="270691"/>
                </a:lnTo>
                <a:lnTo>
                  <a:pt x="0" y="270691"/>
                </a:lnTo>
                <a:close/>
                <a:moveTo>
                  <a:pt x="569722" y="204710"/>
                </a:moveTo>
                <a:lnTo>
                  <a:pt x="606495" y="204710"/>
                </a:lnTo>
                <a:cubicBezTo>
                  <a:pt x="607145" y="204710"/>
                  <a:pt x="607795" y="204988"/>
                  <a:pt x="608259" y="205452"/>
                </a:cubicBezTo>
                <a:cubicBezTo>
                  <a:pt x="608723" y="205915"/>
                  <a:pt x="608909" y="206564"/>
                  <a:pt x="608909" y="207213"/>
                </a:cubicBezTo>
                <a:lnTo>
                  <a:pt x="599995" y="322820"/>
                </a:lnTo>
                <a:cubicBezTo>
                  <a:pt x="594794" y="378166"/>
                  <a:pt x="581051" y="436665"/>
                  <a:pt x="521899" y="438241"/>
                </a:cubicBezTo>
                <a:lnTo>
                  <a:pt x="521899" y="524830"/>
                </a:lnTo>
                <a:lnTo>
                  <a:pt x="540843" y="524830"/>
                </a:lnTo>
                <a:cubicBezTo>
                  <a:pt x="565544" y="524830"/>
                  <a:pt x="586437" y="546524"/>
                  <a:pt x="586437" y="572204"/>
                </a:cubicBezTo>
                <a:cubicBezTo>
                  <a:pt x="586437" y="573502"/>
                  <a:pt x="585416" y="574614"/>
                  <a:pt x="584023" y="574614"/>
                </a:cubicBezTo>
                <a:lnTo>
                  <a:pt x="560158" y="574614"/>
                </a:lnTo>
                <a:cubicBezTo>
                  <a:pt x="558858" y="574614"/>
                  <a:pt x="557743" y="573502"/>
                  <a:pt x="557743" y="572204"/>
                </a:cubicBezTo>
                <a:cubicBezTo>
                  <a:pt x="557743" y="562747"/>
                  <a:pt x="550036" y="554775"/>
                  <a:pt x="540843" y="554775"/>
                </a:cubicBezTo>
                <a:lnTo>
                  <a:pt x="462376" y="554775"/>
                </a:lnTo>
                <a:cubicBezTo>
                  <a:pt x="453183" y="554775"/>
                  <a:pt x="445383" y="562747"/>
                  <a:pt x="445383" y="572204"/>
                </a:cubicBezTo>
                <a:cubicBezTo>
                  <a:pt x="445383" y="573502"/>
                  <a:pt x="444361" y="574614"/>
                  <a:pt x="442968" y="574614"/>
                </a:cubicBezTo>
                <a:lnTo>
                  <a:pt x="419103" y="574614"/>
                </a:lnTo>
                <a:cubicBezTo>
                  <a:pt x="417803" y="574614"/>
                  <a:pt x="416689" y="573502"/>
                  <a:pt x="416689" y="572204"/>
                </a:cubicBezTo>
                <a:cubicBezTo>
                  <a:pt x="416689" y="546524"/>
                  <a:pt x="437675" y="524830"/>
                  <a:pt x="462376" y="524830"/>
                </a:cubicBezTo>
                <a:lnTo>
                  <a:pt x="481320" y="524830"/>
                </a:lnTo>
                <a:lnTo>
                  <a:pt x="481320" y="442691"/>
                </a:lnTo>
                <a:lnTo>
                  <a:pt x="421054" y="442691"/>
                </a:lnTo>
                <a:cubicBezTo>
                  <a:pt x="419754" y="442691"/>
                  <a:pt x="418639" y="441578"/>
                  <a:pt x="418639" y="440280"/>
                </a:cubicBezTo>
                <a:lnTo>
                  <a:pt x="418639" y="404495"/>
                </a:lnTo>
                <a:cubicBezTo>
                  <a:pt x="418639" y="403846"/>
                  <a:pt x="418918" y="403290"/>
                  <a:pt x="419382" y="402826"/>
                </a:cubicBezTo>
                <a:cubicBezTo>
                  <a:pt x="419846" y="402363"/>
                  <a:pt x="420404" y="402085"/>
                  <a:pt x="421054" y="402085"/>
                </a:cubicBezTo>
                <a:cubicBezTo>
                  <a:pt x="421054" y="402085"/>
                  <a:pt x="486520" y="402270"/>
                  <a:pt x="487448" y="402270"/>
                </a:cubicBezTo>
                <a:cubicBezTo>
                  <a:pt x="547436" y="402270"/>
                  <a:pt x="557929" y="358419"/>
                  <a:pt x="559043" y="322727"/>
                </a:cubicBezTo>
                <a:lnTo>
                  <a:pt x="567308" y="207028"/>
                </a:lnTo>
                <a:cubicBezTo>
                  <a:pt x="567401" y="205730"/>
                  <a:pt x="568422" y="204710"/>
                  <a:pt x="569722" y="204710"/>
                </a:cubicBezTo>
                <a:close/>
                <a:moveTo>
                  <a:pt x="487853" y="137803"/>
                </a:moveTo>
                <a:cubicBezTo>
                  <a:pt x="490615" y="137594"/>
                  <a:pt x="494305" y="137502"/>
                  <a:pt x="498019" y="137965"/>
                </a:cubicBezTo>
                <a:cubicBezTo>
                  <a:pt x="505168" y="138985"/>
                  <a:pt x="512966" y="141488"/>
                  <a:pt x="512966" y="141488"/>
                </a:cubicBezTo>
                <a:lnTo>
                  <a:pt x="513152" y="141580"/>
                </a:lnTo>
                <a:cubicBezTo>
                  <a:pt x="535063" y="149553"/>
                  <a:pt x="556973" y="170504"/>
                  <a:pt x="553909" y="197944"/>
                </a:cubicBezTo>
                <a:lnTo>
                  <a:pt x="537476" y="345157"/>
                </a:lnTo>
                <a:cubicBezTo>
                  <a:pt x="533856" y="377140"/>
                  <a:pt x="510831" y="389099"/>
                  <a:pt x="470445" y="387986"/>
                </a:cubicBezTo>
                <a:cubicBezTo>
                  <a:pt x="470352" y="387986"/>
                  <a:pt x="470259" y="387894"/>
                  <a:pt x="470166" y="387894"/>
                </a:cubicBezTo>
                <a:cubicBezTo>
                  <a:pt x="427645" y="385576"/>
                  <a:pt x="374818" y="386503"/>
                  <a:pt x="366834" y="403746"/>
                </a:cubicBezTo>
                <a:cubicBezTo>
                  <a:pt x="357271" y="423677"/>
                  <a:pt x="336196" y="486438"/>
                  <a:pt x="320877" y="546973"/>
                </a:cubicBezTo>
                <a:cubicBezTo>
                  <a:pt x="317164" y="561991"/>
                  <a:pt x="303609" y="572003"/>
                  <a:pt x="288661" y="572003"/>
                </a:cubicBezTo>
                <a:cubicBezTo>
                  <a:pt x="286062" y="572003"/>
                  <a:pt x="283277" y="571632"/>
                  <a:pt x="280584" y="570983"/>
                </a:cubicBezTo>
                <a:cubicBezTo>
                  <a:pt x="262759" y="566534"/>
                  <a:pt x="251989" y="548549"/>
                  <a:pt x="256446" y="530750"/>
                </a:cubicBezTo>
                <a:cubicBezTo>
                  <a:pt x="265173" y="496357"/>
                  <a:pt x="294789" y="384371"/>
                  <a:pt x="313079" y="356560"/>
                </a:cubicBezTo>
                <a:cubicBezTo>
                  <a:pt x="326634" y="336072"/>
                  <a:pt x="361078" y="324855"/>
                  <a:pt x="415854" y="322909"/>
                </a:cubicBezTo>
                <a:lnTo>
                  <a:pt x="426252" y="229093"/>
                </a:lnTo>
                <a:lnTo>
                  <a:pt x="426438" y="226960"/>
                </a:lnTo>
                <a:cubicBezTo>
                  <a:pt x="408520" y="231410"/>
                  <a:pt x="389487" y="233728"/>
                  <a:pt x="368319" y="233728"/>
                </a:cubicBezTo>
                <a:cubicBezTo>
                  <a:pt x="345016" y="233728"/>
                  <a:pt x="319763" y="231132"/>
                  <a:pt x="292654" y="225663"/>
                </a:cubicBezTo>
                <a:cubicBezTo>
                  <a:pt x="276314" y="222418"/>
                  <a:pt x="265730" y="206658"/>
                  <a:pt x="268979" y="190343"/>
                </a:cubicBezTo>
                <a:cubicBezTo>
                  <a:pt x="272229" y="174119"/>
                  <a:pt x="288012" y="163459"/>
                  <a:pt x="304352" y="166796"/>
                </a:cubicBezTo>
                <a:cubicBezTo>
                  <a:pt x="369155" y="179589"/>
                  <a:pt x="417897" y="174768"/>
                  <a:pt x="449277" y="152427"/>
                </a:cubicBezTo>
                <a:cubicBezTo>
                  <a:pt x="449277" y="152427"/>
                  <a:pt x="466174" y="140375"/>
                  <a:pt x="483257" y="138336"/>
                </a:cubicBezTo>
                <a:cubicBezTo>
                  <a:pt x="483257" y="138336"/>
                  <a:pt x="485091" y="138012"/>
                  <a:pt x="487853" y="137803"/>
                </a:cubicBezTo>
                <a:close/>
                <a:moveTo>
                  <a:pt x="97694" y="60400"/>
                </a:moveTo>
                <a:cubicBezTo>
                  <a:pt x="98715" y="60122"/>
                  <a:pt x="99736" y="60771"/>
                  <a:pt x="100014" y="61698"/>
                </a:cubicBezTo>
                <a:lnTo>
                  <a:pt x="138444" y="202291"/>
                </a:lnTo>
                <a:lnTo>
                  <a:pt x="251968" y="202291"/>
                </a:lnTo>
                <a:cubicBezTo>
                  <a:pt x="252989" y="202291"/>
                  <a:pt x="253824" y="203125"/>
                  <a:pt x="253824" y="204144"/>
                </a:cubicBezTo>
                <a:lnTo>
                  <a:pt x="253824" y="225367"/>
                </a:lnTo>
                <a:cubicBezTo>
                  <a:pt x="253824" y="226387"/>
                  <a:pt x="252989" y="227221"/>
                  <a:pt x="251968" y="227221"/>
                </a:cubicBezTo>
                <a:lnTo>
                  <a:pt x="120807" y="227221"/>
                </a:lnTo>
                <a:cubicBezTo>
                  <a:pt x="119971" y="227221"/>
                  <a:pt x="119229" y="226665"/>
                  <a:pt x="119043" y="225831"/>
                </a:cubicBezTo>
                <a:lnTo>
                  <a:pt x="75973" y="68278"/>
                </a:lnTo>
                <a:cubicBezTo>
                  <a:pt x="75787" y="67814"/>
                  <a:pt x="75880" y="67258"/>
                  <a:pt x="76158" y="66888"/>
                </a:cubicBezTo>
                <a:cubicBezTo>
                  <a:pt x="76344" y="66424"/>
                  <a:pt x="76808" y="66146"/>
                  <a:pt x="77272" y="66053"/>
                </a:cubicBezTo>
                <a:close/>
                <a:moveTo>
                  <a:pt x="490077" y="0"/>
                </a:moveTo>
                <a:cubicBezTo>
                  <a:pt x="527218" y="0"/>
                  <a:pt x="557326" y="30061"/>
                  <a:pt x="557326" y="67143"/>
                </a:cubicBezTo>
                <a:cubicBezTo>
                  <a:pt x="557326" y="104225"/>
                  <a:pt x="527218" y="134286"/>
                  <a:pt x="490077" y="134286"/>
                </a:cubicBezTo>
                <a:cubicBezTo>
                  <a:pt x="452936" y="134286"/>
                  <a:pt x="422828" y="104225"/>
                  <a:pt x="422828" y="67143"/>
                </a:cubicBezTo>
                <a:cubicBezTo>
                  <a:pt x="422828" y="30061"/>
                  <a:pt x="452936" y="0"/>
                  <a:pt x="4900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12" tIns="48006" rIns="96012" bIns="4800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endParaRPr kumimoji="0" lang="en-US" sz="189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+mn-ea"/>
              <a:cs typeface="+mn-cs"/>
            </a:endParaRPr>
          </a:p>
        </p:txBody>
      </p:sp>
      <p:grpSp>
        <p:nvGrpSpPr>
          <p:cNvPr id="142" name="组合 141"/>
          <p:cNvGrpSpPr/>
          <p:nvPr/>
        </p:nvGrpSpPr>
        <p:grpSpPr>
          <a:xfrm>
            <a:off x="6269844" y="4009759"/>
            <a:ext cx="3857671" cy="1360009"/>
            <a:chOff x="6323098" y="2169514"/>
            <a:chExt cx="3857671" cy="1360009"/>
          </a:xfrm>
        </p:grpSpPr>
        <p:sp>
          <p:nvSpPr>
            <p:cNvPr id="143" name="文本框 142"/>
            <p:cNvSpPr txBox="1"/>
            <p:nvPr/>
          </p:nvSpPr>
          <p:spPr>
            <a:xfrm>
              <a:off x="6323098" y="2169514"/>
              <a:ext cx="711244" cy="61531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02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145" name="文本框 144"/>
            <p:cNvSpPr txBox="1"/>
            <p:nvPr/>
          </p:nvSpPr>
          <p:spPr>
            <a:xfrm>
              <a:off x="7144674" y="2249537"/>
              <a:ext cx="2745529" cy="46164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簡單小標題</a:t>
              </a:r>
              <a:endPara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46" name="文本框 145"/>
            <p:cNvSpPr txBox="1"/>
            <p:nvPr/>
          </p:nvSpPr>
          <p:spPr>
            <a:xfrm>
              <a:off x="7144674" y="2791018"/>
              <a:ext cx="3036095" cy="73850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推薦使用思源黑體作為被套範本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的標準字體搭配，當然也可以用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電腦自帶的微軟雅黑進行替代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147" name="矩形: 圆角 146"/>
            <p:cNvSpPr/>
            <p:nvPr/>
          </p:nvSpPr>
          <p:spPr>
            <a:xfrm>
              <a:off x="6342136" y="3368039"/>
              <a:ext cx="544728" cy="10313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</p:spTree>
    <p:custDataLst>
      <p:tags r:id="rId6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/>
        </p:nvPicPr>
        <p:blipFill>
          <a:blip r:embed="rId1"/>
          <a:srcRect r="46975" b="2833"/>
          <a:stretch>
            <a:fillRect/>
          </a:stretch>
        </p:blipFill>
        <p:spPr>
          <a:xfrm rot="19323274">
            <a:off x="6225398" y="-2638978"/>
            <a:ext cx="6918647" cy="10098462"/>
          </a:xfrm>
          <a:custGeom>
            <a:avLst/>
            <a:gdLst>
              <a:gd name="connsiteX0" fmla="*/ 903581 w 6918647"/>
              <a:gd name="connsiteY0" fmla="*/ 0 h 10098462"/>
              <a:gd name="connsiteX1" fmla="*/ 6918647 w 6918647"/>
              <a:gd name="connsiteY1" fmla="*/ 4690266 h 10098462"/>
              <a:gd name="connsiteX2" fmla="*/ 2701589 w 6918647"/>
              <a:gd name="connsiteY2" fmla="*/ 10098462 h 10098462"/>
              <a:gd name="connsiteX3" fmla="*/ 0 w 6918647"/>
              <a:gd name="connsiteY3" fmla="*/ 7991890 h 10098462"/>
              <a:gd name="connsiteX4" fmla="*/ 0 w 6918647"/>
              <a:gd name="connsiteY4" fmla="*/ 1 h 1009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8647" h="10098462">
                <a:moveTo>
                  <a:pt x="903581" y="0"/>
                </a:moveTo>
                <a:lnTo>
                  <a:pt x="6918647" y="4690266"/>
                </a:lnTo>
                <a:lnTo>
                  <a:pt x="2701589" y="10098462"/>
                </a:lnTo>
                <a:lnTo>
                  <a:pt x="0" y="7991890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47" name="任意多边形: 形状 46"/>
          <p:cNvSpPr/>
          <p:nvPr/>
        </p:nvSpPr>
        <p:spPr>
          <a:xfrm rot="2737935">
            <a:off x="5448679" y="-930621"/>
            <a:ext cx="9184922" cy="5548813"/>
          </a:xfrm>
          <a:custGeom>
            <a:avLst/>
            <a:gdLst>
              <a:gd name="connsiteX0" fmla="*/ 0 w 9184922"/>
              <a:gd name="connsiteY0" fmla="*/ 4832595 h 5548813"/>
              <a:gd name="connsiteX1" fmla="*/ 4237353 w 9184922"/>
              <a:gd name="connsiteY1" fmla="*/ 500678 h 5548813"/>
              <a:gd name="connsiteX2" fmla="*/ 4271027 w 9184922"/>
              <a:gd name="connsiteY2" fmla="*/ 545710 h 5548813"/>
              <a:gd name="connsiteX3" fmla="*/ 4301111 w 9184922"/>
              <a:gd name="connsiteY3" fmla="*/ 505477 h 5548813"/>
              <a:gd name="connsiteX4" fmla="*/ 4776630 w 9184922"/>
              <a:gd name="connsiteY4" fmla="*/ 41181 h 5548813"/>
              <a:gd name="connsiteX5" fmla="*/ 4832042 w 9184922"/>
              <a:gd name="connsiteY5" fmla="*/ 0 h 5548813"/>
              <a:gd name="connsiteX6" fmla="*/ 9184922 w 9184922"/>
              <a:gd name="connsiteY6" fmla="*/ 4257857 h 5548813"/>
              <a:gd name="connsiteX7" fmla="*/ 9058401 w 9184922"/>
              <a:gd name="connsiteY7" fmla="*/ 4427051 h 5548813"/>
              <a:gd name="connsiteX8" fmla="*/ 6679756 w 9184922"/>
              <a:gd name="connsiteY8" fmla="*/ 5548813 h 5548813"/>
              <a:gd name="connsiteX9" fmla="*/ 4301111 w 9184922"/>
              <a:gd name="connsiteY9" fmla="*/ 4427052 h 5548813"/>
              <a:gd name="connsiteX10" fmla="*/ 4126549 w 9184922"/>
              <a:gd name="connsiteY10" fmla="*/ 4193611 h 5548813"/>
              <a:gd name="connsiteX11" fmla="*/ 4096463 w 9184922"/>
              <a:gd name="connsiteY11" fmla="*/ 4233843 h 5548813"/>
              <a:gd name="connsiteX12" fmla="*/ 1717818 w 9184922"/>
              <a:gd name="connsiteY12" fmla="*/ 5355605 h 5548813"/>
              <a:gd name="connsiteX13" fmla="*/ 248492 w 9184922"/>
              <a:gd name="connsiteY13" fmla="*/ 4983558 h 554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184922" h="5548813">
                <a:moveTo>
                  <a:pt x="0" y="4832595"/>
                </a:moveTo>
                <a:lnTo>
                  <a:pt x="4237353" y="500678"/>
                </a:lnTo>
                <a:lnTo>
                  <a:pt x="4271027" y="545710"/>
                </a:lnTo>
                <a:lnTo>
                  <a:pt x="4301111" y="505477"/>
                </a:lnTo>
                <a:cubicBezTo>
                  <a:pt x="4442458" y="334205"/>
                  <a:pt x="4601944" y="178459"/>
                  <a:pt x="4776630" y="41181"/>
                </a:cubicBezTo>
                <a:lnTo>
                  <a:pt x="4832042" y="0"/>
                </a:lnTo>
                <a:lnTo>
                  <a:pt x="9184922" y="4257857"/>
                </a:lnTo>
                <a:lnTo>
                  <a:pt x="9058401" y="4427051"/>
                </a:lnTo>
                <a:cubicBezTo>
                  <a:pt x="8493016" y="5112139"/>
                  <a:pt x="7637381" y="5548813"/>
                  <a:pt x="6679756" y="5548813"/>
                </a:cubicBezTo>
                <a:cubicBezTo>
                  <a:pt x="5722130" y="5548813"/>
                  <a:pt x="4866496" y="5112140"/>
                  <a:pt x="4301111" y="4427052"/>
                </a:cubicBezTo>
                <a:lnTo>
                  <a:pt x="4126549" y="4193611"/>
                </a:lnTo>
                <a:lnTo>
                  <a:pt x="4096463" y="4233843"/>
                </a:lnTo>
                <a:cubicBezTo>
                  <a:pt x="3531077" y="4918932"/>
                  <a:pt x="2675443" y="5355605"/>
                  <a:pt x="1717818" y="5355605"/>
                </a:cubicBezTo>
                <a:cubicBezTo>
                  <a:pt x="1185804" y="5355605"/>
                  <a:pt x="685268" y="5220829"/>
                  <a:pt x="248492" y="4983558"/>
                </a:cubicBez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0174" y="1753821"/>
            <a:ext cx="4572645" cy="3344568"/>
            <a:chOff x="921020" y="1753821"/>
            <a:chExt cx="4572645" cy="3344568"/>
          </a:xfrm>
        </p:grpSpPr>
        <p:sp>
          <p:nvSpPr>
            <p:cNvPr id="9" name="文本框 8"/>
            <p:cNvSpPr txBox="1"/>
            <p:nvPr/>
          </p:nvSpPr>
          <p:spPr>
            <a:xfrm>
              <a:off x="921021" y="3618283"/>
              <a:ext cx="4133801" cy="11074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輸入</a:t>
              </a:r>
              <a:r>
                <a: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標題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937272" y="1753821"/>
              <a:ext cx="4556393" cy="2087245"/>
              <a:chOff x="3444058" y="1561385"/>
              <a:chExt cx="4556393" cy="2087245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3444058" y="1561385"/>
                <a:ext cx="2438943" cy="2087245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357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03</a:t>
                </a:r>
                <a:endParaRPr kumimoji="0" lang="zh-CN" altLang="en-US" sz="1357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5883003" y="2442088"/>
                <a:ext cx="2117448" cy="32750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125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PART </a:t>
                </a:r>
                <a:r>
                  <a:rPr lang="en-US" altLang="zh-CN" sz="2125" dirty="0">
                    <a:solidFill>
                      <a:prstClr val="white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THREE</a:t>
                </a:r>
                <a:endParaRPr lang="zh-CN" altLang="en-US" sz="2125" dirty="0">
                  <a:solidFill>
                    <a:prstClr val="white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921020" y="4684369"/>
              <a:ext cx="4330914" cy="414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This is a subtitle fill with blank </a:t>
              </a:r>
              <a:r>
                <a:rPr kumimoji="0" lang="en-US" altLang="zh-CN" sz="10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content.This</a:t>
              </a:r>
              <a:r>
                <a:rPr kumimoji="0" lang="en-US" altLang="zh-CN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 is a subtitle fill with blank content. This is a subtitle fill with blank content.</a:t>
              </a:r>
              <a:endPara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6" name="任意多边形: 形状 25"/>
          <p:cNvSpPr/>
          <p:nvPr/>
        </p:nvSpPr>
        <p:spPr>
          <a:xfrm>
            <a:off x="5727600" y="-3836611"/>
            <a:ext cx="9292307" cy="9846661"/>
          </a:xfrm>
          <a:custGeom>
            <a:avLst/>
            <a:gdLst>
              <a:gd name="connsiteX0" fmla="*/ 3187044 w 9452598"/>
              <a:gd name="connsiteY0" fmla="*/ 0 h 10016515"/>
              <a:gd name="connsiteX1" fmla="*/ 6374088 w 9452598"/>
              <a:gd name="connsiteY1" fmla="*/ 3187044 h 10016515"/>
              <a:gd name="connsiteX2" fmla="*/ 6357634 w 9452598"/>
              <a:gd name="connsiteY2" fmla="*/ 3512901 h 10016515"/>
              <a:gd name="connsiteX3" fmla="*/ 6340932 w 9452598"/>
              <a:gd name="connsiteY3" fmla="*/ 3644333 h 10016515"/>
              <a:gd name="connsiteX4" fmla="*/ 6429558 w 9452598"/>
              <a:gd name="connsiteY4" fmla="*/ 3646574 h 10016515"/>
              <a:gd name="connsiteX5" fmla="*/ 9452598 w 9452598"/>
              <a:gd name="connsiteY5" fmla="*/ 6829471 h 10016515"/>
              <a:gd name="connsiteX6" fmla="*/ 6265554 w 9452598"/>
              <a:gd name="connsiteY6" fmla="*/ 10016515 h 10016515"/>
              <a:gd name="connsiteX7" fmla="*/ 3078510 w 9452598"/>
              <a:gd name="connsiteY7" fmla="*/ 6829471 h 10016515"/>
              <a:gd name="connsiteX8" fmla="*/ 3094964 w 9452598"/>
              <a:gd name="connsiteY8" fmla="*/ 6503614 h 10016515"/>
              <a:gd name="connsiteX9" fmla="*/ 3111666 w 9452598"/>
              <a:gd name="connsiteY9" fmla="*/ 6372182 h 10016515"/>
              <a:gd name="connsiteX10" fmla="*/ 3023040 w 9452598"/>
              <a:gd name="connsiteY10" fmla="*/ 6369941 h 10016515"/>
              <a:gd name="connsiteX11" fmla="*/ 0 w 9452598"/>
              <a:gd name="connsiteY11" fmla="*/ 3187044 h 10016515"/>
              <a:gd name="connsiteX12" fmla="*/ 3187044 w 9452598"/>
              <a:gd name="connsiteY12" fmla="*/ 0 h 1001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452598" h="10016515">
                <a:moveTo>
                  <a:pt x="3187044" y="0"/>
                </a:moveTo>
                <a:cubicBezTo>
                  <a:pt x="4947200" y="0"/>
                  <a:pt x="6374088" y="1426888"/>
                  <a:pt x="6374088" y="3187044"/>
                </a:cubicBezTo>
                <a:cubicBezTo>
                  <a:pt x="6374088" y="3297054"/>
                  <a:pt x="6368514" y="3405762"/>
                  <a:pt x="6357634" y="3512901"/>
                </a:cubicBezTo>
                <a:lnTo>
                  <a:pt x="6340932" y="3644333"/>
                </a:lnTo>
                <a:lnTo>
                  <a:pt x="6429558" y="3646574"/>
                </a:lnTo>
                <a:cubicBezTo>
                  <a:pt x="8113498" y="3731933"/>
                  <a:pt x="9452598" y="5124320"/>
                  <a:pt x="9452598" y="6829471"/>
                </a:cubicBezTo>
                <a:cubicBezTo>
                  <a:pt x="9452598" y="8589627"/>
                  <a:pt x="8025710" y="10016515"/>
                  <a:pt x="6265554" y="10016515"/>
                </a:cubicBezTo>
                <a:cubicBezTo>
                  <a:pt x="4505398" y="10016515"/>
                  <a:pt x="3078510" y="8589627"/>
                  <a:pt x="3078510" y="6829471"/>
                </a:cubicBezTo>
                <a:cubicBezTo>
                  <a:pt x="3078510" y="6719461"/>
                  <a:pt x="3084084" y="6610753"/>
                  <a:pt x="3094964" y="6503614"/>
                </a:cubicBezTo>
                <a:lnTo>
                  <a:pt x="3111666" y="6372182"/>
                </a:lnTo>
                <a:lnTo>
                  <a:pt x="3023040" y="6369941"/>
                </a:lnTo>
                <a:cubicBezTo>
                  <a:pt x="1339102" y="6284582"/>
                  <a:pt x="0" y="4892195"/>
                  <a:pt x="0" y="3187044"/>
                </a:cubicBezTo>
                <a:cubicBezTo>
                  <a:pt x="0" y="1426888"/>
                  <a:pt x="1426888" y="0"/>
                  <a:pt x="3187044" y="0"/>
                </a:cubicBezTo>
                <a:close/>
              </a:path>
            </a:pathLst>
          </a:custGeom>
          <a:blipFill dpi="0" rotWithShape="0">
            <a:blip r:embed="rId2"/>
            <a:srcRect/>
            <a:stretch>
              <a:fillRect l="-70077" t="25067" r="21047" b="-3089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l="49220"/>
          <a:stretch>
            <a:fillRect/>
          </a:stretch>
        </p:blipFill>
        <p:spPr>
          <a:xfrm>
            <a:off x="-795344" y="36283"/>
            <a:ext cx="5061700" cy="1652159"/>
          </a:xfrm>
          <a:prstGeom prst="rect">
            <a:avLst/>
          </a:prstGeom>
          <a:effectLst/>
        </p:spPr>
      </p:pic>
      <p:sp>
        <p:nvSpPr>
          <p:cNvPr id="31" name="乘号 30"/>
          <p:cNvSpPr/>
          <p:nvPr/>
        </p:nvSpPr>
        <p:spPr>
          <a:xfrm rot="1004190">
            <a:off x="248058" y="272296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8" name="任意多边形: 形状 47"/>
          <p:cNvSpPr/>
          <p:nvPr/>
        </p:nvSpPr>
        <p:spPr>
          <a:xfrm rot="18370271" flipV="1">
            <a:off x="-306070" y="6213352"/>
            <a:ext cx="753060" cy="459465"/>
          </a:xfrm>
          <a:custGeom>
            <a:avLst/>
            <a:gdLst>
              <a:gd name="connsiteX0" fmla="*/ 713312 w 753060"/>
              <a:gd name="connsiteY0" fmla="*/ 362867 h 459465"/>
              <a:gd name="connsiteX1" fmla="*/ 753060 w 753060"/>
              <a:gd name="connsiteY1" fmla="*/ 232740 h 459465"/>
              <a:gd name="connsiteX2" fmla="*/ 520320 w 753060"/>
              <a:gd name="connsiteY2" fmla="*/ 0 h 459465"/>
              <a:gd name="connsiteX3" fmla="*/ 30509 w 753060"/>
              <a:gd name="connsiteY3" fmla="*/ 0 h 459465"/>
              <a:gd name="connsiteX4" fmla="*/ 0 w 753060"/>
              <a:gd name="connsiteY4" fmla="*/ 41728 h 459465"/>
              <a:gd name="connsiteX5" fmla="*/ 571368 w 753060"/>
              <a:gd name="connsiteY5" fmla="*/ 459465 h 459465"/>
              <a:gd name="connsiteX6" fmla="*/ 610913 w 753060"/>
              <a:gd name="connsiteY6" fmla="*/ 447190 h 459465"/>
              <a:gd name="connsiteX7" fmla="*/ 713312 w 753060"/>
              <a:gd name="connsiteY7" fmla="*/ 362867 h 4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3060" h="459465">
                <a:moveTo>
                  <a:pt x="713312" y="362867"/>
                </a:moveTo>
                <a:cubicBezTo>
                  <a:pt x="738407" y="325721"/>
                  <a:pt x="753060" y="280942"/>
                  <a:pt x="753060" y="232740"/>
                </a:cubicBezTo>
                <a:cubicBezTo>
                  <a:pt x="753060" y="104201"/>
                  <a:pt x="648859" y="0"/>
                  <a:pt x="520320" y="0"/>
                </a:cubicBezTo>
                <a:lnTo>
                  <a:pt x="30509" y="0"/>
                </a:lnTo>
                <a:lnTo>
                  <a:pt x="0" y="41728"/>
                </a:lnTo>
                <a:lnTo>
                  <a:pt x="571368" y="459465"/>
                </a:lnTo>
                <a:lnTo>
                  <a:pt x="610913" y="447190"/>
                </a:lnTo>
                <a:cubicBezTo>
                  <a:pt x="652680" y="429524"/>
                  <a:pt x="688217" y="400013"/>
                  <a:pt x="713312" y="362867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0" name="任意多边形: 形状 49"/>
          <p:cNvSpPr/>
          <p:nvPr/>
        </p:nvSpPr>
        <p:spPr>
          <a:xfrm rot="18370271" flipV="1">
            <a:off x="181708" y="6601236"/>
            <a:ext cx="489345" cy="289162"/>
          </a:xfrm>
          <a:custGeom>
            <a:avLst/>
            <a:gdLst>
              <a:gd name="connsiteX0" fmla="*/ 446998 w 489345"/>
              <a:gd name="connsiteY0" fmla="*/ 246815 h 289162"/>
              <a:gd name="connsiteX1" fmla="*/ 489344 w 489345"/>
              <a:gd name="connsiteY1" fmla="*/ 144581 h 289162"/>
              <a:gd name="connsiteX2" fmla="*/ 489345 w 489345"/>
              <a:gd name="connsiteY2" fmla="*/ 144581 h 289162"/>
              <a:gd name="connsiteX3" fmla="*/ 344764 w 489345"/>
              <a:gd name="connsiteY3" fmla="*/ 0 h 289162"/>
              <a:gd name="connsiteX4" fmla="*/ 211411 w 489345"/>
              <a:gd name="connsiteY4" fmla="*/ 0 h 289162"/>
              <a:gd name="connsiteX5" fmla="*/ 0 w 489345"/>
              <a:gd name="connsiteY5" fmla="*/ 289162 h 289162"/>
              <a:gd name="connsiteX6" fmla="*/ 344763 w 489345"/>
              <a:gd name="connsiteY6" fmla="*/ 289162 h 289162"/>
              <a:gd name="connsiteX7" fmla="*/ 446998 w 489345"/>
              <a:gd name="connsiteY7" fmla="*/ 246815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345" h="289162">
                <a:moveTo>
                  <a:pt x="446998" y="246815"/>
                </a:moveTo>
                <a:cubicBezTo>
                  <a:pt x="473162" y="220651"/>
                  <a:pt x="489344" y="184506"/>
                  <a:pt x="489344" y="144581"/>
                </a:cubicBezTo>
                <a:lnTo>
                  <a:pt x="489345" y="144581"/>
                </a:lnTo>
                <a:cubicBezTo>
                  <a:pt x="489345" y="64731"/>
                  <a:pt x="424614" y="0"/>
                  <a:pt x="344764" y="0"/>
                </a:cubicBezTo>
                <a:lnTo>
                  <a:pt x="211411" y="0"/>
                </a:lnTo>
                <a:lnTo>
                  <a:pt x="0" y="289162"/>
                </a:lnTo>
                <a:lnTo>
                  <a:pt x="344763" y="289162"/>
                </a:lnTo>
                <a:cubicBezTo>
                  <a:pt x="384688" y="289162"/>
                  <a:pt x="420834" y="272979"/>
                  <a:pt x="446998" y="246815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3" name="等腰三角形 42"/>
          <p:cNvSpPr/>
          <p:nvPr/>
        </p:nvSpPr>
        <p:spPr>
          <a:xfrm rot="20102483">
            <a:off x="7556543" y="4225634"/>
            <a:ext cx="327715" cy="338166"/>
          </a:xfrm>
          <a:prstGeom prst="triangl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4" name="乘号 43"/>
          <p:cNvSpPr/>
          <p:nvPr/>
        </p:nvSpPr>
        <p:spPr>
          <a:xfrm>
            <a:off x="9534343" y="5769445"/>
            <a:ext cx="708262" cy="717974"/>
          </a:xfrm>
          <a:prstGeom prst="mathMultiply">
            <a:avLst>
              <a:gd name="adj1" fmla="val 16921"/>
            </a:avLst>
          </a:pr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5" name="圆: 空心 44"/>
          <p:cNvSpPr/>
          <p:nvPr/>
        </p:nvSpPr>
        <p:spPr>
          <a:xfrm>
            <a:off x="7416515" y="3196297"/>
            <a:ext cx="421986" cy="421986"/>
          </a:xfrm>
          <a:prstGeom prst="donut">
            <a:avLst>
              <a:gd name="adj" fmla="val 18658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6" name="菱形 45"/>
          <p:cNvSpPr/>
          <p:nvPr/>
        </p:nvSpPr>
        <p:spPr>
          <a:xfrm rot="3191701">
            <a:off x="8644808" y="4945324"/>
            <a:ext cx="338945" cy="449884"/>
          </a:xfrm>
          <a:prstGeom prst="diamond">
            <a:avLst/>
          </a:prstGeom>
          <a:noFill/>
          <a:ln w="6350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9" name="乘号 48"/>
          <p:cNvSpPr/>
          <p:nvPr/>
        </p:nvSpPr>
        <p:spPr>
          <a:xfrm>
            <a:off x="6375615" y="2312889"/>
            <a:ext cx="634569" cy="643270"/>
          </a:xfrm>
          <a:prstGeom prst="mathMultiply">
            <a:avLst>
              <a:gd name="adj1" fmla="val 169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8144543" y="2187739"/>
            <a:ext cx="776201" cy="680211"/>
            <a:chOff x="-2472418" y="2435890"/>
            <a:chExt cx="776201" cy="680211"/>
          </a:xfrm>
        </p:grpSpPr>
        <p:sp>
          <p:nvSpPr>
            <p:cNvPr id="18" name="椭圆 17"/>
            <p:cNvSpPr/>
            <p:nvPr/>
          </p:nvSpPr>
          <p:spPr>
            <a:xfrm>
              <a:off x="-2437319" y="2435890"/>
              <a:ext cx="680211" cy="680211"/>
            </a:xfrm>
            <a:prstGeom prst="ellipse">
              <a:avLst/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7154" tIns="33576" rIns="67154" bIns="33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2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-2472418" y="2649758"/>
              <a:ext cx="776201" cy="250190"/>
            </a:xfrm>
            <a:prstGeom prst="rect">
              <a:avLst/>
            </a:prstGeom>
            <a:noFill/>
            <a:effectLst/>
          </p:spPr>
          <p:txBody>
            <a:bodyPr wrap="square" lIns="67154" tIns="33576" rIns="67154" bIns="33576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200" dirty="0">
                  <a:solidFill>
                    <a:prstClr val="white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THREE</a:t>
              </a:r>
              <a:endParaRPr lang="zh-CN" altLang="en-US" sz="1200" dirty="0">
                <a:solidFill>
                  <a:prstClr val="white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组合 230"/>
          <p:cNvGrpSpPr/>
          <p:nvPr/>
        </p:nvGrpSpPr>
        <p:grpSpPr>
          <a:xfrm>
            <a:off x="762481" y="2180479"/>
            <a:ext cx="4369621" cy="3002027"/>
            <a:chOff x="572287" y="2154728"/>
            <a:chExt cx="4369621" cy="3002027"/>
          </a:xfrm>
        </p:grpSpPr>
        <p:sp>
          <p:nvSpPr>
            <p:cNvPr id="205" name="矩形: 圆角 204"/>
            <p:cNvSpPr/>
            <p:nvPr/>
          </p:nvSpPr>
          <p:spPr>
            <a:xfrm>
              <a:off x="572287" y="2154728"/>
              <a:ext cx="4369621" cy="3002027"/>
            </a:xfrm>
            <a:prstGeom prst="roundRect">
              <a:avLst>
                <a:gd name="adj" fmla="val 3934"/>
              </a:avLst>
            </a:prstGeom>
            <a:solidFill>
              <a:schemeClr val="bg1"/>
            </a:solidFill>
            <a:ln w="508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5" name="矩形: 圆角 224"/>
            <p:cNvSpPr/>
            <p:nvPr/>
          </p:nvSpPr>
          <p:spPr>
            <a:xfrm>
              <a:off x="2004743" y="2482432"/>
              <a:ext cx="1504709" cy="357091"/>
            </a:xfrm>
            <a:prstGeom prst="roundRect">
              <a:avLst>
                <a:gd name="adj" fmla="val 45475"/>
              </a:avLst>
            </a:prstGeom>
            <a:solidFill>
              <a:srgbClr val="0021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6" name="文本框 225"/>
            <p:cNvSpPr txBox="1"/>
            <p:nvPr/>
          </p:nvSpPr>
          <p:spPr>
            <a:xfrm>
              <a:off x="2244989" y="2537867"/>
              <a:ext cx="1024216" cy="24574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rPr>
                <a:t>簡單小標題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920211" y="3090376"/>
              <a:ext cx="3673772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145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1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145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、推薦使用思源黑體作為被套範本的標準字體搭配。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145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27" name="文本框 226"/>
            <p:cNvSpPr txBox="1"/>
            <p:nvPr/>
          </p:nvSpPr>
          <p:spPr>
            <a:xfrm>
              <a:off x="920211" y="3484325"/>
              <a:ext cx="3673772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145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2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145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、推薦使用思源黑體作為被套範本的標準字體搭配。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145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28" name="文本框 227"/>
            <p:cNvSpPr txBox="1"/>
            <p:nvPr/>
          </p:nvSpPr>
          <p:spPr>
            <a:xfrm>
              <a:off x="920211" y="3878274"/>
              <a:ext cx="3673772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145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3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145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、推薦使用思源黑體作為被套範本的標準字體搭配。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145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29" name="文本框 228"/>
            <p:cNvSpPr txBox="1"/>
            <p:nvPr/>
          </p:nvSpPr>
          <p:spPr>
            <a:xfrm>
              <a:off x="920211" y="4272224"/>
              <a:ext cx="3673772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145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4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145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、推薦使用思源黑體作為被套範本的標準字體搭配。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145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30" name="文本框 229"/>
            <p:cNvSpPr txBox="1"/>
            <p:nvPr/>
          </p:nvSpPr>
          <p:spPr>
            <a:xfrm>
              <a:off x="2244989" y="2829541"/>
              <a:ext cx="1024216" cy="213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800" b="0" i="0" dirty="0">
                  <a:solidFill>
                    <a:srgbClr val="002145"/>
                  </a:solidFill>
                  <a:effectLst/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simple subtitle</a:t>
              </a:r>
              <a:endParaRPr lang="zh-CN" altLang="en-US" sz="800" dirty="0">
                <a:solidFill>
                  <a:srgbClr val="002145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</p:grpSp>
      <p:pic>
        <p:nvPicPr>
          <p:cNvPr id="233" name="图片 232" descr="男人和女人在房间里&#10;&#10;低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2" t="3765" r="44127" b="37783"/>
          <a:stretch>
            <a:fillRect/>
          </a:stretch>
        </p:blipFill>
        <p:spPr>
          <a:xfrm>
            <a:off x="5158163" y="1640894"/>
            <a:ext cx="1908556" cy="4008657"/>
          </a:xfrm>
          <a:prstGeom prst="rect">
            <a:avLst/>
          </a:prstGeom>
        </p:spPr>
      </p:pic>
      <p:pic>
        <p:nvPicPr>
          <p:cNvPr id="125" name="图片 124"/>
          <p:cNvPicPr>
            <a:picLocks noChangeAspect="1"/>
          </p:cNvPicPr>
          <p:nvPr/>
        </p:nvPicPr>
        <p:blipFill>
          <a:blip r:embed="rId2"/>
          <a:srcRect l="1571" r="39657" b="68554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  <p:sp>
        <p:nvSpPr>
          <p:cNvPr id="126" name="任意多边形: 形状 125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27" name="任意多边形: 形状 126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124" name="图片 123"/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796288" y="117510"/>
            <a:ext cx="1510457" cy="630817"/>
            <a:chOff x="-653254" y="177991"/>
            <a:chExt cx="1510457" cy="630817"/>
          </a:xfrm>
        </p:grpSpPr>
        <p:sp>
          <p:nvSpPr>
            <p:cNvPr id="31" name="矩形: 圆角 30"/>
            <p:cNvSpPr/>
            <p:nvPr/>
          </p:nvSpPr>
          <p:spPr>
            <a:xfrm rot="13189061">
              <a:off x="-218663" y="530500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2" name="矩形: 圆角 31"/>
            <p:cNvSpPr/>
            <p:nvPr/>
          </p:nvSpPr>
          <p:spPr>
            <a:xfrm rot="13189061">
              <a:off x="-535657" y="177991"/>
              <a:ext cx="1205616" cy="134504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3" name="矩形: 圆角 32"/>
            <p:cNvSpPr/>
            <p:nvPr/>
          </p:nvSpPr>
          <p:spPr>
            <a:xfrm rot="13189061">
              <a:off x="83353" y="704858"/>
              <a:ext cx="575692" cy="103950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 rot="13189061">
              <a:off x="-653254" y="468769"/>
              <a:ext cx="1205616" cy="13450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29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5" name="矩形: 圆角 34"/>
            <p:cNvSpPr/>
            <p:nvPr/>
          </p:nvSpPr>
          <p:spPr>
            <a:xfrm rot="13189061">
              <a:off x="-249371" y="373122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20000">
                  <a:schemeClr val="accent1">
                    <a:alpha val="36000"/>
                  </a:schemeClr>
                </a:gs>
                <a:gs pos="24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 rot="13189061">
              <a:off x="-213682" y="672683"/>
              <a:ext cx="575692" cy="109129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" name="椭圆 1"/>
          <p:cNvSpPr/>
          <p:nvPr/>
        </p:nvSpPr>
        <p:spPr>
          <a:xfrm>
            <a:off x="3228071" y="938476"/>
            <a:ext cx="76682" cy="76682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80" name="组合 579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581" name="椭圆 580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2" name="椭圆 581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pic>
        <p:nvPicPr>
          <p:cNvPr id="8" name="图片 7" descr="图片包含 形状&#10;&#10;描述已自动生成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20"/>
          <a:stretch>
            <a:fillRect/>
          </a:stretch>
        </p:blipFill>
        <p:spPr>
          <a:xfrm>
            <a:off x="4654854" y="1404136"/>
            <a:ext cx="2915174" cy="4502015"/>
          </a:xfrm>
          <a:prstGeom prst="rect">
            <a:avLst/>
          </a:prstGeom>
        </p:spPr>
      </p:pic>
      <p:grpSp>
        <p:nvGrpSpPr>
          <p:cNvPr id="27" name="组合 26"/>
          <p:cNvGrpSpPr/>
          <p:nvPr/>
        </p:nvGrpSpPr>
        <p:grpSpPr>
          <a:xfrm>
            <a:off x="7092780" y="2180479"/>
            <a:ext cx="4369621" cy="3002027"/>
            <a:chOff x="7053121" y="2181578"/>
            <a:chExt cx="4369621" cy="3002027"/>
          </a:xfrm>
        </p:grpSpPr>
        <p:sp>
          <p:nvSpPr>
            <p:cNvPr id="207" name="矩形: 圆角 206"/>
            <p:cNvSpPr/>
            <p:nvPr/>
          </p:nvSpPr>
          <p:spPr>
            <a:xfrm>
              <a:off x="7053121" y="2181578"/>
              <a:ext cx="4369621" cy="3002027"/>
            </a:xfrm>
            <a:prstGeom prst="roundRect">
              <a:avLst>
                <a:gd name="adj" fmla="val 3934"/>
              </a:avLst>
            </a:prstGeom>
            <a:solidFill>
              <a:srgbClr val="00A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" name="矩形: 圆角 11"/>
            <p:cNvSpPr/>
            <p:nvPr/>
          </p:nvSpPr>
          <p:spPr>
            <a:xfrm>
              <a:off x="8485577" y="2459134"/>
              <a:ext cx="1504709" cy="357091"/>
            </a:xfrm>
            <a:prstGeom prst="roundRect">
              <a:avLst>
                <a:gd name="adj" fmla="val 4547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0" name="文本框 209"/>
            <p:cNvSpPr txBox="1"/>
            <p:nvPr/>
          </p:nvSpPr>
          <p:spPr>
            <a:xfrm>
              <a:off x="8725823" y="2514569"/>
              <a:ext cx="1024216" cy="24574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rPr>
                <a:t>簡單小標題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A0E3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213" name="文本框 212"/>
            <p:cNvSpPr txBox="1"/>
            <p:nvPr/>
          </p:nvSpPr>
          <p:spPr>
            <a:xfrm>
              <a:off x="7616445" y="3206068"/>
              <a:ext cx="3242973" cy="16891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1</a:t>
              </a:r>
              <a:r>
                <a:rPr kumimoji="0" lang="zh-CN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、推薦使用思源黑體作為被套範本的標準字體搭配</a:t>
              </a:r>
              <a:r>
                <a:rPr lang="zh-CN" altLang="en-US" sz="1100" dirty="0">
                  <a:solidFill>
                    <a:prstClr val="white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rPr>
                <a:t>。</a:t>
              </a: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17" name="文本框 216"/>
            <p:cNvSpPr txBox="1"/>
            <p:nvPr/>
          </p:nvSpPr>
          <p:spPr>
            <a:xfrm>
              <a:off x="7653094" y="3627100"/>
              <a:ext cx="3169675" cy="16891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2</a:t>
              </a:r>
              <a:r>
                <a:rPr kumimoji="0" lang="zh-CN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、推薦使用思源黑體作為被套範本的標準字體搭配。</a:t>
              </a: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20" name="文本框 219"/>
            <p:cNvSpPr txBox="1"/>
            <p:nvPr/>
          </p:nvSpPr>
          <p:spPr>
            <a:xfrm>
              <a:off x="7653094" y="4048132"/>
              <a:ext cx="3169675" cy="16891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3</a:t>
              </a:r>
              <a:r>
                <a:rPr kumimoji="0" lang="zh-CN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、推薦使用思源黑體作為被套範本的標準字體搭配。</a:t>
              </a: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23" name="文本框 222"/>
            <p:cNvSpPr txBox="1"/>
            <p:nvPr/>
          </p:nvSpPr>
          <p:spPr>
            <a:xfrm>
              <a:off x="7653094" y="4469164"/>
              <a:ext cx="3169675" cy="16891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4</a:t>
              </a:r>
              <a:r>
                <a:rPr kumimoji="0" lang="zh-CN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、推薦使用思源黑體作為被套範本的標準字體搭配。</a:t>
              </a:r>
              <a:endPara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8725823" y="2823568"/>
              <a:ext cx="1024216" cy="213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800" b="0" i="0" dirty="0">
                  <a:solidFill>
                    <a:schemeClr val="bg1"/>
                  </a:solidFill>
                  <a:effectLst/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simple subtitle</a:t>
              </a:r>
              <a:endParaRPr lang="zh-CN" altLang="en-US" sz="80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</p:grpSp>
    </p:spTree>
    <p:custDataLst>
      <p:tags r:id="rId5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图片 197"/>
          <p:cNvPicPr>
            <a:picLocks noChangeAspect="1"/>
          </p:cNvPicPr>
          <p:nvPr/>
        </p:nvPicPr>
        <p:blipFill>
          <a:blip r:embed="rId1"/>
          <a:srcRect l="1571" r="39657" b="68554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  <p:sp>
        <p:nvSpPr>
          <p:cNvPr id="133" name="任意多边形: 形状 132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1" name="任意多边形: 形状 130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129" name="图片 128"/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1" name="矩形: 圆角 30"/>
          <p:cNvSpPr/>
          <p:nvPr/>
        </p:nvSpPr>
        <p:spPr>
          <a:xfrm rot="13189061">
            <a:off x="-361697" y="470019"/>
            <a:ext cx="1075866" cy="12002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alpha val="40000"/>
                </a:schemeClr>
              </a:gs>
              <a:gs pos="56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96" name="任意多边形: 形状 195"/>
          <p:cNvSpPr/>
          <p:nvPr/>
        </p:nvSpPr>
        <p:spPr>
          <a:xfrm rot="13189061">
            <a:off x="-108009" y="324193"/>
            <a:ext cx="560080" cy="134504"/>
          </a:xfrm>
          <a:custGeom>
            <a:avLst/>
            <a:gdLst>
              <a:gd name="connsiteX0" fmla="*/ 560080 w 560080"/>
              <a:gd name="connsiteY0" fmla="*/ 134504 h 134504"/>
              <a:gd name="connsiteX1" fmla="*/ 67252 w 560080"/>
              <a:gd name="connsiteY1" fmla="*/ 134504 h 134504"/>
              <a:gd name="connsiteX2" fmla="*/ 0 w 560080"/>
              <a:gd name="connsiteY2" fmla="*/ 67252 h 134504"/>
              <a:gd name="connsiteX3" fmla="*/ 67252 w 560080"/>
              <a:gd name="connsiteY3" fmla="*/ 0 h 134504"/>
              <a:gd name="connsiteX4" fmla="*/ 447945 w 560080"/>
              <a:gd name="connsiteY4" fmla="*/ 0 h 13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080" h="134504">
                <a:moveTo>
                  <a:pt x="560080" y="134504"/>
                </a:moveTo>
                <a:lnTo>
                  <a:pt x="67252" y="134504"/>
                </a:lnTo>
                <a:cubicBezTo>
                  <a:pt x="30110" y="134504"/>
                  <a:pt x="0" y="104394"/>
                  <a:pt x="0" y="67252"/>
                </a:cubicBezTo>
                <a:cubicBezTo>
                  <a:pt x="0" y="30110"/>
                  <a:pt x="30110" y="0"/>
                  <a:pt x="67252" y="0"/>
                </a:cubicBezTo>
                <a:lnTo>
                  <a:pt x="447945" y="0"/>
                </a:ln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3" name="矩形: 圆角 32"/>
          <p:cNvSpPr/>
          <p:nvPr/>
        </p:nvSpPr>
        <p:spPr>
          <a:xfrm rot="13189061">
            <a:off x="-59681" y="644377"/>
            <a:ext cx="575692" cy="103950"/>
          </a:xfrm>
          <a:prstGeom prst="roundRect">
            <a:avLst>
              <a:gd name="adj" fmla="val 50000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 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4" name="矩形: 圆角 33"/>
          <p:cNvSpPr/>
          <p:nvPr/>
        </p:nvSpPr>
        <p:spPr>
          <a:xfrm rot="13189061">
            <a:off x="-796288" y="408288"/>
            <a:ext cx="1205616" cy="13450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alpha val="40000"/>
                </a:schemeClr>
              </a:gs>
              <a:gs pos="29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7" name="任意多边形: 形状 146"/>
          <p:cNvSpPr/>
          <p:nvPr/>
        </p:nvSpPr>
        <p:spPr>
          <a:xfrm rot="13189061">
            <a:off x="-128579" y="408189"/>
            <a:ext cx="777435" cy="120030"/>
          </a:xfrm>
          <a:custGeom>
            <a:avLst/>
            <a:gdLst>
              <a:gd name="connsiteX0" fmla="*/ 0 w 777435"/>
              <a:gd name="connsiteY0" fmla="*/ 60015 h 120030"/>
              <a:gd name="connsiteX1" fmla="*/ 0 w 777435"/>
              <a:gd name="connsiteY1" fmla="*/ 60014 h 120030"/>
              <a:gd name="connsiteX2" fmla="*/ 0 w 777435"/>
              <a:gd name="connsiteY2" fmla="*/ 60015 h 120030"/>
              <a:gd name="connsiteX3" fmla="*/ 777435 w 777435"/>
              <a:gd name="connsiteY3" fmla="*/ 120030 h 120030"/>
              <a:gd name="connsiteX4" fmla="*/ 60015 w 777435"/>
              <a:gd name="connsiteY4" fmla="*/ 120029 h 120030"/>
              <a:gd name="connsiteX5" fmla="*/ 17578 w 777435"/>
              <a:gd name="connsiteY5" fmla="*/ 102451 h 120030"/>
              <a:gd name="connsiteX6" fmla="*/ 0 w 777435"/>
              <a:gd name="connsiteY6" fmla="*/ 60015 h 120030"/>
              <a:gd name="connsiteX7" fmla="*/ 4716 w 777435"/>
              <a:gd name="connsiteY7" fmla="*/ 36655 h 120030"/>
              <a:gd name="connsiteX8" fmla="*/ 60015 w 777435"/>
              <a:gd name="connsiteY8" fmla="*/ 0 h 120030"/>
              <a:gd name="connsiteX9" fmla="*/ 677368 w 777435"/>
              <a:gd name="connsiteY9" fmla="*/ 0 h 120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7435" h="120030">
                <a:moveTo>
                  <a:pt x="0" y="60015"/>
                </a:moveTo>
                <a:lnTo>
                  <a:pt x="0" y="60014"/>
                </a:lnTo>
                <a:lnTo>
                  <a:pt x="0" y="60015"/>
                </a:lnTo>
                <a:close/>
                <a:moveTo>
                  <a:pt x="777435" y="120030"/>
                </a:moveTo>
                <a:lnTo>
                  <a:pt x="60015" y="120029"/>
                </a:lnTo>
                <a:cubicBezTo>
                  <a:pt x="43442" y="120029"/>
                  <a:pt x="28439" y="113312"/>
                  <a:pt x="17578" y="102451"/>
                </a:cubicBezTo>
                <a:lnTo>
                  <a:pt x="0" y="60015"/>
                </a:lnTo>
                <a:lnTo>
                  <a:pt x="4716" y="36655"/>
                </a:lnTo>
                <a:cubicBezTo>
                  <a:pt x="13827" y="15114"/>
                  <a:pt x="35156" y="0"/>
                  <a:pt x="60015" y="0"/>
                </a:cubicBezTo>
                <a:lnTo>
                  <a:pt x="677368" y="0"/>
                </a:lnTo>
                <a:close/>
              </a:path>
            </a:pathLst>
          </a:custGeom>
          <a:gradFill>
            <a:gsLst>
              <a:gs pos="20000">
                <a:schemeClr val="accent1">
                  <a:alpha val="36000"/>
                </a:schemeClr>
              </a:gs>
              <a:gs pos="24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97" name="任意多边形: 形状 196"/>
          <p:cNvSpPr/>
          <p:nvPr/>
        </p:nvSpPr>
        <p:spPr>
          <a:xfrm rot="13189061">
            <a:off x="-63196" y="718506"/>
            <a:ext cx="243672" cy="109129"/>
          </a:xfrm>
          <a:custGeom>
            <a:avLst/>
            <a:gdLst>
              <a:gd name="connsiteX0" fmla="*/ 0 w 243672"/>
              <a:gd name="connsiteY0" fmla="*/ 54565 h 109129"/>
              <a:gd name="connsiteX1" fmla="*/ 0 w 243672"/>
              <a:gd name="connsiteY1" fmla="*/ 54564 h 109129"/>
              <a:gd name="connsiteX2" fmla="*/ 0 w 243672"/>
              <a:gd name="connsiteY2" fmla="*/ 54564 h 109129"/>
              <a:gd name="connsiteX3" fmla="*/ 243672 w 243672"/>
              <a:gd name="connsiteY3" fmla="*/ 109129 h 109129"/>
              <a:gd name="connsiteX4" fmla="*/ 54565 w 243672"/>
              <a:gd name="connsiteY4" fmla="*/ 109129 h 109129"/>
              <a:gd name="connsiteX5" fmla="*/ 15982 w 243672"/>
              <a:gd name="connsiteY5" fmla="*/ 93147 h 109129"/>
              <a:gd name="connsiteX6" fmla="*/ 0 w 243672"/>
              <a:gd name="connsiteY6" fmla="*/ 54564 h 109129"/>
              <a:gd name="connsiteX7" fmla="*/ 4288 w 243672"/>
              <a:gd name="connsiteY7" fmla="*/ 33326 h 109129"/>
              <a:gd name="connsiteX8" fmla="*/ 54565 w 243672"/>
              <a:gd name="connsiteY8" fmla="*/ 0 h 109129"/>
              <a:gd name="connsiteX9" fmla="*/ 152691 w 243672"/>
              <a:gd name="connsiteY9" fmla="*/ 0 h 109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672" h="109129">
                <a:moveTo>
                  <a:pt x="0" y="54565"/>
                </a:moveTo>
                <a:lnTo>
                  <a:pt x="0" y="54564"/>
                </a:lnTo>
                <a:lnTo>
                  <a:pt x="0" y="54564"/>
                </a:lnTo>
                <a:close/>
                <a:moveTo>
                  <a:pt x="243672" y="109129"/>
                </a:moveTo>
                <a:lnTo>
                  <a:pt x="54565" y="109129"/>
                </a:lnTo>
                <a:cubicBezTo>
                  <a:pt x="39497" y="109129"/>
                  <a:pt x="25856" y="103022"/>
                  <a:pt x="15982" y="93147"/>
                </a:cubicBezTo>
                <a:lnTo>
                  <a:pt x="0" y="54564"/>
                </a:lnTo>
                <a:lnTo>
                  <a:pt x="4288" y="33326"/>
                </a:lnTo>
                <a:cubicBezTo>
                  <a:pt x="12571" y="13742"/>
                  <a:pt x="31964" y="0"/>
                  <a:pt x="54565" y="0"/>
                </a:cubicBezTo>
                <a:lnTo>
                  <a:pt x="152691" y="0"/>
                </a:ln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 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3228071" y="938476"/>
            <a:ext cx="76682" cy="76682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80" name="组合 579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581" name="椭圆 580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2" name="椭圆 581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43" name="椭圆 42"/>
          <p:cNvSpPr/>
          <p:nvPr/>
        </p:nvSpPr>
        <p:spPr>
          <a:xfrm>
            <a:off x="3697634" y="1456504"/>
            <a:ext cx="4731508" cy="4731508"/>
          </a:xfrm>
          <a:prstGeom prst="ellipse">
            <a:avLst/>
          </a:prstGeom>
          <a:noFill/>
          <a:ln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4" name="椭圆 493"/>
          <p:cNvSpPr/>
          <p:nvPr/>
        </p:nvSpPr>
        <p:spPr>
          <a:xfrm>
            <a:off x="4178198" y="1937068"/>
            <a:ext cx="3770380" cy="3770380"/>
          </a:xfrm>
          <a:prstGeom prst="ellipse">
            <a:avLst/>
          </a:prstGeom>
          <a:noFill/>
          <a:ln>
            <a:solidFill>
              <a:srgbClr val="D2A99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495" name="椭圆 494"/>
          <p:cNvSpPr/>
          <p:nvPr/>
        </p:nvSpPr>
        <p:spPr>
          <a:xfrm>
            <a:off x="4658763" y="2417633"/>
            <a:ext cx="2809251" cy="2809251"/>
          </a:xfrm>
          <a:prstGeom prst="ellipse">
            <a:avLst/>
          </a:prstGeom>
          <a:noFill/>
          <a:ln>
            <a:solidFill>
              <a:srgbClr val="D2A99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lumMod val="100000"/>
                </a:schemeClr>
              </a:solidFill>
            </a:endParaRPr>
          </a:p>
        </p:txBody>
      </p:sp>
      <p:sp>
        <p:nvSpPr>
          <p:cNvPr id="490" name="椭圆 489"/>
          <p:cNvSpPr/>
          <p:nvPr/>
        </p:nvSpPr>
        <p:spPr>
          <a:xfrm>
            <a:off x="5139327" y="2898197"/>
            <a:ext cx="1848122" cy="1848122"/>
          </a:xfrm>
          <a:prstGeom prst="ellipse">
            <a:avLst/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9" name="组合 48"/>
          <p:cNvGrpSpPr/>
          <p:nvPr/>
        </p:nvGrpSpPr>
        <p:grpSpPr>
          <a:xfrm>
            <a:off x="531461" y="1483008"/>
            <a:ext cx="3342131" cy="1824421"/>
            <a:chOff x="-1334281" y="730631"/>
            <a:chExt cx="3342131" cy="1824421"/>
          </a:xfrm>
        </p:grpSpPr>
        <p:sp>
          <p:nvSpPr>
            <p:cNvPr id="47" name="矩形: 圆角 46"/>
            <p:cNvSpPr/>
            <p:nvPr>
              <p:custDataLst>
                <p:tags r:id="rId3"/>
              </p:custDataLst>
            </p:nvPr>
          </p:nvSpPr>
          <p:spPr>
            <a:xfrm>
              <a:off x="-1334281" y="730631"/>
              <a:ext cx="3342131" cy="1824421"/>
            </a:xfrm>
            <a:prstGeom prst="roundRect">
              <a:avLst>
                <a:gd name="adj" fmla="val 996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39" tIns="63820" rIns="127639" bIns="63820" rtlCol="0" anchor="ctr"/>
            <a:lstStyle/>
            <a:p>
              <a:pPr algn="ctr"/>
              <a:endParaRPr lang="zh-CN" altLang="en-US" sz="2515"/>
            </a:p>
          </p:txBody>
        </p:sp>
        <p:sp>
          <p:nvSpPr>
            <p:cNvPr id="496" name="矩形: 圆角 495"/>
            <p:cNvSpPr/>
            <p:nvPr>
              <p:custDataLst>
                <p:tags r:id="rId4"/>
              </p:custDataLst>
            </p:nvPr>
          </p:nvSpPr>
          <p:spPr>
            <a:xfrm>
              <a:off x="-576931" y="731575"/>
              <a:ext cx="1827432" cy="620050"/>
            </a:xfrm>
            <a:prstGeom prst="roundRect">
              <a:avLst>
                <a:gd name="adj" fmla="val 9968"/>
              </a:avLst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39" tIns="63820" rIns="127639" bIns="63820" rtlCol="0" anchor="ctr"/>
            <a:lstStyle/>
            <a:p>
              <a:pPr algn="ctr"/>
              <a:endParaRPr lang="zh-CN" altLang="en-US" sz="2515"/>
            </a:p>
          </p:txBody>
        </p:sp>
        <p:sp>
          <p:nvSpPr>
            <p:cNvPr id="498" name="文本框 497"/>
            <p:cNvSpPr txBox="1"/>
            <p:nvPr/>
          </p:nvSpPr>
          <p:spPr>
            <a:xfrm>
              <a:off x="-376090" y="898646"/>
              <a:ext cx="1425743" cy="34417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23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rPr>
                <a:t>簡單小標題</a:t>
              </a:r>
              <a:endParaRPr kumimoji="0" lang="zh-CN" altLang="en-US" sz="223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499" name="文本框 498"/>
            <p:cNvSpPr txBox="1"/>
            <p:nvPr/>
          </p:nvSpPr>
          <p:spPr>
            <a:xfrm>
              <a:off x="-1070273" y="1542977"/>
              <a:ext cx="2814113" cy="645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39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推薦使用思源黑體作為被套範本</a:t>
              </a:r>
              <a:endParaRPr kumimoji="0" lang="zh-CN" altLang="en-US" sz="139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39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的標準字體搭配，當然也可以用</a:t>
              </a:r>
              <a:endParaRPr kumimoji="0" lang="zh-CN" altLang="en-US" sz="139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39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電腦自帶的微軟雅黑進行替代</a:t>
              </a:r>
              <a:endParaRPr kumimoji="0" lang="zh-CN" altLang="en-US" sz="139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48" name="梯形 47"/>
            <p:cNvSpPr/>
            <p:nvPr/>
          </p:nvSpPr>
          <p:spPr>
            <a:xfrm>
              <a:off x="-761334" y="2491234"/>
              <a:ext cx="2002127" cy="63817"/>
            </a:xfrm>
            <a:prstGeom prst="trapezoid">
              <a:avLst/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39" tIns="63820" rIns="127639" bIns="63820" rtlCol="0" anchor="ctr"/>
            <a:lstStyle/>
            <a:p>
              <a:pPr algn="ctr"/>
              <a:endParaRPr lang="zh-CN" altLang="en-US" sz="2515"/>
            </a:p>
          </p:txBody>
        </p:sp>
      </p:grpSp>
      <p:grpSp>
        <p:nvGrpSpPr>
          <p:cNvPr id="500" name="组合 499"/>
          <p:cNvGrpSpPr/>
          <p:nvPr/>
        </p:nvGrpSpPr>
        <p:grpSpPr>
          <a:xfrm>
            <a:off x="555844" y="3999605"/>
            <a:ext cx="3342131" cy="1824421"/>
            <a:chOff x="-1334281" y="2846761"/>
            <a:chExt cx="3342131" cy="1824421"/>
          </a:xfrm>
        </p:grpSpPr>
        <p:sp>
          <p:nvSpPr>
            <p:cNvPr id="501" name="矩形: 圆角 500"/>
            <p:cNvSpPr/>
            <p:nvPr>
              <p:custDataLst>
                <p:tags r:id="rId5"/>
              </p:custDataLst>
            </p:nvPr>
          </p:nvSpPr>
          <p:spPr>
            <a:xfrm>
              <a:off x="-1334281" y="2846761"/>
              <a:ext cx="3342131" cy="1824421"/>
            </a:xfrm>
            <a:prstGeom prst="roundRect">
              <a:avLst>
                <a:gd name="adj" fmla="val 996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39" tIns="63820" rIns="127639" bIns="63820" rtlCol="0" anchor="ctr"/>
            <a:lstStyle/>
            <a:p>
              <a:pPr algn="ctr"/>
              <a:endParaRPr lang="zh-CN" altLang="en-US" sz="2515"/>
            </a:p>
          </p:txBody>
        </p:sp>
        <p:sp>
          <p:nvSpPr>
            <p:cNvPr id="502" name="矩形: 圆角 501"/>
            <p:cNvSpPr/>
            <p:nvPr>
              <p:custDataLst>
                <p:tags r:id="rId6"/>
              </p:custDataLst>
            </p:nvPr>
          </p:nvSpPr>
          <p:spPr>
            <a:xfrm>
              <a:off x="-576931" y="2847708"/>
              <a:ext cx="1827432" cy="620050"/>
            </a:xfrm>
            <a:prstGeom prst="roundRect">
              <a:avLst>
                <a:gd name="adj" fmla="val 9968"/>
              </a:avLst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39" tIns="63820" rIns="127639" bIns="63820" rtlCol="0" anchor="ctr"/>
            <a:lstStyle/>
            <a:p>
              <a:pPr algn="ctr"/>
              <a:endParaRPr lang="zh-CN" altLang="en-US" sz="2515"/>
            </a:p>
          </p:txBody>
        </p:sp>
        <p:sp>
          <p:nvSpPr>
            <p:cNvPr id="503" name="文本框 502"/>
            <p:cNvSpPr txBox="1"/>
            <p:nvPr/>
          </p:nvSpPr>
          <p:spPr>
            <a:xfrm>
              <a:off x="-376090" y="3014778"/>
              <a:ext cx="1425743" cy="34417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23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rPr>
                <a:t>簡單小標題</a:t>
              </a:r>
              <a:endParaRPr kumimoji="0" lang="zh-CN" altLang="en-US" sz="223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504" name="文本框 503"/>
            <p:cNvSpPr txBox="1"/>
            <p:nvPr/>
          </p:nvSpPr>
          <p:spPr>
            <a:xfrm>
              <a:off x="-1070273" y="3659110"/>
              <a:ext cx="2814113" cy="645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39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推薦使用思源黑體作為被套範本</a:t>
              </a:r>
              <a:endParaRPr kumimoji="0" lang="zh-CN" altLang="en-US" sz="139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39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的標準字體搭配，當然也可以用</a:t>
              </a:r>
              <a:endParaRPr kumimoji="0" lang="zh-CN" altLang="en-US" sz="139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39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電腦自帶的微軟雅黑進行替代</a:t>
              </a:r>
              <a:endParaRPr kumimoji="0" lang="zh-CN" altLang="en-US" sz="139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505" name="梯形 504"/>
            <p:cNvSpPr/>
            <p:nvPr/>
          </p:nvSpPr>
          <p:spPr>
            <a:xfrm>
              <a:off x="-761334" y="4607365"/>
              <a:ext cx="2002127" cy="63817"/>
            </a:xfrm>
            <a:prstGeom prst="trapezoid">
              <a:avLst/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39" tIns="63820" rIns="127639" bIns="63820" rtlCol="0" anchor="ctr"/>
            <a:lstStyle/>
            <a:p>
              <a:pPr algn="ctr"/>
              <a:endParaRPr lang="zh-CN" altLang="en-US" sz="2515"/>
            </a:p>
          </p:txBody>
        </p:sp>
      </p:grpSp>
      <p:grpSp>
        <p:nvGrpSpPr>
          <p:cNvPr id="506" name="组合 505"/>
          <p:cNvGrpSpPr/>
          <p:nvPr/>
        </p:nvGrpSpPr>
        <p:grpSpPr>
          <a:xfrm>
            <a:off x="8354569" y="3999605"/>
            <a:ext cx="3342131" cy="1824421"/>
            <a:chOff x="3593783" y="2846761"/>
            <a:chExt cx="3342131" cy="1824421"/>
          </a:xfrm>
        </p:grpSpPr>
        <p:sp>
          <p:nvSpPr>
            <p:cNvPr id="507" name="矩形: 圆角 506"/>
            <p:cNvSpPr/>
            <p:nvPr>
              <p:custDataLst>
                <p:tags r:id="rId7"/>
              </p:custDataLst>
            </p:nvPr>
          </p:nvSpPr>
          <p:spPr>
            <a:xfrm>
              <a:off x="3593783" y="2846761"/>
              <a:ext cx="3342131" cy="1824421"/>
            </a:xfrm>
            <a:prstGeom prst="roundRect">
              <a:avLst>
                <a:gd name="adj" fmla="val 996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39" tIns="63820" rIns="127639" bIns="63820" rtlCol="0" anchor="ctr"/>
            <a:lstStyle/>
            <a:p>
              <a:pPr algn="ctr"/>
              <a:endParaRPr lang="zh-CN" altLang="en-US" sz="2515"/>
            </a:p>
          </p:txBody>
        </p:sp>
        <p:sp>
          <p:nvSpPr>
            <p:cNvPr id="508" name="矩形: 圆角 507"/>
            <p:cNvSpPr/>
            <p:nvPr>
              <p:custDataLst>
                <p:tags r:id="rId8"/>
              </p:custDataLst>
            </p:nvPr>
          </p:nvSpPr>
          <p:spPr>
            <a:xfrm>
              <a:off x="4351136" y="2847708"/>
              <a:ext cx="1827432" cy="620050"/>
            </a:xfrm>
            <a:prstGeom prst="roundRect">
              <a:avLst>
                <a:gd name="adj" fmla="val 9968"/>
              </a:avLst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39" tIns="63820" rIns="127639" bIns="63820" rtlCol="0" anchor="ctr"/>
            <a:lstStyle/>
            <a:p>
              <a:pPr algn="ctr"/>
              <a:endParaRPr lang="zh-CN" altLang="en-US" sz="2515"/>
            </a:p>
          </p:txBody>
        </p:sp>
        <p:sp>
          <p:nvSpPr>
            <p:cNvPr id="509" name="文本框 508"/>
            <p:cNvSpPr txBox="1"/>
            <p:nvPr/>
          </p:nvSpPr>
          <p:spPr>
            <a:xfrm>
              <a:off x="4551975" y="3014778"/>
              <a:ext cx="1425743" cy="34417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23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rPr>
                <a:t>簡單小標題</a:t>
              </a:r>
              <a:endParaRPr kumimoji="0" lang="zh-CN" altLang="en-US" sz="223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510" name="文本框 509"/>
            <p:cNvSpPr txBox="1"/>
            <p:nvPr/>
          </p:nvSpPr>
          <p:spPr>
            <a:xfrm>
              <a:off x="3857795" y="3659110"/>
              <a:ext cx="2814113" cy="645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39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推薦使用思源黑體作為被套範本</a:t>
              </a:r>
              <a:endParaRPr kumimoji="0" lang="zh-CN" altLang="en-US" sz="139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39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的標準字體搭配，當然也可以用</a:t>
              </a:r>
              <a:endParaRPr kumimoji="0" lang="zh-CN" altLang="en-US" sz="139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39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電腦自帶的微軟雅黑進行替代</a:t>
              </a:r>
              <a:endParaRPr kumimoji="0" lang="zh-CN" altLang="en-US" sz="139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511" name="梯形 510"/>
            <p:cNvSpPr/>
            <p:nvPr/>
          </p:nvSpPr>
          <p:spPr>
            <a:xfrm>
              <a:off x="4166728" y="4607365"/>
              <a:ext cx="2002127" cy="63817"/>
            </a:xfrm>
            <a:prstGeom prst="trapezoid">
              <a:avLst/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39" tIns="63820" rIns="127639" bIns="63820" rtlCol="0" anchor="ctr"/>
            <a:lstStyle/>
            <a:p>
              <a:pPr algn="ctr"/>
              <a:endParaRPr lang="zh-CN" altLang="en-US" sz="2515"/>
            </a:p>
          </p:txBody>
        </p:sp>
      </p:grpSp>
      <p:grpSp>
        <p:nvGrpSpPr>
          <p:cNvPr id="512" name="组合 511"/>
          <p:cNvGrpSpPr/>
          <p:nvPr/>
        </p:nvGrpSpPr>
        <p:grpSpPr>
          <a:xfrm>
            <a:off x="8338694" y="1483008"/>
            <a:ext cx="3342131" cy="1824421"/>
            <a:chOff x="3593783" y="734722"/>
            <a:chExt cx="3342131" cy="1824421"/>
          </a:xfrm>
        </p:grpSpPr>
        <p:sp>
          <p:nvSpPr>
            <p:cNvPr id="513" name="矩形: 圆角 512"/>
            <p:cNvSpPr/>
            <p:nvPr>
              <p:custDataLst>
                <p:tags r:id="rId9"/>
              </p:custDataLst>
            </p:nvPr>
          </p:nvSpPr>
          <p:spPr>
            <a:xfrm>
              <a:off x="3593783" y="734722"/>
              <a:ext cx="3342131" cy="1824421"/>
            </a:xfrm>
            <a:prstGeom prst="roundRect">
              <a:avLst>
                <a:gd name="adj" fmla="val 996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39" tIns="63820" rIns="127639" bIns="63820" rtlCol="0" anchor="ctr"/>
            <a:lstStyle/>
            <a:p>
              <a:pPr algn="ctr"/>
              <a:endParaRPr lang="zh-CN" altLang="en-US" sz="2515"/>
            </a:p>
          </p:txBody>
        </p:sp>
        <p:sp>
          <p:nvSpPr>
            <p:cNvPr id="514" name="矩形: 圆角 513"/>
            <p:cNvSpPr/>
            <p:nvPr>
              <p:custDataLst>
                <p:tags r:id="rId10"/>
              </p:custDataLst>
            </p:nvPr>
          </p:nvSpPr>
          <p:spPr>
            <a:xfrm>
              <a:off x="4351136" y="735667"/>
              <a:ext cx="1827432" cy="620050"/>
            </a:xfrm>
            <a:prstGeom prst="roundRect">
              <a:avLst>
                <a:gd name="adj" fmla="val 9968"/>
              </a:avLst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39" tIns="63820" rIns="127639" bIns="63820" rtlCol="0" anchor="ctr"/>
            <a:lstStyle/>
            <a:p>
              <a:pPr algn="ctr"/>
              <a:endParaRPr lang="zh-CN" altLang="en-US" sz="2515"/>
            </a:p>
          </p:txBody>
        </p:sp>
        <p:sp>
          <p:nvSpPr>
            <p:cNvPr id="515" name="文本框 514"/>
            <p:cNvSpPr txBox="1"/>
            <p:nvPr/>
          </p:nvSpPr>
          <p:spPr>
            <a:xfrm>
              <a:off x="4551975" y="902739"/>
              <a:ext cx="1425743" cy="34417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23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rPr>
                <a:t>簡單小標題</a:t>
              </a:r>
              <a:endParaRPr kumimoji="0" lang="zh-CN" altLang="en-US" sz="223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516" name="文本框 515"/>
            <p:cNvSpPr txBox="1"/>
            <p:nvPr/>
          </p:nvSpPr>
          <p:spPr>
            <a:xfrm>
              <a:off x="3857795" y="1547068"/>
              <a:ext cx="2814113" cy="645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39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推薦使用思源黑體作為被套範本</a:t>
              </a:r>
              <a:endParaRPr kumimoji="0" lang="zh-CN" altLang="en-US" sz="139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39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的標準字體搭配，當然也可以用</a:t>
              </a:r>
              <a:endParaRPr kumimoji="0" lang="zh-CN" altLang="en-US" sz="139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39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電腦自帶的微軟雅黑進行替代</a:t>
              </a:r>
              <a:endParaRPr kumimoji="0" lang="zh-CN" altLang="en-US" sz="1395" b="0" i="0" u="none" strike="noStrike" kern="1200" cap="none" spc="0" normalizeH="0" baseline="0" noProof="0" dirty="0">
                <a:ln>
                  <a:noFill/>
                </a:ln>
                <a:solidFill>
                  <a:srgbClr val="01274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517" name="梯形 516"/>
            <p:cNvSpPr/>
            <p:nvPr/>
          </p:nvSpPr>
          <p:spPr>
            <a:xfrm>
              <a:off x="4166728" y="2495324"/>
              <a:ext cx="2002127" cy="63817"/>
            </a:xfrm>
            <a:prstGeom prst="trapezoid">
              <a:avLst/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7639" tIns="63820" rIns="127639" bIns="63820" rtlCol="0" anchor="ctr"/>
            <a:lstStyle/>
            <a:p>
              <a:pPr algn="ctr"/>
              <a:endParaRPr lang="zh-CN" altLang="en-US" sz="2515"/>
            </a:p>
          </p:txBody>
        </p:sp>
      </p:grpSp>
      <p:sp>
        <p:nvSpPr>
          <p:cNvPr id="519" name="computer-workers-group_49732"/>
          <p:cNvSpPr/>
          <p:nvPr/>
        </p:nvSpPr>
        <p:spPr>
          <a:xfrm>
            <a:off x="5673620" y="3382214"/>
            <a:ext cx="985604" cy="986101"/>
          </a:xfrm>
          <a:custGeom>
            <a:avLst/>
            <a:gdLst>
              <a:gd name="connsiteX0" fmla="*/ 357778 w 606064"/>
              <a:gd name="connsiteY0" fmla="*/ 445341 h 606369"/>
              <a:gd name="connsiteX1" fmla="*/ 325716 w 606064"/>
              <a:gd name="connsiteY1" fmla="*/ 458632 h 606369"/>
              <a:gd name="connsiteX2" fmla="*/ 325716 w 606064"/>
              <a:gd name="connsiteY2" fmla="*/ 522598 h 606369"/>
              <a:gd name="connsiteX3" fmla="*/ 389769 w 606064"/>
              <a:gd name="connsiteY3" fmla="*/ 522598 h 606369"/>
              <a:gd name="connsiteX4" fmla="*/ 389769 w 606064"/>
              <a:gd name="connsiteY4" fmla="*/ 458632 h 606369"/>
              <a:gd name="connsiteX5" fmla="*/ 357778 w 606064"/>
              <a:gd name="connsiteY5" fmla="*/ 445341 h 606369"/>
              <a:gd name="connsiteX6" fmla="*/ 371644 w 606064"/>
              <a:gd name="connsiteY6" fmla="*/ 375902 h 606369"/>
              <a:gd name="connsiteX7" fmla="*/ 374681 w 606064"/>
              <a:gd name="connsiteY7" fmla="*/ 376281 h 606369"/>
              <a:gd name="connsiteX8" fmla="*/ 401631 w 606064"/>
              <a:gd name="connsiteY8" fmla="*/ 383483 h 606369"/>
              <a:gd name="connsiteX9" fmla="*/ 408748 w 606064"/>
              <a:gd name="connsiteY9" fmla="*/ 388885 h 606369"/>
              <a:gd name="connsiteX10" fmla="*/ 409886 w 606064"/>
              <a:gd name="connsiteY10" fmla="*/ 397888 h 606369"/>
              <a:gd name="connsiteX11" fmla="*/ 407134 w 606064"/>
              <a:gd name="connsiteY11" fmla="*/ 408122 h 606369"/>
              <a:gd name="connsiteX12" fmla="*/ 411500 w 606064"/>
              <a:gd name="connsiteY12" fmla="*/ 420536 h 606369"/>
              <a:gd name="connsiteX13" fmla="*/ 420325 w 606064"/>
              <a:gd name="connsiteY13" fmla="*/ 428117 h 606369"/>
              <a:gd name="connsiteX14" fmla="*/ 428580 w 606064"/>
              <a:gd name="connsiteY14" fmla="*/ 437878 h 606369"/>
              <a:gd name="connsiteX15" fmla="*/ 438070 w 606064"/>
              <a:gd name="connsiteY15" fmla="*/ 442711 h 606369"/>
              <a:gd name="connsiteX16" fmla="*/ 441106 w 606064"/>
              <a:gd name="connsiteY16" fmla="*/ 442332 h 606369"/>
              <a:gd name="connsiteX17" fmla="*/ 451639 w 606064"/>
              <a:gd name="connsiteY17" fmla="*/ 439489 h 606369"/>
              <a:gd name="connsiteX18" fmla="*/ 454676 w 606064"/>
              <a:gd name="connsiteY18" fmla="*/ 439110 h 606369"/>
              <a:gd name="connsiteX19" fmla="*/ 466063 w 606064"/>
              <a:gd name="connsiteY19" fmla="*/ 447828 h 606369"/>
              <a:gd name="connsiteX20" fmla="*/ 473275 w 606064"/>
              <a:gd name="connsiteY20" fmla="*/ 474742 h 606369"/>
              <a:gd name="connsiteX21" fmla="*/ 472136 w 606064"/>
              <a:gd name="connsiteY21" fmla="*/ 483649 h 606369"/>
              <a:gd name="connsiteX22" fmla="*/ 465019 w 606064"/>
              <a:gd name="connsiteY22" fmla="*/ 489146 h 606369"/>
              <a:gd name="connsiteX23" fmla="*/ 453822 w 606064"/>
              <a:gd name="connsiteY23" fmla="*/ 492083 h 606369"/>
              <a:gd name="connsiteX24" fmla="*/ 445187 w 606064"/>
              <a:gd name="connsiteY24" fmla="*/ 501939 h 606369"/>
              <a:gd name="connsiteX25" fmla="*/ 438829 w 606064"/>
              <a:gd name="connsiteY25" fmla="*/ 524872 h 606369"/>
              <a:gd name="connsiteX26" fmla="*/ 441391 w 606064"/>
              <a:gd name="connsiteY26" fmla="*/ 537760 h 606369"/>
              <a:gd name="connsiteX27" fmla="*/ 449742 w 606064"/>
              <a:gd name="connsiteY27" fmla="*/ 546099 h 606369"/>
              <a:gd name="connsiteX28" fmla="*/ 449742 w 606064"/>
              <a:gd name="connsiteY28" fmla="*/ 562683 h 606369"/>
              <a:gd name="connsiteX29" fmla="*/ 430004 w 606064"/>
              <a:gd name="connsiteY29" fmla="*/ 582394 h 606369"/>
              <a:gd name="connsiteX30" fmla="*/ 421653 w 606064"/>
              <a:gd name="connsiteY30" fmla="*/ 585805 h 606369"/>
              <a:gd name="connsiteX31" fmla="*/ 413397 w 606064"/>
              <a:gd name="connsiteY31" fmla="*/ 582394 h 606369"/>
              <a:gd name="connsiteX32" fmla="*/ 405047 w 606064"/>
              <a:gd name="connsiteY32" fmla="*/ 574055 h 606369"/>
              <a:gd name="connsiteX33" fmla="*/ 396696 w 606064"/>
              <a:gd name="connsiteY33" fmla="*/ 570643 h 606369"/>
              <a:gd name="connsiteX34" fmla="*/ 392046 w 606064"/>
              <a:gd name="connsiteY34" fmla="*/ 571591 h 606369"/>
              <a:gd name="connsiteX35" fmla="*/ 369177 w 606064"/>
              <a:gd name="connsiteY35" fmla="*/ 577940 h 606369"/>
              <a:gd name="connsiteX36" fmla="*/ 359308 w 606064"/>
              <a:gd name="connsiteY36" fmla="*/ 586469 h 606369"/>
              <a:gd name="connsiteX37" fmla="*/ 356272 w 606064"/>
              <a:gd name="connsiteY37" fmla="*/ 597651 h 606369"/>
              <a:gd name="connsiteX38" fmla="*/ 350863 w 606064"/>
              <a:gd name="connsiteY38" fmla="*/ 604853 h 606369"/>
              <a:gd name="connsiteX39" fmla="*/ 344979 w 606064"/>
              <a:gd name="connsiteY39" fmla="*/ 606369 h 606369"/>
              <a:gd name="connsiteX40" fmla="*/ 341943 w 606064"/>
              <a:gd name="connsiteY40" fmla="*/ 605990 h 606369"/>
              <a:gd name="connsiteX41" fmla="*/ 314898 w 606064"/>
              <a:gd name="connsiteY41" fmla="*/ 598788 h 606369"/>
              <a:gd name="connsiteX42" fmla="*/ 306642 w 606064"/>
              <a:gd name="connsiteY42" fmla="*/ 584384 h 606369"/>
              <a:gd name="connsiteX43" fmla="*/ 309489 w 606064"/>
              <a:gd name="connsiteY43" fmla="*/ 573865 h 606369"/>
              <a:gd name="connsiteX44" fmla="*/ 305029 w 606064"/>
              <a:gd name="connsiteY44" fmla="*/ 561261 h 606369"/>
              <a:gd name="connsiteX45" fmla="*/ 295255 w 606064"/>
              <a:gd name="connsiteY45" fmla="*/ 553017 h 606369"/>
              <a:gd name="connsiteX46" fmla="*/ 287569 w 606064"/>
              <a:gd name="connsiteY46" fmla="*/ 544204 h 606369"/>
              <a:gd name="connsiteX47" fmla="*/ 278174 w 606064"/>
              <a:gd name="connsiteY47" fmla="*/ 539560 h 606369"/>
              <a:gd name="connsiteX48" fmla="*/ 275138 w 606064"/>
              <a:gd name="connsiteY48" fmla="*/ 539939 h 606369"/>
              <a:gd name="connsiteX49" fmla="*/ 264889 w 606064"/>
              <a:gd name="connsiteY49" fmla="*/ 542688 h 606369"/>
              <a:gd name="connsiteX50" fmla="*/ 261852 w 606064"/>
              <a:gd name="connsiteY50" fmla="*/ 543067 h 606369"/>
              <a:gd name="connsiteX51" fmla="*/ 250465 w 606064"/>
              <a:gd name="connsiteY51" fmla="*/ 534348 h 606369"/>
              <a:gd name="connsiteX52" fmla="*/ 243253 w 606064"/>
              <a:gd name="connsiteY52" fmla="*/ 507435 h 606369"/>
              <a:gd name="connsiteX53" fmla="*/ 251604 w 606064"/>
              <a:gd name="connsiteY53" fmla="*/ 493126 h 606369"/>
              <a:gd name="connsiteX54" fmla="*/ 261473 w 606064"/>
              <a:gd name="connsiteY54" fmla="*/ 490378 h 606369"/>
              <a:gd name="connsiteX55" fmla="*/ 270108 w 606064"/>
              <a:gd name="connsiteY55" fmla="*/ 480522 h 606369"/>
              <a:gd name="connsiteX56" fmla="*/ 276656 w 606064"/>
              <a:gd name="connsiteY56" fmla="*/ 456357 h 606369"/>
              <a:gd name="connsiteX57" fmla="*/ 274189 w 606064"/>
              <a:gd name="connsiteY57" fmla="*/ 443374 h 606369"/>
              <a:gd name="connsiteX58" fmla="*/ 266882 w 606064"/>
              <a:gd name="connsiteY58" fmla="*/ 436078 h 606369"/>
              <a:gd name="connsiteX59" fmla="*/ 266882 w 606064"/>
              <a:gd name="connsiteY59" fmla="*/ 419494 h 606369"/>
              <a:gd name="connsiteX60" fmla="*/ 286620 w 606064"/>
              <a:gd name="connsiteY60" fmla="*/ 399783 h 606369"/>
              <a:gd name="connsiteX61" fmla="*/ 294875 w 606064"/>
              <a:gd name="connsiteY61" fmla="*/ 396371 h 606369"/>
              <a:gd name="connsiteX62" fmla="*/ 303226 w 606064"/>
              <a:gd name="connsiteY62" fmla="*/ 399783 h 606369"/>
              <a:gd name="connsiteX63" fmla="*/ 310533 w 606064"/>
              <a:gd name="connsiteY63" fmla="*/ 407080 h 606369"/>
              <a:gd name="connsiteX64" fmla="*/ 318883 w 606064"/>
              <a:gd name="connsiteY64" fmla="*/ 410586 h 606369"/>
              <a:gd name="connsiteX65" fmla="*/ 323438 w 606064"/>
              <a:gd name="connsiteY65" fmla="*/ 409638 h 606369"/>
              <a:gd name="connsiteX66" fmla="*/ 347636 w 606064"/>
              <a:gd name="connsiteY66" fmla="*/ 403100 h 606369"/>
              <a:gd name="connsiteX67" fmla="*/ 357600 w 606064"/>
              <a:gd name="connsiteY67" fmla="*/ 394476 h 606369"/>
              <a:gd name="connsiteX68" fmla="*/ 360257 w 606064"/>
              <a:gd name="connsiteY68" fmla="*/ 384526 h 606369"/>
              <a:gd name="connsiteX69" fmla="*/ 371644 w 606064"/>
              <a:gd name="connsiteY69" fmla="*/ 375902 h 606369"/>
              <a:gd name="connsiteX70" fmla="*/ 523660 w 606064"/>
              <a:gd name="connsiteY70" fmla="*/ 343818 h 606369"/>
              <a:gd name="connsiteX71" fmla="*/ 500852 w 606064"/>
              <a:gd name="connsiteY71" fmla="*/ 353269 h 606369"/>
              <a:gd name="connsiteX72" fmla="*/ 500947 w 606064"/>
              <a:gd name="connsiteY72" fmla="*/ 398749 h 606369"/>
              <a:gd name="connsiteX73" fmla="*/ 546397 w 606064"/>
              <a:gd name="connsiteY73" fmla="*/ 398749 h 606369"/>
              <a:gd name="connsiteX74" fmla="*/ 546397 w 606064"/>
              <a:gd name="connsiteY74" fmla="*/ 353269 h 606369"/>
              <a:gd name="connsiteX75" fmla="*/ 523660 w 606064"/>
              <a:gd name="connsiteY75" fmla="*/ 343818 h 606369"/>
              <a:gd name="connsiteX76" fmla="*/ 165899 w 606064"/>
              <a:gd name="connsiteY76" fmla="*/ 308936 h 606369"/>
              <a:gd name="connsiteX77" fmla="*/ 182671 w 606064"/>
              <a:gd name="connsiteY77" fmla="*/ 310544 h 606369"/>
              <a:gd name="connsiteX78" fmla="*/ 199347 w 606064"/>
              <a:gd name="connsiteY78" fmla="*/ 308936 h 606369"/>
              <a:gd name="connsiteX79" fmla="*/ 199347 w 606064"/>
              <a:gd name="connsiteY79" fmla="*/ 327565 h 606369"/>
              <a:gd name="connsiteX80" fmla="*/ 165899 w 606064"/>
              <a:gd name="connsiteY80" fmla="*/ 327565 h 606369"/>
              <a:gd name="connsiteX81" fmla="*/ 535675 w 606064"/>
              <a:gd name="connsiteY81" fmla="*/ 294714 h 606369"/>
              <a:gd name="connsiteX82" fmla="*/ 554842 w 606064"/>
              <a:gd name="connsiteY82" fmla="*/ 299830 h 606369"/>
              <a:gd name="connsiteX83" fmla="*/ 559871 w 606064"/>
              <a:gd name="connsiteY83" fmla="*/ 303715 h 606369"/>
              <a:gd name="connsiteX84" fmla="*/ 560724 w 606064"/>
              <a:gd name="connsiteY84" fmla="*/ 310063 h 606369"/>
              <a:gd name="connsiteX85" fmla="*/ 558732 w 606064"/>
              <a:gd name="connsiteY85" fmla="*/ 317359 h 606369"/>
              <a:gd name="connsiteX86" fmla="*/ 561863 w 606064"/>
              <a:gd name="connsiteY86" fmla="*/ 326171 h 606369"/>
              <a:gd name="connsiteX87" fmla="*/ 568125 w 606064"/>
              <a:gd name="connsiteY87" fmla="*/ 331571 h 606369"/>
              <a:gd name="connsiteX88" fmla="*/ 574008 w 606064"/>
              <a:gd name="connsiteY88" fmla="*/ 338488 h 606369"/>
              <a:gd name="connsiteX89" fmla="*/ 582927 w 606064"/>
              <a:gd name="connsiteY89" fmla="*/ 341710 h 606369"/>
              <a:gd name="connsiteX90" fmla="*/ 590423 w 606064"/>
              <a:gd name="connsiteY90" fmla="*/ 339720 h 606369"/>
              <a:gd name="connsiteX91" fmla="*/ 596781 w 606064"/>
              <a:gd name="connsiteY91" fmla="*/ 340478 h 606369"/>
              <a:gd name="connsiteX92" fmla="*/ 600671 w 606064"/>
              <a:gd name="connsiteY92" fmla="*/ 345594 h 606369"/>
              <a:gd name="connsiteX93" fmla="*/ 605795 w 606064"/>
              <a:gd name="connsiteY93" fmla="*/ 364734 h 606369"/>
              <a:gd name="connsiteX94" fmla="*/ 599912 w 606064"/>
              <a:gd name="connsiteY94" fmla="*/ 374967 h 606369"/>
              <a:gd name="connsiteX95" fmla="*/ 591941 w 606064"/>
              <a:gd name="connsiteY95" fmla="*/ 377051 h 606369"/>
              <a:gd name="connsiteX96" fmla="*/ 585774 w 606064"/>
              <a:gd name="connsiteY96" fmla="*/ 384062 h 606369"/>
              <a:gd name="connsiteX97" fmla="*/ 581314 w 606064"/>
              <a:gd name="connsiteY97" fmla="*/ 400359 h 606369"/>
              <a:gd name="connsiteX98" fmla="*/ 583117 w 606064"/>
              <a:gd name="connsiteY98" fmla="*/ 409455 h 606369"/>
              <a:gd name="connsiteX99" fmla="*/ 589000 w 606064"/>
              <a:gd name="connsiteY99" fmla="*/ 415424 h 606369"/>
              <a:gd name="connsiteX100" fmla="*/ 589000 w 606064"/>
              <a:gd name="connsiteY100" fmla="*/ 427268 h 606369"/>
              <a:gd name="connsiteX101" fmla="*/ 574957 w 606064"/>
              <a:gd name="connsiteY101" fmla="*/ 441196 h 606369"/>
              <a:gd name="connsiteX102" fmla="*/ 563191 w 606064"/>
              <a:gd name="connsiteY102" fmla="*/ 441196 h 606369"/>
              <a:gd name="connsiteX103" fmla="*/ 557214 w 606064"/>
              <a:gd name="connsiteY103" fmla="*/ 435322 h 606369"/>
              <a:gd name="connsiteX104" fmla="*/ 548010 w 606064"/>
              <a:gd name="connsiteY104" fmla="*/ 433521 h 606369"/>
              <a:gd name="connsiteX105" fmla="*/ 531690 w 606064"/>
              <a:gd name="connsiteY105" fmla="*/ 438069 h 606369"/>
              <a:gd name="connsiteX106" fmla="*/ 524763 w 606064"/>
              <a:gd name="connsiteY106" fmla="*/ 444133 h 606369"/>
              <a:gd name="connsiteX107" fmla="*/ 522676 w 606064"/>
              <a:gd name="connsiteY107" fmla="*/ 452092 h 606369"/>
              <a:gd name="connsiteX108" fmla="*/ 518691 w 606064"/>
              <a:gd name="connsiteY108" fmla="*/ 457114 h 606369"/>
              <a:gd name="connsiteX109" fmla="*/ 512428 w 606064"/>
              <a:gd name="connsiteY109" fmla="*/ 457967 h 606369"/>
              <a:gd name="connsiteX110" fmla="*/ 493262 w 606064"/>
              <a:gd name="connsiteY110" fmla="*/ 452850 h 606369"/>
              <a:gd name="connsiteX111" fmla="*/ 488138 w 606064"/>
              <a:gd name="connsiteY111" fmla="*/ 448966 h 606369"/>
              <a:gd name="connsiteX112" fmla="*/ 487284 w 606064"/>
              <a:gd name="connsiteY112" fmla="*/ 442617 h 606369"/>
              <a:gd name="connsiteX113" fmla="*/ 489371 w 606064"/>
              <a:gd name="connsiteY113" fmla="*/ 435132 h 606369"/>
              <a:gd name="connsiteX114" fmla="*/ 486145 w 606064"/>
              <a:gd name="connsiteY114" fmla="*/ 426226 h 606369"/>
              <a:gd name="connsiteX115" fmla="*/ 479219 w 606064"/>
              <a:gd name="connsiteY115" fmla="*/ 420351 h 606369"/>
              <a:gd name="connsiteX116" fmla="*/ 473810 w 606064"/>
              <a:gd name="connsiteY116" fmla="*/ 414098 h 606369"/>
              <a:gd name="connsiteX117" fmla="*/ 464891 w 606064"/>
              <a:gd name="connsiteY117" fmla="*/ 411066 h 606369"/>
              <a:gd name="connsiteX118" fmla="*/ 457680 w 606064"/>
              <a:gd name="connsiteY118" fmla="*/ 412961 h 606369"/>
              <a:gd name="connsiteX119" fmla="*/ 451323 w 606064"/>
              <a:gd name="connsiteY119" fmla="*/ 412203 h 606369"/>
              <a:gd name="connsiteX120" fmla="*/ 447432 w 606064"/>
              <a:gd name="connsiteY120" fmla="*/ 407086 h 606369"/>
              <a:gd name="connsiteX121" fmla="*/ 442309 w 606064"/>
              <a:gd name="connsiteY121" fmla="*/ 387947 h 606369"/>
              <a:gd name="connsiteX122" fmla="*/ 443068 w 606064"/>
              <a:gd name="connsiteY122" fmla="*/ 381599 h 606369"/>
              <a:gd name="connsiteX123" fmla="*/ 448191 w 606064"/>
              <a:gd name="connsiteY123" fmla="*/ 377714 h 606369"/>
              <a:gd name="connsiteX124" fmla="*/ 455213 w 606064"/>
              <a:gd name="connsiteY124" fmla="*/ 375819 h 606369"/>
              <a:gd name="connsiteX125" fmla="*/ 461380 w 606064"/>
              <a:gd name="connsiteY125" fmla="*/ 368808 h 606369"/>
              <a:gd name="connsiteX126" fmla="*/ 466030 w 606064"/>
              <a:gd name="connsiteY126" fmla="*/ 351658 h 606369"/>
              <a:gd name="connsiteX127" fmla="*/ 464227 w 606064"/>
              <a:gd name="connsiteY127" fmla="*/ 342468 h 606369"/>
              <a:gd name="connsiteX128" fmla="*/ 459008 w 606064"/>
              <a:gd name="connsiteY128" fmla="*/ 337256 h 606369"/>
              <a:gd name="connsiteX129" fmla="*/ 459008 w 606064"/>
              <a:gd name="connsiteY129" fmla="*/ 325413 h 606369"/>
              <a:gd name="connsiteX130" fmla="*/ 473051 w 606064"/>
              <a:gd name="connsiteY130" fmla="*/ 311485 h 606369"/>
              <a:gd name="connsiteX131" fmla="*/ 484912 w 606064"/>
              <a:gd name="connsiteY131" fmla="*/ 311485 h 606369"/>
              <a:gd name="connsiteX132" fmla="*/ 490035 w 606064"/>
              <a:gd name="connsiteY132" fmla="*/ 316601 h 606369"/>
              <a:gd name="connsiteX133" fmla="*/ 499334 w 606064"/>
              <a:gd name="connsiteY133" fmla="*/ 318401 h 606369"/>
              <a:gd name="connsiteX134" fmla="*/ 516508 w 606064"/>
              <a:gd name="connsiteY134" fmla="*/ 313759 h 606369"/>
              <a:gd name="connsiteX135" fmla="*/ 523530 w 606064"/>
              <a:gd name="connsiteY135" fmla="*/ 307600 h 606369"/>
              <a:gd name="connsiteX136" fmla="*/ 525427 w 606064"/>
              <a:gd name="connsiteY136" fmla="*/ 300588 h 606369"/>
              <a:gd name="connsiteX137" fmla="*/ 535675 w 606064"/>
              <a:gd name="connsiteY137" fmla="*/ 294714 h 606369"/>
              <a:gd name="connsiteX138" fmla="*/ 94515 w 606064"/>
              <a:gd name="connsiteY138" fmla="*/ 261727 h 606369"/>
              <a:gd name="connsiteX139" fmla="*/ 108369 w 606064"/>
              <a:gd name="connsiteY139" fmla="*/ 276980 h 606369"/>
              <a:gd name="connsiteX140" fmla="*/ 90814 w 606064"/>
              <a:gd name="connsiteY140" fmla="*/ 282190 h 606369"/>
              <a:gd name="connsiteX141" fmla="*/ 149838 w 606064"/>
              <a:gd name="connsiteY141" fmla="*/ 446086 h 606369"/>
              <a:gd name="connsiteX142" fmla="*/ 165780 w 606064"/>
              <a:gd name="connsiteY142" fmla="*/ 339980 h 606369"/>
              <a:gd name="connsiteX143" fmla="*/ 199467 w 606064"/>
              <a:gd name="connsiteY143" fmla="*/ 339980 h 606369"/>
              <a:gd name="connsiteX144" fmla="*/ 215410 w 606064"/>
              <a:gd name="connsiteY144" fmla="*/ 446086 h 606369"/>
              <a:gd name="connsiteX145" fmla="*/ 274434 w 606064"/>
              <a:gd name="connsiteY145" fmla="*/ 282190 h 606369"/>
              <a:gd name="connsiteX146" fmla="*/ 256878 w 606064"/>
              <a:gd name="connsiteY146" fmla="*/ 276980 h 606369"/>
              <a:gd name="connsiteX147" fmla="*/ 270733 w 606064"/>
              <a:gd name="connsiteY147" fmla="*/ 261727 h 606369"/>
              <a:gd name="connsiteX148" fmla="*/ 277565 w 606064"/>
              <a:gd name="connsiteY148" fmla="*/ 263717 h 606369"/>
              <a:gd name="connsiteX149" fmla="*/ 339341 w 606064"/>
              <a:gd name="connsiteY149" fmla="*/ 282096 h 606369"/>
              <a:gd name="connsiteX150" fmla="*/ 365247 w 606064"/>
              <a:gd name="connsiteY150" fmla="*/ 316770 h 606369"/>
              <a:gd name="connsiteX151" fmla="*/ 365247 w 606064"/>
              <a:gd name="connsiteY151" fmla="*/ 346801 h 606369"/>
              <a:gd name="connsiteX152" fmla="*/ 364678 w 606064"/>
              <a:gd name="connsiteY152" fmla="*/ 356749 h 606369"/>
              <a:gd name="connsiteX153" fmla="*/ 340670 w 606064"/>
              <a:gd name="connsiteY153" fmla="*/ 379296 h 606369"/>
              <a:gd name="connsiteX154" fmla="*/ 339436 w 606064"/>
              <a:gd name="connsiteY154" fmla="*/ 383843 h 606369"/>
              <a:gd name="connsiteX155" fmla="*/ 320837 w 606064"/>
              <a:gd name="connsiteY155" fmla="*/ 388865 h 606369"/>
              <a:gd name="connsiteX156" fmla="*/ 317516 w 606064"/>
              <a:gd name="connsiteY156" fmla="*/ 385454 h 606369"/>
              <a:gd name="connsiteX157" fmla="*/ 294836 w 606064"/>
              <a:gd name="connsiteY157" fmla="*/ 376075 h 606369"/>
              <a:gd name="connsiteX158" fmla="*/ 272251 w 606064"/>
              <a:gd name="connsiteY158" fmla="*/ 385454 h 606369"/>
              <a:gd name="connsiteX159" fmla="*/ 252513 w 606064"/>
              <a:gd name="connsiteY159" fmla="*/ 405159 h 606369"/>
              <a:gd name="connsiteX160" fmla="*/ 243119 w 606064"/>
              <a:gd name="connsiteY160" fmla="*/ 427801 h 606369"/>
              <a:gd name="connsiteX161" fmla="*/ 252513 w 606064"/>
              <a:gd name="connsiteY161" fmla="*/ 450349 h 606369"/>
              <a:gd name="connsiteX162" fmla="*/ 255834 w 606064"/>
              <a:gd name="connsiteY162" fmla="*/ 453759 h 606369"/>
              <a:gd name="connsiteX163" fmla="*/ 250805 w 606064"/>
              <a:gd name="connsiteY163" fmla="*/ 472233 h 606369"/>
              <a:gd name="connsiteX164" fmla="*/ 246250 w 606064"/>
              <a:gd name="connsiteY164" fmla="*/ 473465 h 606369"/>
              <a:gd name="connsiteX165" fmla="*/ 223665 w 606064"/>
              <a:gd name="connsiteY165" fmla="*/ 512591 h 606369"/>
              <a:gd name="connsiteX166" fmla="*/ 226607 w 606064"/>
              <a:gd name="connsiteY166" fmla="*/ 523581 h 606369"/>
              <a:gd name="connsiteX167" fmla="*/ 182671 w 606064"/>
              <a:gd name="connsiteY167" fmla="*/ 529170 h 606369"/>
              <a:gd name="connsiteX168" fmla="*/ 0 w 606064"/>
              <a:gd name="connsiteY168" fmla="*/ 346801 h 606369"/>
              <a:gd name="connsiteX169" fmla="*/ 0 w 606064"/>
              <a:gd name="connsiteY169" fmla="*/ 316770 h 606369"/>
              <a:gd name="connsiteX170" fmla="*/ 25906 w 606064"/>
              <a:gd name="connsiteY170" fmla="*/ 282096 h 606369"/>
              <a:gd name="connsiteX171" fmla="*/ 201379 w 606064"/>
              <a:gd name="connsiteY171" fmla="*/ 138328 h 606369"/>
              <a:gd name="connsiteX172" fmla="*/ 201379 w 606064"/>
              <a:gd name="connsiteY172" fmla="*/ 147613 h 606369"/>
              <a:gd name="connsiteX173" fmla="*/ 205934 w 606064"/>
              <a:gd name="connsiteY173" fmla="*/ 151308 h 606369"/>
              <a:gd name="connsiteX174" fmla="*/ 205934 w 606064"/>
              <a:gd name="connsiteY174" fmla="*/ 157940 h 606369"/>
              <a:gd name="connsiteX175" fmla="*/ 202707 w 606064"/>
              <a:gd name="connsiteY175" fmla="*/ 159266 h 606369"/>
              <a:gd name="connsiteX176" fmla="*/ 202043 w 606064"/>
              <a:gd name="connsiteY176" fmla="*/ 158982 h 606369"/>
              <a:gd name="connsiteX177" fmla="*/ 212767 w 606064"/>
              <a:gd name="connsiteY177" fmla="*/ 167035 h 606369"/>
              <a:gd name="connsiteX178" fmla="*/ 244275 w 606064"/>
              <a:gd name="connsiteY178" fmla="*/ 167035 h 606369"/>
              <a:gd name="connsiteX179" fmla="*/ 255569 w 606064"/>
              <a:gd name="connsiteY179" fmla="*/ 155666 h 606369"/>
              <a:gd name="connsiteX180" fmla="*/ 255569 w 606064"/>
              <a:gd name="connsiteY180" fmla="*/ 138328 h 606369"/>
              <a:gd name="connsiteX181" fmla="*/ 108183 w 606064"/>
              <a:gd name="connsiteY181" fmla="*/ 138328 h 606369"/>
              <a:gd name="connsiteX182" fmla="*/ 108183 w 606064"/>
              <a:gd name="connsiteY182" fmla="*/ 155666 h 606369"/>
              <a:gd name="connsiteX183" fmla="*/ 119571 w 606064"/>
              <a:gd name="connsiteY183" fmla="*/ 167035 h 606369"/>
              <a:gd name="connsiteX184" fmla="*/ 151080 w 606064"/>
              <a:gd name="connsiteY184" fmla="*/ 167035 h 606369"/>
              <a:gd name="connsiteX185" fmla="*/ 161709 w 606064"/>
              <a:gd name="connsiteY185" fmla="*/ 159077 h 606369"/>
              <a:gd name="connsiteX186" fmla="*/ 157913 w 606064"/>
              <a:gd name="connsiteY186" fmla="*/ 157940 h 606369"/>
              <a:gd name="connsiteX187" fmla="*/ 157913 w 606064"/>
              <a:gd name="connsiteY187" fmla="*/ 151308 h 606369"/>
              <a:gd name="connsiteX188" fmla="*/ 162373 w 606064"/>
              <a:gd name="connsiteY188" fmla="*/ 147707 h 606369"/>
              <a:gd name="connsiteX189" fmla="*/ 162373 w 606064"/>
              <a:gd name="connsiteY189" fmla="*/ 138328 h 606369"/>
              <a:gd name="connsiteX190" fmla="*/ 73733 w 606064"/>
              <a:gd name="connsiteY190" fmla="*/ 129516 h 606369"/>
              <a:gd name="connsiteX191" fmla="*/ 71360 w 606064"/>
              <a:gd name="connsiteY191" fmla="*/ 129895 h 606369"/>
              <a:gd name="connsiteX192" fmla="*/ 62724 w 606064"/>
              <a:gd name="connsiteY192" fmla="*/ 141265 h 606369"/>
              <a:gd name="connsiteX193" fmla="*/ 64432 w 606064"/>
              <a:gd name="connsiteY193" fmla="*/ 165993 h 606369"/>
              <a:gd name="connsiteX194" fmla="*/ 89012 w 606064"/>
              <a:gd name="connsiteY194" fmla="*/ 190437 h 606369"/>
              <a:gd name="connsiteX195" fmla="*/ 97933 w 606064"/>
              <a:gd name="connsiteY195" fmla="*/ 196027 h 606369"/>
              <a:gd name="connsiteX196" fmla="*/ 181923 w 606064"/>
              <a:gd name="connsiteY196" fmla="*/ 272865 h 606369"/>
              <a:gd name="connsiteX197" fmla="*/ 265913 w 606064"/>
              <a:gd name="connsiteY197" fmla="*/ 196027 h 606369"/>
              <a:gd name="connsiteX198" fmla="*/ 274549 w 606064"/>
              <a:gd name="connsiteY198" fmla="*/ 190437 h 606369"/>
              <a:gd name="connsiteX199" fmla="*/ 299414 w 606064"/>
              <a:gd name="connsiteY199" fmla="*/ 165993 h 606369"/>
              <a:gd name="connsiteX200" fmla="*/ 292391 w 606064"/>
              <a:gd name="connsiteY200" fmla="*/ 129895 h 606369"/>
              <a:gd name="connsiteX201" fmla="*/ 291727 w 606064"/>
              <a:gd name="connsiteY201" fmla="*/ 129706 h 606369"/>
              <a:gd name="connsiteX202" fmla="*/ 280149 w 606064"/>
              <a:gd name="connsiteY202" fmla="*/ 132169 h 606369"/>
              <a:gd name="connsiteX203" fmla="*/ 264964 w 606064"/>
              <a:gd name="connsiteY203" fmla="*/ 148844 h 606369"/>
              <a:gd name="connsiteX204" fmla="*/ 264964 w 606064"/>
              <a:gd name="connsiteY204" fmla="*/ 155666 h 606369"/>
              <a:gd name="connsiteX205" fmla="*/ 244275 w 606064"/>
              <a:gd name="connsiteY205" fmla="*/ 176320 h 606369"/>
              <a:gd name="connsiteX206" fmla="*/ 212767 w 606064"/>
              <a:gd name="connsiteY206" fmla="*/ 176320 h 606369"/>
              <a:gd name="connsiteX207" fmla="*/ 192078 w 606064"/>
              <a:gd name="connsiteY207" fmla="*/ 155666 h 606369"/>
              <a:gd name="connsiteX208" fmla="*/ 192078 w 606064"/>
              <a:gd name="connsiteY208" fmla="*/ 153203 h 606369"/>
              <a:gd name="connsiteX209" fmla="*/ 171769 w 606064"/>
              <a:gd name="connsiteY209" fmla="*/ 153203 h 606369"/>
              <a:gd name="connsiteX210" fmla="*/ 171769 w 606064"/>
              <a:gd name="connsiteY210" fmla="*/ 155666 h 606369"/>
              <a:gd name="connsiteX211" fmla="*/ 151080 w 606064"/>
              <a:gd name="connsiteY211" fmla="*/ 176320 h 606369"/>
              <a:gd name="connsiteX212" fmla="*/ 119571 w 606064"/>
              <a:gd name="connsiteY212" fmla="*/ 176320 h 606369"/>
              <a:gd name="connsiteX213" fmla="*/ 98882 w 606064"/>
              <a:gd name="connsiteY213" fmla="*/ 155666 h 606369"/>
              <a:gd name="connsiteX214" fmla="*/ 98882 w 606064"/>
              <a:gd name="connsiteY214" fmla="*/ 148750 h 606369"/>
              <a:gd name="connsiteX215" fmla="*/ 83793 w 606064"/>
              <a:gd name="connsiteY215" fmla="*/ 132264 h 606369"/>
              <a:gd name="connsiteX216" fmla="*/ 73828 w 606064"/>
              <a:gd name="connsiteY216" fmla="*/ 129516 h 606369"/>
              <a:gd name="connsiteX217" fmla="*/ 73733 w 606064"/>
              <a:gd name="connsiteY217" fmla="*/ 129516 h 606369"/>
              <a:gd name="connsiteX218" fmla="*/ 181923 w 606064"/>
              <a:gd name="connsiteY218" fmla="*/ 18570 h 606369"/>
              <a:gd name="connsiteX219" fmla="*/ 118812 w 606064"/>
              <a:gd name="connsiteY219" fmla="*/ 43299 h 606369"/>
              <a:gd name="connsiteX220" fmla="*/ 117863 w 606064"/>
              <a:gd name="connsiteY220" fmla="*/ 52489 h 606369"/>
              <a:gd name="connsiteX221" fmla="*/ 110745 w 606064"/>
              <a:gd name="connsiteY221" fmla="*/ 77501 h 606369"/>
              <a:gd name="connsiteX222" fmla="*/ 88063 w 606064"/>
              <a:gd name="connsiteY222" fmla="*/ 123926 h 606369"/>
              <a:gd name="connsiteX223" fmla="*/ 98882 w 606064"/>
              <a:gd name="connsiteY223" fmla="*/ 133590 h 606369"/>
              <a:gd name="connsiteX224" fmla="*/ 103533 w 606064"/>
              <a:gd name="connsiteY224" fmla="*/ 128948 h 606369"/>
              <a:gd name="connsiteX225" fmla="*/ 167023 w 606064"/>
              <a:gd name="connsiteY225" fmla="*/ 128948 h 606369"/>
              <a:gd name="connsiteX226" fmla="*/ 171769 w 606064"/>
              <a:gd name="connsiteY226" fmla="*/ 133685 h 606369"/>
              <a:gd name="connsiteX227" fmla="*/ 171769 w 606064"/>
              <a:gd name="connsiteY227" fmla="*/ 143349 h 606369"/>
              <a:gd name="connsiteX228" fmla="*/ 192078 w 606064"/>
              <a:gd name="connsiteY228" fmla="*/ 143349 h 606369"/>
              <a:gd name="connsiteX229" fmla="*/ 192078 w 606064"/>
              <a:gd name="connsiteY229" fmla="*/ 133685 h 606369"/>
              <a:gd name="connsiteX230" fmla="*/ 196728 w 606064"/>
              <a:gd name="connsiteY230" fmla="*/ 128948 h 606369"/>
              <a:gd name="connsiteX231" fmla="*/ 260314 w 606064"/>
              <a:gd name="connsiteY231" fmla="*/ 128948 h 606369"/>
              <a:gd name="connsiteX232" fmla="*/ 264964 w 606064"/>
              <a:gd name="connsiteY232" fmla="*/ 133685 h 606369"/>
              <a:gd name="connsiteX233" fmla="*/ 275783 w 606064"/>
              <a:gd name="connsiteY233" fmla="*/ 123926 h 606369"/>
              <a:gd name="connsiteX234" fmla="*/ 253101 w 606064"/>
              <a:gd name="connsiteY234" fmla="*/ 77501 h 606369"/>
              <a:gd name="connsiteX235" fmla="*/ 245983 w 606064"/>
              <a:gd name="connsiteY235" fmla="*/ 52489 h 606369"/>
              <a:gd name="connsiteX236" fmla="*/ 245034 w 606064"/>
              <a:gd name="connsiteY236" fmla="*/ 43299 h 606369"/>
              <a:gd name="connsiteX237" fmla="*/ 181923 w 606064"/>
              <a:gd name="connsiteY237" fmla="*/ 18570 h 606369"/>
              <a:gd name="connsiteX238" fmla="*/ 181923 w 606064"/>
              <a:gd name="connsiteY238" fmla="*/ 0 h 606369"/>
              <a:gd name="connsiteX239" fmla="*/ 299794 w 606064"/>
              <a:gd name="connsiteY239" fmla="*/ 112747 h 606369"/>
              <a:gd name="connsiteX240" fmla="*/ 317066 w 606064"/>
              <a:gd name="connsiteY240" fmla="*/ 172152 h 606369"/>
              <a:gd name="connsiteX241" fmla="*/ 280718 w 606064"/>
              <a:gd name="connsiteY241" fmla="*/ 208534 h 606369"/>
              <a:gd name="connsiteX242" fmla="*/ 181923 w 606064"/>
              <a:gd name="connsiteY242" fmla="*/ 291435 h 606369"/>
              <a:gd name="connsiteX243" fmla="*/ 83128 w 606064"/>
              <a:gd name="connsiteY243" fmla="*/ 208439 h 606369"/>
              <a:gd name="connsiteX244" fmla="*/ 46780 w 606064"/>
              <a:gd name="connsiteY244" fmla="*/ 172152 h 606369"/>
              <a:gd name="connsiteX245" fmla="*/ 44692 w 606064"/>
              <a:gd name="connsiteY245" fmla="*/ 136527 h 606369"/>
              <a:gd name="connsiteX246" fmla="*/ 64053 w 606064"/>
              <a:gd name="connsiteY246" fmla="*/ 112747 h 606369"/>
              <a:gd name="connsiteX247" fmla="*/ 181923 w 606064"/>
              <a:gd name="connsiteY247" fmla="*/ 0 h 606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606064" h="606369">
                <a:moveTo>
                  <a:pt x="357778" y="445341"/>
                </a:moveTo>
                <a:cubicBezTo>
                  <a:pt x="346189" y="445341"/>
                  <a:pt x="334588" y="449771"/>
                  <a:pt x="325716" y="458632"/>
                </a:cubicBezTo>
                <a:cubicBezTo>
                  <a:pt x="308066" y="476258"/>
                  <a:pt x="308066" y="504877"/>
                  <a:pt x="325716" y="522598"/>
                </a:cubicBezTo>
                <a:cubicBezTo>
                  <a:pt x="343461" y="540224"/>
                  <a:pt x="372119" y="540224"/>
                  <a:pt x="389769" y="522598"/>
                </a:cubicBezTo>
                <a:cubicBezTo>
                  <a:pt x="407514" y="504877"/>
                  <a:pt x="407514" y="476258"/>
                  <a:pt x="389769" y="458632"/>
                </a:cubicBezTo>
                <a:cubicBezTo>
                  <a:pt x="380944" y="449771"/>
                  <a:pt x="369367" y="445341"/>
                  <a:pt x="357778" y="445341"/>
                </a:cubicBezTo>
                <a:close/>
                <a:moveTo>
                  <a:pt x="371644" y="375902"/>
                </a:moveTo>
                <a:cubicBezTo>
                  <a:pt x="372593" y="375902"/>
                  <a:pt x="373637" y="375997"/>
                  <a:pt x="374681" y="376281"/>
                </a:cubicBezTo>
                <a:lnTo>
                  <a:pt x="401631" y="383483"/>
                </a:lnTo>
                <a:cubicBezTo>
                  <a:pt x="404667" y="384242"/>
                  <a:pt x="407229" y="386232"/>
                  <a:pt x="408748" y="388885"/>
                </a:cubicBezTo>
                <a:cubicBezTo>
                  <a:pt x="410266" y="391633"/>
                  <a:pt x="410740" y="394855"/>
                  <a:pt x="409886" y="397888"/>
                </a:cubicBezTo>
                <a:lnTo>
                  <a:pt x="407134" y="408122"/>
                </a:lnTo>
                <a:cubicBezTo>
                  <a:pt x="405901" y="412766"/>
                  <a:pt x="407609" y="417599"/>
                  <a:pt x="411500" y="420536"/>
                </a:cubicBezTo>
                <a:cubicBezTo>
                  <a:pt x="414536" y="422811"/>
                  <a:pt x="417478" y="425369"/>
                  <a:pt x="420325" y="428117"/>
                </a:cubicBezTo>
                <a:cubicBezTo>
                  <a:pt x="423361" y="431245"/>
                  <a:pt x="426113" y="434467"/>
                  <a:pt x="428580" y="437878"/>
                </a:cubicBezTo>
                <a:cubicBezTo>
                  <a:pt x="430763" y="441005"/>
                  <a:pt x="434369" y="442711"/>
                  <a:pt x="438070" y="442711"/>
                </a:cubicBezTo>
                <a:cubicBezTo>
                  <a:pt x="439114" y="442711"/>
                  <a:pt x="440157" y="442616"/>
                  <a:pt x="441106" y="442332"/>
                </a:cubicBezTo>
                <a:lnTo>
                  <a:pt x="451639" y="439489"/>
                </a:lnTo>
                <a:cubicBezTo>
                  <a:pt x="452683" y="439300"/>
                  <a:pt x="453727" y="439110"/>
                  <a:pt x="454676" y="439110"/>
                </a:cubicBezTo>
                <a:cubicBezTo>
                  <a:pt x="459895" y="439110"/>
                  <a:pt x="464640" y="442616"/>
                  <a:pt x="466063" y="447828"/>
                </a:cubicBezTo>
                <a:lnTo>
                  <a:pt x="473275" y="474742"/>
                </a:lnTo>
                <a:cubicBezTo>
                  <a:pt x="474129" y="477774"/>
                  <a:pt x="473655" y="480996"/>
                  <a:pt x="472136" y="483649"/>
                </a:cubicBezTo>
                <a:cubicBezTo>
                  <a:pt x="470618" y="486398"/>
                  <a:pt x="468056" y="488293"/>
                  <a:pt x="465019" y="489146"/>
                </a:cubicBezTo>
                <a:lnTo>
                  <a:pt x="453822" y="492083"/>
                </a:lnTo>
                <a:cubicBezTo>
                  <a:pt x="449267" y="493315"/>
                  <a:pt x="445851" y="497201"/>
                  <a:pt x="445187" y="501939"/>
                </a:cubicBezTo>
                <a:cubicBezTo>
                  <a:pt x="444143" y="509804"/>
                  <a:pt x="442055" y="517480"/>
                  <a:pt x="438829" y="524872"/>
                </a:cubicBezTo>
                <a:cubicBezTo>
                  <a:pt x="437026" y="529231"/>
                  <a:pt x="437975" y="534348"/>
                  <a:pt x="441391" y="537760"/>
                </a:cubicBezTo>
                <a:lnTo>
                  <a:pt x="449742" y="546099"/>
                </a:lnTo>
                <a:cubicBezTo>
                  <a:pt x="454296" y="550648"/>
                  <a:pt x="454296" y="558134"/>
                  <a:pt x="449742" y="562683"/>
                </a:cubicBezTo>
                <a:lnTo>
                  <a:pt x="430004" y="582394"/>
                </a:lnTo>
                <a:cubicBezTo>
                  <a:pt x="427726" y="584573"/>
                  <a:pt x="424785" y="585805"/>
                  <a:pt x="421653" y="585805"/>
                </a:cubicBezTo>
                <a:cubicBezTo>
                  <a:pt x="418522" y="585805"/>
                  <a:pt x="415580" y="584573"/>
                  <a:pt x="413397" y="582394"/>
                </a:cubicBezTo>
                <a:lnTo>
                  <a:pt x="405047" y="574055"/>
                </a:lnTo>
                <a:cubicBezTo>
                  <a:pt x="402769" y="571875"/>
                  <a:pt x="399733" y="570643"/>
                  <a:pt x="396696" y="570643"/>
                </a:cubicBezTo>
                <a:cubicBezTo>
                  <a:pt x="395178" y="570643"/>
                  <a:pt x="393565" y="570927"/>
                  <a:pt x="392046" y="571591"/>
                </a:cubicBezTo>
                <a:cubicBezTo>
                  <a:pt x="384645" y="574718"/>
                  <a:pt x="376958" y="576898"/>
                  <a:pt x="369177" y="577940"/>
                </a:cubicBezTo>
                <a:cubicBezTo>
                  <a:pt x="364432" y="578509"/>
                  <a:pt x="360542" y="581920"/>
                  <a:pt x="359308" y="586469"/>
                </a:cubicBezTo>
                <a:lnTo>
                  <a:pt x="356272" y="597651"/>
                </a:lnTo>
                <a:cubicBezTo>
                  <a:pt x="355512" y="600683"/>
                  <a:pt x="353520" y="603242"/>
                  <a:pt x="350863" y="604853"/>
                </a:cubicBezTo>
                <a:cubicBezTo>
                  <a:pt x="349060" y="605895"/>
                  <a:pt x="346972" y="606369"/>
                  <a:pt x="344979" y="606369"/>
                </a:cubicBezTo>
                <a:cubicBezTo>
                  <a:pt x="343935" y="606369"/>
                  <a:pt x="342892" y="606274"/>
                  <a:pt x="341943" y="605990"/>
                </a:cubicBezTo>
                <a:lnTo>
                  <a:pt x="314898" y="598788"/>
                </a:lnTo>
                <a:cubicBezTo>
                  <a:pt x="308635" y="597082"/>
                  <a:pt x="304934" y="590638"/>
                  <a:pt x="306642" y="584384"/>
                </a:cubicBezTo>
                <a:lnTo>
                  <a:pt x="309489" y="573865"/>
                </a:lnTo>
                <a:cubicBezTo>
                  <a:pt x="310723" y="569127"/>
                  <a:pt x="308920" y="564104"/>
                  <a:pt x="305029" y="561261"/>
                </a:cubicBezTo>
                <a:cubicBezTo>
                  <a:pt x="301613" y="558798"/>
                  <a:pt x="298292" y="556144"/>
                  <a:pt x="295255" y="553017"/>
                </a:cubicBezTo>
                <a:cubicBezTo>
                  <a:pt x="292408" y="550269"/>
                  <a:pt x="289941" y="547331"/>
                  <a:pt x="287569" y="544204"/>
                </a:cubicBezTo>
                <a:cubicBezTo>
                  <a:pt x="285386" y="541266"/>
                  <a:pt x="281875" y="539560"/>
                  <a:pt x="278174" y="539560"/>
                </a:cubicBezTo>
                <a:cubicBezTo>
                  <a:pt x="277130" y="539560"/>
                  <a:pt x="276181" y="539655"/>
                  <a:pt x="275138" y="539939"/>
                </a:cubicBezTo>
                <a:lnTo>
                  <a:pt x="264889" y="542688"/>
                </a:lnTo>
                <a:cubicBezTo>
                  <a:pt x="263845" y="542972"/>
                  <a:pt x="262801" y="543067"/>
                  <a:pt x="261852" y="543067"/>
                </a:cubicBezTo>
                <a:cubicBezTo>
                  <a:pt x="256633" y="543067"/>
                  <a:pt x="251889" y="539655"/>
                  <a:pt x="250465" y="534348"/>
                </a:cubicBezTo>
                <a:lnTo>
                  <a:pt x="243253" y="507435"/>
                </a:lnTo>
                <a:cubicBezTo>
                  <a:pt x="241545" y="501181"/>
                  <a:pt x="245341" y="494737"/>
                  <a:pt x="251604" y="493126"/>
                </a:cubicBezTo>
                <a:lnTo>
                  <a:pt x="261473" y="490378"/>
                </a:lnTo>
                <a:cubicBezTo>
                  <a:pt x="266123" y="489146"/>
                  <a:pt x="269539" y="485260"/>
                  <a:pt x="270108" y="480522"/>
                </a:cubicBezTo>
                <a:cubicBezTo>
                  <a:pt x="271152" y="472278"/>
                  <a:pt x="273335" y="464128"/>
                  <a:pt x="276656" y="456357"/>
                </a:cubicBezTo>
                <a:cubicBezTo>
                  <a:pt x="278554" y="451903"/>
                  <a:pt x="277605" y="446786"/>
                  <a:pt x="274189" y="443374"/>
                </a:cubicBezTo>
                <a:lnTo>
                  <a:pt x="266882" y="436078"/>
                </a:lnTo>
                <a:cubicBezTo>
                  <a:pt x="262232" y="431529"/>
                  <a:pt x="262232" y="424137"/>
                  <a:pt x="266882" y="419494"/>
                </a:cubicBezTo>
                <a:lnTo>
                  <a:pt x="286620" y="399783"/>
                </a:lnTo>
                <a:cubicBezTo>
                  <a:pt x="288897" y="397509"/>
                  <a:pt x="291934" y="396371"/>
                  <a:pt x="294875" y="396371"/>
                </a:cubicBezTo>
                <a:cubicBezTo>
                  <a:pt x="297912" y="396371"/>
                  <a:pt x="300949" y="397509"/>
                  <a:pt x="303226" y="399783"/>
                </a:cubicBezTo>
                <a:lnTo>
                  <a:pt x="310533" y="407080"/>
                </a:lnTo>
                <a:cubicBezTo>
                  <a:pt x="312810" y="409354"/>
                  <a:pt x="315847" y="410586"/>
                  <a:pt x="318883" y="410586"/>
                </a:cubicBezTo>
                <a:cubicBezTo>
                  <a:pt x="320402" y="410586"/>
                  <a:pt x="322015" y="410207"/>
                  <a:pt x="323438" y="409638"/>
                </a:cubicBezTo>
                <a:cubicBezTo>
                  <a:pt x="331220" y="406227"/>
                  <a:pt x="339380" y="404047"/>
                  <a:pt x="347636" y="403100"/>
                </a:cubicBezTo>
                <a:cubicBezTo>
                  <a:pt x="352381" y="402531"/>
                  <a:pt x="356366" y="399120"/>
                  <a:pt x="357600" y="394476"/>
                </a:cubicBezTo>
                <a:lnTo>
                  <a:pt x="360257" y="384526"/>
                </a:lnTo>
                <a:cubicBezTo>
                  <a:pt x="361680" y="379314"/>
                  <a:pt x="366425" y="375902"/>
                  <a:pt x="371644" y="375902"/>
                </a:cubicBezTo>
                <a:close/>
                <a:moveTo>
                  <a:pt x="523660" y="343818"/>
                </a:moveTo>
                <a:cubicBezTo>
                  <a:pt x="515417" y="343818"/>
                  <a:pt x="507162" y="346968"/>
                  <a:pt x="500852" y="353269"/>
                </a:cubicBezTo>
                <a:cubicBezTo>
                  <a:pt x="488328" y="365776"/>
                  <a:pt x="488328" y="386147"/>
                  <a:pt x="500947" y="398749"/>
                </a:cubicBezTo>
                <a:cubicBezTo>
                  <a:pt x="513472" y="411255"/>
                  <a:pt x="533872" y="411255"/>
                  <a:pt x="546397" y="398749"/>
                </a:cubicBezTo>
                <a:cubicBezTo>
                  <a:pt x="559017" y="386147"/>
                  <a:pt x="559017" y="365776"/>
                  <a:pt x="546397" y="353269"/>
                </a:cubicBezTo>
                <a:cubicBezTo>
                  <a:pt x="540134" y="346968"/>
                  <a:pt x="531903" y="343818"/>
                  <a:pt x="523660" y="343818"/>
                </a:cubicBezTo>
                <a:close/>
                <a:moveTo>
                  <a:pt x="165899" y="308936"/>
                </a:moveTo>
                <a:cubicBezTo>
                  <a:pt x="171395" y="309976"/>
                  <a:pt x="176985" y="310544"/>
                  <a:pt x="182671" y="310544"/>
                </a:cubicBezTo>
                <a:cubicBezTo>
                  <a:pt x="188261" y="310544"/>
                  <a:pt x="193852" y="309976"/>
                  <a:pt x="199347" y="308936"/>
                </a:cubicBezTo>
                <a:lnTo>
                  <a:pt x="199347" y="327565"/>
                </a:lnTo>
                <a:lnTo>
                  <a:pt x="165899" y="327565"/>
                </a:lnTo>
                <a:close/>
                <a:moveTo>
                  <a:pt x="535675" y="294714"/>
                </a:moveTo>
                <a:lnTo>
                  <a:pt x="554842" y="299830"/>
                </a:lnTo>
                <a:cubicBezTo>
                  <a:pt x="556929" y="300399"/>
                  <a:pt x="558827" y="301820"/>
                  <a:pt x="559871" y="303715"/>
                </a:cubicBezTo>
                <a:cubicBezTo>
                  <a:pt x="561009" y="305610"/>
                  <a:pt x="561294" y="307884"/>
                  <a:pt x="560724" y="310063"/>
                </a:cubicBezTo>
                <a:lnTo>
                  <a:pt x="558732" y="317359"/>
                </a:lnTo>
                <a:cubicBezTo>
                  <a:pt x="557878" y="320581"/>
                  <a:pt x="559111" y="324086"/>
                  <a:pt x="561863" y="326171"/>
                </a:cubicBezTo>
                <a:cubicBezTo>
                  <a:pt x="564045" y="327781"/>
                  <a:pt x="566133" y="329582"/>
                  <a:pt x="568125" y="331571"/>
                </a:cubicBezTo>
                <a:cubicBezTo>
                  <a:pt x="570308" y="333751"/>
                  <a:pt x="572206" y="336119"/>
                  <a:pt x="574008" y="338488"/>
                </a:cubicBezTo>
                <a:cubicBezTo>
                  <a:pt x="576001" y="341331"/>
                  <a:pt x="579606" y="342562"/>
                  <a:pt x="582927" y="341710"/>
                </a:cubicBezTo>
                <a:lnTo>
                  <a:pt x="590423" y="339720"/>
                </a:lnTo>
                <a:cubicBezTo>
                  <a:pt x="592606" y="339151"/>
                  <a:pt x="594883" y="339436"/>
                  <a:pt x="596781" y="340478"/>
                </a:cubicBezTo>
                <a:cubicBezTo>
                  <a:pt x="598678" y="341615"/>
                  <a:pt x="600102" y="343415"/>
                  <a:pt x="600671" y="345594"/>
                </a:cubicBezTo>
                <a:lnTo>
                  <a:pt x="605795" y="364734"/>
                </a:lnTo>
                <a:cubicBezTo>
                  <a:pt x="606933" y="369187"/>
                  <a:pt x="604371" y="373735"/>
                  <a:pt x="599912" y="374967"/>
                </a:cubicBezTo>
                <a:lnTo>
                  <a:pt x="591941" y="377051"/>
                </a:lnTo>
                <a:cubicBezTo>
                  <a:pt x="588621" y="377904"/>
                  <a:pt x="586248" y="380651"/>
                  <a:pt x="585774" y="384062"/>
                </a:cubicBezTo>
                <a:cubicBezTo>
                  <a:pt x="585110" y="389558"/>
                  <a:pt x="583592" y="395053"/>
                  <a:pt x="581314" y="400359"/>
                </a:cubicBezTo>
                <a:cubicBezTo>
                  <a:pt x="579986" y="403486"/>
                  <a:pt x="580650" y="407086"/>
                  <a:pt x="583117" y="409455"/>
                </a:cubicBezTo>
                <a:lnTo>
                  <a:pt x="589000" y="415424"/>
                </a:lnTo>
                <a:cubicBezTo>
                  <a:pt x="592321" y="418646"/>
                  <a:pt x="592321" y="423952"/>
                  <a:pt x="589000" y="427268"/>
                </a:cubicBezTo>
                <a:lnTo>
                  <a:pt x="574957" y="441196"/>
                </a:lnTo>
                <a:cubicBezTo>
                  <a:pt x="571731" y="444512"/>
                  <a:pt x="566418" y="444512"/>
                  <a:pt x="563191" y="441196"/>
                </a:cubicBezTo>
                <a:lnTo>
                  <a:pt x="557214" y="435322"/>
                </a:lnTo>
                <a:cubicBezTo>
                  <a:pt x="554842" y="432858"/>
                  <a:pt x="551141" y="432195"/>
                  <a:pt x="548010" y="433521"/>
                </a:cubicBezTo>
                <a:cubicBezTo>
                  <a:pt x="542791" y="435795"/>
                  <a:pt x="537288" y="437311"/>
                  <a:pt x="531690" y="438069"/>
                </a:cubicBezTo>
                <a:cubicBezTo>
                  <a:pt x="528369" y="438448"/>
                  <a:pt x="525617" y="440912"/>
                  <a:pt x="524763" y="444133"/>
                </a:cubicBezTo>
                <a:lnTo>
                  <a:pt x="522676" y="452092"/>
                </a:lnTo>
                <a:cubicBezTo>
                  <a:pt x="522012" y="454272"/>
                  <a:pt x="520683" y="456072"/>
                  <a:pt x="518691" y="457114"/>
                </a:cubicBezTo>
                <a:cubicBezTo>
                  <a:pt x="516793" y="458251"/>
                  <a:pt x="514516" y="458535"/>
                  <a:pt x="512428" y="457967"/>
                </a:cubicBezTo>
                <a:lnTo>
                  <a:pt x="493262" y="452850"/>
                </a:lnTo>
                <a:cubicBezTo>
                  <a:pt x="491079" y="452282"/>
                  <a:pt x="489276" y="450861"/>
                  <a:pt x="488138" y="448966"/>
                </a:cubicBezTo>
                <a:cubicBezTo>
                  <a:pt x="486999" y="447071"/>
                  <a:pt x="486715" y="444797"/>
                  <a:pt x="487284" y="442617"/>
                </a:cubicBezTo>
                <a:lnTo>
                  <a:pt x="489371" y="435132"/>
                </a:lnTo>
                <a:cubicBezTo>
                  <a:pt x="490225" y="431816"/>
                  <a:pt x="488992" y="428216"/>
                  <a:pt x="486145" y="426226"/>
                </a:cubicBezTo>
                <a:cubicBezTo>
                  <a:pt x="483773" y="424426"/>
                  <a:pt x="481401" y="422531"/>
                  <a:pt x="479219" y="420351"/>
                </a:cubicBezTo>
                <a:cubicBezTo>
                  <a:pt x="477226" y="418362"/>
                  <a:pt x="475423" y="416277"/>
                  <a:pt x="473810" y="414098"/>
                </a:cubicBezTo>
                <a:cubicBezTo>
                  <a:pt x="471723" y="411350"/>
                  <a:pt x="468212" y="410213"/>
                  <a:pt x="464891" y="411066"/>
                </a:cubicBezTo>
                <a:lnTo>
                  <a:pt x="457680" y="412961"/>
                </a:lnTo>
                <a:cubicBezTo>
                  <a:pt x="455498" y="413529"/>
                  <a:pt x="453220" y="413245"/>
                  <a:pt x="451323" y="412203"/>
                </a:cubicBezTo>
                <a:cubicBezTo>
                  <a:pt x="449425" y="411066"/>
                  <a:pt x="448002" y="409266"/>
                  <a:pt x="447432" y="407086"/>
                </a:cubicBezTo>
                <a:lnTo>
                  <a:pt x="442309" y="387947"/>
                </a:lnTo>
                <a:cubicBezTo>
                  <a:pt x="441739" y="385768"/>
                  <a:pt x="442024" y="383494"/>
                  <a:pt x="443068" y="381599"/>
                </a:cubicBezTo>
                <a:cubicBezTo>
                  <a:pt x="444206" y="379704"/>
                  <a:pt x="446009" y="378283"/>
                  <a:pt x="448191" y="377714"/>
                </a:cubicBezTo>
                <a:lnTo>
                  <a:pt x="455213" y="375819"/>
                </a:lnTo>
                <a:cubicBezTo>
                  <a:pt x="458534" y="374967"/>
                  <a:pt x="461001" y="372124"/>
                  <a:pt x="461380" y="368808"/>
                </a:cubicBezTo>
                <a:cubicBezTo>
                  <a:pt x="462045" y="362933"/>
                  <a:pt x="463658" y="357154"/>
                  <a:pt x="466030" y="351658"/>
                </a:cubicBezTo>
                <a:cubicBezTo>
                  <a:pt x="467358" y="348531"/>
                  <a:pt x="466694" y="344836"/>
                  <a:pt x="464227" y="342468"/>
                </a:cubicBezTo>
                <a:lnTo>
                  <a:pt x="459008" y="337256"/>
                </a:lnTo>
                <a:cubicBezTo>
                  <a:pt x="455782" y="334035"/>
                  <a:pt x="455782" y="328729"/>
                  <a:pt x="459008" y="325413"/>
                </a:cubicBezTo>
                <a:lnTo>
                  <a:pt x="473051" y="311485"/>
                </a:lnTo>
                <a:cubicBezTo>
                  <a:pt x="476372" y="308168"/>
                  <a:pt x="481591" y="308168"/>
                  <a:pt x="484912" y="311485"/>
                </a:cubicBezTo>
                <a:lnTo>
                  <a:pt x="490035" y="316601"/>
                </a:lnTo>
                <a:cubicBezTo>
                  <a:pt x="492502" y="319065"/>
                  <a:pt x="496108" y="319728"/>
                  <a:pt x="499334" y="318401"/>
                </a:cubicBezTo>
                <a:cubicBezTo>
                  <a:pt x="504837" y="316033"/>
                  <a:pt x="510625" y="314517"/>
                  <a:pt x="516508" y="313759"/>
                </a:cubicBezTo>
                <a:cubicBezTo>
                  <a:pt x="519829" y="313380"/>
                  <a:pt x="522676" y="310916"/>
                  <a:pt x="523530" y="307600"/>
                </a:cubicBezTo>
                <a:lnTo>
                  <a:pt x="525427" y="300588"/>
                </a:lnTo>
                <a:cubicBezTo>
                  <a:pt x="526661" y="296135"/>
                  <a:pt x="531215" y="293482"/>
                  <a:pt x="535675" y="294714"/>
                </a:cubicBezTo>
                <a:close/>
                <a:moveTo>
                  <a:pt x="94515" y="261727"/>
                </a:moveTo>
                <a:cubicBezTo>
                  <a:pt x="98975" y="267222"/>
                  <a:pt x="103624" y="272338"/>
                  <a:pt x="108369" y="276980"/>
                </a:cubicBezTo>
                <a:lnTo>
                  <a:pt x="90814" y="282190"/>
                </a:lnTo>
                <a:cubicBezTo>
                  <a:pt x="102106" y="344338"/>
                  <a:pt x="123552" y="412549"/>
                  <a:pt x="149838" y="446086"/>
                </a:cubicBezTo>
                <a:lnTo>
                  <a:pt x="165780" y="339980"/>
                </a:lnTo>
                <a:lnTo>
                  <a:pt x="199467" y="339980"/>
                </a:lnTo>
                <a:lnTo>
                  <a:pt x="215410" y="446086"/>
                </a:lnTo>
                <a:cubicBezTo>
                  <a:pt x="241695" y="412644"/>
                  <a:pt x="263141" y="344338"/>
                  <a:pt x="274434" y="282190"/>
                </a:cubicBezTo>
                <a:lnTo>
                  <a:pt x="256878" y="276980"/>
                </a:lnTo>
                <a:cubicBezTo>
                  <a:pt x="261623" y="272338"/>
                  <a:pt x="266273" y="267222"/>
                  <a:pt x="270733" y="261727"/>
                </a:cubicBezTo>
                <a:lnTo>
                  <a:pt x="277565" y="263717"/>
                </a:lnTo>
                <a:lnTo>
                  <a:pt x="339341" y="282096"/>
                </a:lnTo>
                <a:cubicBezTo>
                  <a:pt x="354714" y="286738"/>
                  <a:pt x="365247" y="300759"/>
                  <a:pt x="365247" y="316770"/>
                </a:cubicBezTo>
                <a:lnTo>
                  <a:pt x="365247" y="346801"/>
                </a:lnTo>
                <a:cubicBezTo>
                  <a:pt x="365247" y="350212"/>
                  <a:pt x="364868" y="353433"/>
                  <a:pt x="364678" y="356749"/>
                </a:cubicBezTo>
                <a:cubicBezTo>
                  <a:pt x="353291" y="359307"/>
                  <a:pt x="343801" y="367643"/>
                  <a:pt x="340670" y="379296"/>
                </a:cubicBezTo>
                <a:lnTo>
                  <a:pt x="339436" y="383843"/>
                </a:lnTo>
                <a:cubicBezTo>
                  <a:pt x="333173" y="384886"/>
                  <a:pt x="326910" y="386591"/>
                  <a:pt x="320837" y="388865"/>
                </a:cubicBezTo>
                <a:lnTo>
                  <a:pt x="317516" y="385454"/>
                </a:lnTo>
                <a:cubicBezTo>
                  <a:pt x="311442" y="379486"/>
                  <a:pt x="303376" y="376075"/>
                  <a:pt x="294836" y="376075"/>
                </a:cubicBezTo>
                <a:cubicBezTo>
                  <a:pt x="286295" y="376075"/>
                  <a:pt x="278324" y="379486"/>
                  <a:pt x="272251" y="385454"/>
                </a:cubicBezTo>
                <a:lnTo>
                  <a:pt x="252513" y="405159"/>
                </a:lnTo>
                <a:cubicBezTo>
                  <a:pt x="246440" y="411222"/>
                  <a:pt x="243119" y="419275"/>
                  <a:pt x="243119" y="427801"/>
                </a:cubicBezTo>
                <a:cubicBezTo>
                  <a:pt x="243119" y="436328"/>
                  <a:pt x="246440" y="444380"/>
                  <a:pt x="252513" y="450349"/>
                </a:cubicBezTo>
                <a:lnTo>
                  <a:pt x="255834" y="453759"/>
                </a:lnTo>
                <a:cubicBezTo>
                  <a:pt x="253557" y="459823"/>
                  <a:pt x="251944" y="465981"/>
                  <a:pt x="250805" y="472233"/>
                </a:cubicBezTo>
                <a:lnTo>
                  <a:pt x="246250" y="473465"/>
                </a:lnTo>
                <a:cubicBezTo>
                  <a:pt x="229264" y="478012"/>
                  <a:pt x="219110" y="495539"/>
                  <a:pt x="223665" y="512591"/>
                </a:cubicBezTo>
                <a:lnTo>
                  <a:pt x="226607" y="523581"/>
                </a:lnTo>
                <a:cubicBezTo>
                  <a:pt x="212468" y="527086"/>
                  <a:pt x="197854" y="529170"/>
                  <a:pt x="182671" y="529170"/>
                </a:cubicBezTo>
                <a:cubicBezTo>
                  <a:pt x="81799" y="529170"/>
                  <a:pt x="0" y="447507"/>
                  <a:pt x="0" y="346801"/>
                </a:cubicBezTo>
                <a:lnTo>
                  <a:pt x="0" y="316770"/>
                </a:lnTo>
                <a:cubicBezTo>
                  <a:pt x="0" y="300759"/>
                  <a:pt x="10533" y="286738"/>
                  <a:pt x="25906" y="282096"/>
                </a:cubicBezTo>
                <a:close/>
                <a:moveTo>
                  <a:pt x="201379" y="138328"/>
                </a:moveTo>
                <a:lnTo>
                  <a:pt x="201379" y="147613"/>
                </a:lnTo>
                <a:cubicBezTo>
                  <a:pt x="202992" y="148750"/>
                  <a:pt x="204510" y="149887"/>
                  <a:pt x="205934" y="151308"/>
                </a:cubicBezTo>
                <a:cubicBezTo>
                  <a:pt x="207737" y="153108"/>
                  <a:pt x="207737" y="156045"/>
                  <a:pt x="205934" y="157940"/>
                </a:cubicBezTo>
                <a:cubicBezTo>
                  <a:pt x="205080" y="158793"/>
                  <a:pt x="203846" y="159266"/>
                  <a:pt x="202707" y="159266"/>
                </a:cubicBezTo>
                <a:cubicBezTo>
                  <a:pt x="202423" y="159266"/>
                  <a:pt x="202328" y="159077"/>
                  <a:pt x="202043" y="158982"/>
                </a:cubicBezTo>
                <a:cubicBezTo>
                  <a:pt x="203561" y="163625"/>
                  <a:pt x="207642" y="167035"/>
                  <a:pt x="212767" y="167035"/>
                </a:cubicBezTo>
                <a:lnTo>
                  <a:pt x="244275" y="167035"/>
                </a:lnTo>
                <a:cubicBezTo>
                  <a:pt x="250539" y="167035"/>
                  <a:pt x="255569" y="161919"/>
                  <a:pt x="255569" y="155666"/>
                </a:cubicBezTo>
                <a:lnTo>
                  <a:pt x="255569" y="138328"/>
                </a:lnTo>
                <a:close/>
                <a:moveTo>
                  <a:pt x="108183" y="138328"/>
                </a:moveTo>
                <a:lnTo>
                  <a:pt x="108183" y="155666"/>
                </a:lnTo>
                <a:cubicBezTo>
                  <a:pt x="108183" y="161919"/>
                  <a:pt x="113308" y="167035"/>
                  <a:pt x="119571" y="167035"/>
                </a:cubicBezTo>
                <a:lnTo>
                  <a:pt x="151080" y="167035"/>
                </a:lnTo>
                <a:cubicBezTo>
                  <a:pt x="156109" y="167035"/>
                  <a:pt x="160285" y="163625"/>
                  <a:pt x="161709" y="159077"/>
                </a:cubicBezTo>
                <a:cubicBezTo>
                  <a:pt x="160380" y="159172"/>
                  <a:pt x="158957" y="158982"/>
                  <a:pt x="157913" y="157940"/>
                </a:cubicBezTo>
                <a:cubicBezTo>
                  <a:pt x="156109" y="156045"/>
                  <a:pt x="156109" y="153108"/>
                  <a:pt x="157913" y="151308"/>
                </a:cubicBezTo>
                <a:cubicBezTo>
                  <a:pt x="159241" y="149887"/>
                  <a:pt x="160855" y="148750"/>
                  <a:pt x="162373" y="147707"/>
                </a:cubicBezTo>
                <a:lnTo>
                  <a:pt x="162373" y="138328"/>
                </a:lnTo>
                <a:close/>
                <a:moveTo>
                  <a:pt x="73733" y="129516"/>
                </a:moveTo>
                <a:cubicBezTo>
                  <a:pt x="73164" y="129516"/>
                  <a:pt x="72025" y="129706"/>
                  <a:pt x="71360" y="129895"/>
                </a:cubicBezTo>
                <a:cubicBezTo>
                  <a:pt x="65951" y="131790"/>
                  <a:pt x="63673" y="137854"/>
                  <a:pt x="62724" y="141265"/>
                </a:cubicBezTo>
                <a:cubicBezTo>
                  <a:pt x="60826" y="148465"/>
                  <a:pt x="61395" y="157466"/>
                  <a:pt x="64432" y="165993"/>
                </a:cubicBezTo>
                <a:cubicBezTo>
                  <a:pt x="69937" y="181910"/>
                  <a:pt x="81230" y="190437"/>
                  <a:pt x="89012" y="190437"/>
                </a:cubicBezTo>
                <a:cubicBezTo>
                  <a:pt x="92714" y="190437"/>
                  <a:pt x="96510" y="192616"/>
                  <a:pt x="97933" y="196027"/>
                </a:cubicBezTo>
                <a:cubicBezTo>
                  <a:pt x="114162" y="233167"/>
                  <a:pt x="144721" y="272865"/>
                  <a:pt x="181923" y="272865"/>
                </a:cubicBezTo>
                <a:cubicBezTo>
                  <a:pt x="219031" y="272865"/>
                  <a:pt x="249685" y="233167"/>
                  <a:pt x="265913" y="196027"/>
                </a:cubicBezTo>
                <a:cubicBezTo>
                  <a:pt x="267337" y="192616"/>
                  <a:pt x="270089" y="190722"/>
                  <a:pt x="274549" y="190437"/>
                </a:cubicBezTo>
                <a:cubicBezTo>
                  <a:pt x="282616" y="190437"/>
                  <a:pt x="293910" y="181910"/>
                  <a:pt x="299414" y="165993"/>
                </a:cubicBezTo>
                <a:cubicBezTo>
                  <a:pt x="305583" y="148276"/>
                  <a:pt x="300648" y="132738"/>
                  <a:pt x="292391" y="129895"/>
                </a:cubicBezTo>
                <a:cubicBezTo>
                  <a:pt x="292296" y="129801"/>
                  <a:pt x="292012" y="129801"/>
                  <a:pt x="291727" y="129706"/>
                </a:cubicBezTo>
                <a:cubicBezTo>
                  <a:pt x="287646" y="128758"/>
                  <a:pt x="283470" y="129706"/>
                  <a:pt x="280149" y="132169"/>
                </a:cubicBezTo>
                <a:cubicBezTo>
                  <a:pt x="272177" y="138233"/>
                  <a:pt x="266767" y="146002"/>
                  <a:pt x="264964" y="148844"/>
                </a:cubicBezTo>
                <a:lnTo>
                  <a:pt x="264964" y="155666"/>
                </a:lnTo>
                <a:cubicBezTo>
                  <a:pt x="264964" y="167035"/>
                  <a:pt x="255664" y="176320"/>
                  <a:pt x="244275" y="176320"/>
                </a:cubicBezTo>
                <a:lnTo>
                  <a:pt x="212767" y="176320"/>
                </a:lnTo>
                <a:cubicBezTo>
                  <a:pt x="201379" y="176320"/>
                  <a:pt x="192078" y="167035"/>
                  <a:pt x="192078" y="155666"/>
                </a:cubicBezTo>
                <a:lnTo>
                  <a:pt x="192078" y="153203"/>
                </a:lnTo>
                <a:cubicBezTo>
                  <a:pt x="185625" y="150360"/>
                  <a:pt x="178222" y="150360"/>
                  <a:pt x="171769" y="153203"/>
                </a:cubicBezTo>
                <a:lnTo>
                  <a:pt x="171769" y="155666"/>
                </a:lnTo>
                <a:cubicBezTo>
                  <a:pt x="171769" y="167035"/>
                  <a:pt x="162468" y="176320"/>
                  <a:pt x="151080" y="176320"/>
                </a:cubicBezTo>
                <a:lnTo>
                  <a:pt x="119571" y="176320"/>
                </a:lnTo>
                <a:cubicBezTo>
                  <a:pt x="108183" y="176320"/>
                  <a:pt x="98882" y="167035"/>
                  <a:pt x="98882" y="155666"/>
                </a:cubicBezTo>
                <a:lnTo>
                  <a:pt x="98882" y="148750"/>
                </a:lnTo>
                <a:cubicBezTo>
                  <a:pt x="97079" y="145907"/>
                  <a:pt x="91670" y="138233"/>
                  <a:pt x="83793" y="132264"/>
                </a:cubicBezTo>
                <a:cubicBezTo>
                  <a:pt x="80946" y="130085"/>
                  <a:pt x="77339" y="129043"/>
                  <a:pt x="73828" y="129516"/>
                </a:cubicBezTo>
                <a:cubicBezTo>
                  <a:pt x="73733" y="129516"/>
                  <a:pt x="73733" y="129516"/>
                  <a:pt x="73733" y="129516"/>
                </a:cubicBezTo>
                <a:close/>
                <a:moveTo>
                  <a:pt x="181923" y="18570"/>
                </a:moveTo>
                <a:cubicBezTo>
                  <a:pt x="157913" y="18570"/>
                  <a:pt x="136085" y="28045"/>
                  <a:pt x="118812" y="43299"/>
                </a:cubicBezTo>
                <a:lnTo>
                  <a:pt x="117863" y="52489"/>
                </a:lnTo>
                <a:cubicBezTo>
                  <a:pt x="117009" y="61205"/>
                  <a:pt x="114636" y="69638"/>
                  <a:pt x="110745" y="77501"/>
                </a:cubicBezTo>
                <a:lnTo>
                  <a:pt x="88063" y="123926"/>
                </a:lnTo>
                <a:cubicBezTo>
                  <a:pt x="92334" y="126958"/>
                  <a:pt x="95940" y="130369"/>
                  <a:pt x="98882" y="133590"/>
                </a:cubicBezTo>
                <a:cubicBezTo>
                  <a:pt x="98882" y="131032"/>
                  <a:pt x="100970" y="128948"/>
                  <a:pt x="103533" y="128948"/>
                </a:cubicBezTo>
                <a:lnTo>
                  <a:pt x="167023" y="128948"/>
                </a:lnTo>
                <a:cubicBezTo>
                  <a:pt x="169681" y="128948"/>
                  <a:pt x="171769" y="131032"/>
                  <a:pt x="171769" y="133685"/>
                </a:cubicBezTo>
                <a:lnTo>
                  <a:pt x="171769" y="143349"/>
                </a:lnTo>
                <a:cubicBezTo>
                  <a:pt x="178317" y="141359"/>
                  <a:pt x="185435" y="141359"/>
                  <a:pt x="192078" y="143349"/>
                </a:cubicBezTo>
                <a:lnTo>
                  <a:pt x="192078" y="133685"/>
                </a:lnTo>
                <a:cubicBezTo>
                  <a:pt x="192078" y="131032"/>
                  <a:pt x="194166" y="128948"/>
                  <a:pt x="196728" y="128948"/>
                </a:cubicBezTo>
                <a:lnTo>
                  <a:pt x="260314" y="128948"/>
                </a:lnTo>
                <a:cubicBezTo>
                  <a:pt x="262781" y="128948"/>
                  <a:pt x="264964" y="131032"/>
                  <a:pt x="264964" y="133685"/>
                </a:cubicBezTo>
                <a:cubicBezTo>
                  <a:pt x="267906" y="130369"/>
                  <a:pt x="271513" y="127053"/>
                  <a:pt x="275783" y="123926"/>
                </a:cubicBezTo>
                <a:lnTo>
                  <a:pt x="253101" y="77501"/>
                </a:lnTo>
                <a:cubicBezTo>
                  <a:pt x="249210" y="69638"/>
                  <a:pt x="246838" y="61205"/>
                  <a:pt x="245983" y="52489"/>
                </a:cubicBezTo>
                <a:lnTo>
                  <a:pt x="245034" y="43299"/>
                </a:lnTo>
                <a:cubicBezTo>
                  <a:pt x="227762" y="28045"/>
                  <a:pt x="205934" y="18570"/>
                  <a:pt x="181923" y="18570"/>
                </a:cubicBezTo>
                <a:close/>
                <a:moveTo>
                  <a:pt x="181923" y="0"/>
                </a:moveTo>
                <a:cubicBezTo>
                  <a:pt x="242852" y="0"/>
                  <a:pt x="293435" y="48983"/>
                  <a:pt x="299794" y="112747"/>
                </a:cubicBezTo>
                <a:cubicBezTo>
                  <a:pt x="318585" y="120231"/>
                  <a:pt x="326082" y="146002"/>
                  <a:pt x="317066" y="172152"/>
                </a:cubicBezTo>
                <a:cubicBezTo>
                  <a:pt x="310328" y="191385"/>
                  <a:pt x="295903" y="205502"/>
                  <a:pt x="280718" y="208534"/>
                </a:cubicBezTo>
                <a:cubicBezTo>
                  <a:pt x="261548" y="249558"/>
                  <a:pt x="226243" y="291435"/>
                  <a:pt x="181923" y="291435"/>
                </a:cubicBezTo>
                <a:cubicBezTo>
                  <a:pt x="137508" y="291435"/>
                  <a:pt x="102299" y="249463"/>
                  <a:pt x="83128" y="208439"/>
                </a:cubicBezTo>
                <a:cubicBezTo>
                  <a:pt x="67659" y="205217"/>
                  <a:pt x="53518" y="191195"/>
                  <a:pt x="46780" y="172152"/>
                </a:cubicBezTo>
                <a:cubicBezTo>
                  <a:pt x="42604" y="160024"/>
                  <a:pt x="41845" y="147423"/>
                  <a:pt x="44692" y="136527"/>
                </a:cubicBezTo>
                <a:cubicBezTo>
                  <a:pt x="47729" y="125063"/>
                  <a:pt x="54752" y="116536"/>
                  <a:pt x="64053" y="112747"/>
                </a:cubicBezTo>
                <a:cubicBezTo>
                  <a:pt x="70316" y="48983"/>
                  <a:pt x="120900" y="0"/>
                  <a:pt x="181923" y="0"/>
                </a:cubicBezTo>
                <a:close/>
              </a:path>
            </a:pathLst>
          </a:custGeom>
          <a:solidFill>
            <a:srgbClr val="002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custDataLst>
      <p:tags r:id="rId1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图片 195"/>
          <p:cNvPicPr>
            <a:picLocks noChangeAspect="1"/>
          </p:cNvPicPr>
          <p:nvPr/>
        </p:nvPicPr>
        <p:blipFill>
          <a:blip r:embed="rId1"/>
          <a:srcRect l="1571" r="39657" b="68554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  <p:sp>
        <p:nvSpPr>
          <p:cNvPr id="198" name="任意多边形: 形状 197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97" name="任意多边形: 形状 196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195" name="图片 194"/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796288" y="117510"/>
            <a:ext cx="1510457" cy="630817"/>
            <a:chOff x="-653254" y="177991"/>
            <a:chExt cx="1510457" cy="630817"/>
          </a:xfrm>
        </p:grpSpPr>
        <p:sp>
          <p:nvSpPr>
            <p:cNvPr id="31" name="矩形: 圆角 30"/>
            <p:cNvSpPr/>
            <p:nvPr/>
          </p:nvSpPr>
          <p:spPr>
            <a:xfrm rot="13189061">
              <a:off x="-218663" y="530500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2" name="矩形: 圆角 31"/>
            <p:cNvSpPr/>
            <p:nvPr/>
          </p:nvSpPr>
          <p:spPr>
            <a:xfrm rot="13189061">
              <a:off x="-535657" y="177991"/>
              <a:ext cx="1205616" cy="134504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3" name="矩形: 圆角 32"/>
            <p:cNvSpPr/>
            <p:nvPr/>
          </p:nvSpPr>
          <p:spPr>
            <a:xfrm rot="13189061">
              <a:off x="83353" y="704858"/>
              <a:ext cx="575692" cy="103950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 rot="13189061">
              <a:off x="-653254" y="468769"/>
              <a:ext cx="1205616" cy="13450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29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5" name="矩形: 圆角 34"/>
            <p:cNvSpPr/>
            <p:nvPr/>
          </p:nvSpPr>
          <p:spPr>
            <a:xfrm rot="13189061">
              <a:off x="-249371" y="373122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20000">
                  <a:schemeClr val="accent1">
                    <a:alpha val="36000"/>
                  </a:schemeClr>
                </a:gs>
                <a:gs pos="24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 rot="13189061">
              <a:off x="-213682" y="672683"/>
              <a:ext cx="575692" cy="109129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" name="椭圆 1"/>
          <p:cNvSpPr/>
          <p:nvPr/>
        </p:nvSpPr>
        <p:spPr>
          <a:xfrm>
            <a:off x="3228071" y="938476"/>
            <a:ext cx="76682" cy="76682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80" name="组合 579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581" name="椭圆 580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2" name="椭圆 581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232" name="组合 231"/>
          <p:cNvGrpSpPr/>
          <p:nvPr/>
        </p:nvGrpSpPr>
        <p:grpSpPr>
          <a:xfrm>
            <a:off x="791710" y="2348952"/>
            <a:ext cx="10828310" cy="1536844"/>
            <a:chOff x="874713" y="3187764"/>
            <a:chExt cx="10440987" cy="1329596"/>
          </a:xfrm>
        </p:grpSpPr>
        <p:sp>
          <p:nvSpPr>
            <p:cNvPr id="242" name="弧形 241"/>
            <p:cNvSpPr/>
            <p:nvPr/>
          </p:nvSpPr>
          <p:spPr>
            <a:xfrm>
              <a:off x="9986104" y="3187764"/>
              <a:ext cx="1329596" cy="1329596"/>
            </a:xfrm>
            <a:prstGeom prst="arc">
              <a:avLst>
                <a:gd name="adj1" fmla="val 16200000"/>
                <a:gd name="adj2" fmla="val 5502652"/>
              </a:avLst>
            </a:prstGeom>
            <a:ln w="28575">
              <a:solidFill>
                <a:srgbClr val="D2A99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Microsoft YaHei" panose="020B0503020204020204" charset="-122"/>
                <a:cs typeface="+mn-cs"/>
              </a:endParaRPr>
            </a:p>
          </p:txBody>
        </p:sp>
        <p:cxnSp>
          <p:nvCxnSpPr>
            <p:cNvPr id="243" name="直接连接符 242"/>
            <p:cNvCxnSpPr/>
            <p:nvPr/>
          </p:nvCxnSpPr>
          <p:spPr>
            <a:xfrm flipV="1">
              <a:off x="874713" y="3187764"/>
              <a:ext cx="9776189" cy="1022"/>
            </a:xfrm>
            <a:prstGeom prst="line">
              <a:avLst/>
            </a:prstGeom>
            <a:ln w="28575">
              <a:solidFill>
                <a:srgbClr val="D2A99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直接连接符 243"/>
            <p:cNvCxnSpPr/>
            <p:nvPr/>
          </p:nvCxnSpPr>
          <p:spPr>
            <a:xfrm>
              <a:off x="874713" y="4515345"/>
              <a:ext cx="9776189" cy="1022"/>
            </a:xfrm>
            <a:prstGeom prst="line">
              <a:avLst/>
            </a:prstGeom>
            <a:ln w="28575">
              <a:solidFill>
                <a:srgbClr val="D2A99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4" name="椭圆 233"/>
          <p:cNvSpPr/>
          <p:nvPr/>
        </p:nvSpPr>
        <p:spPr>
          <a:xfrm>
            <a:off x="1924001" y="2281533"/>
            <a:ext cx="120980" cy="134836"/>
          </a:xfrm>
          <a:prstGeom prst="ellipse">
            <a:avLst/>
          </a:prstGeom>
          <a:solidFill>
            <a:srgbClr val="00A0E3"/>
          </a:solidFill>
          <a:ln w="38100">
            <a:solidFill>
              <a:srgbClr val="F6D6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235" name="椭圆 234"/>
          <p:cNvSpPr/>
          <p:nvPr/>
        </p:nvSpPr>
        <p:spPr>
          <a:xfrm>
            <a:off x="4739348" y="2281533"/>
            <a:ext cx="120980" cy="134836"/>
          </a:xfrm>
          <a:prstGeom prst="ellipse">
            <a:avLst/>
          </a:prstGeom>
          <a:solidFill>
            <a:srgbClr val="00A0E3"/>
          </a:solidFill>
          <a:ln w="38100">
            <a:solidFill>
              <a:srgbClr val="F6D6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236" name="椭圆 235"/>
          <p:cNvSpPr/>
          <p:nvPr/>
        </p:nvSpPr>
        <p:spPr>
          <a:xfrm>
            <a:off x="7551414" y="2281533"/>
            <a:ext cx="120980" cy="134836"/>
          </a:xfrm>
          <a:prstGeom prst="ellipse">
            <a:avLst/>
          </a:prstGeom>
          <a:solidFill>
            <a:srgbClr val="00A0E3"/>
          </a:solidFill>
          <a:ln w="38100">
            <a:solidFill>
              <a:srgbClr val="F6D6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237" name="椭圆 236"/>
          <p:cNvSpPr/>
          <p:nvPr/>
        </p:nvSpPr>
        <p:spPr>
          <a:xfrm>
            <a:off x="10370041" y="2281533"/>
            <a:ext cx="120980" cy="134836"/>
          </a:xfrm>
          <a:prstGeom prst="ellipse">
            <a:avLst/>
          </a:prstGeom>
          <a:solidFill>
            <a:srgbClr val="00A0E3"/>
          </a:solidFill>
          <a:ln w="38100">
            <a:solidFill>
              <a:srgbClr val="F6D6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238" name="椭圆 237"/>
          <p:cNvSpPr/>
          <p:nvPr/>
        </p:nvSpPr>
        <p:spPr>
          <a:xfrm>
            <a:off x="1924001" y="3830835"/>
            <a:ext cx="120980" cy="134836"/>
          </a:xfrm>
          <a:prstGeom prst="ellipse">
            <a:avLst/>
          </a:prstGeom>
          <a:solidFill>
            <a:srgbClr val="00A0E3"/>
          </a:solidFill>
          <a:ln w="38100">
            <a:solidFill>
              <a:srgbClr val="F6D6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239" name="椭圆 238"/>
          <p:cNvSpPr/>
          <p:nvPr/>
        </p:nvSpPr>
        <p:spPr>
          <a:xfrm>
            <a:off x="4739348" y="3830835"/>
            <a:ext cx="120980" cy="134836"/>
          </a:xfrm>
          <a:prstGeom prst="ellipse">
            <a:avLst/>
          </a:prstGeom>
          <a:solidFill>
            <a:srgbClr val="00A0E3"/>
          </a:solidFill>
          <a:ln w="38100">
            <a:solidFill>
              <a:srgbClr val="F6D6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240" name="椭圆 239"/>
          <p:cNvSpPr/>
          <p:nvPr/>
        </p:nvSpPr>
        <p:spPr>
          <a:xfrm>
            <a:off x="7551414" y="3830835"/>
            <a:ext cx="120980" cy="134836"/>
          </a:xfrm>
          <a:prstGeom prst="ellipse">
            <a:avLst/>
          </a:prstGeom>
          <a:solidFill>
            <a:srgbClr val="00A0E3"/>
          </a:solidFill>
          <a:ln w="38100">
            <a:solidFill>
              <a:srgbClr val="F6D6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241" name="椭圆 240"/>
          <p:cNvSpPr/>
          <p:nvPr/>
        </p:nvSpPr>
        <p:spPr>
          <a:xfrm>
            <a:off x="10370041" y="3830835"/>
            <a:ext cx="120980" cy="134836"/>
          </a:xfrm>
          <a:prstGeom prst="ellipse">
            <a:avLst/>
          </a:prstGeom>
          <a:solidFill>
            <a:srgbClr val="00A0E3"/>
          </a:solidFill>
          <a:ln w="38100">
            <a:solidFill>
              <a:srgbClr val="F6D6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Microsoft YaHei" panose="020B0503020204020204" charset="-122"/>
              <a:cs typeface="+mn-cs"/>
            </a:endParaRPr>
          </a:p>
        </p:txBody>
      </p:sp>
      <p:sp>
        <p:nvSpPr>
          <p:cNvPr id="246" name="文本框 245"/>
          <p:cNvSpPr txBox="1"/>
          <p:nvPr/>
        </p:nvSpPr>
        <p:spPr>
          <a:xfrm>
            <a:off x="1960220" y="1664579"/>
            <a:ext cx="1276528" cy="24574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rgbClr val="D2A99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2010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47" name="文本框 246"/>
          <p:cNvSpPr txBox="1"/>
          <p:nvPr/>
        </p:nvSpPr>
        <p:spPr>
          <a:xfrm>
            <a:off x="1960219" y="1920310"/>
            <a:ext cx="1018142" cy="21526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rPr>
              <a:t>推薦使用思源黑體作為被套範本的標準字體搭。</a:t>
            </a:r>
            <a:endParaRPr kumimoji="0" lang="zh-CN" altLang="en-US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249" name="文本框 248"/>
          <p:cNvSpPr txBox="1"/>
          <p:nvPr/>
        </p:nvSpPr>
        <p:spPr>
          <a:xfrm>
            <a:off x="4780218" y="1664579"/>
            <a:ext cx="1276528" cy="24574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rgbClr val="D2A99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2011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50" name="文本框 249"/>
          <p:cNvSpPr txBox="1"/>
          <p:nvPr/>
        </p:nvSpPr>
        <p:spPr>
          <a:xfrm>
            <a:off x="4780217" y="1920310"/>
            <a:ext cx="1018142" cy="21526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rPr>
              <a:t>推薦使用思源黑體作為被套範本的標準字體搭。</a:t>
            </a:r>
            <a:endParaRPr kumimoji="0" lang="zh-CN" altLang="en-US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252" name="文本框 251"/>
          <p:cNvSpPr txBox="1"/>
          <p:nvPr/>
        </p:nvSpPr>
        <p:spPr>
          <a:xfrm>
            <a:off x="7600173" y="1664579"/>
            <a:ext cx="1276528" cy="24574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rgbClr val="D2A99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2012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53" name="文本框 252"/>
          <p:cNvSpPr txBox="1"/>
          <p:nvPr/>
        </p:nvSpPr>
        <p:spPr>
          <a:xfrm>
            <a:off x="7600172" y="1920310"/>
            <a:ext cx="1018142" cy="21526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rPr>
              <a:t>推薦使用思源黑體作為被套範本的標準字體搭。</a:t>
            </a:r>
            <a:endParaRPr kumimoji="0" lang="zh-CN" altLang="en-US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255" name="文本框 254"/>
          <p:cNvSpPr txBox="1"/>
          <p:nvPr/>
        </p:nvSpPr>
        <p:spPr>
          <a:xfrm>
            <a:off x="10420172" y="1664579"/>
            <a:ext cx="1276528" cy="24574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rgbClr val="D2A99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2013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56" name="文本框 255"/>
          <p:cNvSpPr txBox="1"/>
          <p:nvPr/>
        </p:nvSpPr>
        <p:spPr>
          <a:xfrm>
            <a:off x="10420171" y="1920310"/>
            <a:ext cx="1018142" cy="21526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rPr>
              <a:t>推薦使用思源黑體作為被套範本的標準字體搭。</a:t>
            </a:r>
            <a:endParaRPr kumimoji="0" lang="zh-CN" altLang="en-US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258" name="文本框 257"/>
          <p:cNvSpPr txBox="1"/>
          <p:nvPr/>
        </p:nvSpPr>
        <p:spPr>
          <a:xfrm>
            <a:off x="1857442" y="4165519"/>
            <a:ext cx="1276528" cy="24574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rgbClr val="D2A99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2014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59" name="文本框 258"/>
          <p:cNvSpPr txBox="1"/>
          <p:nvPr/>
        </p:nvSpPr>
        <p:spPr>
          <a:xfrm>
            <a:off x="1857441" y="4421250"/>
            <a:ext cx="1018142" cy="21526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rPr>
              <a:t>推薦使用思源黑體作為被套範本的標準字體搭。</a:t>
            </a:r>
            <a:endParaRPr kumimoji="0" lang="zh-CN" altLang="en-US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261" name="文本框 260"/>
          <p:cNvSpPr txBox="1"/>
          <p:nvPr/>
        </p:nvSpPr>
        <p:spPr>
          <a:xfrm>
            <a:off x="4677440" y="4165519"/>
            <a:ext cx="1276528" cy="24574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rgbClr val="D2A99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2015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62" name="文本框 261"/>
          <p:cNvSpPr txBox="1"/>
          <p:nvPr/>
        </p:nvSpPr>
        <p:spPr>
          <a:xfrm>
            <a:off x="4677439" y="4421250"/>
            <a:ext cx="1018142" cy="21526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rPr>
              <a:t>推薦使用思源黑體作為被套範本的標準字體搭。</a:t>
            </a:r>
            <a:endParaRPr kumimoji="0" lang="zh-CN" altLang="en-US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264" name="文本框 263"/>
          <p:cNvSpPr txBox="1"/>
          <p:nvPr/>
        </p:nvSpPr>
        <p:spPr>
          <a:xfrm>
            <a:off x="7497395" y="4165519"/>
            <a:ext cx="1276528" cy="24574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rgbClr val="D2A99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2016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65" name="文本框 264"/>
          <p:cNvSpPr txBox="1"/>
          <p:nvPr/>
        </p:nvSpPr>
        <p:spPr>
          <a:xfrm>
            <a:off x="7497394" y="4421250"/>
            <a:ext cx="1018142" cy="21526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rPr>
              <a:t>推薦使用思源黑體作為被套範本的標準字體搭。</a:t>
            </a:r>
            <a:endParaRPr kumimoji="0" lang="zh-CN" altLang="en-US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267" name="文本框 266"/>
          <p:cNvSpPr txBox="1"/>
          <p:nvPr/>
        </p:nvSpPr>
        <p:spPr>
          <a:xfrm>
            <a:off x="10317394" y="4165519"/>
            <a:ext cx="1276528" cy="24574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rgbClr val="D2A99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2017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68" name="文本框 267"/>
          <p:cNvSpPr txBox="1"/>
          <p:nvPr/>
        </p:nvSpPr>
        <p:spPr>
          <a:xfrm>
            <a:off x="10317393" y="4421250"/>
            <a:ext cx="1018142" cy="21526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rPr>
              <a:t>推薦使用思源黑體作為被套範本的標準字體搭。</a:t>
            </a:r>
            <a:endParaRPr kumimoji="0" lang="zh-CN" altLang="en-US" sz="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54478" y="2894674"/>
            <a:ext cx="501700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A0E3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請在這裏輸入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頁面內容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756353" y="5234892"/>
            <a:ext cx="8729211" cy="791991"/>
            <a:chOff x="1657967" y="5279145"/>
            <a:chExt cx="8729211" cy="791991"/>
          </a:xfrm>
        </p:grpSpPr>
        <p:sp>
          <p:nvSpPr>
            <p:cNvPr id="8" name="椭圆 7"/>
            <p:cNvSpPr/>
            <p:nvPr/>
          </p:nvSpPr>
          <p:spPr>
            <a:xfrm>
              <a:off x="1657967" y="5279145"/>
              <a:ext cx="740495" cy="740495"/>
            </a:xfrm>
            <a:prstGeom prst="ellipse">
              <a:avLst/>
            </a:prstGeom>
            <a:noFill/>
            <a:ln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9" name="椭圆 268"/>
            <p:cNvSpPr/>
            <p:nvPr/>
          </p:nvSpPr>
          <p:spPr>
            <a:xfrm>
              <a:off x="3655146" y="5279145"/>
              <a:ext cx="740495" cy="740495"/>
            </a:xfrm>
            <a:prstGeom prst="ellipse">
              <a:avLst/>
            </a:prstGeom>
            <a:noFill/>
            <a:ln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0" name="椭圆 269"/>
            <p:cNvSpPr/>
            <p:nvPr/>
          </p:nvSpPr>
          <p:spPr>
            <a:xfrm>
              <a:off x="5652325" y="5279145"/>
              <a:ext cx="740495" cy="740495"/>
            </a:xfrm>
            <a:prstGeom prst="ellipse">
              <a:avLst/>
            </a:prstGeom>
            <a:noFill/>
            <a:ln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1" name="椭圆 270"/>
            <p:cNvSpPr/>
            <p:nvPr/>
          </p:nvSpPr>
          <p:spPr>
            <a:xfrm>
              <a:off x="9646683" y="5279145"/>
              <a:ext cx="740495" cy="740495"/>
            </a:xfrm>
            <a:prstGeom prst="ellipse">
              <a:avLst/>
            </a:prstGeom>
            <a:noFill/>
            <a:ln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2" name="椭圆 271"/>
            <p:cNvSpPr/>
            <p:nvPr/>
          </p:nvSpPr>
          <p:spPr>
            <a:xfrm>
              <a:off x="7649504" y="5279145"/>
              <a:ext cx="740495" cy="740495"/>
            </a:xfrm>
            <a:prstGeom prst="ellipse">
              <a:avLst/>
            </a:prstGeom>
            <a:noFill/>
            <a:ln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3" name="任意多边形: 形状 272"/>
            <p:cNvSpPr/>
            <p:nvPr/>
          </p:nvSpPr>
          <p:spPr>
            <a:xfrm rot="5400000">
              <a:off x="2743503" y="5275130"/>
              <a:ext cx="740494" cy="851518"/>
            </a:xfrm>
            <a:custGeom>
              <a:avLst/>
              <a:gdLst>
                <a:gd name="connsiteX0" fmla="*/ 0 w 1199202"/>
                <a:gd name="connsiteY0" fmla="*/ 2603411 h 2603411"/>
                <a:gd name="connsiteX1" fmla="*/ 46077 w 1199202"/>
                <a:gd name="connsiteY1" fmla="*/ 2565426 h 2603411"/>
                <a:gd name="connsiteX2" fmla="*/ 478862 w 1199202"/>
                <a:gd name="connsiteY2" fmla="*/ 679361 h 2603411"/>
                <a:gd name="connsiteX3" fmla="*/ 477468 w 1199202"/>
                <a:gd name="connsiteY3" fmla="*/ 635000 h 2603411"/>
                <a:gd name="connsiteX4" fmla="*/ 250351 w 1199202"/>
                <a:gd name="connsiteY4" fmla="*/ 635000 h 2603411"/>
                <a:gd name="connsiteX5" fmla="*/ 586901 w 1199202"/>
                <a:gd name="connsiteY5" fmla="*/ 0 h 2603411"/>
                <a:gd name="connsiteX6" fmla="*/ 923451 w 1199202"/>
                <a:gd name="connsiteY6" fmla="*/ 635000 h 2603411"/>
                <a:gd name="connsiteX7" fmla="*/ 721557 w 1199202"/>
                <a:gd name="connsiteY7" fmla="*/ 635000 h 2603411"/>
                <a:gd name="connsiteX8" fmla="*/ 720162 w 1199202"/>
                <a:gd name="connsiteY8" fmla="*/ 679361 h 2603411"/>
                <a:gd name="connsiteX9" fmla="*/ 1160199 w 1199202"/>
                <a:gd name="connsiteY9" fmla="*/ 2572500 h 2603411"/>
                <a:gd name="connsiteX10" fmla="*/ 1199202 w 1199202"/>
                <a:gd name="connsiteY10" fmla="*/ 2603411 h 2603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99202" h="2603411">
                  <a:moveTo>
                    <a:pt x="0" y="2603411"/>
                  </a:moveTo>
                  <a:lnTo>
                    <a:pt x="46077" y="2565426"/>
                  </a:lnTo>
                  <a:cubicBezTo>
                    <a:pt x="296811" y="2315387"/>
                    <a:pt x="478862" y="1565539"/>
                    <a:pt x="478862" y="679361"/>
                  </a:cubicBezTo>
                  <a:lnTo>
                    <a:pt x="477468" y="635000"/>
                  </a:lnTo>
                  <a:lnTo>
                    <a:pt x="250351" y="635000"/>
                  </a:lnTo>
                  <a:lnTo>
                    <a:pt x="586901" y="0"/>
                  </a:lnTo>
                  <a:lnTo>
                    <a:pt x="923451" y="635000"/>
                  </a:lnTo>
                  <a:lnTo>
                    <a:pt x="721557" y="635000"/>
                  </a:lnTo>
                  <a:lnTo>
                    <a:pt x="720162" y="679361"/>
                  </a:lnTo>
                  <a:cubicBezTo>
                    <a:pt x="720162" y="1574060"/>
                    <a:pt x="905731" y="2329795"/>
                    <a:pt x="1160199" y="2572500"/>
                  </a:cubicBezTo>
                  <a:lnTo>
                    <a:pt x="1199202" y="2603411"/>
                  </a:lnTo>
                  <a:close/>
                </a:path>
              </a:pathLst>
            </a:custGeom>
            <a:gradFill>
              <a:gsLst>
                <a:gs pos="100000">
                  <a:srgbClr val="D7DEAC">
                    <a:alpha val="0"/>
                  </a:srgbClr>
                </a:gs>
                <a:gs pos="0">
                  <a:srgbClr val="D7DEA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74" name="任意多边形: 形状 273"/>
            <p:cNvSpPr/>
            <p:nvPr/>
          </p:nvSpPr>
          <p:spPr>
            <a:xfrm rot="5400000">
              <a:off x="4731449" y="5275130"/>
              <a:ext cx="740494" cy="851518"/>
            </a:xfrm>
            <a:custGeom>
              <a:avLst/>
              <a:gdLst>
                <a:gd name="connsiteX0" fmla="*/ 0 w 1199202"/>
                <a:gd name="connsiteY0" fmla="*/ 2603411 h 2603411"/>
                <a:gd name="connsiteX1" fmla="*/ 46077 w 1199202"/>
                <a:gd name="connsiteY1" fmla="*/ 2565426 h 2603411"/>
                <a:gd name="connsiteX2" fmla="*/ 478862 w 1199202"/>
                <a:gd name="connsiteY2" fmla="*/ 679361 h 2603411"/>
                <a:gd name="connsiteX3" fmla="*/ 477468 w 1199202"/>
                <a:gd name="connsiteY3" fmla="*/ 635000 h 2603411"/>
                <a:gd name="connsiteX4" fmla="*/ 250351 w 1199202"/>
                <a:gd name="connsiteY4" fmla="*/ 635000 h 2603411"/>
                <a:gd name="connsiteX5" fmla="*/ 586901 w 1199202"/>
                <a:gd name="connsiteY5" fmla="*/ 0 h 2603411"/>
                <a:gd name="connsiteX6" fmla="*/ 923451 w 1199202"/>
                <a:gd name="connsiteY6" fmla="*/ 635000 h 2603411"/>
                <a:gd name="connsiteX7" fmla="*/ 721557 w 1199202"/>
                <a:gd name="connsiteY7" fmla="*/ 635000 h 2603411"/>
                <a:gd name="connsiteX8" fmla="*/ 720162 w 1199202"/>
                <a:gd name="connsiteY8" fmla="*/ 679361 h 2603411"/>
                <a:gd name="connsiteX9" fmla="*/ 1160199 w 1199202"/>
                <a:gd name="connsiteY9" fmla="*/ 2572500 h 2603411"/>
                <a:gd name="connsiteX10" fmla="*/ 1199202 w 1199202"/>
                <a:gd name="connsiteY10" fmla="*/ 2603411 h 2603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99202" h="2603411">
                  <a:moveTo>
                    <a:pt x="0" y="2603411"/>
                  </a:moveTo>
                  <a:lnTo>
                    <a:pt x="46077" y="2565426"/>
                  </a:lnTo>
                  <a:cubicBezTo>
                    <a:pt x="296811" y="2315387"/>
                    <a:pt x="478862" y="1565539"/>
                    <a:pt x="478862" y="679361"/>
                  </a:cubicBezTo>
                  <a:lnTo>
                    <a:pt x="477468" y="635000"/>
                  </a:lnTo>
                  <a:lnTo>
                    <a:pt x="250351" y="635000"/>
                  </a:lnTo>
                  <a:lnTo>
                    <a:pt x="586901" y="0"/>
                  </a:lnTo>
                  <a:lnTo>
                    <a:pt x="923451" y="635000"/>
                  </a:lnTo>
                  <a:lnTo>
                    <a:pt x="721557" y="635000"/>
                  </a:lnTo>
                  <a:lnTo>
                    <a:pt x="720162" y="679361"/>
                  </a:lnTo>
                  <a:cubicBezTo>
                    <a:pt x="720162" y="1574060"/>
                    <a:pt x="905731" y="2329795"/>
                    <a:pt x="1160199" y="2572500"/>
                  </a:cubicBezTo>
                  <a:lnTo>
                    <a:pt x="1199202" y="2603411"/>
                  </a:lnTo>
                  <a:close/>
                </a:path>
              </a:pathLst>
            </a:custGeom>
            <a:gradFill>
              <a:gsLst>
                <a:gs pos="100000">
                  <a:srgbClr val="D7DEAC">
                    <a:alpha val="0"/>
                  </a:srgbClr>
                </a:gs>
                <a:gs pos="0">
                  <a:srgbClr val="D7DEA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75" name="任意多边形: 形状 274"/>
            <p:cNvSpPr/>
            <p:nvPr/>
          </p:nvSpPr>
          <p:spPr>
            <a:xfrm rot="5400000">
              <a:off x="6628306" y="5275130"/>
              <a:ext cx="740494" cy="851518"/>
            </a:xfrm>
            <a:custGeom>
              <a:avLst/>
              <a:gdLst>
                <a:gd name="connsiteX0" fmla="*/ 0 w 1199202"/>
                <a:gd name="connsiteY0" fmla="*/ 2603411 h 2603411"/>
                <a:gd name="connsiteX1" fmla="*/ 46077 w 1199202"/>
                <a:gd name="connsiteY1" fmla="*/ 2565426 h 2603411"/>
                <a:gd name="connsiteX2" fmla="*/ 478862 w 1199202"/>
                <a:gd name="connsiteY2" fmla="*/ 679361 h 2603411"/>
                <a:gd name="connsiteX3" fmla="*/ 477468 w 1199202"/>
                <a:gd name="connsiteY3" fmla="*/ 635000 h 2603411"/>
                <a:gd name="connsiteX4" fmla="*/ 250351 w 1199202"/>
                <a:gd name="connsiteY4" fmla="*/ 635000 h 2603411"/>
                <a:gd name="connsiteX5" fmla="*/ 586901 w 1199202"/>
                <a:gd name="connsiteY5" fmla="*/ 0 h 2603411"/>
                <a:gd name="connsiteX6" fmla="*/ 923451 w 1199202"/>
                <a:gd name="connsiteY6" fmla="*/ 635000 h 2603411"/>
                <a:gd name="connsiteX7" fmla="*/ 721557 w 1199202"/>
                <a:gd name="connsiteY7" fmla="*/ 635000 h 2603411"/>
                <a:gd name="connsiteX8" fmla="*/ 720162 w 1199202"/>
                <a:gd name="connsiteY8" fmla="*/ 679361 h 2603411"/>
                <a:gd name="connsiteX9" fmla="*/ 1160199 w 1199202"/>
                <a:gd name="connsiteY9" fmla="*/ 2572500 h 2603411"/>
                <a:gd name="connsiteX10" fmla="*/ 1199202 w 1199202"/>
                <a:gd name="connsiteY10" fmla="*/ 2603411 h 2603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99202" h="2603411">
                  <a:moveTo>
                    <a:pt x="0" y="2603411"/>
                  </a:moveTo>
                  <a:lnTo>
                    <a:pt x="46077" y="2565426"/>
                  </a:lnTo>
                  <a:cubicBezTo>
                    <a:pt x="296811" y="2315387"/>
                    <a:pt x="478862" y="1565539"/>
                    <a:pt x="478862" y="679361"/>
                  </a:cubicBezTo>
                  <a:lnTo>
                    <a:pt x="477468" y="635000"/>
                  </a:lnTo>
                  <a:lnTo>
                    <a:pt x="250351" y="635000"/>
                  </a:lnTo>
                  <a:lnTo>
                    <a:pt x="586901" y="0"/>
                  </a:lnTo>
                  <a:lnTo>
                    <a:pt x="923451" y="635000"/>
                  </a:lnTo>
                  <a:lnTo>
                    <a:pt x="721557" y="635000"/>
                  </a:lnTo>
                  <a:lnTo>
                    <a:pt x="720162" y="679361"/>
                  </a:lnTo>
                  <a:cubicBezTo>
                    <a:pt x="720162" y="1574060"/>
                    <a:pt x="905731" y="2329795"/>
                    <a:pt x="1160199" y="2572500"/>
                  </a:cubicBezTo>
                  <a:lnTo>
                    <a:pt x="1199202" y="2603411"/>
                  </a:lnTo>
                  <a:close/>
                </a:path>
              </a:pathLst>
            </a:custGeom>
            <a:gradFill>
              <a:gsLst>
                <a:gs pos="100000">
                  <a:srgbClr val="D7DEAC">
                    <a:alpha val="0"/>
                  </a:srgbClr>
                </a:gs>
                <a:gs pos="0">
                  <a:srgbClr val="D7DEA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76" name="任意多边形: 形状 275"/>
            <p:cNvSpPr/>
            <p:nvPr/>
          </p:nvSpPr>
          <p:spPr>
            <a:xfrm rot="5400000">
              <a:off x="8626138" y="5275130"/>
              <a:ext cx="740494" cy="851518"/>
            </a:xfrm>
            <a:custGeom>
              <a:avLst/>
              <a:gdLst>
                <a:gd name="connsiteX0" fmla="*/ 0 w 1199202"/>
                <a:gd name="connsiteY0" fmla="*/ 2603411 h 2603411"/>
                <a:gd name="connsiteX1" fmla="*/ 46077 w 1199202"/>
                <a:gd name="connsiteY1" fmla="*/ 2565426 h 2603411"/>
                <a:gd name="connsiteX2" fmla="*/ 478862 w 1199202"/>
                <a:gd name="connsiteY2" fmla="*/ 679361 h 2603411"/>
                <a:gd name="connsiteX3" fmla="*/ 477468 w 1199202"/>
                <a:gd name="connsiteY3" fmla="*/ 635000 h 2603411"/>
                <a:gd name="connsiteX4" fmla="*/ 250351 w 1199202"/>
                <a:gd name="connsiteY4" fmla="*/ 635000 h 2603411"/>
                <a:gd name="connsiteX5" fmla="*/ 586901 w 1199202"/>
                <a:gd name="connsiteY5" fmla="*/ 0 h 2603411"/>
                <a:gd name="connsiteX6" fmla="*/ 923451 w 1199202"/>
                <a:gd name="connsiteY6" fmla="*/ 635000 h 2603411"/>
                <a:gd name="connsiteX7" fmla="*/ 721557 w 1199202"/>
                <a:gd name="connsiteY7" fmla="*/ 635000 h 2603411"/>
                <a:gd name="connsiteX8" fmla="*/ 720162 w 1199202"/>
                <a:gd name="connsiteY8" fmla="*/ 679361 h 2603411"/>
                <a:gd name="connsiteX9" fmla="*/ 1160199 w 1199202"/>
                <a:gd name="connsiteY9" fmla="*/ 2572500 h 2603411"/>
                <a:gd name="connsiteX10" fmla="*/ 1199202 w 1199202"/>
                <a:gd name="connsiteY10" fmla="*/ 2603411 h 2603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99202" h="2603411">
                  <a:moveTo>
                    <a:pt x="0" y="2603411"/>
                  </a:moveTo>
                  <a:lnTo>
                    <a:pt x="46077" y="2565426"/>
                  </a:lnTo>
                  <a:cubicBezTo>
                    <a:pt x="296811" y="2315387"/>
                    <a:pt x="478862" y="1565539"/>
                    <a:pt x="478862" y="679361"/>
                  </a:cubicBezTo>
                  <a:lnTo>
                    <a:pt x="477468" y="635000"/>
                  </a:lnTo>
                  <a:lnTo>
                    <a:pt x="250351" y="635000"/>
                  </a:lnTo>
                  <a:lnTo>
                    <a:pt x="586901" y="0"/>
                  </a:lnTo>
                  <a:lnTo>
                    <a:pt x="923451" y="635000"/>
                  </a:lnTo>
                  <a:lnTo>
                    <a:pt x="721557" y="635000"/>
                  </a:lnTo>
                  <a:lnTo>
                    <a:pt x="720162" y="679361"/>
                  </a:lnTo>
                  <a:cubicBezTo>
                    <a:pt x="720162" y="1574060"/>
                    <a:pt x="905731" y="2329795"/>
                    <a:pt x="1160199" y="2572500"/>
                  </a:cubicBezTo>
                  <a:lnTo>
                    <a:pt x="1199202" y="2603411"/>
                  </a:lnTo>
                  <a:close/>
                </a:path>
              </a:pathLst>
            </a:custGeom>
            <a:gradFill>
              <a:gsLst>
                <a:gs pos="100000">
                  <a:srgbClr val="D7DEAC">
                    <a:alpha val="0"/>
                  </a:srgbClr>
                </a:gs>
                <a:gs pos="0">
                  <a:srgbClr val="D7DEA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sp>
        <p:nvSpPr>
          <p:cNvPr id="20" name="矩形: 圆角 19"/>
          <p:cNvSpPr/>
          <p:nvPr/>
        </p:nvSpPr>
        <p:spPr>
          <a:xfrm>
            <a:off x="796811" y="5191044"/>
            <a:ext cx="1276528" cy="793797"/>
          </a:xfrm>
          <a:prstGeom prst="roundRect">
            <a:avLst>
              <a:gd name="adj" fmla="val 80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7" name="矩形: 圆角 276"/>
          <p:cNvSpPr/>
          <p:nvPr/>
        </p:nvSpPr>
        <p:spPr>
          <a:xfrm>
            <a:off x="833259" y="5225291"/>
            <a:ext cx="1276528" cy="793797"/>
          </a:xfrm>
          <a:prstGeom prst="roundRect">
            <a:avLst>
              <a:gd name="adj" fmla="val 8027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D2A991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91710" y="5365093"/>
            <a:ext cx="134537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145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rPr>
              <a:t>簡單小標題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2145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+mn-cs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23337" y="5659577"/>
            <a:ext cx="1276528" cy="198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700" b="0" i="0" dirty="0" err="1">
                <a:solidFill>
                  <a:srgbClr val="002145"/>
                </a:solidFill>
                <a:effectLst/>
                <a:latin typeface="Arial Black" panose="020B0A04020102020204" pitchFamily="34" charset="0"/>
              </a:rPr>
              <a:t>simplesubtitle</a:t>
            </a:r>
            <a:endParaRPr lang="zh-CN" altLang="en-US" sz="700" dirty="0">
              <a:solidFill>
                <a:srgbClr val="002145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747557" y="5157455"/>
            <a:ext cx="207638" cy="207638"/>
          </a:xfrm>
          <a:prstGeom prst="ellipse">
            <a:avLst/>
          </a:prstGeom>
          <a:solidFill>
            <a:srgbClr val="D2A99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n-US" altLang="zh-CN" sz="1250" dirty="0">
                <a:solidFill>
                  <a:srgbClr val="002145"/>
                </a:solidFill>
                <a:latin typeface="Arial Black" panose="020B0A04020102020204" pitchFamily="34" charset="0"/>
              </a:rPr>
              <a:t>1</a:t>
            </a:r>
            <a:endParaRPr lang="zh-CN" altLang="en-US" sz="1250" dirty="0">
              <a:solidFill>
                <a:srgbClr val="002145"/>
              </a:solidFill>
              <a:latin typeface="Arial Black" panose="020B0A04020102020204" pitchFamily="34" charset="0"/>
            </a:endParaRPr>
          </a:p>
        </p:txBody>
      </p:sp>
      <p:sp>
        <p:nvSpPr>
          <p:cNvPr id="278" name="椭圆 277"/>
          <p:cNvSpPr/>
          <p:nvPr/>
        </p:nvSpPr>
        <p:spPr>
          <a:xfrm>
            <a:off x="4762765" y="5157455"/>
            <a:ext cx="207638" cy="207638"/>
          </a:xfrm>
          <a:prstGeom prst="ellipse">
            <a:avLst/>
          </a:prstGeom>
          <a:solidFill>
            <a:srgbClr val="D2A99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n-US" altLang="zh-CN" sz="1250" dirty="0">
                <a:solidFill>
                  <a:srgbClr val="002145"/>
                </a:solidFill>
                <a:latin typeface="Arial Black" panose="020B0A04020102020204" pitchFamily="34" charset="0"/>
              </a:rPr>
              <a:t>2</a:t>
            </a:r>
            <a:endParaRPr lang="zh-CN" altLang="en-US" sz="1250" dirty="0">
              <a:solidFill>
                <a:srgbClr val="002145"/>
              </a:solidFill>
              <a:latin typeface="Arial Black" panose="020B0A04020102020204" pitchFamily="34" charset="0"/>
            </a:endParaRPr>
          </a:p>
        </p:txBody>
      </p:sp>
      <p:sp>
        <p:nvSpPr>
          <p:cNvPr id="279" name="椭圆 278"/>
          <p:cNvSpPr/>
          <p:nvPr/>
        </p:nvSpPr>
        <p:spPr>
          <a:xfrm>
            <a:off x="6777973" y="5157455"/>
            <a:ext cx="207638" cy="207638"/>
          </a:xfrm>
          <a:prstGeom prst="ellipse">
            <a:avLst/>
          </a:prstGeom>
          <a:solidFill>
            <a:srgbClr val="D2A99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n-US" altLang="zh-CN" sz="1250" dirty="0">
                <a:solidFill>
                  <a:srgbClr val="002145"/>
                </a:solidFill>
                <a:latin typeface="Arial Black" panose="020B0A04020102020204" pitchFamily="34" charset="0"/>
              </a:rPr>
              <a:t>3</a:t>
            </a:r>
            <a:endParaRPr lang="zh-CN" altLang="en-US" sz="1250" dirty="0">
              <a:solidFill>
                <a:srgbClr val="002145"/>
              </a:solidFill>
              <a:latin typeface="Arial Black" panose="020B0A04020102020204" pitchFamily="34" charset="0"/>
            </a:endParaRPr>
          </a:p>
        </p:txBody>
      </p:sp>
      <p:sp>
        <p:nvSpPr>
          <p:cNvPr id="280" name="椭圆 279"/>
          <p:cNvSpPr/>
          <p:nvPr/>
        </p:nvSpPr>
        <p:spPr>
          <a:xfrm>
            <a:off x="8819009" y="5157455"/>
            <a:ext cx="207638" cy="207638"/>
          </a:xfrm>
          <a:prstGeom prst="ellipse">
            <a:avLst/>
          </a:prstGeom>
          <a:solidFill>
            <a:srgbClr val="D2A99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n-US" altLang="zh-CN" sz="1250" dirty="0">
                <a:solidFill>
                  <a:srgbClr val="002145"/>
                </a:solidFill>
                <a:latin typeface="Arial Black" panose="020B0A04020102020204" pitchFamily="34" charset="0"/>
              </a:rPr>
              <a:t>4</a:t>
            </a:r>
            <a:endParaRPr lang="zh-CN" altLang="en-US" sz="1250" dirty="0">
              <a:solidFill>
                <a:srgbClr val="002145"/>
              </a:solidFill>
              <a:latin typeface="Arial Black" panose="020B0A04020102020204" pitchFamily="34" charset="0"/>
            </a:endParaRPr>
          </a:p>
        </p:txBody>
      </p:sp>
      <p:sp>
        <p:nvSpPr>
          <p:cNvPr id="281" name="椭圆 280"/>
          <p:cNvSpPr/>
          <p:nvPr/>
        </p:nvSpPr>
        <p:spPr>
          <a:xfrm>
            <a:off x="10769725" y="5157455"/>
            <a:ext cx="207638" cy="207638"/>
          </a:xfrm>
          <a:prstGeom prst="ellipse">
            <a:avLst/>
          </a:prstGeom>
          <a:solidFill>
            <a:srgbClr val="D2A99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n-US" altLang="zh-CN" sz="1250" dirty="0">
                <a:solidFill>
                  <a:srgbClr val="002145"/>
                </a:solidFill>
                <a:latin typeface="Arial Black" panose="020B0A04020102020204" pitchFamily="34" charset="0"/>
              </a:rPr>
              <a:t>5</a:t>
            </a:r>
            <a:endParaRPr lang="zh-CN" altLang="en-US" sz="1250" dirty="0">
              <a:solidFill>
                <a:srgbClr val="002145"/>
              </a:solidFill>
              <a:latin typeface="Arial Black" panose="020B0A04020102020204" pitchFamily="34" charset="0"/>
            </a:endParaRPr>
          </a:p>
        </p:txBody>
      </p:sp>
      <p:sp>
        <p:nvSpPr>
          <p:cNvPr id="292" name="Oval 23"/>
          <p:cNvSpPr/>
          <p:nvPr/>
        </p:nvSpPr>
        <p:spPr>
          <a:xfrm>
            <a:off x="2908932" y="5374546"/>
            <a:ext cx="437319" cy="476381"/>
          </a:xfrm>
          <a:custGeom>
            <a:avLst/>
            <a:gdLst>
              <a:gd name="connsiteX0" fmla="*/ 490616 w 556973"/>
              <a:gd name="connsiteY0" fmla="*/ 527759 h 606722"/>
              <a:gd name="connsiteX1" fmla="*/ 499529 w 556973"/>
              <a:gd name="connsiteY1" fmla="*/ 531485 h 606722"/>
              <a:gd name="connsiteX2" fmla="*/ 503273 w 556973"/>
              <a:gd name="connsiteY2" fmla="*/ 540355 h 606722"/>
              <a:gd name="connsiteX3" fmla="*/ 499529 w 556973"/>
              <a:gd name="connsiteY3" fmla="*/ 549314 h 606722"/>
              <a:gd name="connsiteX4" fmla="*/ 490616 w 556973"/>
              <a:gd name="connsiteY4" fmla="*/ 552951 h 606722"/>
              <a:gd name="connsiteX5" fmla="*/ 481613 w 556973"/>
              <a:gd name="connsiteY5" fmla="*/ 549314 h 606722"/>
              <a:gd name="connsiteX6" fmla="*/ 477869 w 556973"/>
              <a:gd name="connsiteY6" fmla="*/ 540355 h 606722"/>
              <a:gd name="connsiteX7" fmla="*/ 481613 w 556973"/>
              <a:gd name="connsiteY7" fmla="*/ 531485 h 606722"/>
              <a:gd name="connsiteX8" fmla="*/ 490616 w 556973"/>
              <a:gd name="connsiteY8" fmla="*/ 527759 h 606722"/>
              <a:gd name="connsiteX9" fmla="*/ 66472 w 556973"/>
              <a:gd name="connsiteY9" fmla="*/ 527759 h 606722"/>
              <a:gd name="connsiteX10" fmla="*/ 75367 w 556973"/>
              <a:gd name="connsiteY10" fmla="*/ 531485 h 606722"/>
              <a:gd name="connsiteX11" fmla="*/ 79103 w 556973"/>
              <a:gd name="connsiteY11" fmla="*/ 540355 h 606722"/>
              <a:gd name="connsiteX12" fmla="*/ 75367 w 556973"/>
              <a:gd name="connsiteY12" fmla="*/ 549314 h 606722"/>
              <a:gd name="connsiteX13" fmla="*/ 66472 w 556973"/>
              <a:gd name="connsiteY13" fmla="*/ 552951 h 606722"/>
              <a:gd name="connsiteX14" fmla="*/ 57488 w 556973"/>
              <a:gd name="connsiteY14" fmla="*/ 549314 h 606722"/>
              <a:gd name="connsiteX15" fmla="*/ 53841 w 556973"/>
              <a:gd name="connsiteY15" fmla="*/ 540355 h 606722"/>
              <a:gd name="connsiteX16" fmla="*/ 57488 w 556973"/>
              <a:gd name="connsiteY16" fmla="*/ 531485 h 606722"/>
              <a:gd name="connsiteX17" fmla="*/ 66472 w 556973"/>
              <a:gd name="connsiteY17" fmla="*/ 527759 h 606722"/>
              <a:gd name="connsiteX18" fmla="*/ 326116 w 556973"/>
              <a:gd name="connsiteY18" fmla="*/ 444117 h 606722"/>
              <a:gd name="connsiteX19" fmla="*/ 342207 w 556973"/>
              <a:gd name="connsiteY19" fmla="*/ 452016 h 606722"/>
              <a:gd name="connsiteX20" fmla="*/ 334295 w 556973"/>
              <a:gd name="connsiteY20" fmla="*/ 467990 h 606722"/>
              <a:gd name="connsiteX21" fmla="*/ 313580 w 556973"/>
              <a:gd name="connsiteY21" fmla="*/ 473581 h 606722"/>
              <a:gd name="connsiteX22" fmla="*/ 311002 w 556973"/>
              <a:gd name="connsiteY22" fmla="*/ 473847 h 606722"/>
              <a:gd name="connsiteX23" fmla="*/ 298644 w 556973"/>
              <a:gd name="connsiteY23" fmla="*/ 463730 h 606722"/>
              <a:gd name="connsiteX24" fmla="*/ 308513 w 556973"/>
              <a:gd name="connsiteY24" fmla="*/ 448821 h 606722"/>
              <a:gd name="connsiteX25" fmla="*/ 326116 w 556973"/>
              <a:gd name="connsiteY25" fmla="*/ 444117 h 606722"/>
              <a:gd name="connsiteX26" fmla="*/ 439971 w 556973"/>
              <a:gd name="connsiteY26" fmla="*/ 290730 h 606722"/>
              <a:gd name="connsiteX27" fmla="*/ 452607 w 556973"/>
              <a:gd name="connsiteY27" fmla="*/ 303350 h 606722"/>
              <a:gd name="connsiteX28" fmla="*/ 394765 w 556973"/>
              <a:gd name="connsiteY28" fmla="*/ 432666 h 606722"/>
              <a:gd name="connsiteX29" fmla="*/ 386311 w 556973"/>
              <a:gd name="connsiteY29" fmla="*/ 435954 h 606722"/>
              <a:gd name="connsiteX30" fmla="*/ 376878 w 556973"/>
              <a:gd name="connsiteY30" fmla="*/ 431777 h 606722"/>
              <a:gd name="connsiteX31" fmla="*/ 377857 w 556973"/>
              <a:gd name="connsiteY31" fmla="*/ 413913 h 606722"/>
              <a:gd name="connsiteX32" fmla="*/ 427245 w 556973"/>
              <a:gd name="connsiteY32" fmla="*/ 303350 h 606722"/>
              <a:gd name="connsiteX33" fmla="*/ 439971 w 556973"/>
              <a:gd name="connsiteY33" fmla="*/ 290730 h 606722"/>
              <a:gd name="connsiteX34" fmla="*/ 295164 w 556973"/>
              <a:gd name="connsiteY34" fmla="*/ 179706 h 606722"/>
              <a:gd name="connsiteX35" fmla="*/ 216930 w 556973"/>
              <a:gd name="connsiteY35" fmla="*/ 298429 h 606722"/>
              <a:gd name="connsiteX36" fmla="*/ 254845 w 556973"/>
              <a:gd name="connsiteY36" fmla="*/ 298429 h 606722"/>
              <a:gd name="connsiteX37" fmla="*/ 265170 w 556973"/>
              <a:gd name="connsiteY37" fmla="*/ 303761 h 606722"/>
              <a:gd name="connsiteX38" fmla="*/ 266772 w 556973"/>
              <a:gd name="connsiteY38" fmla="*/ 315313 h 606722"/>
              <a:gd name="connsiteX39" fmla="*/ 242118 w 556973"/>
              <a:gd name="connsiteY39" fmla="*/ 384006 h 606722"/>
              <a:gd name="connsiteX40" fmla="*/ 335126 w 556973"/>
              <a:gd name="connsiteY40" fmla="*/ 281456 h 606722"/>
              <a:gd name="connsiteX41" fmla="*/ 289645 w 556973"/>
              <a:gd name="connsiteY41" fmla="*/ 281456 h 606722"/>
              <a:gd name="connsiteX42" fmla="*/ 278520 w 556973"/>
              <a:gd name="connsiteY42" fmla="*/ 274880 h 606722"/>
              <a:gd name="connsiteX43" fmla="*/ 278965 w 556973"/>
              <a:gd name="connsiteY43" fmla="*/ 262083 h 606722"/>
              <a:gd name="connsiteX44" fmla="*/ 331655 w 556973"/>
              <a:gd name="connsiteY44" fmla="*/ 179706 h 606722"/>
              <a:gd name="connsiteX45" fmla="*/ 288399 w 556973"/>
              <a:gd name="connsiteY45" fmla="*/ 154468 h 606722"/>
              <a:gd name="connsiteX46" fmla="*/ 354795 w 556973"/>
              <a:gd name="connsiteY46" fmla="*/ 154468 h 606722"/>
              <a:gd name="connsiteX47" fmla="*/ 365921 w 556973"/>
              <a:gd name="connsiteY47" fmla="*/ 161044 h 606722"/>
              <a:gd name="connsiteX48" fmla="*/ 365476 w 556973"/>
              <a:gd name="connsiteY48" fmla="*/ 173929 h 606722"/>
              <a:gd name="connsiteX49" fmla="*/ 312786 w 556973"/>
              <a:gd name="connsiteY49" fmla="*/ 256218 h 606722"/>
              <a:gd name="connsiteX50" fmla="*/ 363696 w 556973"/>
              <a:gd name="connsiteY50" fmla="*/ 256218 h 606722"/>
              <a:gd name="connsiteX51" fmla="*/ 375266 w 556973"/>
              <a:gd name="connsiteY51" fmla="*/ 263683 h 606722"/>
              <a:gd name="connsiteX52" fmla="*/ 373041 w 556973"/>
              <a:gd name="connsiteY52" fmla="*/ 277368 h 606722"/>
              <a:gd name="connsiteX53" fmla="*/ 218176 w 556973"/>
              <a:gd name="connsiteY53" fmla="*/ 448077 h 606722"/>
              <a:gd name="connsiteX54" fmla="*/ 208831 w 556973"/>
              <a:gd name="connsiteY54" fmla="*/ 452254 h 606722"/>
              <a:gd name="connsiteX55" fmla="*/ 202334 w 556973"/>
              <a:gd name="connsiteY55" fmla="*/ 450388 h 606722"/>
              <a:gd name="connsiteX56" fmla="*/ 196905 w 556973"/>
              <a:gd name="connsiteY56" fmla="*/ 435370 h 606722"/>
              <a:gd name="connsiteX57" fmla="*/ 236867 w 556973"/>
              <a:gd name="connsiteY57" fmla="*/ 323667 h 606722"/>
              <a:gd name="connsiteX58" fmla="*/ 193433 w 556973"/>
              <a:gd name="connsiteY58" fmla="*/ 323667 h 606722"/>
              <a:gd name="connsiteX59" fmla="*/ 182308 w 556973"/>
              <a:gd name="connsiteY59" fmla="*/ 317091 h 606722"/>
              <a:gd name="connsiteX60" fmla="*/ 182842 w 556973"/>
              <a:gd name="connsiteY60" fmla="*/ 304116 h 606722"/>
              <a:gd name="connsiteX61" fmla="*/ 277808 w 556973"/>
              <a:gd name="connsiteY61" fmla="*/ 160155 h 606722"/>
              <a:gd name="connsiteX62" fmla="*/ 288399 w 556973"/>
              <a:gd name="connsiteY62" fmla="*/ 154468 h 606722"/>
              <a:gd name="connsiteX63" fmla="*/ 196247 w 556973"/>
              <a:gd name="connsiteY63" fmla="*/ 154169 h 606722"/>
              <a:gd name="connsiteX64" fmla="*/ 204167 w 556973"/>
              <a:gd name="connsiteY64" fmla="*/ 159803 h 606722"/>
              <a:gd name="connsiteX65" fmla="*/ 200074 w 556973"/>
              <a:gd name="connsiteY65" fmla="*/ 177225 h 606722"/>
              <a:gd name="connsiteX66" fmla="*/ 140811 w 556973"/>
              <a:gd name="connsiteY66" fmla="*/ 247272 h 606722"/>
              <a:gd name="connsiteX67" fmla="*/ 129154 w 556973"/>
              <a:gd name="connsiteY67" fmla="*/ 255095 h 606722"/>
              <a:gd name="connsiteX68" fmla="*/ 124349 w 556973"/>
              <a:gd name="connsiteY68" fmla="*/ 254117 h 606722"/>
              <a:gd name="connsiteX69" fmla="*/ 117408 w 556973"/>
              <a:gd name="connsiteY69" fmla="*/ 237672 h 606722"/>
              <a:gd name="connsiteX70" fmla="*/ 186726 w 556973"/>
              <a:gd name="connsiteY70" fmla="*/ 155802 h 606722"/>
              <a:gd name="connsiteX71" fmla="*/ 196247 w 556973"/>
              <a:gd name="connsiteY71" fmla="*/ 154169 h 606722"/>
              <a:gd name="connsiteX72" fmla="*/ 278512 w 556973"/>
              <a:gd name="connsiteY72" fmla="*/ 104273 h 606722"/>
              <a:gd name="connsiteX73" fmla="*/ 79121 w 556973"/>
              <a:gd name="connsiteY73" fmla="*/ 303351 h 606722"/>
              <a:gd name="connsiteX74" fmla="*/ 278512 w 556973"/>
              <a:gd name="connsiteY74" fmla="*/ 502430 h 606722"/>
              <a:gd name="connsiteX75" fmla="*/ 477903 w 556973"/>
              <a:gd name="connsiteY75" fmla="*/ 303351 h 606722"/>
              <a:gd name="connsiteX76" fmla="*/ 278512 w 556973"/>
              <a:gd name="connsiteY76" fmla="*/ 104273 h 606722"/>
              <a:gd name="connsiteX77" fmla="*/ 278512 w 556973"/>
              <a:gd name="connsiteY77" fmla="*/ 79033 h 606722"/>
              <a:gd name="connsiteX78" fmla="*/ 503272 w 556973"/>
              <a:gd name="connsiteY78" fmla="*/ 303351 h 606722"/>
              <a:gd name="connsiteX79" fmla="*/ 278512 w 556973"/>
              <a:gd name="connsiteY79" fmla="*/ 527759 h 606722"/>
              <a:gd name="connsiteX80" fmla="*/ 53841 w 556973"/>
              <a:gd name="connsiteY80" fmla="*/ 303351 h 606722"/>
              <a:gd name="connsiteX81" fmla="*/ 278512 w 556973"/>
              <a:gd name="connsiteY81" fmla="*/ 79033 h 606722"/>
              <a:gd name="connsiteX82" fmla="*/ 490616 w 556973"/>
              <a:gd name="connsiteY82" fmla="*/ 53700 h 606722"/>
              <a:gd name="connsiteX83" fmla="*/ 499529 w 556973"/>
              <a:gd name="connsiteY83" fmla="*/ 57433 h 606722"/>
              <a:gd name="connsiteX84" fmla="*/ 503273 w 556973"/>
              <a:gd name="connsiteY84" fmla="*/ 66411 h 606722"/>
              <a:gd name="connsiteX85" fmla="*/ 499529 w 556973"/>
              <a:gd name="connsiteY85" fmla="*/ 75300 h 606722"/>
              <a:gd name="connsiteX86" fmla="*/ 490616 w 556973"/>
              <a:gd name="connsiteY86" fmla="*/ 79033 h 606722"/>
              <a:gd name="connsiteX87" fmla="*/ 481613 w 556973"/>
              <a:gd name="connsiteY87" fmla="*/ 75300 h 606722"/>
              <a:gd name="connsiteX88" fmla="*/ 477869 w 556973"/>
              <a:gd name="connsiteY88" fmla="*/ 66411 h 606722"/>
              <a:gd name="connsiteX89" fmla="*/ 481613 w 556973"/>
              <a:gd name="connsiteY89" fmla="*/ 57433 h 606722"/>
              <a:gd name="connsiteX90" fmla="*/ 490616 w 556973"/>
              <a:gd name="connsiteY90" fmla="*/ 53700 h 606722"/>
              <a:gd name="connsiteX91" fmla="*/ 66472 w 556973"/>
              <a:gd name="connsiteY91" fmla="*/ 53700 h 606722"/>
              <a:gd name="connsiteX92" fmla="*/ 75456 w 556973"/>
              <a:gd name="connsiteY92" fmla="*/ 57433 h 606722"/>
              <a:gd name="connsiteX93" fmla="*/ 79103 w 556973"/>
              <a:gd name="connsiteY93" fmla="*/ 66411 h 606722"/>
              <a:gd name="connsiteX94" fmla="*/ 75456 w 556973"/>
              <a:gd name="connsiteY94" fmla="*/ 75300 h 606722"/>
              <a:gd name="connsiteX95" fmla="*/ 66472 w 556973"/>
              <a:gd name="connsiteY95" fmla="*/ 79033 h 606722"/>
              <a:gd name="connsiteX96" fmla="*/ 57488 w 556973"/>
              <a:gd name="connsiteY96" fmla="*/ 75300 h 606722"/>
              <a:gd name="connsiteX97" fmla="*/ 53841 w 556973"/>
              <a:gd name="connsiteY97" fmla="*/ 66411 h 606722"/>
              <a:gd name="connsiteX98" fmla="*/ 57488 w 556973"/>
              <a:gd name="connsiteY98" fmla="*/ 57433 h 606722"/>
              <a:gd name="connsiteX99" fmla="*/ 66472 w 556973"/>
              <a:gd name="connsiteY99" fmla="*/ 53700 h 606722"/>
              <a:gd name="connsiteX100" fmla="*/ 63636 w 556973"/>
              <a:gd name="connsiteY100" fmla="*/ 25239 h 606722"/>
              <a:gd name="connsiteX101" fmla="*/ 25366 w 556973"/>
              <a:gd name="connsiteY101" fmla="*/ 63543 h 606722"/>
              <a:gd name="connsiteX102" fmla="*/ 25366 w 556973"/>
              <a:gd name="connsiteY102" fmla="*/ 543179 h 606722"/>
              <a:gd name="connsiteX103" fmla="*/ 63636 w 556973"/>
              <a:gd name="connsiteY103" fmla="*/ 581394 h 606722"/>
              <a:gd name="connsiteX104" fmla="*/ 493426 w 556973"/>
              <a:gd name="connsiteY104" fmla="*/ 581394 h 606722"/>
              <a:gd name="connsiteX105" fmla="*/ 531696 w 556973"/>
              <a:gd name="connsiteY105" fmla="*/ 543179 h 606722"/>
              <a:gd name="connsiteX106" fmla="*/ 531696 w 556973"/>
              <a:gd name="connsiteY106" fmla="*/ 63543 h 606722"/>
              <a:gd name="connsiteX107" fmla="*/ 493426 w 556973"/>
              <a:gd name="connsiteY107" fmla="*/ 25239 h 606722"/>
              <a:gd name="connsiteX108" fmla="*/ 63636 w 556973"/>
              <a:gd name="connsiteY108" fmla="*/ 0 h 606722"/>
              <a:gd name="connsiteX109" fmla="*/ 493426 w 556973"/>
              <a:gd name="connsiteY109" fmla="*/ 0 h 606722"/>
              <a:gd name="connsiteX110" fmla="*/ 556973 w 556973"/>
              <a:gd name="connsiteY110" fmla="*/ 63543 h 606722"/>
              <a:gd name="connsiteX111" fmla="*/ 556973 w 556973"/>
              <a:gd name="connsiteY111" fmla="*/ 543179 h 606722"/>
              <a:gd name="connsiteX112" fmla="*/ 493426 w 556973"/>
              <a:gd name="connsiteY112" fmla="*/ 606722 h 606722"/>
              <a:gd name="connsiteX113" fmla="*/ 63636 w 556973"/>
              <a:gd name="connsiteY113" fmla="*/ 606722 h 606722"/>
              <a:gd name="connsiteX114" fmla="*/ 0 w 556973"/>
              <a:gd name="connsiteY114" fmla="*/ 543179 h 606722"/>
              <a:gd name="connsiteX115" fmla="*/ 0 w 556973"/>
              <a:gd name="connsiteY115" fmla="*/ 63543 h 606722"/>
              <a:gd name="connsiteX116" fmla="*/ 63636 w 556973"/>
              <a:gd name="connsiteY116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556973" h="606722">
                <a:moveTo>
                  <a:pt x="490616" y="527759"/>
                </a:moveTo>
                <a:cubicBezTo>
                  <a:pt x="493914" y="527759"/>
                  <a:pt x="497212" y="529090"/>
                  <a:pt x="499529" y="531485"/>
                </a:cubicBezTo>
                <a:cubicBezTo>
                  <a:pt x="501936" y="533791"/>
                  <a:pt x="503273" y="537073"/>
                  <a:pt x="503273" y="540355"/>
                </a:cubicBezTo>
                <a:cubicBezTo>
                  <a:pt x="503273" y="543726"/>
                  <a:pt x="501936" y="546919"/>
                  <a:pt x="499529" y="549314"/>
                </a:cubicBezTo>
                <a:cubicBezTo>
                  <a:pt x="497212" y="551621"/>
                  <a:pt x="493914" y="552951"/>
                  <a:pt x="490616" y="552951"/>
                </a:cubicBezTo>
                <a:cubicBezTo>
                  <a:pt x="487228" y="552951"/>
                  <a:pt x="484019" y="551621"/>
                  <a:pt x="481613" y="549314"/>
                </a:cubicBezTo>
                <a:cubicBezTo>
                  <a:pt x="479295" y="546919"/>
                  <a:pt x="477869" y="543726"/>
                  <a:pt x="477869" y="540355"/>
                </a:cubicBezTo>
                <a:cubicBezTo>
                  <a:pt x="477869" y="537073"/>
                  <a:pt x="479295" y="533791"/>
                  <a:pt x="481613" y="531485"/>
                </a:cubicBezTo>
                <a:cubicBezTo>
                  <a:pt x="484019" y="529090"/>
                  <a:pt x="487228" y="527759"/>
                  <a:pt x="490616" y="527759"/>
                </a:cubicBezTo>
                <a:close/>
                <a:moveTo>
                  <a:pt x="66472" y="527759"/>
                </a:moveTo>
                <a:cubicBezTo>
                  <a:pt x="69763" y="527759"/>
                  <a:pt x="73054" y="529090"/>
                  <a:pt x="75367" y="531485"/>
                </a:cubicBezTo>
                <a:cubicBezTo>
                  <a:pt x="77769" y="533791"/>
                  <a:pt x="79103" y="537073"/>
                  <a:pt x="79103" y="540355"/>
                </a:cubicBezTo>
                <a:cubicBezTo>
                  <a:pt x="79103" y="543726"/>
                  <a:pt x="77769" y="546919"/>
                  <a:pt x="75367" y="549314"/>
                </a:cubicBezTo>
                <a:cubicBezTo>
                  <a:pt x="73054" y="551621"/>
                  <a:pt x="69763" y="552951"/>
                  <a:pt x="66472" y="552951"/>
                </a:cubicBezTo>
                <a:cubicBezTo>
                  <a:pt x="63181" y="552951"/>
                  <a:pt x="59890" y="551621"/>
                  <a:pt x="57488" y="549314"/>
                </a:cubicBezTo>
                <a:cubicBezTo>
                  <a:pt x="55175" y="546919"/>
                  <a:pt x="53841" y="543726"/>
                  <a:pt x="53841" y="540355"/>
                </a:cubicBezTo>
                <a:cubicBezTo>
                  <a:pt x="53841" y="537073"/>
                  <a:pt x="55175" y="533791"/>
                  <a:pt x="57488" y="531485"/>
                </a:cubicBezTo>
                <a:cubicBezTo>
                  <a:pt x="59890" y="529090"/>
                  <a:pt x="63181" y="527759"/>
                  <a:pt x="66472" y="527759"/>
                </a:cubicBezTo>
                <a:close/>
                <a:moveTo>
                  <a:pt x="326116" y="444117"/>
                </a:moveTo>
                <a:cubicBezTo>
                  <a:pt x="332784" y="441810"/>
                  <a:pt x="339896" y="445360"/>
                  <a:pt x="342207" y="452016"/>
                </a:cubicBezTo>
                <a:cubicBezTo>
                  <a:pt x="344430" y="458583"/>
                  <a:pt x="340874" y="465771"/>
                  <a:pt x="334295" y="467990"/>
                </a:cubicBezTo>
                <a:cubicBezTo>
                  <a:pt x="327538" y="470297"/>
                  <a:pt x="320515" y="472161"/>
                  <a:pt x="313580" y="473581"/>
                </a:cubicBezTo>
                <a:cubicBezTo>
                  <a:pt x="312691" y="473758"/>
                  <a:pt x="311891" y="473847"/>
                  <a:pt x="311002" y="473847"/>
                </a:cubicBezTo>
                <a:cubicBezTo>
                  <a:pt x="305134" y="473847"/>
                  <a:pt x="299889" y="469765"/>
                  <a:pt x="298644" y="463730"/>
                </a:cubicBezTo>
                <a:cubicBezTo>
                  <a:pt x="297222" y="456897"/>
                  <a:pt x="301667" y="450241"/>
                  <a:pt x="308513" y="448821"/>
                </a:cubicBezTo>
                <a:cubicBezTo>
                  <a:pt x="314469" y="447667"/>
                  <a:pt x="320426" y="446070"/>
                  <a:pt x="326116" y="444117"/>
                </a:cubicBezTo>
                <a:close/>
                <a:moveTo>
                  <a:pt x="439971" y="290730"/>
                </a:moveTo>
                <a:cubicBezTo>
                  <a:pt x="446912" y="290730"/>
                  <a:pt x="452607" y="296418"/>
                  <a:pt x="452607" y="303350"/>
                </a:cubicBezTo>
                <a:cubicBezTo>
                  <a:pt x="452607" y="352588"/>
                  <a:pt x="431517" y="399692"/>
                  <a:pt x="394765" y="432666"/>
                </a:cubicBezTo>
                <a:cubicBezTo>
                  <a:pt x="392273" y="434887"/>
                  <a:pt x="389248" y="435954"/>
                  <a:pt x="386311" y="435954"/>
                </a:cubicBezTo>
                <a:cubicBezTo>
                  <a:pt x="382841" y="435954"/>
                  <a:pt x="379370" y="434532"/>
                  <a:pt x="376878" y="431777"/>
                </a:cubicBezTo>
                <a:cubicBezTo>
                  <a:pt x="372162" y="426533"/>
                  <a:pt x="372607" y="418534"/>
                  <a:pt x="377857" y="413913"/>
                </a:cubicBezTo>
                <a:cubicBezTo>
                  <a:pt x="409270" y="385739"/>
                  <a:pt x="427245" y="345389"/>
                  <a:pt x="427245" y="303350"/>
                </a:cubicBezTo>
                <a:cubicBezTo>
                  <a:pt x="427245" y="296418"/>
                  <a:pt x="432941" y="290730"/>
                  <a:pt x="439971" y="290730"/>
                </a:cubicBezTo>
                <a:close/>
                <a:moveTo>
                  <a:pt x="295164" y="179706"/>
                </a:moveTo>
                <a:lnTo>
                  <a:pt x="216930" y="298429"/>
                </a:lnTo>
                <a:lnTo>
                  <a:pt x="254845" y="298429"/>
                </a:lnTo>
                <a:cubicBezTo>
                  <a:pt x="258939" y="298429"/>
                  <a:pt x="262767" y="300473"/>
                  <a:pt x="265170" y="303761"/>
                </a:cubicBezTo>
                <a:cubicBezTo>
                  <a:pt x="267573" y="307138"/>
                  <a:pt x="268107" y="311492"/>
                  <a:pt x="266772" y="315313"/>
                </a:cubicBezTo>
                <a:lnTo>
                  <a:pt x="242118" y="384006"/>
                </a:lnTo>
                <a:lnTo>
                  <a:pt x="335126" y="281456"/>
                </a:lnTo>
                <a:lnTo>
                  <a:pt x="289645" y="281456"/>
                </a:lnTo>
                <a:cubicBezTo>
                  <a:pt x="285017" y="281456"/>
                  <a:pt x="280745" y="278968"/>
                  <a:pt x="278520" y="274880"/>
                </a:cubicBezTo>
                <a:cubicBezTo>
                  <a:pt x="276295" y="270881"/>
                  <a:pt x="276473" y="265904"/>
                  <a:pt x="278965" y="262083"/>
                </a:cubicBezTo>
                <a:lnTo>
                  <a:pt x="331655" y="179706"/>
                </a:lnTo>
                <a:close/>
                <a:moveTo>
                  <a:pt x="288399" y="154468"/>
                </a:moveTo>
                <a:lnTo>
                  <a:pt x="354795" y="154468"/>
                </a:lnTo>
                <a:cubicBezTo>
                  <a:pt x="359423" y="154468"/>
                  <a:pt x="363696" y="156956"/>
                  <a:pt x="365921" y="161044"/>
                </a:cubicBezTo>
                <a:cubicBezTo>
                  <a:pt x="368146" y="165132"/>
                  <a:pt x="367968" y="170019"/>
                  <a:pt x="365476" y="173929"/>
                </a:cubicBezTo>
                <a:lnTo>
                  <a:pt x="312786" y="256218"/>
                </a:lnTo>
                <a:lnTo>
                  <a:pt x="363696" y="256218"/>
                </a:lnTo>
                <a:cubicBezTo>
                  <a:pt x="368680" y="256218"/>
                  <a:pt x="373219" y="259151"/>
                  <a:pt x="375266" y="263683"/>
                </a:cubicBezTo>
                <a:cubicBezTo>
                  <a:pt x="377313" y="268304"/>
                  <a:pt x="376423" y="273636"/>
                  <a:pt x="373041" y="277368"/>
                </a:cubicBezTo>
                <a:lnTo>
                  <a:pt x="218176" y="448077"/>
                </a:lnTo>
                <a:cubicBezTo>
                  <a:pt x="215773" y="450832"/>
                  <a:pt x="212302" y="452254"/>
                  <a:pt x="208831" y="452254"/>
                </a:cubicBezTo>
                <a:cubicBezTo>
                  <a:pt x="206606" y="452254"/>
                  <a:pt x="204381" y="451632"/>
                  <a:pt x="202334" y="450388"/>
                </a:cubicBezTo>
                <a:cubicBezTo>
                  <a:pt x="197172" y="447366"/>
                  <a:pt x="194857" y="440968"/>
                  <a:pt x="196905" y="435370"/>
                </a:cubicBezTo>
                <a:lnTo>
                  <a:pt x="236867" y="323667"/>
                </a:lnTo>
                <a:lnTo>
                  <a:pt x="193433" y="323667"/>
                </a:lnTo>
                <a:cubicBezTo>
                  <a:pt x="188805" y="323667"/>
                  <a:pt x="184444" y="321178"/>
                  <a:pt x="182308" y="317091"/>
                </a:cubicBezTo>
                <a:cubicBezTo>
                  <a:pt x="180083" y="313003"/>
                  <a:pt x="180261" y="308026"/>
                  <a:pt x="182842" y="304116"/>
                </a:cubicBezTo>
                <a:lnTo>
                  <a:pt x="277808" y="160155"/>
                </a:lnTo>
                <a:cubicBezTo>
                  <a:pt x="280122" y="156601"/>
                  <a:pt x="284127" y="154468"/>
                  <a:pt x="288399" y="154468"/>
                </a:cubicBezTo>
                <a:close/>
                <a:moveTo>
                  <a:pt x="196247" y="154169"/>
                </a:moveTo>
                <a:cubicBezTo>
                  <a:pt x="199406" y="154891"/>
                  <a:pt x="202298" y="156825"/>
                  <a:pt x="204167" y="159803"/>
                </a:cubicBezTo>
                <a:cubicBezTo>
                  <a:pt x="207815" y="165758"/>
                  <a:pt x="206035" y="173492"/>
                  <a:pt x="200074" y="177225"/>
                </a:cubicBezTo>
                <a:cubicBezTo>
                  <a:pt x="173646" y="193670"/>
                  <a:pt x="152557" y="218560"/>
                  <a:pt x="140811" y="247272"/>
                </a:cubicBezTo>
                <a:cubicBezTo>
                  <a:pt x="138853" y="252161"/>
                  <a:pt x="134137" y="255095"/>
                  <a:pt x="129154" y="255095"/>
                </a:cubicBezTo>
                <a:cubicBezTo>
                  <a:pt x="127553" y="255095"/>
                  <a:pt x="125862" y="254828"/>
                  <a:pt x="124349" y="254117"/>
                </a:cubicBezTo>
                <a:cubicBezTo>
                  <a:pt x="117853" y="251450"/>
                  <a:pt x="114739" y="244072"/>
                  <a:pt x="117408" y="237672"/>
                </a:cubicBezTo>
                <a:cubicBezTo>
                  <a:pt x="131201" y="204071"/>
                  <a:pt x="155760" y="175003"/>
                  <a:pt x="186726" y="155802"/>
                </a:cubicBezTo>
                <a:cubicBezTo>
                  <a:pt x="189663" y="153936"/>
                  <a:pt x="193088" y="153447"/>
                  <a:pt x="196247" y="154169"/>
                </a:cubicBezTo>
                <a:close/>
                <a:moveTo>
                  <a:pt x="278512" y="104273"/>
                </a:moveTo>
                <a:cubicBezTo>
                  <a:pt x="168580" y="104273"/>
                  <a:pt x="79121" y="193592"/>
                  <a:pt x="79121" y="303351"/>
                </a:cubicBezTo>
                <a:cubicBezTo>
                  <a:pt x="79121" y="413111"/>
                  <a:pt x="168580" y="502430"/>
                  <a:pt x="278512" y="502430"/>
                </a:cubicBezTo>
                <a:cubicBezTo>
                  <a:pt x="388444" y="502430"/>
                  <a:pt x="477903" y="413111"/>
                  <a:pt x="477903" y="303351"/>
                </a:cubicBezTo>
                <a:cubicBezTo>
                  <a:pt x="477903" y="193592"/>
                  <a:pt x="388444" y="104273"/>
                  <a:pt x="278512" y="104273"/>
                </a:cubicBezTo>
                <a:close/>
                <a:moveTo>
                  <a:pt x="278512" y="79033"/>
                </a:moveTo>
                <a:cubicBezTo>
                  <a:pt x="402419" y="79033"/>
                  <a:pt x="503272" y="179639"/>
                  <a:pt x="503272" y="303351"/>
                </a:cubicBezTo>
                <a:cubicBezTo>
                  <a:pt x="503272" y="427064"/>
                  <a:pt x="402419" y="527759"/>
                  <a:pt x="278512" y="527759"/>
                </a:cubicBezTo>
                <a:cubicBezTo>
                  <a:pt x="154605" y="527759"/>
                  <a:pt x="53841" y="427064"/>
                  <a:pt x="53841" y="303351"/>
                </a:cubicBezTo>
                <a:cubicBezTo>
                  <a:pt x="53841" y="179639"/>
                  <a:pt x="154605" y="79033"/>
                  <a:pt x="278512" y="79033"/>
                </a:cubicBezTo>
                <a:close/>
                <a:moveTo>
                  <a:pt x="490616" y="53700"/>
                </a:moveTo>
                <a:cubicBezTo>
                  <a:pt x="493914" y="53700"/>
                  <a:pt x="497212" y="55122"/>
                  <a:pt x="499529" y="57433"/>
                </a:cubicBezTo>
                <a:cubicBezTo>
                  <a:pt x="501936" y="59744"/>
                  <a:pt x="503273" y="63033"/>
                  <a:pt x="503273" y="66411"/>
                </a:cubicBezTo>
                <a:cubicBezTo>
                  <a:pt x="503273" y="69700"/>
                  <a:pt x="501936" y="72989"/>
                  <a:pt x="499529" y="75300"/>
                </a:cubicBezTo>
                <a:cubicBezTo>
                  <a:pt x="497212" y="77700"/>
                  <a:pt x="493914" y="79033"/>
                  <a:pt x="490616" y="79033"/>
                </a:cubicBezTo>
                <a:cubicBezTo>
                  <a:pt x="487228" y="79033"/>
                  <a:pt x="484019" y="77700"/>
                  <a:pt x="481613" y="75300"/>
                </a:cubicBezTo>
                <a:cubicBezTo>
                  <a:pt x="479295" y="72989"/>
                  <a:pt x="477869" y="69700"/>
                  <a:pt x="477869" y="66411"/>
                </a:cubicBezTo>
                <a:cubicBezTo>
                  <a:pt x="477869" y="63033"/>
                  <a:pt x="479295" y="59744"/>
                  <a:pt x="481613" y="57433"/>
                </a:cubicBezTo>
                <a:cubicBezTo>
                  <a:pt x="484019" y="55122"/>
                  <a:pt x="487228" y="53700"/>
                  <a:pt x="490616" y="53700"/>
                </a:cubicBezTo>
                <a:close/>
                <a:moveTo>
                  <a:pt x="66472" y="53700"/>
                </a:moveTo>
                <a:cubicBezTo>
                  <a:pt x="69763" y="53700"/>
                  <a:pt x="73054" y="55122"/>
                  <a:pt x="75456" y="57433"/>
                </a:cubicBezTo>
                <a:cubicBezTo>
                  <a:pt x="77769" y="59744"/>
                  <a:pt x="79103" y="63033"/>
                  <a:pt x="79103" y="66411"/>
                </a:cubicBezTo>
                <a:cubicBezTo>
                  <a:pt x="79103" y="69700"/>
                  <a:pt x="77769" y="72989"/>
                  <a:pt x="75456" y="75300"/>
                </a:cubicBezTo>
                <a:cubicBezTo>
                  <a:pt x="73054" y="77700"/>
                  <a:pt x="69763" y="79033"/>
                  <a:pt x="66472" y="79033"/>
                </a:cubicBezTo>
                <a:cubicBezTo>
                  <a:pt x="63181" y="79033"/>
                  <a:pt x="59890" y="77700"/>
                  <a:pt x="57488" y="75300"/>
                </a:cubicBezTo>
                <a:cubicBezTo>
                  <a:pt x="55175" y="72989"/>
                  <a:pt x="53841" y="69700"/>
                  <a:pt x="53841" y="66411"/>
                </a:cubicBezTo>
                <a:cubicBezTo>
                  <a:pt x="53841" y="63033"/>
                  <a:pt x="55175" y="59744"/>
                  <a:pt x="57488" y="57433"/>
                </a:cubicBezTo>
                <a:cubicBezTo>
                  <a:pt x="59890" y="55122"/>
                  <a:pt x="63181" y="53700"/>
                  <a:pt x="66472" y="53700"/>
                </a:cubicBezTo>
                <a:close/>
                <a:moveTo>
                  <a:pt x="63636" y="25239"/>
                </a:moveTo>
                <a:cubicBezTo>
                  <a:pt x="42543" y="25239"/>
                  <a:pt x="25366" y="42391"/>
                  <a:pt x="25366" y="63543"/>
                </a:cubicBezTo>
                <a:lnTo>
                  <a:pt x="25366" y="543179"/>
                </a:lnTo>
                <a:cubicBezTo>
                  <a:pt x="25366" y="564242"/>
                  <a:pt x="42543" y="581394"/>
                  <a:pt x="63636" y="581394"/>
                </a:cubicBezTo>
                <a:lnTo>
                  <a:pt x="493426" y="581394"/>
                </a:lnTo>
                <a:cubicBezTo>
                  <a:pt x="514519" y="581394"/>
                  <a:pt x="531696" y="564242"/>
                  <a:pt x="531696" y="543179"/>
                </a:cubicBezTo>
                <a:lnTo>
                  <a:pt x="531696" y="63543"/>
                </a:lnTo>
                <a:cubicBezTo>
                  <a:pt x="531696" y="42391"/>
                  <a:pt x="514519" y="25239"/>
                  <a:pt x="493426" y="25239"/>
                </a:cubicBezTo>
                <a:close/>
                <a:moveTo>
                  <a:pt x="63636" y="0"/>
                </a:moveTo>
                <a:lnTo>
                  <a:pt x="493426" y="0"/>
                </a:lnTo>
                <a:cubicBezTo>
                  <a:pt x="528492" y="0"/>
                  <a:pt x="556973" y="28528"/>
                  <a:pt x="556973" y="63543"/>
                </a:cubicBezTo>
                <a:lnTo>
                  <a:pt x="556973" y="543179"/>
                </a:lnTo>
                <a:cubicBezTo>
                  <a:pt x="556973" y="578195"/>
                  <a:pt x="528492" y="606722"/>
                  <a:pt x="493426" y="606722"/>
                </a:cubicBezTo>
                <a:lnTo>
                  <a:pt x="63636" y="606722"/>
                </a:lnTo>
                <a:cubicBezTo>
                  <a:pt x="28570" y="606722"/>
                  <a:pt x="0" y="578195"/>
                  <a:pt x="0" y="543179"/>
                </a:cubicBezTo>
                <a:lnTo>
                  <a:pt x="0" y="63543"/>
                </a:lnTo>
                <a:cubicBezTo>
                  <a:pt x="0" y="28528"/>
                  <a:pt x="28570" y="0"/>
                  <a:pt x="63636" y="0"/>
                </a:cubicBez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93" name="Oval 281"/>
          <p:cNvSpPr/>
          <p:nvPr/>
        </p:nvSpPr>
        <p:spPr>
          <a:xfrm>
            <a:off x="4931213" y="5374546"/>
            <a:ext cx="453164" cy="476381"/>
          </a:xfrm>
          <a:custGeom>
            <a:avLst/>
            <a:gdLst>
              <a:gd name="connsiteX0" fmla="*/ 283460 w 577154"/>
              <a:gd name="connsiteY0" fmla="*/ 525761 h 606722"/>
              <a:gd name="connsiteX1" fmla="*/ 283460 w 577154"/>
              <a:gd name="connsiteY1" fmla="*/ 586460 h 606722"/>
              <a:gd name="connsiteX2" fmla="*/ 324043 w 577154"/>
              <a:gd name="connsiteY2" fmla="*/ 586460 h 606722"/>
              <a:gd name="connsiteX3" fmla="*/ 324043 w 577154"/>
              <a:gd name="connsiteY3" fmla="*/ 525761 h 606722"/>
              <a:gd name="connsiteX4" fmla="*/ 242965 w 577154"/>
              <a:gd name="connsiteY4" fmla="*/ 485324 h 606722"/>
              <a:gd name="connsiteX5" fmla="*/ 242965 w 577154"/>
              <a:gd name="connsiteY5" fmla="*/ 505587 h 606722"/>
              <a:gd name="connsiteX6" fmla="*/ 273403 w 577154"/>
              <a:gd name="connsiteY6" fmla="*/ 505587 h 606722"/>
              <a:gd name="connsiteX7" fmla="*/ 334100 w 577154"/>
              <a:gd name="connsiteY7" fmla="*/ 505587 h 606722"/>
              <a:gd name="connsiteX8" fmla="*/ 364537 w 577154"/>
              <a:gd name="connsiteY8" fmla="*/ 505587 h 606722"/>
              <a:gd name="connsiteX9" fmla="*/ 364537 w 577154"/>
              <a:gd name="connsiteY9" fmla="*/ 485324 h 606722"/>
              <a:gd name="connsiteX10" fmla="*/ 111336 w 577154"/>
              <a:gd name="connsiteY10" fmla="*/ 424734 h 606722"/>
              <a:gd name="connsiteX11" fmla="*/ 202468 w 577154"/>
              <a:gd name="connsiteY11" fmla="*/ 424734 h 606722"/>
              <a:gd name="connsiteX12" fmla="*/ 212614 w 577154"/>
              <a:gd name="connsiteY12" fmla="*/ 434781 h 606722"/>
              <a:gd name="connsiteX13" fmla="*/ 202468 w 577154"/>
              <a:gd name="connsiteY13" fmla="*/ 444916 h 606722"/>
              <a:gd name="connsiteX14" fmla="*/ 111336 w 577154"/>
              <a:gd name="connsiteY14" fmla="*/ 444916 h 606722"/>
              <a:gd name="connsiteX15" fmla="*/ 101191 w 577154"/>
              <a:gd name="connsiteY15" fmla="*/ 434781 h 606722"/>
              <a:gd name="connsiteX16" fmla="*/ 111336 w 577154"/>
              <a:gd name="connsiteY16" fmla="*/ 424734 h 606722"/>
              <a:gd name="connsiteX17" fmla="*/ 475901 w 577154"/>
              <a:gd name="connsiteY17" fmla="*/ 374144 h 606722"/>
              <a:gd name="connsiteX18" fmla="*/ 475901 w 577154"/>
              <a:gd name="connsiteY18" fmla="*/ 394314 h 606722"/>
              <a:gd name="connsiteX19" fmla="*/ 516370 w 577154"/>
              <a:gd name="connsiteY19" fmla="*/ 394314 h 606722"/>
              <a:gd name="connsiteX20" fmla="*/ 516370 w 577154"/>
              <a:gd name="connsiteY20" fmla="*/ 374144 h 606722"/>
              <a:gd name="connsiteX21" fmla="*/ 273410 w 577154"/>
              <a:gd name="connsiteY21" fmla="*/ 374144 h 606722"/>
              <a:gd name="connsiteX22" fmla="*/ 273410 w 577154"/>
              <a:gd name="connsiteY22" fmla="*/ 394314 h 606722"/>
              <a:gd name="connsiteX23" fmla="*/ 415185 w 577154"/>
              <a:gd name="connsiteY23" fmla="*/ 394314 h 606722"/>
              <a:gd name="connsiteX24" fmla="*/ 415185 w 577154"/>
              <a:gd name="connsiteY24" fmla="*/ 374144 h 606722"/>
              <a:gd name="connsiteX25" fmla="*/ 172108 w 577154"/>
              <a:gd name="connsiteY25" fmla="*/ 364047 h 606722"/>
              <a:gd name="connsiteX26" fmla="*/ 182270 w 577154"/>
              <a:gd name="connsiteY26" fmla="*/ 374170 h 606722"/>
              <a:gd name="connsiteX27" fmla="*/ 182270 w 577154"/>
              <a:gd name="connsiteY27" fmla="*/ 404449 h 606722"/>
              <a:gd name="connsiteX28" fmla="*/ 172108 w 577154"/>
              <a:gd name="connsiteY28" fmla="*/ 414572 h 606722"/>
              <a:gd name="connsiteX29" fmla="*/ 161947 w 577154"/>
              <a:gd name="connsiteY29" fmla="*/ 404449 h 606722"/>
              <a:gd name="connsiteX30" fmla="*/ 161947 w 577154"/>
              <a:gd name="connsiteY30" fmla="*/ 374170 h 606722"/>
              <a:gd name="connsiteX31" fmla="*/ 172108 w 577154"/>
              <a:gd name="connsiteY31" fmla="*/ 364047 h 606722"/>
              <a:gd name="connsiteX32" fmla="*/ 141739 w 577154"/>
              <a:gd name="connsiteY32" fmla="*/ 364047 h 606722"/>
              <a:gd name="connsiteX33" fmla="*/ 151786 w 577154"/>
              <a:gd name="connsiteY33" fmla="*/ 374170 h 606722"/>
              <a:gd name="connsiteX34" fmla="*/ 151786 w 577154"/>
              <a:gd name="connsiteY34" fmla="*/ 404449 h 606722"/>
              <a:gd name="connsiteX35" fmla="*/ 141739 w 577154"/>
              <a:gd name="connsiteY35" fmla="*/ 414572 h 606722"/>
              <a:gd name="connsiteX36" fmla="*/ 131604 w 577154"/>
              <a:gd name="connsiteY36" fmla="*/ 404449 h 606722"/>
              <a:gd name="connsiteX37" fmla="*/ 131604 w 577154"/>
              <a:gd name="connsiteY37" fmla="*/ 374170 h 606722"/>
              <a:gd name="connsiteX38" fmla="*/ 141739 w 577154"/>
              <a:gd name="connsiteY38" fmla="*/ 364047 h 606722"/>
              <a:gd name="connsiteX39" fmla="*/ 465762 w 577154"/>
              <a:gd name="connsiteY39" fmla="*/ 353886 h 606722"/>
              <a:gd name="connsiteX40" fmla="*/ 526510 w 577154"/>
              <a:gd name="connsiteY40" fmla="*/ 353886 h 606722"/>
              <a:gd name="connsiteX41" fmla="*/ 536649 w 577154"/>
              <a:gd name="connsiteY41" fmla="*/ 364015 h 606722"/>
              <a:gd name="connsiteX42" fmla="*/ 536649 w 577154"/>
              <a:gd name="connsiteY42" fmla="*/ 404443 h 606722"/>
              <a:gd name="connsiteX43" fmla="*/ 526510 w 577154"/>
              <a:gd name="connsiteY43" fmla="*/ 414572 h 606722"/>
              <a:gd name="connsiteX44" fmla="*/ 465762 w 577154"/>
              <a:gd name="connsiteY44" fmla="*/ 414572 h 606722"/>
              <a:gd name="connsiteX45" fmla="*/ 455711 w 577154"/>
              <a:gd name="connsiteY45" fmla="*/ 404443 h 606722"/>
              <a:gd name="connsiteX46" fmla="*/ 455711 w 577154"/>
              <a:gd name="connsiteY46" fmla="*/ 364015 h 606722"/>
              <a:gd name="connsiteX47" fmla="*/ 465762 w 577154"/>
              <a:gd name="connsiteY47" fmla="*/ 353886 h 606722"/>
              <a:gd name="connsiteX48" fmla="*/ 263264 w 577154"/>
              <a:gd name="connsiteY48" fmla="*/ 353886 h 606722"/>
              <a:gd name="connsiteX49" fmla="*/ 425242 w 577154"/>
              <a:gd name="connsiteY49" fmla="*/ 353886 h 606722"/>
              <a:gd name="connsiteX50" fmla="*/ 435388 w 577154"/>
              <a:gd name="connsiteY50" fmla="*/ 364015 h 606722"/>
              <a:gd name="connsiteX51" fmla="*/ 435388 w 577154"/>
              <a:gd name="connsiteY51" fmla="*/ 404443 h 606722"/>
              <a:gd name="connsiteX52" fmla="*/ 425242 w 577154"/>
              <a:gd name="connsiteY52" fmla="*/ 414572 h 606722"/>
              <a:gd name="connsiteX53" fmla="*/ 263264 w 577154"/>
              <a:gd name="connsiteY53" fmla="*/ 414572 h 606722"/>
              <a:gd name="connsiteX54" fmla="*/ 253118 w 577154"/>
              <a:gd name="connsiteY54" fmla="*/ 404443 h 606722"/>
              <a:gd name="connsiteX55" fmla="*/ 253118 w 577154"/>
              <a:gd name="connsiteY55" fmla="*/ 364015 h 606722"/>
              <a:gd name="connsiteX56" fmla="*/ 263264 w 577154"/>
              <a:gd name="connsiteY56" fmla="*/ 353886 h 606722"/>
              <a:gd name="connsiteX57" fmla="*/ 111336 w 577154"/>
              <a:gd name="connsiteY57" fmla="*/ 333704 h 606722"/>
              <a:gd name="connsiteX58" fmla="*/ 202468 w 577154"/>
              <a:gd name="connsiteY58" fmla="*/ 333704 h 606722"/>
              <a:gd name="connsiteX59" fmla="*/ 212614 w 577154"/>
              <a:gd name="connsiteY59" fmla="*/ 343751 h 606722"/>
              <a:gd name="connsiteX60" fmla="*/ 202468 w 577154"/>
              <a:gd name="connsiteY60" fmla="*/ 353886 h 606722"/>
              <a:gd name="connsiteX61" fmla="*/ 111336 w 577154"/>
              <a:gd name="connsiteY61" fmla="*/ 353886 h 606722"/>
              <a:gd name="connsiteX62" fmla="*/ 101191 w 577154"/>
              <a:gd name="connsiteY62" fmla="*/ 343751 h 606722"/>
              <a:gd name="connsiteX63" fmla="*/ 111336 w 577154"/>
              <a:gd name="connsiteY63" fmla="*/ 333704 h 606722"/>
              <a:gd name="connsiteX64" fmla="*/ 364510 w 577154"/>
              <a:gd name="connsiteY64" fmla="*/ 131456 h 606722"/>
              <a:gd name="connsiteX65" fmla="*/ 364510 w 577154"/>
              <a:gd name="connsiteY65" fmla="*/ 232592 h 606722"/>
              <a:gd name="connsiteX66" fmla="*/ 384713 w 577154"/>
              <a:gd name="connsiteY66" fmla="*/ 232592 h 606722"/>
              <a:gd name="connsiteX67" fmla="*/ 384713 w 577154"/>
              <a:gd name="connsiteY67" fmla="*/ 212329 h 606722"/>
              <a:gd name="connsiteX68" fmla="*/ 394859 w 577154"/>
              <a:gd name="connsiteY68" fmla="*/ 202287 h 606722"/>
              <a:gd name="connsiteX69" fmla="*/ 405004 w 577154"/>
              <a:gd name="connsiteY69" fmla="*/ 212329 h 606722"/>
              <a:gd name="connsiteX70" fmla="*/ 405004 w 577154"/>
              <a:gd name="connsiteY70" fmla="*/ 232592 h 606722"/>
              <a:gd name="connsiteX71" fmla="*/ 425207 w 577154"/>
              <a:gd name="connsiteY71" fmla="*/ 232592 h 606722"/>
              <a:gd name="connsiteX72" fmla="*/ 425207 w 577154"/>
              <a:gd name="connsiteY72" fmla="*/ 192156 h 606722"/>
              <a:gd name="connsiteX73" fmla="*/ 435353 w 577154"/>
              <a:gd name="connsiteY73" fmla="*/ 182024 h 606722"/>
              <a:gd name="connsiteX74" fmla="*/ 445499 w 577154"/>
              <a:gd name="connsiteY74" fmla="*/ 192156 h 606722"/>
              <a:gd name="connsiteX75" fmla="*/ 445499 w 577154"/>
              <a:gd name="connsiteY75" fmla="*/ 232592 h 606722"/>
              <a:gd name="connsiteX76" fmla="*/ 465702 w 577154"/>
              <a:gd name="connsiteY76" fmla="*/ 232592 h 606722"/>
              <a:gd name="connsiteX77" fmla="*/ 465702 w 577154"/>
              <a:gd name="connsiteY77" fmla="*/ 212329 h 606722"/>
              <a:gd name="connsiteX78" fmla="*/ 475848 w 577154"/>
              <a:gd name="connsiteY78" fmla="*/ 202287 h 606722"/>
              <a:gd name="connsiteX79" fmla="*/ 485994 w 577154"/>
              <a:gd name="connsiteY79" fmla="*/ 212329 h 606722"/>
              <a:gd name="connsiteX80" fmla="*/ 485994 w 577154"/>
              <a:gd name="connsiteY80" fmla="*/ 232592 h 606722"/>
              <a:gd name="connsiteX81" fmla="*/ 506285 w 577154"/>
              <a:gd name="connsiteY81" fmla="*/ 232592 h 606722"/>
              <a:gd name="connsiteX82" fmla="*/ 506285 w 577154"/>
              <a:gd name="connsiteY82" fmla="*/ 131456 h 606722"/>
              <a:gd name="connsiteX83" fmla="*/ 485994 w 577154"/>
              <a:gd name="connsiteY83" fmla="*/ 131456 h 606722"/>
              <a:gd name="connsiteX84" fmla="*/ 485994 w 577154"/>
              <a:gd name="connsiteY84" fmla="*/ 171893 h 606722"/>
              <a:gd name="connsiteX85" fmla="*/ 475848 w 577154"/>
              <a:gd name="connsiteY85" fmla="*/ 182024 h 606722"/>
              <a:gd name="connsiteX86" fmla="*/ 465702 w 577154"/>
              <a:gd name="connsiteY86" fmla="*/ 171893 h 606722"/>
              <a:gd name="connsiteX87" fmla="*/ 465702 w 577154"/>
              <a:gd name="connsiteY87" fmla="*/ 131456 h 606722"/>
              <a:gd name="connsiteX88" fmla="*/ 445499 w 577154"/>
              <a:gd name="connsiteY88" fmla="*/ 131456 h 606722"/>
              <a:gd name="connsiteX89" fmla="*/ 445499 w 577154"/>
              <a:gd name="connsiteY89" fmla="*/ 151719 h 606722"/>
              <a:gd name="connsiteX90" fmla="*/ 435353 w 577154"/>
              <a:gd name="connsiteY90" fmla="*/ 161761 h 606722"/>
              <a:gd name="connsiteX91" fmla="*/ 425207 w 577154"/>
              <a:gd name="connsiteY91" fmla="*/ 151719 h 606722"/>
              <a:gd name="connsiteX92" fmla="*/ 425207 w 577154"/>
              <a:gd name="connsiteY92" fmla="*/ 131456 h 606722"/>
              <a:gd name="connsiteX93" fmla="*/ 405004 w 577154"/>
              <a:gd name="connsiteY93" fmla="*/ 131456 h 606722"/>
              <a:gd name="connsiteX94" fmla="*/ 405004 w 577154"/>
              <a:gd name="connsiteY94" fmla="*/ 171893 h 606722"/>
              <a:gd name="connsiteX95" fmla="*/ 394859 w 577154"/>
              <a:gd name="connsiteY95" fmla="*/ 182024 h 606722"/>
              <a:gd name="connsiteX96" fmla="*/ 384713 w 577154"/>
              <a:gd name="connsiteY96" fmla="*/ 171893 h 606722"/>
              <a:gd name="connsiteX97" fmla="*/ 384713 w 577154"/>
              <a:gd name="connsiteY97" fmla="*/ 131456 h 606722"/>
              <a:gd name="connsiteX98" fmla="*/ 141739 w 577154"/>
              <a:gd name="connsiteY98" fmla="*/ 131455 h 606722"/>
              <a:gd name="connsiteX99" fmla="*/ 101146 w 577154"/>
              <a:gd name="connsiteY99" fmla="*/ 171889 h 606722"/>
              <a:gd name="connsiteX100" fmla="*/ 141739 w 577154"/>
              <a:gd name="connsiteY100" fmla="*/ 212323 h 606722"/>
              <a:gd name="connsiteX101" fmla="*/ 182244 w 577154"/>
              <a:gd name="connsiteY101" fmla="*/ 171889 h 606722"/>
              <a:gd name="connsiteX102" fmla="*/ 141739 w 577154"/>
              <a:gd name="connsiteY102" fmla="*/ 131455 h 606722"/>
              <a:gd name="connsiteX103" fmla="*/ 354364 w 577154"/>
              <a:gd name="connsiteY103" fmla="*/ 111282 h 606722"/>
              <a:gd name="connsiteX104" fmla="*/ 516342 w 577154"/>
              <a:gd name="connsiteY104" fmla="*/ 111282 h 606722"/>
              <a:gd name="connsiteX105" fmla="*/ 526488 w 577154"/>
              <a:gd name="connsiteY105" fmla="*/ 121325 h 606722"/>
              <a:gd name="connsiteX106" fmla="*/ 526488 w 577154"/>
              <a:gd name="connsiteY106" fmla="*/ 242724 h 606722"/>
              <a:gd name="connsiteX107" fmla="*/ 516342 w 577154"/>
              <a:gd name="connsiteY107" fmla="*/ 252766 h 606722"/>
              <a:gd name="connsiteX108" fmla="*/ 354364 w 577154"/>
              <a:gd name="connsiteY108" fmla="*/ 252766 h 606722"/>
              <a:gd name="connsiteX109" fmla="*/ 344218 w 577154"/>
              <a:gd name="connsiteY109" fmla="*/ 242724 h 606722"/>
              <a:gd name="connsiteX110" fmla="*/ 344218 w 577154"/>
              <a:gd name="connsiteY110" fmla="*/ 121325 h 606722"/>
              <a:gd name="connsiteX111" fmla="*/ 354364 w 577154"/>
              <a:gd name="connsiteY111" fmla="*/ 111282 h 606722"/>
              <a:gd name="connsiteX112" fmla="*/ 141739 w 577154"/>
              <a:gd name="connsiteY112" fmla="*/ 111282 h 606722"/>
              <a:gd name="connsiteX113" fmla="*/ 202452 w 577154"/>
              <a:gd name="connsiteY113" fmla="*/ 171889 h 606722"/>
              <a:gd name="connsiteX114" fmla="*/ 141739 w 577154"/>
              <a:gd name="connsiteY114" fmla="*/ 232584 h 606722"/>
              <a:gd name="connsiteX115" fmla="*/ 80938 w 577154"/>
              <a:gd name="connsiteY115" fmla="*/ 171889 h 606722"/>
              <a:gd name="connsiteX116" fmla="*/ 141739 w 577154"/>
              <a:gd name="connsiteY116" fmla="*/ 111282 h 606722"/>
              <a:gd name="connsiteX117" fmla="*/ 60706 w 577154"/>
              <a:gd name="connsiteY117" fmla="*/ 91037 h 606722"/>
              <a:gd name="connsiteX118" fmla="*/ 60706 w 577154"/>
              <a:gd name="connsiteY118" fmla="*/ 252758 h 606722"/>
              <a:gd name="connsiteX119" fmla="*/ 222756 w 577154"/>
              <a:gd name="connsiteY119" fmla="*/ 252758 h 606722"/>
              <a:gd name="connsiteX120" fmla="*/ 222756 w 577154"/>
              <a:gd name="connsiteY120" fmla="*/ 91037 h 606722"/>
              <a:gd name="connsiteX121" fmla="*/ 283460 w 577154"/>
              <a:gd name="connsiteY121" fmla="*/ 80872 h 606722"/>
              <a:gd name="connsiteX122" fmla="*/ 283460 w 577154"/>
              <a:gd name="connsiteY122" fmla="*/ 283143 h 606722"/>
              <a:gd name="connsiteX123" fmla="*/ 253111 w 577154"/>
              <a:gd name="connsiteY123" fmla="*/ 313448 h 606722"/>
              <a:gd name="connsiteX124" fmla="*/ 50640 w 577154"/>
              <a:gd name="connsiteY124" fmla="*/ 313448 h 606722"/>
              <a:gd name="connsiteX125" fmla="*/ 50640 w 577154"/>
              <a:gd name="connsiteY125" fmla="*/ 434757 h 606722"/>
              <a:gd name="connsiteX126" fmla="*/ 80988 w 577154"/>
              <a:gd name="connsiteY126" fmla="*/ 465151 h 606722"/>
              <a:gd name="connsiteX127" fmla="*/ 232908 w 577154"/>
              <a:gd name="connsiteY127" fmla="*/ 465151 h 606722"/>
              <a:gd name="connsiteX128" fmla="*/ 374594 w 577154"/>
              <a:gd name="connsiteY128" fmla="*/ 465151 h 606722"/>
              <a:gd name="connsiteX129" fmla="*/ 526514 w 577154"/>
              <a:gd name="connsiteY129" fmla="*/ 465151 h 606722"/>
              <a:gd name="connsiteX130" fmla="*/ 556862 w 577154"/>
              <a:gd name="connsiteY130" fmla="*/ 434757 h 606722"/>
              <a:gd name="connsiteX131" fmla="*/ 556862 w 577154"/>
              <a:gd name="connsiteY131" fmla="*/ 111266 h 606722"/>
              <a:gd name="connsiteX132" fmla="*/ 526514 w 577154"/>
              <a:gd name="connsiteY132" fmla="*/ 80872 h 606722"/>
              <a:gd name="connsiteX133" fmla="*/ 506311 w 577154"/>
              <a:gd name="connsiteY133" fmla="*/ 80872 h 606722"/>
              <a:gd name="connsiteX134" fmla="*/ 455671 w 577154"/>
              <a:gd name="connsiteY134" fmla="*/ 80872 h 606722"/>
              <a:gd name="connsiteX135" fmla="*/ 405031 w 577154"/>
              <a:gd name="connsiteY135" fmla="*/ 80872 h 606722"/>
              <a:gd name="connsiteX136" fmla="*/ 50650 w 577154"/>
              <a:gd name="connsiteY136" fmla="*/ 70777 h 606722"/>
              <a:gd name="connsiteX137" fmla="*/ 232901 w 577154"/>
              <a:gd name="connsiteY137" fmla="*/ 70777 h 606722"/>
              <a:gd name="connsiteX138" fmla="*/ 242957 w 577154"/>
              <a:gd name="connsiteY138" fmla="*/ 80907 h 606722"/>
              <a:gd name="connsiteX139" fmla="*/ 242957 w 577154"/>
              <a:gd name="connsiteY139" fmla="*/ 262888 h 606722"/>
              <a:gd name="connsiteX140" fmla="*/ 232901 w 577154"/>
              <a:gd name="connsiteY140" fmla="*/ 273018 h 606722"/>
              <a:gd name="connsiteX141" fmla="*/ 50650 w 577154"/>
              <a:gd name="connsiteY141" fmla="*/ 273018 h 606722"/>
              <a:gd name="connsiteX142" fmla="*/ 40505 w 577154"/>
              <a:gd name="connsiteY142" fmla="*/ 262888 h 606722"/>
              <a:gd name="connsiteX143" fmla="*/ 40505 w 577154"/>
              <a:gd name="connsiteY143" fmla="*/ 80907 h 606722"/>
              <a:gd name="connsiteX144" fmla="*/ 50650 w 577154"/>
              <a:gd name="connsiteY144" fmla="*/ 70777 h 606722"/>
              <a:gd name="connsiteX145" fmla="*/ 30348 w 577154"/>
              <a:gd name="connsiteY145" fmla="*/ 50567 h 606722"/>
              <a:gd name="connsiteX146" fmla="*/ 20203 w 577154"/>
              <a:gd name="connsiteY146" fmla="*/ 60699 h 606722"/>
              <a:gd name="connsiteX147" fmla="*/ 20203 w 577154"/>
              <a:gd name="connsiteY147" fmla="*/ 283143 h 606722"/>
              <a:gd name="connsiteX148" fmla="*/ 30348 w 577154"/>
              <a:gd name="connsiteY148" fmla="*/ 293274 h 606722"/>
              <a:gd name="connsiteX149" fmla="*/ 40494 w 577154"/>
              <a:gd name="connsiteY149" fmla="*/ 293274 h 606722"/>
              <a:gd name="connsiteX150" fmla="*/ 253111 w 577154"/>
              <a:gd name="connsiteY150" fmla="*/ 293274 h 606722"/>
              <a:gd name="connsiteX151" fmla="*/ 263257 w 577154"/>
              <a:gd name="connsiteY151" fmla="*/ 283143 h 606722"/>
              <a:gd name="connsiteX152" fmla="*/ 263257 w 577154"/>
              <a:gd name="connsiteY152" fmla="*/ 70741 h 606722"/>
              <a:gd name="connsiteX153" fmla="*/ 263257 w 577154"/>
              <a:gd name="connsiteY153" fmla="*/ 60699 h 606722"/>
              <a:gd name="connsiteX154" fmla="*/ 253111 w 577154"/>
              <a:gd name="connsiteY154" fmla="*/ 50567 h 606722"/>
              <a:gd name="connsiteX155" fmla="*/ 465728 w 577154"/>
              <a:gd name="connsiteY155" fmla="*/ 20262 h 606722"/>
              <a:gd name="connsiteX156" fmla="*/ 465728 w 577154"/>
              <a:gd name="connsiteY156" fmla="*/ 60699 h 606722"/>
              <a:gd name="connsiteX157" fmla="*/ 496166 w 577154"/>
              <a:gd name="connsiteY157" fmla="*/ 60699 h 606722"/>
              <a:gd name="connsiteX158" fmla="*/ 496166 w 577154"/>
              <a:gd name="connsiteY158" fmla="*/ 30305 h 606722"/>
              <a:gd name="connsiteX159" fmla="*/ 486020 w 577154"/>
              <a:gd name="connsiteY159" fmla="*/ 20262 h 606722"/>
              <a:gd name="connsiteX160" fmla="*/ 425234 w 577154"/>
              <a:gd name="connsiteY160" fmla="*/ 20262 h 606722"/>
              <a:gd name="connsiteX161" fmla="*/ 415177 w 577154"/>
              <a:gd name="connsiteY161" fmla="*/ 30305 h 606722"/>
              <a:gd name="connsiteX162" fmla="*/ 415177 w 577154"/>
              <a:gd name="connsiteY162" fmla="*/ 60699 h 606722"/>
              <a:gd name="connsiteX163" fmla="*/ 445526 w 577154"/>
              <a:gd name="connsiteY163" fmla="*/ 60699 h 606722"/>
              <a:gd name="connsiteX164" fmla="*/ 445526 w 577154"/>
              <a:gd name="connsiteY164" fmla="*/ 20262 h 606722"/>
              <a:gd name="connsiteX165" fmla="*/ 425234 w 577154"/>
              <a:gd name="connsiteY165" fmla="*/ 0 h 606722"/>
              <a:gd name="connsiteX166" fmla="*/ 455671 w 577154"/>
              <a:gd name="connsiteY166" fmla="*/ 0 h 606722"/>
              <a:gd name="connsiteX167" fmla="*/ 486020 w 577154"/>
              <a:gd name="connsiteY167" fmla="*/ 0 h 606722"/>
              <a:gd name="connsiteX168" fmla="*/ 516368 w 577154"/>
              <a:gd name="connsiteY168" fmla="*/ 30305 h 606722"/>
              <a:gd name="connsiteX169" fmla="*/ 516368 w 577154"/>
              <a:gd name="connsiteY169" fmla="*/ 60699 h 606722"/>
              <a:gd name="connsiteX170" fmla="*/ 526514 w 577154"/>
              <a:gd name="connsiteY170" fmla="*/ 60699 h 606722"/>
              <a:gd name="connsiteX171" fmla="*/ 577154 w 577154"/>
              <a:gd name="connsiteY171" fmla="*/ 111266 h 606722"/>
              <a:gd name="connsiteX172" fmla="*/ 577154 w 577154"/>
              <a:gd name="connsiteY172" fmla="*/ 434757 h 606722"/>
              <a:gd name="connsiteX173" fmla="*/ 526514 w 577154"/>
              <a:gd name="connsiteY173" fmla="*/ 485324 h 606722"/>
              <a:gd name="connsiteX174" fmla="*/ 384740 w 577154"/>
              <a:gd name="connsiteY174" fmla="*/ 485324 h 606722"/>
              <a:gd name="connsiteX175" fmla="*/ 384740 w 577154"/>
              <a:gd name="connsiteY175" fmla="*/ 515718 h 606722"/>
              <a:gd name="connsiteX176" fmla="*/ 374594 w 577154"/>
              <a:gd name="connsiteY176" fmla="*/ 525761 h 606722"/>
              <a:gd name="connsiteX177" fmla="*/ 344246 w 577154"/>
              <a:gd name="connsiteY177" fmla="*/ 525761 h 606722"/>
              <a:gd name="connsiteX178" fmla="*/ 344246 w 577154"/>
              <a:gd name="connsiteY178" fmla="*/ 596591 h 606722"/>
              <a:gd name="connsiteX179" fmla="*/ 334100 w 577154"/>
              <a:gd name="connsiteY179" fmla="*/ 606722 h 606722"/>
              <a:gd name="connsiteX180" fmla="*/ 273403 w 577154"/>
              <a:gd name="connsiteY180" fmla="*/ 606722 h 606722"/>
              <a:gd name="connsiteX181" fmla="*/ 263257 w 577154"/>
              <a:gd name="connsiteY181" fmla="*/ 596591 h 606722"/>
              <a:gd name="connsiteX182" fmla="*/ 263257 w 577154"/>
              <a:gd name="connsiteY182" fmla="*/ 525761 h 606722"/>
              <a:gd name="connsiteX183" fmla="*/ 232908 w 577154"/>
              <a:gd name="connsiteY183" fmla="*/ 525761 h 606722"/>
              <a:gd name="connsiteX184" fmla="*/ 222763 w 577154"/>
              <a:gd name="connsiteY184" fmla="*/ 515718 h 606722"/>
              <a:gd name="connsiteX185" fmla="*/ 222763 w 577154"/>
              <a:gd name="connsiteY185" fmla="*/ 485324 h 606722"/>
              <a:gd name="connsiteX186" fmla="*/ 80988 w 577154"/>
              <a:gd name="connsiteY186" fmla="*/ 485324 h 606722"/>
              <a:gd name="connsiteX187" fmla="*/ 30348 w 577154"/>
              <a:gd name="connsiteY187" fmla="*/ 434757 h 606722"/>
              <a:gd name="connsiteX188" fmla="*/ 30348 w 577154"/>
              <a:gd name="connsiteY188" fmla="*/ 313448 h 606722"/>
              <a:gd name="connsiteX189" fmla="*/ 0 w 577154"/>
              <a:gd name="connsiteY189" fmla="*/ 283143 h 606722"/>
              <a:gd name="connsiteX190" fmla="*/ 0 w 577154"/>
              <a:gd name="connsiteY190" fmla="*/ 60699 h 606722"/>
              <a:gd name="connsiteX191" fmla="*/ 30348 w 577154"/>
              <a:gd name="connsiteY191" fmla="*/ 30305 h 606722"/>
              <a:gd name="connsiteX192" fmla="*/ 253111 w 577154"/>
              <a:gd name="connsiteY192" fmla="*/ 30305 h 606722"/>
              <a:gd name="connsiteX193" fmla="*/ 283460 w 577154"/>
              <a:gd name="connsiteY193" fmla="*/ 60699 h 606722"/>
              <a:gd name="connsiteX194" fmla="*/ 394886 w 577154"/>
              <a:gd name="connsiteY194" fmla="*/ 60699 h 606722"/>
              <a:gd name="connsiteX195" fmla="*/ 394886 w 577154"/>
              <a:gd name="connsiteY195" fmla="*/ 30305 h 606722"/>
              <a:gd name="connsiteX196" fmla="*/ 425234 w 577154"/>
              <a:gd name="connsiteY196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</a:cxnLst>
            <a:rect l="l" t="t" r="r" b="b"/>
            <a:pathLst>
              <a:path w="577154" h="606722">
                <a:moveTo>
                  <a:pt x="283460" y="525761"/>
                </a:moveTo>
                <a:lnTo>
                  <a:pt x="283460" y="586460"/>
                </a:lnTo>
                <a:lnTo>
                  <a:pt x="324043" y="586460"/>
                </a:lnTo>
                <a:lnTo>
                  <a:pt x="324043" y="525761"/>
                </a:lnTo>
                <a:close/>
                <a:moveTo>
                  <a:pt x="242965" y="485324"/>
                </a:moveTo>
                <a:lnTo>
                  <a:pt x="242965" y="505587"/>
                </a:lnTo>
                <a:lnTo>
                  <a:pt x="273403" y="505587"/>
                </a:lnTo>
                <a:lnTo>
                  <a:pt x="334100" y="505587"/>
                </a:lnTo>
                <a:lnTo>
                  <a:pt x="364537" y="505587"/>
                </a:lnTo>
                <a:lnTo>
                  <a:pt x="364537" y="485324"/>
                </a:lnTo>
                <a:close/>
                <a:moveTo>
                  <a:pt x="111336" y="424734"/>
                </a:moveTo>
                <a:lnTo>
                  <a:pt x="202468" y="424734"/>
                </a:lnTo>
                <a:cubicBezTo>
                  <a:pt x="208520" y="424734"/>
                  <a:pt x="212614" y="428735"/>
                  <a:pt x="212614" y="434781"/>
                </a:cubicBezTo>
                <a:cubicBezTo>
                  <a:pt x="212614" y="440915"/>
                  <a:pt x="208520" y="444916"/>
                  <a:pt x="202468" y="444916"/>
                </a:cubicBezTo>
                <a:lnTo>
                  <a:pt x="111336" y="444916"/>
                </a:lnTo>
                <a:cubicBezTo>
                  <a:pt x="105285" y="444916"/>
                  <a:pt x="101191" y="440915"/>
                  <a:pt x="101191" y="434781"/>
                </a:cubicBezTo>
                <a:cubicBezTo>
                  <a:pt x="101191" y="428735"/>
                  <a:pt x="105285" y="424734"/>
                  <a:pt x="111336" y="424734"/>
                </a:cubicBezTo>
                <a:close/>
                <a:moveTo>
                  <a:pt x="475901" y="374144"/>
                </a:moveTo>
                <a:lnTo>
                  <a:pt x="475901" y="394314"/>
                </a:lnTo>
                <a:lnTo>
                  <a:pt x="516370" y="394314"/>
                </a:lnTo>
                <a:lnTo>
                  <a:pt x="516370" y="374144"/>
                </a:lnTo>
                <a:close/>
                <a:moveTo>
                  <a:pt x="273410" y="374144"/>
                </a:moveTo>
                <a:lnTo>
                  <a:pt x="273410" y="394314"/>
                </a:lnTo>
                <a:lnTo>
                  <a:pt x="415185" y="394314"/>
                </a:lnTo>
                <a:lnTo>
                  <a:pt x="415185" y="374144"/>
                </a:lnTo>
                <a:close/>
                <a:moveTo>
                  <a:pt x="172108" y="364047"/>
                </a:moveTo>
                <a:cubicBezTo>
                  <a:pt x="178170" y="364047"/>
                  <a:pt x="182270" y="368132"/>
                  <a:pt x="182270" y="374170"/>
                </a:cubicBezTo>
                <a:lnTo>
                  <a:pt x="182270" y="404449"/>
                </a:lnTo>
                <a:cubicBezTo>
                  <a:pt x="182270" y="410488"/>
                  <a:pt x="178170" y="414572"/>
                  <a:pt x="172108" y="414572"/>
                </a:cubicBezTo>
                <a:cubicBezTo>
                  <a:pt x="166047" y="414572"/>
                  <a:pt x="161947" y="410488"/>
                  <a:pt x="161947" y="404449"/>
                </a:cubicBezTo>
                <a:lnTo>
                  <a:pt x="161947" y="374170"/>
                </a:lnTo>
                <a:cubicBezTo>
                  <a:pt x="161947" y="368132"/>
                  <a:pt x="166047" y="364047"/>
                  <a:pt x="172108" y="364047"/>
                </a:cubicBezTo>
                <a:close/>
                <a:moveTo>
                  <a:pt x="141739" y="364047"/>
                </a:moveTo>
                <a:cubicBezTo>
                  <a:pt x="147785" y="364047"/>
                  <a:pt x="151786" y="368132"/>
                  <a:pt x="151786" y="374170"/>
                </a:cubicBezTo>
                <a:lnTo>
                  <a:pt x="151786" y="404449"/>
                </a:lnTo>
                <a:cubicBezTo>
                  <a:pt x="151786" y="410488"/>
                  <a:pt x="147785" y="414572"/>
                  <a:pt x="141739" y="414572"/>
                </a:cubicBezTo>
                <a:cubicBezTo>
                  <a:pt x="135605" y="414572"/>
                  <a:pt x="131604" y="410488"/>
                  <a:pt x="131604" y="404449"/>
                </a:cubicBezTo>
                <a:lnTo>
                  <a:pt x="131604" y="374170"/>
                </a:lnTo>
                <a:cubicBezTo>
                  <a:pt x="131604" y="368132"/>
                  <a:pt x="135605" y="364047"/>
                  <a:pt x="141739" y="364047"/>
                </a:cubicBezTo>
                <a:close/>
                <a:moveTo>
                  <a:pt x="465762" y="353886"/>
                </a:moveTo>
                <a:lnTo>
                  <a:pt x="526510" y="353886"/>
                </a:lnTo>
                <a:cubicBezTo>
                  <a:pt x="532558" y="353886"/>
                  <a:pt x="536649" y="357973"/>
                  <a:pt x="536649" y="364015"/>
                </a:cubicBezTo>
                <a:lnTo>
                  <a:pt x="536649" y="404443"/>
                </a:lnTo>
                <a:cubicBezTo>
                  <a:pt x="536649" y="410485"/>
                  <a:pt x="532558" y="414572"/>
                  <a:pt x="526510" y="414572"/>
                </a:cubicBezTo>
                <a:lnTo>
                  <a:pt x="465762" y="414572"/>
                </a:lnTo>
                <a:cubicBezTo>
                  <a:pt x="459713" y="414572"/>
                  <a:pt x="455711" y="410485"/>
                  <a:pt x="455711" y="404443"/>
                </a:cubicBezTo>
                <a:lnTo>
                  <a:pt x="455711" y="364015"/>
                </a:lnTo>
                <a:cubicBezTo>
                  <a:pt x="455711" y="357973"/>
                  <a:pt x="459713" y="353886"/>
                  <a:pt x="465762" y="353886"/>
                </a:cubicBezTo>
                <a:close/>
                <a:moveTo>
                  <a:pt x="263264" y="353886"/>
                </a:moveTo>
                <a:lnTo>
                  <a:pt x="425242" y="353886"/>
                </a:lnTo>
                <a:cubicBezTo>
                  <a:pt x="431383" y="353886"/>
                  <a:pt x="435388" y="357973"/>
                  <a:pt x="435388" y="364015"/>
                </a:cubicBezTo>
                <a:lnTo>
                  <a:pt x="435388" y="404443"/>
                </a:lnTo>
                <a:cubicBezTo>
                  <a:pt x="435388" y="410485"/>
                  <a:pt x="431383" y="414572"/>
                  <a:pt x="425242" y="414572"/>
                </a:cubicBezTo>
                <a:lnTo>
                  <a:pt x="263264" y="414572"/>
                </a:lnTo>
                <a:cubicBezTo>
                  <a:pt x="257212" y="414572"/>
                  <a:pt x="253118" y="410485"/>
                  <a:pt x="253118" y="404443"/>
                </a:cubicBezTo>
                <a:lnTo>
                  <a:pt x="253118" y="364015"/>
                </a:lnTo>
                <a:cubicBezTo>
                  <a:pt x="253118" y="357973"/>
                  <a:pt x="257212" y="353886"/>
                  <a:pt x="263264" y="353886"/>
                </a:cubicBezTo>
                <a:close/>
                <a:moveTo>
                  <a:pt x="111336" y="333704"/>
                </a:moveTo>
                <a:lnTo>
                  <a:pt x="202468" y="333704"/>
                </a:lnTo>
                <a:cubicBezTo>
                  <a:pt x="208520" y="333704"/>
                  <a:pt x="212614" y="337705"/>
                  <a:pt x="212614" y="343751"/>
                </a:cubicBezTo>
                <a:cubicBezTo>
                  <a:pt x="212614" y="349885"/>
                  <a:pt x="208520" y="353886"/>
                  <a:pt x="202468" y="353886"/>
                </a:cubicBezTo>
                <a:lnTo>
                  <a:pt x="111336" y="353886"/>
                </a:lnTo>
                <a:cubicBezTo>
                  <a:pt x="105285" y="353886"/>
                  <a:pt x="101191" y="349885"/>
                  <a:pt x="101191" y="343751"/>
                </a:cubicBezTo>
                <a:cubicBezTo>
                  <a:pt x="101191" y="337705"/>
                  <a:pt x="105285" y="333704"/>
                  <a:pt x="111336" y="333704"/>
                </a:cubicBezTo>
                <a:close/>
                <a:moveTo>
                  <a:pt x="364510" y="131456"/>
                </a:moveTo>
                <a:lnTo>
                  <a:pt x="364510" y="232592"/>
                </a:lnTo>
                <a:lnTo>
                  <a:pt x="384713" y="232592"/>
                </a:lnTo>
                <a:lnTo>
                  <a:pt x="384713" y="212329"/>
                </a:lnTo>
                <a:cubicBezTo>
                  <a:pt x="384713" y="206286"/>
                  <a:pt x="388807" y="202287"/>
                  <a:pt x="394859" y="202287"/>
                </a:cubicBezTo>
                <a:cubicBezTo>
                  <a:pt x="400910" y="202287"/>
                  <a:pt x="405004" y="206286"/>
                  <a:pt x="405004" y="212329"/>
                </a:cubicBezTo>
                <a:lnTo>
                  <a:pt x="405004" y="232592"/>
                </a:lnTo>
                <a:lnTo>
                  <a:pt x="425207" y="232592"/>
                </a:lnTo>
                <a:lnTo>
                  <a:pt x="425207" y="192156"/>
                </a:lnTo>
                <a:cubicBezTo>
                  <a:pt x="425207" y="186112"/>
                  <a:pt x="429301" y="182024"/>
                  <a:pt x="435353" y="182024"/>
                </a:cubicBezTo>
                <a:cubicBezTo>
                  <a:pt x="441405" y="182024"/>
                  <a:pt x="445499" y="186112"/>
                  <a:pt x="445499" y="192156"/>
                </a:cubicBezTo>
                <a:lnTo>
                  <a:pt x="445499" y="232592"/>
                </a:lnTo>
                <a:lnTo>
                  <a:pt x="465702" y="232592"/>
                </a:lnTo>
                <a:lnTo>
                  <a:pt x="465702" y="212329"/>
                </a:lnTo>
                <a:cubicBezTo>
                  <a:pt x="465702" y="206286"/>
                  <a:pt x="469796" y="202287"/>
                  <a:pt x="475848" y="202287"/>
                </a:cubicBezTo>
                <a:cubicBezTo>
                  <a:pt x="481900" y="202287"/>
                  <a:pt x="485994" y="206286"/>
                  <a:pt x="485994" y="212329"/>
                </a:cubicBezTo>
                <a:lnTo>
                  <a:pt x="485994" y="232592"/>
                </a:lnTo>
                <a:lnTo>
                  <a:pt x="506285" y="232592"/>
                </a:lnTo>
                <a:lnTo>
                  <a:pt x="506285" y="131456"/>
                </a:lnTo>
                <a:lnTo>
                  <a:pt x="485994" y="131456"/>
                </a:lnTo>
                <a:lnTo>
                  <a:pt x="485994" y="171893"/>
                </a:lnTo>
                <a:cubicBezTo>
                  <a:pt x="485994" y="177936"/>
                  <a:pt x="481900" y="182024"/>
                  <a:pt x="475848" y="182024"/>
                </a:cubicBezTo>
                <a:cubicBezTo>
                  <a:pt x="469796" y="182024"/>
                  <a:pt x="465702" y="177936"/>
                  <a:pt x="465702" y="171893"/>
                </a:cubicBezTo>
                <a:lnTo>
                  <a:pt x="465702" y="131456"/>
                </a:lnTo>
                <a:lnTo>
                  <a:pt x="445499" y="131456"/>
                </a:lnTo>
                <a:lnTo>
                  <a:pt x="445499" y="151719"/>
                </a:lnTo>
                <a:cubicBezTo>
                  <a:pt x="445499" y="157762"/>
                  <a:pt x="441405" y="161761"/>
                  <a:pt x="435353" y="161761"/>
                </a:cubicBezTo>
                <a:cubicBezTo>
                  <a:pt x="429301" y="161761"/>
                  <a:pt x="425207" y="157762"/>
                  <a:pt x="425207" y="151719"/>
                </a:cubicBezTo>
                <a:lnTo>
                  <a:pt x="425207" y="131456"/>
                </a:lnTo>
                <a:lnTo>
                  <a:pt x="405004" y="131456"/>
                </a:lnTo>
                <a:lnTo>
                  <a:pt x="405004" y="171893"/>
                </a:lnTo>
                <a:cubicBezTo>
                  <a:pt x="405004" y="177936"/>
                  <a:pt x="400910" y="182024"/>
                  <a:pt x="394859" y="182024"/>
                </a:cubicBezTo>
                <a:cubicBezTo>
                  <a:pt x="388807" y="182024"/>
                  <a:pt x="384713" y="177936"/>
                  <a:pt x="384713" y="171893"/>
                </a:cubicBezTo>
                <a:lnTo>
                  <a:pt x="384713" y="131456"/>
                </a:lnTo>
                <a:close/>
                <a:moveTo>
                  <a:pt x="141739" y="131455"/>
                </a:moveTo>
                <a:cubicBezTo>
                  <a:pt x="119395" y="131455"/>
                  <a:pt x="101146" y="149672"/>
                  <a:pt x="101146" y="171889"/>
                </a:cubicBezTo>
                <a:cubicBezTo>
                  <a:pt x="101146" y="194194"/>
                  <a:pt x="119395" y="212323"/>
                  <a:pt x="141739" y="212323"/>
                </a:cubicBezTo>
                <a:cubicBezTo>
                  <a:pt x="163995" y="212323"/>
                  <a:pt x="182244" y="194194"/>
                  <a:pt x="182244" y="171889"/>
                </a:cubicBezTo>
                <a:cubicBezTo>
                  <a:pt x="182244" y="149672"/>
                  <a:pt x="163995" y="131455"/>
                  <a:pt x="141739" y="131455"/>
                </a:cubicBezTo>
                <a:close/>
                <a:moveTo>
                  <a:pt x="354364" y="111282"/>
                </a:moveTo>
                <a:lnTo>
                  <a:pt x="516342" y="111282"/>
                </a:lnTo>
                <a:cubicBezTo>
                  <a:pt x="522483" y="111282"/>
                  <a:pt x="526488" y="115281"/>
                  <a:pt x="526488" y="121325"/>
                </a:cubicBezTo>
                <a:lnTo>
                  <a:pt x="526488" y="242724"/>
                </a:lnTo>
                <a:cubicBezTo>
                  <a:pt x="526488" y="248767"/>
                  <a:pt x="522483" y="252766"/>
                  <a:pt x="516342" y="252766"/>
                </a:cubicBezTo>
                <a:lnTo>
                  <a:pt x="354364" y="252766"/>
                </a:lnTo>
                <a:cubicBezTo>
                  <a:pt x="348312" y="252766"/>
                  <a:pt x="344218" y="248767"/>
                  <a:pt x="344218" y="242724"/>
                </a:cubicBezTo>
                <a:lnTo>
                  <a:pt x="344218" y="121325"/>
                </a:lnTo>
                <a:cubicBezTo>
                  <a:pt x="344218" y="115281"/>
                  <a:pt x="348312" y="111282"/>
                  <a:pt x="354364" y="111282"/>
                </a:cubicBezTo>
                <a:close/>
                <a:moveTo>
                  <a:pt x="141739" y="111282"/>
                </a:moveTo>
                <a:cubicBezTo>
                  <a:pt x="175122" y="111282"/>
                  <a:pt x="202452" y="138564"/>
                  <a:pt x="202452" y="171889"/>
                </a:cubicBezTo>
                <a:cubicBezTo>
                  <a:pt x="202452" y="205302"/>
                  <a:pt x="175122" y="232584"/>
                  <a:pt x="141739" y="232584"/>
                </a:cubicBezTo>
                <a:cubicBezTo>
                  <a:pt x="108267" y="232584"/>
                  <a:pt x="80938" y="205302"/>
                  <a:pt x="80938" y="171889"/>
                </a:cubicBezTo>
                <a:cubicBezTo>
                  <a:pt x="80938" y="138564"/>
                  <a:pt x="108267" y="111282"/>
                  <a:pt x="141739" y="111282"/>
                </a:cubicBezTo>
                <a:close/>
                <a:moveTo>
                  <a:pt x="60706" y="91037"/>
                </a:moveTo>
                <a:lnTo>
                  <a:pt x="60706" y="252758"/>
                </a:lnTo>
                <a:lnTo>
                  <a:pt x="222756" y="252758"/>
                </a:lnTo>
                <a:lnTo>
                  <a:pt x="222756" y="91037"/>
                </a:lnTo>
                <a:close/>
                <a:moveTo>
                  <a:pt x="283460" y="80872"/>
                </a:moveTo>
                <a:lnTo>
                  <a:pt x="283460" y="283143"/>
                </a:lnTo>
                <a:cubicBezTo>
                  <a:pt x="283460" y="300295"/>
                  <a:pt x="270377" y="313448"/>
                  <a:pt x="253111" y="313448"/>
                </a:cubicBezTo>
                <a:lnTo>
                  <a:pt x="50640" y="313448"/>
                </a:lnTo>
                <a:lnTo>
                  <a:pt x="50640" y="434757"/>
                </a:lnTo>
                <a:cubicBezTo>
                  <a:pt x="50640" y="451998"/>
                  <a:pt x="63723" y="465151"/>
                  <a:pt x="80988" y="465151"/>
                </a:cubicBezTo>
                <a:lnTo>
                  <a:pt x="232908" y="465151"/>
                </a:lnTo>
                <a:lnTo>
                  <a:pt x="374594" y="465151"/>
                </a:lnTo>
                <a:lnTo>
                  <a:pt x="526514" y="465151"/>
                </a:lnTo>
                <a:cubicBezTo>
                  <a:pt x="543780" y="465151"/>
                  <a:pt x="556862" y="451998"/>
                  <a:pt x="556862" y="434757"/>
                </a:cubicBezTo>
                <a:lnTo>
                  <a:pt x="556862" y="111266"/>
                </a:lnTo>
                <a:cubicBezTo>
                  <a:pt x="556862" y="94025"/>
                  <a:pt x="543780" y="80872"/>
                  <a:pt x="526514" y="80872"/>
                </a:cubicBezTo>
                <a:lnTo>
                  <a:pt x="506311" y="80872"/>
                </a:lnTo>
                <a:lnTo>
                  <a:pt x="455671" y="80872"/>
                </a:lnTo>
                <a:lnTo>
                  <a:pt x="405031" y="80872"/>
                </a:lnTo>
                <a:close/>
                <a:moveTo>
                  <a:pt x="50650" y="70777"/>
                </a:moveTo>
                <a:lnTo>
                  <a:pt x="232901" y="70777"/>
                </a:lnTo>
                <a:cubicBezTo>
                  <a:pt x="238952" y="70777"/>
                  <a:pt x="242957" y="74864"/>
                  <a:pt x="242957" y="80907"/>
                </a:cubicBezTo>
                <a:lnTo>
                  <a:pt x="242957" y="262888"/>
                </a:lnTo>
                <a:cubicBezTo>
                  <a:pt x="242957" y="268931"/>
                  <a:pt x="238952" y="273018"/>
                  <a:pt x="232901" y="273018"/>
                </a:cubicBezTo>
                <a:lnTo>
                  <a:pt x="50650" y="273018"/>
                </a:lnTo>
                <a:cubicBezTo>
                  <a:pt x="44509" y="273018"/>
                  <a:pt x="40505" y="268931"/>
                  <a:pt x="40505" y="262888"/>
                </a:cubicBezTo>
                <a:lnTo>
                  <a:pt x="40505" y="80907"/>
                </a:lnTo>
                <a:cubicBezTo>
                  <a:pt x="40505" y="74864"/>
                  <a:pt x="44509" y="70777"/>
                  <a:pt x="50650" y="70777"/>
                </a:cubicBezTo>
                <a:close/>
                <a:moveTo>
                  <a:pt x="30348" y="50567"/>
                </a:moveTo>
                <a:cubicBezTo>
                  <a:pt x="24296" y="50567"/>
                  <a:pt x="20203" y="54567"/>
                  <a:pt x="20203" y="60699"/>
                </a:cubicBezTo>
                <a:lnTo>
                  <a:pt x="20203" y="283143"/>
                </a:lnTo>
                <a:cubicBezTo>
                  <a:pt x="20203" y="289186"/>
                  <a:pt x="24296" y="293274"/>
                  <a:pt x="30348" y="293274"/>
                </a:cubicBezTo>
                <a:lnTo>
                  <a:pt x="40494" y="293274"/>
                </a:lnTo>
                <a:lnTo>
                  <a:pt x="253111" y="293274"/>
                </a:lnTo>
                <a:cubicBezTo>
                  <a:pt x="259163" y="293274"/>
                  <a:pt x="263257" y="289186"/>
                  <a:pt x="263257" y="283143"/>
                </a:cubicBezTo>
                <a:lnTo>
                  <a:pt x="263257" y="70741"/>
                </a:lnTo>
                <a:lnTo>
                  <a:pt x="263257" y="60699"/>
                </a:lnTo>
                <a:cubicBezTo>
                  <a:pt x="263257" y="54567"/>
                  <a:pt x="259163" y="50567"/>
                  <a:pt x="253111" y="50567"/>
                </a:cubicBezTo>
                <a:close/>
                <a:moveTo>
                  <a:pt x="465728" y="20262"/>
                </a:moveTo>
                <a:lnTo>
                  <a:pt x="465728" y="60699"/>
                </a:lnTo>
                <a:lnTo>
                  <a:pt x="496166" y="60699"/>
                </a:lnTo>
                <a:lnTo>
                  <a:pt x="496166" y="30305"/>
                </a:lnTo>
                <a:cubicBezTo>
                  <a:pt x="496166" y="24262"/>
                  <a:pt x="492072" y="20262"/>
                  <a:pt x="486020" y="20262"/>
                </a:cubicBezTo>
                <a:close/>
                <a:moveTo>
                  <a:pt x="425234" y="20262"/>
                </a:moveTo>
                <a:cubicBezTo>
                  <a:pt x="419182" y="20262"/>
                  <a:pt x="415177" y="24262"/>
                  <a:pt x="415177" y="30305"/>
                </a:cubicBezTo>
                <a:lnTo>
                  <a:pt x="415177" y="60699"/>
                </a:lnTo>
                <a:lnTo>
                  <a:pt x="445526" y="60699"/>
                </a:lnTo>
                <a:lnTo>
                  <a:pt x="445526" y="20262"/>
                </a:lnTo>
                <a:close/>
                <a:moveTo>
                  <a:pt x="425234" y="0"/>
                </a:moveTo>
                <a:lnTo>
                  <a:pt x="455671" y="0"/>
                </a:lnTo>
                <a:lnTo>
                  <a:pt x="486020" y="0"/>
                </a:lnTo>
                <a:cubicBezTo>
                  <a:pt x="503196" y="0"/>
                  <a:pt x="516368" y="13153"/>
                  <a:pt x="516368" y="30305"/>
                </a:cubicBezTo>
                <a:lnTo>
                  <a:pt x="516368" y="60699"/>
                </a:lnTo>
                <a:lnTo>
                  <a:pt x="526514" y="60699"/>
                </a:lnTo>
                <a:cubicBezTo>
                  <a:pt x="554905" y="60699"/>
                  <a:pt x="577154" y="82916"/>
                  <a:pt x="577154" y="111266"/>
                </a:cubicBezTo>
                <a:lnTo>
                  <a:pt x="577154" y="434757"/>
                </a:lnTo>
                <a:cubicBezTo>
                  <a:pt x="577154" y="463107"/>
                  <a:pt x="554905" y="485324"/>
                  <a:pt x="526514" y="485324"/>
                </a:cubicBezTo>
                <a:lnTo>
                  <a:pt x="384740" y="485324"/>
                </a:lnTo>
                <a:lnTo>
                  <a:pt x="384740" y="515718"/>
                </a:lnTo>
                <a:cubicBezTo>
                  <a:pt x="384740" y="521762"/>
                  <a:pt x="380735" y="525761"/>
                  <a:pt x="374594" y="525761"/>
                </a:cubicBezTo>
                <a:lnTo>
                  <a:pt x="344246" y="525761"/>
                </a:lnTo>
                <a:lnTo>
                  <a:pt x="344246" y="596591"/>
                </a:lnTo>
                <a:cubicBezTo>
                  <a:pt x="344246" y="602634"/>
                  <a:pt x="340240" y="606722"/>
                  <a:pt x="334100" y="606722"/>
                </a:cubicBezTo>
                <a:lnTo>
                  <a:pt x="273403" y="606722"/>
                </a:lnTo>
                <a:cubicBezTo>
                  <a:pt x="267262" y="606722"/>
                  <a:pt x="263257" y="602634"/>
                  <a:pt x="263257" y="596591"/>
                </a:cubicBezTo>
                <a:lnTo>
                  <a:pt x="263257" y="525761"/>
                </a:lnTo>
                <a:lnTo>
                  <a:pt x="232908" y="525761"/>
                </a:lnTo>
                <a:cubicBezTo>
                  <a:pt x="226768" y="525761"/>
                  <a:pt x="222763" y="521762"/>
                  <a:pt x="222763" y="515718"/>
                </a:cubicBezTo>
                <a:lnTo>
                  <a:pt x="222763" y="485324"/>
                </a:lnTo>
                <a:lnTo>
                  <a:pt x="80988" y="485324"/>
                </a:lnTo>
                <a:cubicBezTo>
                  <a:pt x="52598" y="485324"/>
                  <a:pt x="30348" y="463107"/>
                  <a:pt x="30348" y="434757"/>
                </a:cubicBezTo>
                <a:lnTo>
                  <a:pt x="30348" y="313448"/>
                </a:lnTo>
                <a:cubicBezTo>
                  <a:pt x="13172" y="313448"/>
                  <a:pt x="0" y="300295"/>
                  <a:pt x="0" y="283143"/>
                </a:cubicBezTo>
                <a:lnTo>
                  <a:pt x="0" y="60699"/>
                </a:lnTo>
                <a:cubicBezTo>
                  <a:pt x="0" y="43458"/>
                  <a:pt x="13172" y="30305"/>
                  <a:pt x="30348" y="30305"/>
                </a:cubicBezTo>
                <a:lnTo>
                  <a:pt x="253111" y="30305"/>
                </a:lnTo>
                <a:cubicBezTo>
                  <a:pt x="270377" y="30305"/>
                  <a:pt x="283460" y="43458"/>
                  <a:pt x="283460" y="60699"/>
                </a:cubicBezTo>
                <a:lnTo>
                  <a:pt x="394886" y="60699"/>
                </a:lnTo>
                <a:lnTo>
                  <a:pt x="394886" y="30305"/>
                </a:lnTo>
                <a:cubicBezTo>
                  <a:pt x="394886" y="13153"/>
                  <a:pt x="408057" y="0"/>
                  <a:pt x="425234" y="0"/>
                </a:cubicBez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94" name="Oval 282"/>
          <p:cNvSpPr/>
          <p:nvPr/>
        </p:nvSpPr>
        <p:spPr>
          <a:xfrm>
            <a:off x="6888905" y="5390790"/>
            <a:ext cx="476381" cy="443893"/>
          </a:xfrm>
          <a:custGeom>
            <a:avLst/>
            <a:gdLst>
              <a:gd name="connsiteX0" fmla="*/ 313883 w 607547"/>
              <a:gd name="connsiteY0" fmla="*/ 505412 h 566115"/>
              <a:gd name="connsiteX1" fmla="*/ 313883 w 607547"/>
              <a:gd name="connsiteY1" fmla="*/ 545940 h 566115"/>
              <a:gd name="connsiteX2" fmla="*/ 344238 w 607547"/>
              <a:gd name="connsiteY2" fmla="*/ 545940 h 566115"/>
              <a:gd name="connsiteX3" fmla="*/ 344238 w 607547"/>
              <a:gd name="connsiteY3" fmla="*/ 505412 h 566115"/>
              <a:gd name="connsiteX4" fmla="*/ 202468 w 607547"/>
              <a:gd name="connsiteY4" fmla="*/ 505412 h 566115"/>
              <a:gd name="connsiteX5" fmla="*/ 202468 w 607547"/>
              <a:gd name="connsiteY5" fmla="*/ 545940 h 566115"/>
              <a:gd name="connsiteX6" fmla="*/ 232908 w 607547"/>
              <a:gd name="connsiteY6" fmla="*/ 545940 h 566115"/>
              <a:gd name="connsiteX7" fmla="*/ 232908 w 607547"/>
              <a:gd name="connsiteY7" fmla="*/ 505412 h 566115"/>
              <a:gd name="connsiteX8" fmla="*/ 469297 w 607547"/>
              <a:gd name="connsiteY8" fmla="*/ 436109 h 566115"/>
              <a:gd name="connsiteX9" fmla="*/ 465737 w 607547"/>
              <a:gd name="connsiteY9" fmla="*/ 438420 h 566115"/>
              <a:gd name="connsiteX10" fmla="*/ 465737 w 607547"/>
              <a:gd name="connsiteY10" fmla="*/ 477168 h 566115"/>
              <a:gd name="connsiteX11" fmla="*/ 498136 w 607547"/>
              <a:gd name="connsiteY11" fmla="*/ 455928 h 566115"/>
              <a:gd name="connsiteX12" fmla="*/ 465737 w 607547"/>
              <a:gd name="connsiteY12" fmla="*/ 373010 h 566115"/>
              <a:gd name="connsiteX13" fmla="*/ 465737 w 607547"/>
              <a:gd name="connsiteY13" fmla="*/ 408737 h 566115"/>
              <a:gd name="connsiteX14" fmla="*/ 471612 w 607547"/>
              <a:gd name="connsiteY14" fmla="*/ 412647 h 566115"/>
              <a:gd name="connsiteX15" fmla="*/ 498136 w 607547"/>
              <a:gd name="connsiteY15" fmla="*/ 395228 h 566115"/>
              <a:gd name="connsiteX16" fmla="*/ 450606 w 607547"/>
              <a:gd name="connsiteY16" fmla="*/ 344660 h 566115"/>
              <a:gd name="connsiteX17" fmla="*/ 460753 w 607547"/>
              <a:gd name="connsiteY17" fmla="*/ 344660 h 566115"/>
              <a:gd name="connsiteX18" fmla="*/ 521456 w 607547"/>
              <a:gd name="connsiteY18" fmla="*/ 385097 h 566115"/>
              <a:gd name="connsiteX19" fmla="*/ 525550 w 607547"/>
              <a:gd name="connsiteY19" fmla="*/ 393184 h 566115"/>
              <a:gd name="connsiteX20" fmla="*/ 521456 w 607547"/>
              <a:gd name="connsiteY20" fmla="*/ 401360 h 566115"/>
              <a:gd name="connsiteX21" fmla="*/ 488078 w 607547"/>
              <a:gd name="connsiteY21" fmla="*/ 423578 h 566115"/>
              <a:gd name="connsiteX22" fmla="*/ 521456 w 607547"/>
              <a:gd name="connsiteY22" fmla="*/ 445796 h 566115"/>
              <a:gd name="connsiteX23" fmla="*/ 525550 w 607547"/>
              <a:gd name="connsiteY23" fmla="*/ 453884 h 566115"/>
              <a:gd name="connsiteX24" fmla="*/ 521456 w 607547"/>
              <a:gd name="connsiteY24" fmla="*/ 461971 h 566115"/>
              <a:gd name="connsiteX25" fmla="*/ 460753 w 607547"/>
              <a:gd name="connsiteY25" fmla="*/ 502407 h 566115"/>
              <a:gd name="connsiteX26" fmla="*/ 455679 w 607547"/>
              <a:gd name="connsiteY26" fmla="*/ 505429 h 566115"/>
              <a:gd name="connsiteX27" fmla="*/ 450606 w 607547"/>
              <a:gd name="connsiteY27" fmla="*/ 504451 h 566115"/>
              <a:gd name="connsiteX28" fmla="*/ 445532 w 607547"/>
              <a:gd name="connsiteY28" fmla="*/ 495387 h 566115"/>
              <a:gd name="connsiteX29" fmla="*/ 445532 w 607547"/>
              <a:gd name="connsiteY29" fmla="*/ 458949 h 566115"/>
              <a:gd name="connsiteX30" fmla="*/ 422213 w 607547"/>
              <a:gd name="connsiteY30" fmla="*/ 482234 h 566115"/>
              <a:gd name="connsiteX31" fmla="*/ 415092 w 607547"/>
              <a:gd name="connsiteY31" fmla="*/ 485255 h 566115"/>
              <a:gd name="connsiteX32" fmla="*/ 408060 w 607547"/>
              <a:gd name="connsiteY32" fmla="*/ 482234 h 566115"/>
              <a:gd name="connsiteX33" fmla="*/ 408060 w 607547"/>
              <a:gd name="connsiteY33" fmla="*/ 468014 h 566115"/>
              <a:gd name="connsiteX34" fmla="*/ 445532 w 607547"/>
              <a:gd name="connsiteY34" fmla="*/ 430599 h 566115"/>
              <a:gd name="connsiteX35" fmla="*/ 445532 w 607547"/>
              <a:gd name="connsiteY35" fmla="*/ 418513 h 566115"/>
              <a:gd name="connsiteX36" fmla="*/ 408060 w 607547"/>
              <a:gd name="connsiteY36" fmla="*/ 381098 h 566115"/>
              <a:gd name="connsiteX37" fmla="*/ 408060 w 607547"/>
              <a:gd name="connsiteY37" fmla="*/ 366967 h 566115"/>
              <a:gd name="connsiteX38" fmla="*/ 422213 w 607547"/>
              <a:gd name="connsiteY38" fmla="*/ 366967 h 566115"/>
              <a:gd name="connsiteX39" fmla="*/ 445532 w 607547"/>
              <a:gd name="connsiteY39" fmla="*/ 390163 h 566115"/>
              <a:gd name="connsiteX40" fmla="*/ 445532 w 607547"/>
              <a:gd name="connsiteY40" fmla="*/ 353814 h 566115"/>
              <a:gd name="connsiteX41" fmla="*/ 450606 w 607547"/>
              <a:gd name="connsiteY41" fmla="*/ 344660 h 566115"/>
              <a:gd name="connsiteX42" fmla="*/ 465745 w 607547"/>
              <a:gd name="connsiteY42" fmla="*/ 303218 h 566115"/>
              <a:gd name="connsiteX43" fmla="*/ 350736 w 607547"/>
              <a:gd name="connsiteY43" fmla="*/ 385518 h 566115"/>
              <a:gd name="connsiteX44" fmla="*/ 350469 w 607547"/>
              <a:gd name="connsiteY44" fmla="*/ 386496 h 566115"/>
              <a:gd name="connsiteX45" fmla="*/ 349668 w 607547"/>
              <a:gd name="connsiteY45" fmla="*/ 388718 h 566115"/>
              <a:gd name="connsiteX46" fmla="*/ 344683 w 607547"/>
              <a:gd name="connsiteY46" fmla="*/ 413959 h 566115"/>
              <a:gd name="connsiteX47" fmla="*/ 344683 w 607547"/>
              <a:gd name="connsiteY47" fmla="*/ 414047 h 566115"/>
              <a:gd name="connsiteX48" fmla="*/ 344416 w 607547"/>
              <a:gd name="connsiteY48" fmla="*/ 419025 h 566115"/>
              <a:gd name="connsiteX49" fmla="*/ 344327 w 607547"/>
              <a:gd name="connsiteY49" fmla="*/ 419558 h 566115"/>
              <a:gd name="connsiteX50" fmla="*/ 344238 w 607547"/>
              <a:gd name="connsiteY50" fmla="*/ 424535 h 566115"/>
              <a:gd name="connsiteX51" fmla="*/ 344327 w 607547"/>
              <a:gd name="connsiteY51" fmla="*/ 428712 h 566115"/>
              <a:gd name="connsiteX52" fmla="*/ 344327 w 607547"/>
              <a:gd name="connsiteY52" fmla="*/ 429156 h 566115"/>
              <a:gd name="connsiteX53" fmla="*/ 359638 w 607547"/>
              <a:gd name="connsiteY53" fmla="*/ 483371 h 566115"/>
              <a:gd name="connsiteX54" fmla="*/ 465745 w 607547"/>
              <a:gd name="connsiteY54" fmla="*/ 545940 h 566115"/>
              <a:gd name="connsiteX55" fmla="*/ 587340 w 607547"/>
              <a:gd name="connsiteY55" fmla="*/ 424535 h 566115"/>
              <a:gd name="connsiteX56" fmla="*/ 465745 w 607547"/>
              <a:gd name="connsiteY56" fmla="*/ 303218 h 566115"/>
              <a:gd name="connsiteX57" fmla="*/ 394863 w 607547"/>
              <a:gd name="connsiteY57" fmla="*/ 121205 h 566115"/>
              <a:gd name="connsiteX58" fmla="*/ 374567 w 607547"/>
              <a:gd name="connsiteY58" fmla="*/ 131334 h 566115"/>
              <a:gd name="connsiteX59" fmla="*/ 394863 w 607547"/>
              <a:gd name="connsiteY59" fmla="*/ 141375 h 566115"/>
              <a:gd name="connsiteX60" fmla="*/ 415160 w 607547"/>
              <a:gd name="connsiteY60" fmla="*/ 131334 h 566115"/>
              <a:gd name="connsiteX61" fmla="*/ 394863 w 607547"/>
              <a:gd name="connsiteY61" fmla="*/ 121205 h 566115"/>
              <a:gd name="connsiteX62" fmla="*/ 151837 w 607547"/>
              <a:gd name="connsiteY62" fmla="*/ 121205 h 566115"/>
              <a:gd name="connsiteX63" fmla="*/ 131629 w 607547"/>
              <a:gd name="connsiteY63" fmla="*/ 131334 h 566115"/>
              <a:gd name="connsiteX64" fmla="*/ 151837 w 607547"/>
              <a:gd name="connsiteY64" fmla="*/ 141375 h 566115"/>
              <a:gd name="connsiteX65" fmla="*/ 172133 w 607547"/>
              <a:gd name="connsiteY65" fmla="*/ 131334 h 566115"/>
              <a:gd name="connsiteX66" fmla="*/ 151837 w 607547"/>
              <a:gd name="connsiteY66" fmla="*/ 121205 h 566115"/>
              <a:gd name="connsiteX67" fmla="*/ 394863 w 607547"/>
              <a:gd name="connsiteY67" fmla="*/ 100947 h 566115"/>
              <a:gd name="connsiteX68" fmla="*/ 435368 w 607547"/>
              <a:gd name="connsiteY68" fmla="*/ 131334 h 566115"/>
              <a:gd name="connsiteX69" fmla="*/ 394863 w 607547"/>
              <a:gd name="connsiteY69" fmla="*/ 161633 h 566115"/>
              <a:gd name="connsiteX70" fmla="*/ 354359 w 607547"/>
              <a:gd name="connsiteY70" fmla="*/ 131334 h 566115"/>
              <a:gd name="connsiteX71" fmla="*/ 394863 w 607547"/>
              <a:gd name="connsiteY71" fmla="*/ 100947 h 566115"/>
              <a:gd name="connsiteX72" fmla="*/ 151837 w 607547"/>
              <a:gd name="connsiteY72" fmla="*/ 100947 h 566115"/>
              <a:gd name="connsiteX73" fmla="*/ 192341 w 607547"/>
              <a:gd name="connsiteY73" fmla="*/ 131334 h 566115"/>
              <a:gd name="connsiteX74" fmla="*/ 151837 w 607547"/>
              <a:gd name="connsiteY74" fmla="*/ 161633 h 566115"/>
              <a:gd name="connsiteX75" fmla="*/ 111332 w 607547"/>
              <a:gd name="connsiteY75" fmla="*/ 131334 h 566115"/>
              <a:gd name="connsiteX76" fmla="*/ 151837 w 607547"/>
              <a:gd name="connsiteY76" fmla="*/ 100947 h 566115"/>
              <a:gd name="connsiteX77" fmla="*/ 496168 w 607547"/>
              <a:gd name="connsiteY77" fmla="*/ 80766 h 566115"/>
              <a:gd name="connsiteX78" fmla="*/ 506215 w 607547"/>
              <a:gd name="connsiteY78" fmla="*/ 90900 h 566115"/>
              <a:gd name="connsiteX79" fmla="*/ 506215 w 607547"/>
              <a:gd name="connsiteY79" fmla="*/ 181931 h 566115"/>
              <a:gd name="connsiteX80" fmla="*/ 496168 w 607547"/>
              <a:gd name="connsiteY80" fmla="*/ 191977 h 566115"/>
              <a:gd name="connsiteX81" fmla="*/ 486033 w 607547"/>
              <a:gd name="connsiteY81" fmla="*/ 181931 h 566115"/>
              <a:gd name="connsiteX82" fmla="*/ 486033 w 607547"/>
              <a:gd name="connsiteY82" fmla="*/ 90900 h 566115"/>
              <a:gd name="connsiteX83" fmla="*/ 496168 w 607547"/>
              <a:gd name="connsiteY83" fmla="*/ 80766 h 566115"/>
              <a:gd name="connsiteX84" fmla="*/ 50619 w 607547"/>
              <a:gd name="connsiteY84" fmla="*/ 80766 h 566115"/>
              <a:gd name="connsiteX85" fmla="*/ 60666 w 607547"/>
              <a:gd name="connsiteY85" fmla="*/ 90900 h 566115"/>
              <a:gd name="connsiteX86" fmla="*/ 60666 w 607547"/>
              <a:gd name="connsiteY86" fmla="*/ 181931 h 566115"/>
              <a:gd name="connsiteX87" fmla="*/ 50619 w 607547"/>
              <a:gd name="connsiteY87" fmla="*/ 191977 h 566115"/>
              <a:gd name="connsiteX88" fmla="*/ 40484 w 607547"/>
              <a:gd name="connsiteY88" fmla="*/ 181931 h 566115"/>
              <a:gd name="connsiteX89" fmla="*/ 40484 w 607547"/>
              <a:gd name="connsiteY89" fmla="*/ 90900 h 566115"/>
              <a:gd name="connsiteX90" fmla="*/ 50619 w 607547"/>
              <a:gd name="connsiteY90" fmla="*/ 80766 h 566115"/>
              <a:gd name="connsiteX91" fmla="*/ 99221 w 607547"/>
              <a:gd name="connsiteY91" fmla="*/ 20058 h 566115"/>
              <a:gd name="connsiteX92" fmla="*/ 23211 w 607547"/>
              <a:gd name="connsiteY92" fmla="*/ 84760 h 566115"/>
              <a:gd name="connsiteX93" fmla="*/ 23211 w 607547"/>
              <a:gd name="connsiteY93" fmla="*/ 86804 h 566115"/>
              <a:gd name="connsiteX94" fmla="*/ 24279 w 607547"/>
              <a:gd name="connsiteY94" fmla="*/ 177814 h 566115"/>
              <a:gd name="connsiteX95" fmla="*/ 38431 w 607547"/>
              <a:gd name="connsiteY95" fmla="*/ 213186 h 566115"/>
              <a:gd name="connsiteX96" fmla="*/ 94148 w 607547"/>
              <a:gd name="connsiteY96" fmla="*/ 242516 h 566115"/>
              <a:gd name="connsiteX97" fmla="*/ 124499 w 607547"/>
              <a:gd name="connsiteY97" fmla="*/ 225363 h 566115"/>
              <a:gd name="connsiteX98" fmla="*/ 125478 w 607547"/>
              <a:gd name="connsiteY98" fmla="*/ 224296 h 566115"/>
              <a:gd name="connsiteX99" fmla="*/ 175143 w 607547"/>
              <a:gd name="connsiteY99" fmla="*/ 196033 h 566115"/>
              <a:gd name="connsiteX100" fmla="*/ 193390 w 607547"/>
              <a:gd name="connsiteY100" fmla="*/ 245537 h 566115"/>
              <a:gd name="connsiteX101" fmla="*/ 192321 w 607547"/>
              <a:gd name="connsiteY101" fmla="*/ 485237 h 566115"/>
              <a:gd name="connsiteX102" fmla="*/ 242966 w 607547"/>
              <a:gd name="connsiteY102" fmla="*/ 485237 h 566115"/>
              <a:gd name="connsiteX103" fmla="*/ 242966 w 607547"/>
              <a:gd name="connsiteY103" fmla="*/ 246604 h 566115"/>
              <a:gd name="connsiteX104" fmla="*/ 206562 w 607547"/>
              <a:gd name="connsiteY104" fmla="*/ 79694 h 566115"/>
              <a:gd name="connsiteX105" fmla="*/ 203536 w 607547"/>
              <a:gd name="connsiteY105" fmla="*/ 74628 h 566115"/>
              <a:gd name="connsiteX106" fmla="*/ 99221 w 607547"/>
              <a:gd name="connsiteY106" fmla="*/ 20058 h 566115"/>
              <a:gd name="connsiteX107" fmla="*/ 449544 w 607547"/>
              <a:gd name="connsiteY107" fmla="*/ 19080 h 566115"/>
              <a:gd name="connsiteX108" fmla="*/ 345217 w 607547"/>
              <a:gd name="connsiteY108" fmla="*/ 73650 h 566115"/>
              <a:gd name="connsiteX109" fmla="*/ 342191 w 607547"/>
              <a:gd name="connsiteY109" fmla="*/ 78716 h 566115"/>
              <a:gd name="connsiteX110" fmla="*/ 305783 w 607547"/>
              <a:gd name="connsiteY110" fmla="*/ 245537 h 566115"/>
              <a:gd name="connsiteX111" fmla="*/ 305783 w 607547"/>
              <a:gd name="connsiteY111" fmla="*/ 485237 h 566115"/>
              <a:gd name="connsiteX112" fmla="*/ 337740 w 607547"/>
              <a:gd name="connsiteY112" fmla="*/ 485237 h 566115"/>
              <a:gd name="connsiteX113" fmla="*/ 324031 w 607547"/>
              <a:gd name="connsiteY113" fmla="*/ 428534 h 566115"/>
              <a:gd name="connsiteX114" fmla="*/ 324031 w 607547"/>
              <a:gd name="connsiteY114" fmla="*/ 424535 h 566115"/>
              <a:gd name="connsiteX115" fmla="*/ 324120 w 607547"/>
              <a:gd name="connsiteY115" fmla="*/ 418847 h 566115"/>
              <a:gd name="connsiteX116" fmla="*/ 324120 w 607547"/>
              <a:gd name="connsiteY116" fmla="*/ 418580 h 566115"/>
              <a:gd name="connsiteX117" fmla="*/ 341300 w 607547"/>
              <a:gd name="connsiteY117" fmla="*/ 356900 h 566115"/>
              <a:gd name="connsiteX118" fmla="*/ 354386 w 607547"/>
              <a:gd name="connsiteY118" fmla="*/ 336547 h 566115"/>
              <a:gd name="connsiteX119" fmla="*/ 354386 w 607547"/>
              <a:gd name="connsiteY119" fmla="*/ 244560 h 566115"/>
              <a:gd name="connsiteX120" fmla="*/ 372634 w 607547"/>
              <a:gd name="connsiteY120" fmla="*/ 194967 h 566115"/>
              <a:gd name="connsiteX121" fmla="*/ 422216 w 607547"/>
              <a:gd name="connsiteY121" fmla="*/ 223318 h 566115"/>
              <a:gd name="connsiteX122" fmla="*/ 423284 w 607547"/>
              <a:gd name="connsiteY122" fmla="*/ 224296 h 566115"/>
              <a:gd name="connsiteX123" fmla="*/ 453638 w 607547"/>
              <a:gd name="connsiteY123" fmla="*/ 241538 h 566115"/>
              <a:gd name="connsiteX124" fmla="*/ 509362 w 607547"/>
              <a:gd name="connsiteY124" fmla="*/ 212209 h 566115"/>
              <a:gd name="connsiteX125" fmla="*/ 523516 w 607547"/>
              <a:gd name="connsiteY125" fmla="*/ 176836 h 566115"/>
              <a:gd name="connsiteX126" fmla="*/ 525563 w 607547"/>
              <a:gd name="connsiteY126" fmla="*/ 84760 h 566115"/>
              <a:gd name="connsiteX127" fmla="*/ 525563 w 607547"/>
              <a:gd name="connsiteY127" fmla="*/ 82805 h 566115"/>
              <a:gd name="connsiteX128" fmla="*/ 449544 w 607547"/>
              <a:gd name="connsiteY128" fmla="*/ 19080 h 566115"/>
              <a:gd name="connsiteX129" fmla="*/ 449544 w 607547"/>
              <a:gd name="connsiteY129" fmla="*/ 861 h 566115"/>
              <a:gd name="connsiteX130" fmla="*/ 542743 w 607547"/>
              <a:gd name="connsiteY130" fmla="*/ 79694 h 566115"/>
              <a:gd name="connsiteX131" fmla="*/ 543723 w 607547"/>
              <a:gd name="connsiteY131" fmla="*/ 81738 h 566115"/>
              <a:gd name="connsiteX132" fmla="*/ 541764 w 607547"/>
              <a:gd name="connsiteY132" fmla="*/ 182880 h 566115"/>
              <a:gd name="connsiteX133" fmla="*/ 524495 w 607547"/>
              <a:gd name="connsiteY133" fmla="*/ 225363 h 566115"/>
              <a:gd name="connsiteX134" fmla="*/ 451591 w 607547"/>
              <a:gd name="connsiteY134" fmla="*/ 262780 h 566115"/>
              <a:gd name="connsiteX135" fmla="*/ 405036 w 607547"/>
              <a:gd name="connsiteY135" fmla="*/ 235494 h 566115"/>
              <a:gd name="connsiteX136" fmla="*/ 378687 w 607547"/>
              <a:gd name="connsiteY136" fmla="*/ 214253 h 566115"/>
              <a:gd name="connsiteX137" fmla="*/ 373613 w 607547"/>
              <a:gd name="connsiteY137" fmla="*/ 244560 h 566115"/>
              <a:gd name="connsiteX138" fmla="*/ 373613 w 607547"/>
              <a:gd name="connsiteY138" fmla="*/ 317172 h 566115"/>
              <a:gd name="connsiteX139" fmla="*/ 465745 w 607547"/>
              <a:gd name="connsiteY139" fmla="*/ 282954 h 566115"/>
              <a:gd name="connsiteX140" fmla="*/ 607547 w 607547"/>
              <a:gd name="connsiteY140" fmla="*/ 424535 h 566115"/>
              <a:gd name="connsiteX141" fmla="*/ 465745 w 607547"/>
              <a:gd name="connsiteY141" fmla="*/ 566115 h 566115"/>
              <a:gd name="connsiteX142" fmla="*/ 364534 w 607547"/>
              <a:gd name="connsiteY142" fmla="*/ 523366 h 566115"/>
              <a:gd name="connsiteX143" fmla="*/ 364534 w 607547"/>
              <a:gd name="connsiteY143" fmla="*/ 555983 h 566115"/>
              <a:gd name="connsiteX144" fmla="*/ 354386 w 607547"/>
              <a:gd name="connsiteY144" fmla="*/ 566115 h 566115"/>
              <a:gd name="connsiteX145" fmla="*/ 303736 w 607547"/>
              <a:gd name="connsiteY145" fmla="*/ 566115 h 566115"/>
              <a:gd name="connsiteX146" fmla="*/ 293588 w 607547"/>
              <a:gd name="connsiteY146" fmla="*/ 555983 h 566115"/>
              <a:gd name="connsiteX147" fmla="*/ 293588 w 607547"/>
              <a:gd name="connsiteY147" fmla="*/ 505412 h 566115"/>
              <a:gd name="connsiteX148" fmla="*/ 283440 w 607547"/>
              <a:gd name="connsiteY148" fmla="*/ 495369 h 566115"/>
              <a:gd name="connsiteX149" fmla="*/ 283440 w 607547"/>
              <a:gd name="connsiteY149" fmla="*/ 246604 h 566115"/>
              <a:gd name="connsiteX150" fmla="*/ 322963 w 607547"/>
              <a:gd name="connsiteY150" fmla="*/ 69651 h 566115"/>
              <a:gd name="connsiteX151" fmla="*/ 325010 w 607547"/>
              <a:gd name="connsiteY151" fmla="*/ 65563 h 566115"/>
              <a:gd name="connsiteX152" fmla="*/ 449544 w 607547"/>
              <a:gd name="connsiteY152" fmla="*/ 861 h 566115"/>
              <a:gd name="connsiteX153" fmla="*/ 97174 w 607547"/>
              <a:gd name="connsiteY153" fmla="*/ 861 h 566115"/>
              <a:gd name="connsiteX154" fmla="*/ 221693 w 607547"/>
              <a:gd name="connsiteY154" fmla="*/ 65563 h 566115"/>
              <a:gd name="connsiteX155" fmla="*/ 223740 w 607547"/>
              <a:gd name="connsiteY155" fmla="*/ 69651 h 566115"/>
              <a:gd name="connsiteX156" fmla="*/ 263259 w 607547"/>
              <a:gd name="connsiteY156" fmla="*/ 246604 h 566115"/>
              <a:gd name="connsiteX157" fmla="*/ 263259 w 607547"/>
              <a:gd name="connsiteY157" fmla="*/ 495369 h 566115"/>
              <a:gd name="connsiteX158" fmla="*/ 253112 w 607547"/>
              <a:gd name="connsiteY158" fmla="*/ 505412 h 566115"/>
              <a:gd name="connsiteX159" fmla="*/ 253112 w 607547"/>
              <a:gd name="connsiteY159" fmla="*/ 555983 h 566115"/>
              <a:gd name="connsiteX160" fmla="*/ 242966 w 607547"/>
              <a:gd name="connsiteY160" fmla="*/ 566115 h 566115"/>
              <a:gd name="connsiteX161" fmla="*/ 192321 w 607547"/>
              <a:gd name="connsiteY161" fmla="*/ 566115 h 566115"/>
              <a:gd name="connsiteX162" fmla="*/ 182264 w 607547"/>
              <a:gd name="connsiteY162" fmla="*/ 555983 h 566115"/>
              <a:gd name="connsiteX163" fmla="*/ 182264 w 607547"/>
              <a:gd name="connsiteY163" fmla="*/ 505412 h 566115"/>
              <a:gd name="connsiteX164" fmla="*/ 172117 w 607547"/>
              <a:gd name="connsiteY164" fmla="*/ 495369 h 566115"/>
              <a:gd name="connsiteX165" fmla="*/ 172117 w 607547"/>
              <a:gd name="connsiteY165" fmla="*/ 244560 h 566115"/>
              <a:gd name="connsiteX166" fmla="*/ 167044 w 607547"/>
              <a:gd name="connsiteY166" fmla="*/ 214253 h 566115"/>
              <a:gd name="connsiteX167" fmla="*/ 140698 w 607547"/>
              <a:gd name="connsiteY167" fmla="*/ 235494 h 566115"/>
              <a:gd name="connsiteX168" fmla="*/ 94148 w 607547"/>
              <a:gd name="connsiteY168" fmla="*/ 262780 h 566115"/>
              <a:gd name="connsiteX169" fmla="*/ 21252 w 607547"/>
              <a:gd name="connsiteY169" fmla="*/ 225363 h 566115"/>
              <a:gd name="connsiteX170" fmla="*/ 3985 w 607547"/>
              <a:gd name="connsiteY170" fmla="*/ 183857 h 566115"/>
              <a:gd name="connsiteX171" fmla="*/ 3006 w 607547"/>
              <a:gd name="connsiteY171" fmla="*/ 81738 h 566115"/>
              <a:gd name="connsiteX172" fmla="*/ 3985 w 607547"/>
              <a:gd name="connsiteY172" fmla="*/ 79694 h 566115"/>
              <a:gd name="connsiteX173" fmla="*/ 97174 w 607547"/>
              <a:gd name="connsiteY173" fmla="*/ 861 h 566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</a:cxnLst>
            <a:rect l="l" t="t" r="r" b="b"/>
            <a:pathLst>
              <a:path w="607547" h="566115">
                <a:moveTo>
                  <a:pt x="313883" y="505412"/>
                </a:moveTo>
                <a:lnTo>
                  <a:pt x="313883" y="545940"/>
                </a:lnTo>
                <a:lnTo>
                  <a:pt x="344238" y="545940"/>
                </a:lnTo>
                <a:lnTo>
                  <a:pt x="344238" y="505412"/>
                </a:lnTo>
                <a:close/>
                <a:moveTo>
                  <a:pt x="202468" y="505412"/>
                </a:moveTo>
                <a:lnTo>
                  <a:pt x="202468" y="545940"/>
                </a:lnTo>
                <a:lnTo>
                  <a:pt x="232908" y="545940"/>
                </a:lnTo>
                <a:lnTo>
                  <a:pt x="232908" y="505412"/>
                </a:lnTo>
                <a:close/>
                <a:moveTo>
                  <a:pt x="469297" y="436109"/>
                </a:moveTo>
                <a:lnTo>
                  <a:pt x="465737" y="438420"/>
                </a:lnTo>
                <a:lnTo>
                  <a:pt x="465737" y="477168"/>
                </a:lnTo>
                <a:lnTo>
                  <a:pt x="498136" y="455928"/>
                </a:lnTo>
                <a:close/>
                <a:moveTo>
                  <a:pt x="465737" y="373010"/>
                </a:moveTo>
                <a:lnTo>
                  <a:pt x="465737" y="408737"/>
                </a:lnTo>
                <a:lnTo>
                  <a:pt x="471612" y="412647"/>
                </a:lnTo>
                <a:lnTo>
                  <a:pt x="498136" y="395228"/>
                </a:lnTo>
                <a:close/>
                <a:moveTo>
                  <a:pt x="450606" y="344660"/>
                </a:moveTo>
                <a:cubicBezTo>
                  <a:pt x="453632" y="342705"/>
                  <a:pt x="457637" y="342705"/>
                  <a:pt x="460753" y="344660"/>
                </a:cubicBezTo>
                <a:lnTo>
                  <a:pt x="521456" y="385097"/>
                </a:lnTo>
                <a:cubicBezTo>
                  <a:pt x="524482" y="387141"/>
                  <a:pt x="525550" y="390163"/>
                  <a:pt x="525550" y="393184"/>
                </a:cubicBezTo>
                <a:cubicBezTo>
                  <a:pt x="525550" y="396295"/>
                  <a:pt x="523503" y="399316"/>
                  <a:pt x="521456" y="401360"/>
                </a:cubicBezTo>
                <a:lnTo>
                  <a:pt x="488078" y="423578"/>
                </a:lnTo>
                <a:lnTo>
                  <a:pt x="521456" y="445796"/>
                </a:lnTo>
                <a:cubicBezTo>
                  <a:pt x="524482" y="447840"/>
                  <a:pt x="525550" y="450862"/>
                  <a:pt x="525550" y="453884"/>
                </a:cubicBezTo>
                <a:cubicBezTo>
                  <a:pt x="525550" y="456905"/>
                  <a:pt x="523503" y="459927"/>
                  <a:pt x="521456" y="461971"/>
                </a:cubicBezTo>
                <a:lnTo>
                  <a:pt x="460753" y="502407"/>
                </a:lnTo>
                <a:cubicBezTo>
                  <a:pt x="459685" y="504451"/>
                  <a:pt x="457637" y="505429"/>
                  <a:pt x="455679" y="505429"/>
                </a:cubicBezTo>
                <a:cubicBezTo>
                  <a:pt x="453632" y="505429"/>
                  <a:pt x="452564" y="505429"/>
                  <a:pt x="450606" y="504451"/>
                </a:cubicBezTo>
                <a:cubicBezTo>
                  <a:pt x="447580" y="502407"/>
                  <a:pt x="445532" y="499386"/>
                  <a:pt x="445532" y="495387"/>
                </a:cubicBezTo>
                <a:lnTo>
                  <a:pt x="445532" y="458949"/>
                </a:lnTo>
                <a:lnTo>
                  <a:pt x="422213" y="482234"/>
                </a:lnTo>
                <a:cubicBezTo>
                  <a:pt x="420165" y="484189"/>
                  <a:pt x="418207" y="485255"/>
                  <a:pt x="415092" y="485255"/>
                </a:cubicBezTo>
                <a:cubicBezTo>
                  <a:pt x="412066" y="485255"/>
                  <a:pt x="410108" y="484189"/>
                  <a:pt x="408060" y="482234"/>
                </a:cubicBezTo>
                <a:cubicBezTo>
                  <a:pt x="403966" y="478145"/>
                  <a:pt x="403966" y="472102"/>
                  <a:pt x="408060" y="468014"/>
                </a:cubicBezTo>
                <a:lnTo>
                  <a:pt x="445532" y="430599"/>
                </a:lnTo>
                <a:lnTo>
                  <a:pt x="445532" y="418513"/>
                </a:lnTo>
                <a:lnTo>
                  <a:pt x="408060" y="381098"/>
                </a:lnTo>
                <a:cubicBezTo>
                  <a:pt x="403966" y="377010"/>
                  <a:pt x="403966" y="370966"/>
                  <a:pt x="408060" y="366967"/>
                </a:cubicBezTo>
                <a:cubicBezTo>
                  <a:pt x="412066" y="362879"/>
                  <a:pt x="418207" y="362879"/>
                  <a:pt x="422213" y="366967"/>
                </a:cubicBezTo>
                <a:lnTo>
                  <a:pt x="445532" y="390163"/>
                </a:lnTo>
                <a:lnTo>
                  <a:pt x="445532" y="353814"/>
                </a:lnTo>
                <a:cubicBezTo>
                  <a:pt x="445532" y="349726"/>
                  <a:pt x="447580" y="346704"/>
                  <a:pt x="450606" y="344660"/>
                </a:cubicBezTo>
                <a:close/>
                <a:moveTo>
                  <a:pt x="465745" y="303218"/>
                </a:moveTo>
                <a:cubicBezTo>
                  <a:pt x="412602" y="303218"/>
                  <a:pt x="367115" y="337791"/>
                  <a:pt x="350736" y="385518"/>
                </a:cubicBezTo>
                <a:cubicBezTo>
                  <a:pt x="350647" y="385874"/>
                  <a:pt x="350558" y="386140"/>
                  <a:pt x="350469" y="386496"/>
                </a:cubicBezTo>
                <a:cubicBezTo>
                  <a:pt x="350202" y="387207"/>
                  <a:pt x="349935" y="388007"/>
                  <a:pt x="349668" y="388718"/>
                </a:cubicBezTo>
                <a:cubicBezTo>
                  <a:pt x="347175" y="396894"/>
                  <a:pt x="345484" y="405338"/>
                  <a:pt x="344683" y="413959"/>
                </a:cubicBezTo>
                <a:lnTo>
                  <a:pt x="344683" y="414047"/>
                </a:lnTo>
                <a:cubicBezTo>
                  <a:pt x="344594" y="415647"/>
                  <a:pt x="344416" y="417336"/>
                  <a:pt x="344416" y="419025"/>
                </a:cubicBezTo>
                <a:cubicBezTo>
                  <a:pt x="344327" y="419202"/>
                  <a:pt x="344327" y="419380"/>
                  <a:pt x="344327" y="419558"/>
                </a:cubicBezTo>
                <a:cubicBezTo>
                  <a:pt x="344327" y="421246"/>
                  <a:pt x="344238" y="422935"/>
                  <a:pt x="344238" y="424535"/>
                </a:cubicBezTo>
                <a:cubicBezTo>
                  <a:pt x="344238" y="425957"/>
                  <a:pt x="344238" y="427290"/>
                  <a:pt x="344327" y="428712"/>
                </a:cubicBezTo>
                <a:cubicBezTo>
                  <a:pt x="344327" y="428801"/>
                  <a:pt x="344327" y="428979"/>
                  <a:pt x="344327" y="429156"/>
                </a:cubicBezTo>
                <a:cubicBezTo>
                  <a:pt x="345128" y="448176"/>
                  <a:pt x="350558" y="466396"/>
                  <a:pt x="359638" y="483371"/>
                </a:cubicBezTo>
                <a:cubicBezTo>
                  <a:pt x="380378" y="520610"/>
                  <a:pt x="420257" y="545940"/>
                  <a:pt x="465745" y="545940"/>
                </a:cubicBezTo>
                <a:cubicBezTo>
                  <a:pt x="532596" y="545940"/>
                  <a:pt x="587340" y="491281"/>
                  <a:pt x="587340" y="424535"/>
                </a:cubicBezTo>
                <a:cubicBezTo>
                  <a:pt x="587340" y="357789"/>
                  <a:pt x="532596" y="303218"/>
                  <a:pt x="465745" y="303218"/>
                </a:cubicBezTo>
                <a:close/>
                <a:moveTo>
                  <a:pt x="394863" y="121205"/>
                </a:moveTo>
                <a:cubicBezTo>
                  <a:pt x="382668" y="121205"/>
                  <a:pt x="374567" y="127247"/>
                  <a:pt x="374567" y="131334"/>
                </a:cubicBezTo>
                <a:cubicBezTo>
                  <a:pt x="374567" y="135333"/>
                  <a:pt x="382668" y="141375"/>
                  <a:pt x="394863" y="141375"/>
                </a:cubicBezTo>
                <a:cubicBezTo>
                  <a:pt x="406970" y="141375"/>
                  <a:pt x="415160" y="135333"/>
                  <a:pt x="415160" y="131334"/>
                </a:cubicBezTo>
                <a:cubicBezTo>
                  <a:pt x="415160" y="127247"/>
                  <a:pt x="406970" y="121205"/>
                  <a:pt x="394863" y="121205"/>
                </a:cubicBezTo>
                <a:close/>
                <a:moveTo>
                  <a:pt x="151837" y="121205"/>
                </a:moveTo>
                <a:cubicBezTo>
                  <a:pt x="139730" y="121205"/>
                  <a:pt x="131629" y="127247"/>
                  <a:pt x="131629" y="131334"/>
                </a:cubicBezTo>
                <a:cubicBezTo>
                  <a:pt x="131629" y="135333"/>
                  <a:pt x="139730" y="141375"/>
                  <a:pt x="151837" y="141375"/>
                </a:cubicBezTo>
                <a:cubicBezTo>
                  <a:pt x="164032" y="141375"/>
                  <a:pt x="172133" y="135333"/>
                  <a:pt x="172133" y="131334"/>
                </a:cubicBezTo>
                <a:cubicBezTo>
                  <a:pt x="172133" y="127247"/>
                  <a:pt x="164032" y="121205"/>
                  <a:pt x="151837" y="121205"/>
                </a:cubicBezTo>
                <a:close/>
                <a:moveTo>
                  <a:pt x="394863" y="100947"/>
                </a:moveTo>
                <a:cubicBezTo>
                  <a:pt x="417119" y="100947"/>
                  <a:pt x="435368" y="114097"/>
                  <a:pt x="435368" y="131334"/>
                </a:cubicBezTo>
                <a:cubicBezTo>
                  <a:pt x="435368" y="148483"/>
                  <a:pt x="417119" y="161633"/>
                  <a:pt x="394863" y="161633"/>
                </a:cubicBezTo>
                <a:cubicBezTo>
                  <a:pt x="372608" y="161633"/>
                  <a:pt x="354359" y="148483"/>
                  <a:pt x="354359" y="131334"/>
                </a:cubicBezTo>
                <a:cubicBezTo>
                  <a:pt x="354359" y="114097"/>
                  <a:pt x="372608" y="100947"/>
                  <a:pt x="394863" y="100947"/>
                </a:cubicBezTo>
                <a:close/>
                <a:moveTo>
                  <a:pt x="151837" y="100947"/>
                </a:moveTo>
                <a:cubicBezTo>
                  <a:pt x="174181" y="100947"/>
                  <a:pt x="192341" y="114097"/>
                  <a:pt x="192341" y="131334"/>
                </a:cubicBezTo>
                <a:cubicBezTo>
                  <a:pt x="192341" y="148483"/>
                  <a:pt x="174181" y="161633"/>
                  <a:pt x="151837" y="161633"/>
                </a:cubicBezTo>
                <a:cubicBezTo>
                  <a:pt x="129581" y="161633"/>
                  <a:pt x="111332" y="148483"/>
                  <a:pt x="111332" y="131334"/>
                </a:cubicBezTo>
                <a:cubicBezTo>
                  <a:pt x="111332" y="114097"/>
                  <a:pt x="129581" y="100947"/>
                  <a:pt x="151837" y="100947"/>
                </a:cubicBezTo>
                <a:close/>
                <a:moveTo>
                  <a:pt x="496168" y="80766"/>
                </a:moveTo>
                <a:cubicBezTo>
                  <a:pt x="502214" y="80766"/>
                  <a:pt x="506215" y="84766"/>
                  <a:pt x="506215" y="90900"/>
                </a:cubicBezTo>
                <a:lnTo>
                  <a:pt x="506215" y="181931"/>
                </a:lnTo>
                <a:cubicBezTo>
                  <a:pt x="506215" y="187977"/>
                  <a:pt x="502214" y="191977"/>
                  <a:pt x="496168" y="191977"/>
                </a:cubicBezTo>
                <a:cubicBezTo>
                  <a:pt x="490034" y="191977"/>
                  <a:pt x="486033" y="187977"/>
                  <a:pt x="486033" y="181931"/>
                </a:cubicBezTo>
                <a:lnTo>
                  <a:pt x="486033" y="90900"/>
                </a:lnTo>
                <a:cubicBezTo>
                  <a:pt x="486033" y="84766"/>
                  <a:pt x="490034" y="80766"/>
                  <a:pt x="496168" y="80766"/>
                </a:cubicBezTo>
                <a:close/>
                <a:moveTo>
                  <a:pt x="50619" y="80766"/>
                </a:moveTo>
                <a:cubicBezTo>
                  <a:pt x="56665" y="80766"/>
                  <a:pt x="60666" y="84766"/>
                  <a:pt x="60666" y="90900"/>
                </a:cubicBezTo>
                <a:lnTo>
                  <a:pt x="60666" y="181931"/>
                </a:lnTo>
                <a:cubicBezTo>
                  <a:pt x="60666" y="187977"/>
                  <a:pt x="56665" y="191977"/>
                  <a:pt x="50619" y="191977"/>
                </a:cubicBezTo>
                <a:cubicBezTo>
                  <a:pt x="44485" y="191977"/>
                  <a:pt x="40484" y="187977"/>
                  <a:pt x="40484" y="181931"/>
                </a:cubicBezTo>
                <a:lnTo>
                  <a:pt x="40484" y="90900"/>
                </a:lnTo>
                <a:cubicBezTo>
                  <a:pt x="40484" y="84766"/>
                  <a:pt x="44485" y="80766"/>
                  <a:pt x="50619" y="80766"/>
                </a:cubicBezTo>
                <a:close/>
                <a:moveTo>
                  <a:pt x="99221" y="20058"/>
                </a:moveTo>
                <a:cubicBezTo>
                  <a:pt x="60682" y="25124"/>
                  <a:pt x="32378" y="49387"/>
                  <a:pt x="23211" y="84760"/>
                </a:cubicBezTo>
                <a:lnTo>
                  <a:pt x="23211" y="86804"/>
                </a:lnTo>
                <a:cubicBezTo>
                  <a:pt x="19205" y="102002"/>
                  <a:pt x="20184" y="161638"/>
                  <a:pt x="24279" y="177814"/>
                </a:cubicBezTo>
                <a:cubicBezTo>
                  <a:pt x="27305" y="188923"/>
                  <a:pt x="31310" y="203055"/>
                  <a:pt x="38431" y="213186"/>
                </a:cubicBezTo>
                <a:cubicBezTo>
                  <a:pt x="51603" y="232384"/>
                  <a:pt x="73855" y="243582"/>
                  <a:pt x="94148" y="242516"/>
                </a:cubicBezTo>
                <a:cubicBezTo>
                  <a:pt x="107321" y="241538"/>
                  <a:pt x="118447" y="235494"/>
                  <a:pt x="124499" y="225363"/>
                </a:cubicBezTo>
                <a:lnTo>
                  <a:pt x="125478" y="224296"/>
                </a:lnTo>
                <a:cubicBezTo>
                  <a:pt x="131620" y="216208"/>
                  <a:pt x="154850" y="188923"/>
                  <a:pt x="175143" y="196033"/>
                </a:cubicBezTo>
                <a:cubicBezTo>
                  <a:pt x="192321" y="202077"/>
                  <a:pt x="193390" y="227407"/>
                  <a:pt x="193390" y="245537"/>
                </a:cubicBezTo>
                <a:lnTo>
                  <a:pt x="192321" y="485237"/>
                </a:lnTo>
                <a:lnTo>
                  <a:pt x="242966" y="485237"/>
                </a:lnTo>
                <a:lnTo>
                  <a:pt x="242966" y="246604"/>
                </a:lnTo>
                <a:cubicBezTo>
                  <a:pt x="242966" y="142441"/>
                  <a:pt x="216620" y="96936"/>
                  <a:pt x="206562" y="79694"/>
                </a:cubicBezTo>
                <a:cubicBezTo>
                  <a:pt x="205494" y="77739"/>
                  <a:pt x="204515" y="76672"/>
                  <a:pt x="203536" y="74628"/>
                </a:cubicBezTo>
                <a:cubicBezTo>
                  <a:pt x="180217" y="32234"/>
                  <a:pt x="134646" y="16058"/>
                  <a:pt x="99221" y="20058"/>
                </a:cubicBezTo>
                <a:close/>
                <a:moveTo>
                  <a:pt x="449544" y="19080"/>
                </a:moveTo>
                <a:cubicBezTo>
                  <a:pt x="414115" y="14992"/>
                  <a:pt x="367560" y="30190"/>
                  <a:pt x="345217" y="73650"/>
                </a:cubicBezTo>
                <a:cubicBezTo>
                  <a:pt x="344238" y="74717"/>
                  <a:pt x="343259" y="76672"/>
                  <a:pt x="342191" y="78716"/>
                </a:cubicBezTo>
                <a:cubicBezTo>
                  <a:pt x="332132" y="95869"/>
                  <a:pt x="305783" y="141374"/>
                  <a:pt x="305783" y="245537"/>
                </a:cubicBezTo>
                <a:lnTo>
                  <a:pt x="305783" y="485237"/>
                </a:lnTo>
                <a:lnTo>
                  <a:pt x="337740" y="485237"/>
                </a:lnTo>
                <a:cubicBezTo>
                  <a:pt x="329461" y="467907"/>
                  <a:pt x="324654" y="448798"/>
                  <a:pt x="324031" y="428534"/>
                </a:cubicBezTo>
                <a:cubicBezTo>
                  <a:pt x="324031" y="427201"/>
                  <a:pt x="324031" y="425868"/>
                  <a:pt x="324031" y="424535"/>
                </a:cubicBezTo>
                <a:cubicBezTo>
                  <a:pt x="324031" y="422668"/>
                  <a:pt x="324031" y="420713"/>
                  <a:pt x="324120" y="418847"/>
                </a:cubicBezTo>
                <a:cubicBezTo>
                  <a:pt x="324120" y="418758"/>
                  <a:pt x="324120" y="418669"/>
                  <a:pt x="324120" y="418580"/>
                </a:cubicBezTo>
                <a:cubicBezTo>
                  <a:pt x="325099" y="396361"/>
                  <a:pt x="331153" y="375386"/>
                  <a:pt x="341300" y="356900"/>
                </a:cubicBezTo>
                <a:cubicBezTo>
                  <a:pt x="345128" y="349790"/>
                  <a:pt x="349490" y="343035"/>
                  <a:pt x="354386" y="336547"/>
                </a:cubicBezTo>
                <a:lnTo>
                  <a:pt x="354386" y="244560"/>
                </a:lnTo>
                <a:cubicBezTo>
                  <a:pt x="354386" y="226340"/>
                  <a:pt x="355365" y="201099"/>
                  <a:pt x="372634" y="194967"/>
                </a:cubicBezTo>
                <a:cubicBezTo>
                  <a:pt x="392841" y="187946"/>
                  <a:pt x="415184" y="214253"/>
                  <a:pt x="422216" y="223318"/>
                </a:cubicBezTo>
                <a:lnTo>
                  <a:pt x="423284" y="224296"/>
                </a:lnTo>
                <a:cubicBezTo>
                  <a:pt x="429337" y="234428"/>
                  <a:pt x="439485" y="241538"/>
                  <a:pt x="453638" y="241538"/>
                </a:cubicBezTo>
                <a:cubicBezTo>
                  <a:pt x="473845" y="242516"/>
                  <a:pt x="495120" y="231406"/>
                  <a:pt x="509362" y="212209"/>
                </a:cubicBezTo>
                <a:cubicBezTo>
                  <a:pt x="517463" y="201099"/>
                  <a:pt x="520489" y="187946"/>
                  <a:pt x="523516" y="176836"/>
                </a:cubicBezTo>
                <a:cubicBezTo>
                  <a:pt x="527522" y="160660"/>
                  <a:pt x="528590" y="99958"/>
                  <a:pt x="525563" y="84760"/>
                </a:cubicBezTo>
                <a:lnTo>
                  <a:pt x="525563" y="82805"/>
                </a:lnTo>
                <a:cubicBezTo>
                  <a:pt x="515416" y="46365"/>
                  <a:pt x="487019" y="23080"/>
                  <a:pt x="449544" y="19080"/>
                </a:cubicBezTo>
                <a:close/>
                <a:moveTo>
                  <a:pt x="449544" y="861"/>
                </a:moveTo>
                <a:cubicBezTo>
                  <a:pt x="496188" y="5926"/>
                  <a:pt x="531616" y="35256"/>
                  <a:pt x="542743" y="79694"/>
                </a:cubicBezTo>
                <a:lnTo>
                  <a:pt x="543723" y="81738"/>
                </a:lnTo>
                <a:cubicBezTo>
                  <a:pt x="548797" y="100935"/>
                  <a:pt x="546838" y="164660"/>
                  <a:pt x="541764" y="182880"/>
                </a:cubicBezTo>
                <a:cubicBezTo>
                  <a:pt x="538738" y="194967"/>
                  <a:pt x="533664" y="211231"/>
                  <a:pt x="524495" y="225363"/>
                </a:cubicBezTo>
                <a:cubicBezTo>
                  <a:pt x="506336" y="249626"/>
                  <a:pt x="478919" y="263757"/>
                  <a:pt x="451591" y="262780"/>
                </a:cubicBezTo>
                <a:cubicBezTo>
                  <a:pt x="431384" y="261713"/>
                  <a:pt x="415184" y="251670"/>
                  <a:pt x="405036" y="235494"/>
                </a:cubicBezTo>
                <a:cubicBezTo>
                  <a:pt x="394888" y="223318"/>
                  <a:pt x="382693" y="213186"/>
                  <a:pt x="378687" y="214253"/>
                </a:cubicBezTo>
                <a:cubicBezTo>
                  <a:pt x="378687" y="214253"/>
                  <a:pt x="373613" y="218252"/>
                  <a:pt x="373613" y="244560"/>
                </a:cubicBezTo>
                <a:lnTo>
                  <a:pt x="373613" y="317172"/>
                </a:lnTo>
                <a:cubicBezTo>
                  <a:pt x="398449" y="295930"/>
                  <a:pt x="430672" y="282954"/>
                  <a:pt x="465745" y="282954"/>
                </a:cubicBezTo>
                <a:cubicBezTo>
                  <a:pt x="543723" y="282954"/>
                  <a:pt x="607547" y="346679"/>
                  <a:pt x="607547" y="424535"/>
                </a:cubicBezTo>
                <a:cubicBezTo>
                  <a:pt x="607547" y="502391"/>
                  <a:pt x="543723" y="566115"/>
                  <a:pt x="465745" y="566115"/>
                </a:cubicBezTo>
                <a:cubicBezTo>
                  <a:pt x="426222" y="566115"/>
                  <a:pt x="390259" y="549673"/>
                  <a:pt x="364534" y="523366"/>
                </a:cubicBezTo>
                <a:lnTo>
                  <a:pt x="364534" y="555983"/>
                </a:lnTo>
                <a:cubicBezTo>
                  <a:pt x="364534" y="562116"/>
                  <a:pt x="360439" y="566115"/>
                  <a:pt x="354386" y="566115"/>
                </a:cubicBezTo>
                <a:lnTo>
                  <a:pt x="303736" y="566115"/>
                </a:lnTo>
                <a:cubicBezTo>
                  <a:pt x="297683" y="566115"/>
                  <a:pt x="293588" y="562116"/>
                  <a:pt x="293588" y="555983"/>
                </a:cubicBezTo>
                <a:lnTo>
                  <a:pt x="293588" y="505412"/>
                </a:lnTo>
                <a:cubicBezTo>
                  <a:pt x="287535" y="505412"/>
                  <a:pt x="283440" y="501413"/>
                  <a:pt x="283440" y="495369"/>
                </a:cubicBezTo>
                <a:lnTo>
                  <a:pt x="283440" y="246604"/>
                </a:lnTo>
                <a:cubicBezTo>
                  <a:pt x="283440" y="137375"/>
                  <a:pt x="311836" y="87782"/>
                  <a:pt x="322963" y="69651"/>
                </a:cubicBezTo>
                <a:cubicBezTo>
                  <a:pt x="324031" y="67607"/>
                  <a:pt x="325010" y="66540"/>
                  <a:pt x="325010" y="65563"/>
                </a:cubicBezTo>
                <a:cubicBezTo>
                  <a:pt x="348333" y="21035"/>
                  <a:pt x="398894" y="-5183"/>
                  <a:pt x="449544" y="861"/>
                </a:cubicBezTo>
                <a:close/>
                <a:moveTo>
                  <a:pt x="97174" y="861"/>
                </a:moveTo>
                <a:cubicBezTo>
                  <a:pt x="147819" y="-5183"/>
                  <a:pt x="198463" y="21035"/>
                  <a:pt x="221693" y="65563"/>
                </a:cubicBezTo>
                <a:cubicBezTo>
                  <a:pt x="222761" y="66540"/>
                  <a:pt x="222761" y="67607"/>
                  <a:pt x="223740" y="69651"/>
                </a:cubicBezTo>
                <a:cubicBezTo>
                  <a:pt x="234866" y="87782"/>
                  <a:pt x="263259" y="137375"/>
                  <a:pt x="263259" y="246604"/>
                </a:cubicBezTo>
                <a:lnTo>
                  <a:pt x="263259" y="495369"/>
                </a:lnTo>
                <a:cubicBezTo>
                  <a:pt x="263259" y="501413"/>
                  <a:pt x="259165" y="505412"/>
                  <a:pt x="253112" y="505412"/>
                </a:cubicBezTo>
                <a:lnTo>
                  <a:pt x="253112" y="555983"/>
                </a:lnTo>
                <a:cubicBezTo>
                  <a:pt x="253112" y="562116"/>
                  <a:pt x="249107" y="566115"/>
                  <a:pt x="242966" y="566115"/>
                </a:cubicBezTo>
                <a:lnTo>
                  <a:pt x="192321" y="566115"/>
                </a:lnTo>
                <a:cubicBezTo>
                  <a:pt x="186269" y="566115"/>
                  <a:pt x="182264" y="562116"/>
                  <a:pt x="182264" y="555983"/>
                </a:cubicBezTo>
                <a:lnTo>
                  <a:pt x="182264" y="505412"/>
                </a:lnTo>
                <a:cubicBezTo>
                  <a:pt x="176122" y="505412"/>
                  <a:pt x="172117" y="501413"/>
                  <a:pt x="172117" y="495369"/>
                </a:cubicBezTo>
                <a:lnTo>
                  <a:pt x="172117" y="244560"/>
                </a:lnTo>
                <a:cubicBezTo>
                  <a:pt x="173096" y="218252"/>
                  <a:pt x="167044" y="214253"/>
                  <a:pt x="167044" y="214253"/>
                </a:cubicBezTo>
                <a:cubicBezTo>
                  <a:pt x="164018" y="213186"/>
                  <a:pt x="150845" y="222341"/>
                  <a:pt x="140698" y="235494"/>
                </a:cubicBezTo>
                <a:cubicBezTo>
                  <a:pt x="131620" y="251670"/>
                  <a:pt x="114352" y="261713"/>
                  <a:pt x="94148" y="262780"/>
                </a:cubicBezTo>
                <a:cubicBezTo>
                  <a:pt x="66823" y="263757"/>
                  <a:pt x="39410" y="249626"/>
                  <a:pt x="21252" y="225363"/>
                </a:cubicBezTo>
                <a:cubicBezTo>
                  <a:pt x="11106" y="211231"/>
                  <a:pt x="7012" y="196033"/>
                  <a:pt x="3985" y="183857"/>
                </a:cubicBezTo>
                <a:cubicBezTo>
                  <a:pt x="-20" y="165726"/>
                  <a:pt x="-2067" y="102002"/>
                  <a:pt x="3006" y="81738"/>
                </a:cubicBezTo>
                <a:lnTo>
                  <a:pt x="3985" y="79694"/>
                </a:lnTo>
                <a:cubicBezTo>
                  <a:pt x="15111" y="35256"/>
                  <a:pt x="50624" y="5926"/>
                  <a:pt x="97174" y="861"/>
                </a:cubicBez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95" name="Oval 283"/>
          <p:cNvSpPr/>
          <p:nvPr/>
        </p:nvSpPr>
        <p:spPr>
          <a:xfrm>
            <a:off x="8922397" y="5374546"/>
            <a:ext cx="395875" cy="476381"/>
          </a:xfrm>
          <a:custGeom>
            <a:avLst/>
            <a:gdLst>
              <a:gd name="connsiteX0" fmla="*/ 602275 w 602487"/>
              <a:gd name="connsiteY0" fmla="*/ 602275 w 602487"/>
              <a:gd name="connsiteX1" fmla="*/ 602275 w 602487"/>
              <a:gd name="connsiteY1" fmla="*/ 602275 w 602487"/>
              <a:gd name="connsiteX2" fmla="*/ 602275 w 602487"/>
              <a:gd name="connsiteY2" fmla="*/ 602275 w 602487"/>
              <a:gd name="connsiteX3" fmla="*/ 602275 w 602487"/>
              <a:gd name="connsiteY3" fmla="*/ 602275 w 602487"/>
              <a:gd name="connsiteX4" fmla="*/ 602275 w 602487"/>
              <a:gd name="connsiteY4" fmla="*/ 602275 w 602487"/>
              <a:gd name="connsiteX5" fmla="*/ 602275 w 602487"/>
              <a:gd name="connsiteY5" fmla="*/ 602275 w 602487"/>
              <a:gd name="connsiteX6" fmla="*/ 602275 w 602487"/>
              <a:gd name="connsiteY6" fmla="*/ 602275 w 602487"/>
              <a:gd name="connsiteX7" fmla="*/ 602275 w 602487"/>
              <a:gd name="connsiteY7" fmla="*/ 602275 w 602487"/>
              <a:gd name="connsiteX8" fmla="*/ 602275 w 602487"/>
              <a:gd name="connsiteY8" fmla="*/ 602275 w 602487"/>
              <a:gd name="connsiteX9" fmla="*/ 602275 w 602487"/>
              <a:gd name="connsiteY9" fmla="*/ 602275 w 602487"/>
              <a:gd name="connsiteX10" fmla="*/ 602275 w 602487"/>
              <a:gd name="connsiteY10" fmla="*/ 602275 w 602487"/>
              <a:gd name="connsiteX11" fmla="*/ 602275 w 602487"/>
              <a:gd name="connsiteY11" fmla="*/ 602275 w 602487"/>
              <a:gd name="connsiteX12" fmla="*/ 602275 w 602487"/>
              <a:gd name="connsiteY12" fmla="*/ 602275 w 602487"/>
              <a:gd name="connsiteX13" fmla="*/ 602275 w 602487"/>
              <a:gd name="connsiteY13" fmla="*/ 602275 w 602487"/>
              <a:gd name="connsiteX14" fmla="*/ 602275 w 602487"/>
              <a:gd name="connsiteY14" fmla="*/ 602275 w 602487"/>
              <a:gd name="connsiteX15" fmla="*/ 602275 w 602487"/>
              <a:gd name="connsiteY15" fmla="*/ 602275 w 602487"/>
              <a:gd name="connsiteX16" fmla="*/ 602275 w 602487"/>
              <a:gd name="connsiteY16" fmla="*/ 602275 w 602487"/>
              <a:gd name="connsiteX17" fmla="*/ 602275 w 602487"/>
              <a:gd name="connsiteY17" fmla="*/ 602275 w 602487"/>
              <a:gd name="connsiteX18" fmla="*/ 602275 w 602487"/>
              <a:gd name="connsiteY18" fmla="*/ 602275 w 602487"/>
              <a:gd name="connsiteX19" fmla="*/ 602275 w 602487"/>
              <a:gd name="connsiteY19" fmla="*/ 602275 w 602487"/>
              <a:gd name="connsiteX20" fmla="*/ 602275 w 602487"/>
              <a:gd name="connsiteY20" fmla="*/ 602275 w 602487"/>
              <a:gd name="connsiteX21" fmla="*/ 602275 w 602487"/>
              <a:gd name="connsiteY21" fmla="*/ 602275 w 602487"/>
              <a:gd name="connsiteX22" fmla="*/ 602275 w 602487"/>
              <a:gd name="connsiteY22" fmla="*/ 602275 w 602487"/>
              <a:gd name="connsiteX23" fmla="*/ 602275 w 602487"/>
              <a:gd name="connsiteY23" fmla="*/ 602275 w 602487"/>
              <a:gd name="connsiteX24" fmla="*/ 602275 w 602487"/>
              <a:gd name="connsiteY24" fmla="*/ 602275 w 602487"/>
              <a:gd name="connsiteX25" fmla="*/ 602275 w 602487"/>
              <a:gd name="connsiteY25" fmla="*/ 602275 w 602487"/>
              <a:gd name="connsiteX26" fmla="*/ 602275 w 602487"/>
              <a:gd name="connsiteY26" fmla="*/ 602275 w 602487"/>
              <a:gd name="connsiteX27" fmla="*/ 602275 w 602487"/>
              <a:gd name="connsiteY27" fmla="*/ 602275 w 602487"/>
              <a:gd name="connsiteX28" fmla="*/ 602275 w 602487"/>
              <a:gd name="connsiteY28" fmla="*/ 602275 w 602487"/>
              <a:gd name="connsiteX29" fmla="*/ 602275 w 602487"/>
              <a:gd name="connsiteY29" fmla="*/ 602275 w 602487"/>
              <a:gd name="connsiteX30" fmla="*/ 602275 w 602487"/>
              <a:gd name="connsiteY30" fmla="*/ 602275 w 602487"/>
              <a:gd name="connsiteX31" fmla="*/ 602275 w 602487"/>
              <a:gd name="connsiteY31" fmla="*/ 602275 w 602487"/>
              <a:gd name="connsiteX32" fmla="*/ 602275 w 602487"/>
              <a:gd name="connsiteY32" fmla="*/ 602275 w 602487"/>
              <a:gd name="connsiteX33" fmla="*/ 602275 w 602487"/>
              <a:gd name="connsiteY33" fmla="*/ 602275 w 602487"/>
              <a:gd name="connsiteX34" fmla="*/ 602275 w 602487"/>
              <a:gd name="connsiteY34" fmla="*/ 602275 w 602487"/>
              <a:gd name="connsiteX35" fmla="*/ 602275 w 602487"/>
              <a:gd name="connsiteY35" fmla="*/ 602275 w 602487"/>
              <a:gd name="connsiteX36" fmla="*/ 602275 w 602487"/>
              <a:gd name="connsiteY36" fmla="*/ 602275 w 602487"/>
              <a:gd name="connsiteX37" fmla="*/ 602275 w 602487"/>
              <a:gd name="connsiteY37" fmla="*/ 602275 w 602487"/>
              <a:gd name="connsiteX38" fmla="*/ 602275 w 602487"/>
              <a:gd name="connsiteY38" fmla="*/ 602275 w 602487"/>
              <a:gd name="connsiteX39" fmla="*/ 602275 w 602487"/>
              <a:gd name="connsiteY39" fmla="*/ 602275 w 602487"/>
              <a:gd name="connsiteX40" fmla="*/ 602275 w 602487"/>
              <a:gd name="connsiteY40" fmla="*/ 602275 w 602487"/>
              <a:gd name="connsiteX41" fmla="*/ 602275 w 602487"/>
              <a:gd name="connsiteY41" fmla="*/ 602275 w 602487"/>
              <a:gd name="connsiteX42" fmla="*/ 602275 w 602487"/>
              <a:gd name="connsiteY42" fmla="*/ 602275 w 602487"/>
              <a:gd name="connsiteX43" fmla="*/ 602275 w 602487"/>
              <a:gd name="connsiteY43" fmla="*/ 602275 w 602487"/>
              <a:gd name="connsiteX44" fmla="*/ 602275 w 602487"/>
              <a:gd name="connsiteY44" fmla="*/ 602275 w 602487"/>
              <a:gd name="connsiteX45" fmla="*/ 602275 w 602487"/>
              <a:gd name="connsiteY45" fmla="*/ 602275 w 602487"/>
              <a:gd name="connsiteX46" fmla="*/ 602275 w 602487"/>
              <a:gd name="connsiteY46" fmla="*/ 602275 w 602487"/>
              <a:gd name="connsiteX47" fmla="*/ 602275 w 602487"/>
              <a:gd name="connsiteY47" fmla="*/ 602275 w 602487"/>
              <a:gd name="connsiteX48" fmla="*/ 602275 w 602487"/>
              <a:gd name="connsiteY48" fmla="*/ 602275 w 602487"/>
              <a:gd name="connsiteX49" fmla="*/ 602275 w 602487"/>
              <a:gd name="connsiteY49" fmla="*/ 602275 w 602487"/>
              <a:gd name="connsiteX50" fmla="*/ 602275 w 602487"/>
              <a:gd name="connsiteY50" fmla="*/ 602275 w 602487"/>
              <a:gd name="connsiteX51" fmla="*/ 602275 w 602487"/>
              <a:gd name="connsiteY51" fmla="*/ 602275 w 602487"/>
              <a:gd name="connsiteX52" fmla="*/ 602275 w 602487"/>
              <a:gd name="connsiteY52" fmla="*/ 602275 w 602487"/>
              <a:gd name="connsiteX53" fmla="*/ 602275 w 602487"/>
              <a:gd name="connsiteY53" fmla="*/ 602275 w 602487"/>
              <a:gd name="connsiteX54" fmla="*/ 602275 w 602487"/>
              <a:gd name="connsiteY54" fmla="*/ 602275 w 602487"/>
              <a:gd name="connsiteX55" fmla="*/ 602275 w 602487"/>
              <a:gd name="connsiteY55" fmla="*/ 602275 w 602487"/>
              <a:gd name="connsiteX56" fmla="*/ 602275 w 602487"/>
              <a:gd name="connsiteY56" fmla="*/ 602275 w 602487"/>
              <a:gd name="connsiteX57" fmla="*/ 602275 w 602487"/>
              <a:gd name="connsiteY57" fmla="*/ 602275 w 602487"/>
              <a:gd name="connsiteX58" fmla="*/ 602275 w 602487"/>
              <a:gd name="connsiteY58" fmla="*/ 602275 w 602487"/>
              <a:gd name="connsiteX59" fmla="*/ 602275 w 602487"/>
              <a:gd name="connsiteY59" fmla="*/ 602275 w 602487"/>
              <a:gd name="connsiteX60" fmla="*/ 602275 w 602487"/>
              <a:gd name="connsiteY60" fmla="*/ 602275 w 602487"/>
              <a:gd name="connsiteX61" fmla="*/ 602275 w 602487"/>
              <a:gd name="connsiteY61" fmla="*/ 602275 w 602487"/>
              <a:gd name="connsiteX62" fmla="*/ 602275 w 602487"/>
              <a:gd name="connsiteY62" fmla="*/ 602275 w 602487"/>
              <a:gd name="connsiteX63" fmla="*/ 602275 w 602487"/>
              <a:gd name="connsiteY63" fmla="*/ 602275 w 602487"/>
              <a:gd name="connsiteX64" fmla="*/ 602275 w 602487"/>
              <a:gd name="connsiteY64" fmla="*/ 602275 w 602487"/>
              <a:gd name="connsiteX65" fmla="*/ 602275 w 602487"/>
              <a:gd name="connsiteY65" fmla="*/ 602275 w 602487"/>
              <a:gd name="connsiteX66" fmla="*/ 602275 w 602487"/>
              <a:gd name="connsiteY66" fmla="*/ 602275 w 602487"/>
              <a:gd name="connsiteX67" fmla="*/ 602275 w 602487"/>
              <a:gd name="connsiteY67" fmla="*/ 602275 w 602487"/>
              <a:gd name="connsiteX68" fmla="*/ 602275 w 602487"/>
              <a:gd name="connsiteY68" fmla="*/ 602275 w 602487"/>
              <a:gd name="connsiteX69" fmla="*/ 602275 w 602487"/>
              <a:gd name="connsiteY69" fmla="*/ 602275 w 602487"/>
              <a:gd name="connsiteX70" fmla="*/ 602275 w 602487"/>
              <a:gd name="connsiteY70" fmla="*/ 602275 w 602487"/>
              <a:gd name="connsiteX71" fmla="*/ 602275 w 602487"/>
              <a:gd name="connsiteY71" fmla="*/ 602275 w 602487"/>
              <a:gd name="connsiteX72" fmla="*/ 602275 w 602487"/>
              <a:gd name="connsiteY72" fmla="*/ 602275 w 602487"/>
              <a:gd name="connsiteX73" fmla="*/ 602275 w 602487"/>
              <a:gd name="connsiteY73" fmla="*/ 602275 w 602487"/>
              <a:gd name="connsiteX74" fmla="*/ 602275 w 602487"/>
              <a:gd name="connsiteY74" fmla="*/ 602275 w 602487"/>
              <a:gd name="connsiteX75" fmla="*/ 602275 w 602487"/>
              <a:gd name="connsiteY75" fmla="*/ 602275 w 602487"/>
              <a:gd name="connsiteX76" fmla="*/ 602275 w 602487"/>
              <a:gd name="connsiteY76" fmla="*/ 602275 w 602487"/>
              <a:gd name="connsiteX77" fmla="*/ 602275 w 602487"/>
              <a:gd name="connsiteY77" fmla="*/ 602275 w 602487"/>
              <a:gd name="connsiteX78" fmla="*/ 602275 w 602487"/>
              <a:gd name="connsiteY78" fmla="*/ 602275 w 602487"/>
              <a:gd name="connsiteX79" fmla="*/ 602275 w 602487"/>
              <a:gd name="connsiteY79" fmla="*/ 602275 w 602487"/>
              <a:gd name="connsiteX80" fmla="*/ 602275 w 602487"/>
              <a:gd name="connsiteY80" fmla="*/ 602275 w 602487"/>
              <a:gd name="connsiteX81" fmla="*/ 602275 w 602487"/>
              <a:gd name="connsiteY81" fmla="*/ 602275 w 602487"/>
              <a:gd name="connsiteX82" fmla="*/ 602275 w 602487"/>
              <a:gd name="connsiteY82" fmla="*/ 602275 w 602487"/>
              <a:gd name="connsiteX83" fmla="*/ 602275 w 602487"/>
              <a:gd name="connsiteY83" fmla="*/ 602275 w 602487"/>
              <a:gd name="connsiteX84" fmla="*/ 602275 w 602487"/>
              <a:gd name="connsiteY84" fmla="*/ 602275 w 602487"/>
              <a:gd name="connsiteX85" fmla="*/ 602275 w 602487"/>
              <a:gd name="connsiteY85" fmla="*/ 602275 w 602487"/>
              <a:gd name="connsiteX86" fmla="*/ 602275 w 602487"/>
              <a:gd name="connsiteY86" fmla="*/ 602275 w 602487"/>
              <a:gd name="connsiteX87" fmla="*/ 602275 w 602487"/>
              <a:gd name="connsiteY87" fmla="*/ 602275 w 602487"/>
              <a:gd name="connsiteX88" fmla="*/ 602275 w 602487"/>
              <a:gd name="connsiteY88" fmla="*/ 602275 w 602487"/>
              <a:gd name="connsiteX89" fmla="*/ 602275 w 602487"/>
              <a:gd name="connsiteY89" fmla="*/ 602275 w 602487"/>
              <a:gd name="connsiteX90" fmla="*/ 602275 w 602487"/>
              <a:gd name="connsiteY90" fmla="*/ 602275 w 602487"/>
              <a:gd name="connsiteX91" fmla="*/ 602275 w 602487"/>
              <a:gd name="connsiteY91" fmla="*/ 602275 w 602487"/>
              <a:gd name="connsiteX92" fmla="*/ 602275 w 602487"/>
              <a:gd name="connsiteY92" fmla="*/ 602275 w 602487"/>
              <a:gd name="connsiteX93" fmla="*/ 602275 w 602487"/>
              <a:gd name="connsiteY93" fmla="*/ 602275 w 602487"/>
              <a:gd name="connsiteX94" fmla="*/ 602275 w 602487"/>
              <a:gd name="connsiteY94" fmla="*/ 602275 w 602487"/>
              <a:gd name="connsiteX95" fmla="*/ 602275 w 602487"/>
              <a:gd name="connsiteY95" fmla="*/ 602275 w 602487"/>
              <a:gd name="connsiteX96" fmla="*/ 602275 w 602487"/>
              <a:gd name="connsiteY96" fmla="*/ 602275 w 602487"/>
              <a:gd name="connsiteX97" fmla="*/ 602275 w 602487"/>
              <a:gd name="connsiteY97" fmla="*/ 602275 w 602487"/>
              <a:gd name="connsiteX98" fmla="*/ 602275 w 602487"/>
              <a:gd name="connsiteY98" fmla="*/ 602275 w 602487"/>
              <a:gd name="connsiteX99" fmla="*/ 602275 w 602487"/>
              <a:gd name="connsiteY99" fmla="*/ 602275 w 602487"/>
              <a:gd name="connsiteX100" fmla="*/ 602275 w 602487"/>
              <a:gd name="connsiteY100" fmla="*/ 602275 w 602487"/>
              <a:gd name="connsiteX101" fmla="*/ 602275 w 602487"/>
              <a:gd name="connsiteY101" fmla="*/ 602275 w 602487"/>
              <a:gd name="connsiteX102" fmla="*/ 602275 w 602487"/>
              <a:gd name="connsiteY102" fmla="*/ 602275 w 602487"/>
              <a:gd name="connsiteX103" fmla="*/ 602275 w 602487"/>
              <a:gd name="connsiteY103" fmla="*/ 602275 w 602487"/>
              <a:gd name="connsiteX104" fmla="*/ 602275 w 602487"/>
              <a:gd name="connsiteY104" fmla="*/ 602275 w 602487"/>
              <a:gd name="connsiteX105" fmla="*/ 602275 w 602487"/>
              <a:gd name="connsiteY105" fmla="*/ 602275 w 602487"/>
              <a:gd name="connsiteX106" fmla="*/ 602275 w 602487"/>
              <a:gd name="connsiteY106" fmla="*/ 602275 w 602487"/>
              <a:gd name="connsiteX107" fmla="*/ 602275 w 602487"/>
              <a:gd name="connsiteY107" fmla="*/ 602275 w 602487"/>
              <a:gd name="connsiteX108" fmla="*/ 602275 w 602487"/>
              <a:gd name="connsiteY108" fmla="*/ 602275 w 602487"/>
              <a:gd name="connsiteX109" fmla="*/ 602275 w 602487"/>
              <a:gd name="connsiteY109" fmla="*/ 602275 w 602487"/>
              <a:gd name="connsiteX110" fmla="*/ 602275 w 602487"/>
              <a:gd name="connsiteY110" fmla="*/ 602275 w 602487"/>
              <a:gd name="connsiteX111" fmla="*/ 602275 w 602487"/>
              <a:gd name="connsiteY111" fmla="*/ 602275 w 602487"/>
              <a:gd name="connsiteX112" fmla="*/ 602275 w 602487"/>
              <a:gd name="connsiteY112" fmla="*/ 602275 w 602487"/>
              <a:gd name="connsiteX113" fmla="*/ 602275 w 602487"/>
              <a:gd name="connsiteY113" fmla="*/ 602275 w 602487"/>
              <a:gd name="connsiteX114" fmla="*/ 602275 w 602487"/>
              <a:gd name="connsiteY114" fmla="*/ 602275 w 602487"/>
              <a:gd name="connsiteX115" fmla="*/ 602275 w 602487"/>
              <a:gd name="connsiteY115" fmla="*/ 602275 w 602487"/>
              <a:gd name="connsiteX116" fmla="*/ 602275 w 602487"/>
              <a:gd name="connsiteY116" fmla="*/ 602275 w 602487"/>
              <a:gd name="connsiteX117" fmla="*/ 602275 w 602487"/>
              <a:gd name="connsiteY117" fmla="*/ 602275 w 602487"/>
              <a:gd name="connsiteX118" fmla="*/ 602275 w 602487"/>
              <a:gd name="connsiteY118" fmla="*/ 602275 w 602487"/>
              <a:gd name="connsiteX119" fmla="*/ 602275 w 602487"/>
              <a:gd name="connsiteY119" fmla="*/ 602275 w 602487"/>
              <a:gd name="connsiteX120" fmla="*/ 602275 w 602487"/>
              <a:gd name="connsiteY120" fmla="*/ 602275 w 602487"/>
              <a:gd name="connsiteX121" fmla="*/ 602275 w 602487"/>
              <a:gd name="connsiteY121" fmla="*/ 602275 w 602487"/>
              <a:gd name="connsiteX122" fmla="*/ 602275 w 602487"/>
              <a:gd name="connsiteY122" fmla="*/ 602275 w 602487"/>
              <a:gd name="connsiteX123" fmla="*/ 602275 w 602487"/>
              <a:gd name="connsiteY123" fmla="*/ 602275 w 602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504190" h="606722">
                <a:moveTo>
                  <a:pt x="365176" y="393722"/>
                </a:moveTo>
                <a:cubicBezTo>
                  <a:pt x="359836" y="393722"/>
                  <a:pt x="355476" y="398076"/>
                  <a:pt x="355476" y="403407"/>
                </a:cubicBezTo>
                <a:lnTo>
                  <a:pt x="355476" y="448548"/>
                </a:lnTo>
                <a:cubicBezTo>
                  <a:pt x="355476" y="453969"/>
                  <a:pt x="351204" y="458234"/>
                  <a:pt x="345775" y="458234"/>
                </a:cubicBezTo>
                <a:lnTo>
                  <a:pt x="300566" y="458234"/>
                </a:lnTo>
                <a:cubicBezTo>
                  <a:pt x="295226" y="458234"/>
                  <a:pt x="290866" y="462588"/>
                  <a:pt x="290866" y="467920"/>
                </a:cubicBezTo>
                <a:cubicBezTo>
                  <a:pt x="290866" y="473252"/>
                  <a:pt x="295226" y="477606"/>
                  <a:pt x="300566" y="477606"/>
                </a:cubicBezTo>
                <a:lnTo>
                  <a:pt x="345775" y="477606"/>
                </a:lnTo>
                <a:cubicBezTo>
                  <a:pt x="351204" y="477606"/>
                  <a:pt x="355476" y="481960"/>
                  <a:pt x="355476" y="487292"/>
                </a:cubicBezTo>
                <a:lnTo>
                  <a:pt x="355476" y="532433"/>
                </a:lnTo>
                <a:cubicBezTo>
                  <a:pt x="355476" y="537853"/>
                  <a:pt x="359836" y="542118"/>
                  <a:pt x="365176" y="542118"/>
                </a:cubicBezTo>
                <a:cubicBezTo>
                  <a:pt x="370516" y="542118"/>
                  <a:pt x="374876" y="537853"/>
                  <a:pt x="374876" y="532433"/>
                </a:cubicBezTo>
                <a:lnTo>
                  <a:pt x="374876" y="487292"/>
                </a:lnTo>
                <a:cubicBezTo>
                  <a:pt x="374876" y="481960"/>
                  <a:pt x="379237" y="477606"/>
                  <a:pt x="384577" y="477606"/>
                </a:cubicBezTo>
                <a:lnTo>
                  <a:pt x="429786" y="477606"/>
                </a:lnTo>
                <a:cubicBezTo>
                  <a:pt x="435215" y="477606"/>
                  <a:pt x="439486" y="473252"/>
                  <a:pt x="439486" y="467920"/>
                </a:cubicBezTo>
                <a:cubicBezTo>
                  <a:pt x="439486" y="462588"/>
                  <a:pt x="435215" y="458234"/>
                  <a:pt x="429875" y="458234"/>
                </a:cubicBezTo>
                <a:lnTo>
                  <a:pt x="384577" y="458234"/>
                </a:lnTo>
                <a:cubicBezTo>
                  <a:pt x="379237" y="458234"/>
                  <a:pt x="374876" y="453969"/>
                  <a:pt x="374876" y="448548"/>
                </a:cubicBezTo>
                <a:lnTo>
                  <a:pt x="374876" y="403407"/>
                </a:lnTo>
                <a:cubicBezTo>
                  <a:pt x="374876" y="398076"/>
                  <a:pt x="370516" y="393722"/>
                  <a:pt x="365176" y="393722"/>
                </a:cubicBezTo>
                <a:close/>
                <a:moveTo>
                  <a:pt x="365176" y="374350"/>
                </a:moveTo>
                <a:cubicBezTo>
                  <a:pt x="381195" y="374350"/>
                  <a:pt x="394277" y="387412"/>
                  <a:pt x="394277" y="403407"/>
                </a:cubicBezTo>
                <a:lnTo>
                  <a:pt x="394277" y="438863"/>
                </a:lnTo>
                <a:lnTo>
                  <a:pt x="429786" y="438863"/>
                </a:lnTo>
                <a:cubicBezTo>
                  <a:pt x="445894" y="438863"/>
                  <a:pt x="458887" y="451925"/>
                  <a:pt x="458887" y="467920"/>
                </a:cubicBezTo>
                <a:cubicBezTo>
                  <a:pt x="458887" y="483915"/>
                  <a:pt x="445894" y="496977"/>
                  <a:pt x="429786" y="496977"/>
                </a:cubicBezTo>
                <a:lnTo>
                  <a:pt x="394277" y="496977"/>
                </a:lnTo>
                <a:lnTo>
                  <a:pt x="394277" y="532433"/>
                </a:lnTo>
                <a:cubicBezTo>
                  <a:pt x="394277" y="548516"/>
                  <a:pt x="381195" y="561490"/>
                  <a:pt x="365176" y="561490"/>
                </a:cubicBezTo>
                <a:cubicBezTo>
                  <a:pt x="349157" y="561490"/>
                  <a:pt x="336075" y="548516"/>
                  <a:pt x="336075" y="532433"/>
                </a:cubicBezTo>
                <a:lnTo>
                  <a:pt x="336075" y="496977"/>
                </a:lnTo>
                <a:lnTo>
                  <a:pt x="300566" y="496977"/>
                </a:lnTo>
                <a:cubicBezTo>
                  <a:pt x="284547" y="496977"/>
                  <a:pt x="271465" y="483915"/>
                  <a:pt x="271465" y="467920"/>
                </a:cubicBezTo>
                <a:cubicBezTo>
                  <a:pt x="271465" y="451925"/>
                  <a:pt x="284547" y="438863"/>
                  <a:pt x="300566" y="438863"/>
                </a:cubicBezTo>
                <a:lnTo>
                  <a:pt x="336075" y="438863"/>
                </a:lnTo>
                <a:lnTo>
                  <a:pt x="336075" y="403407"/>
                </a:lnTo>
                <a:cubicBezTo>
                  <a:pt x="336075" y="387412"/>
                  <a:pt x="349157" y="374350"/>
                  <a:pt x="365176" y="374350"/>
                </a:cubicBezTo>
                <a:close/>
                <a:moveTo>
                  <a:pt x="161624" y="360096"/>
                </a:moveTo>
                <a:lnTo>
                  <a:pt x="228884" y="360096"/>
                </a:lnTo>
                <a:cubicBezTo>
                  <a:pt x="234222" y="360096"/>
                  <a:pt x="238581" y="364450"/>
                  <a:pt x="238581" y="369782"/>
                </a:cubicBezTo>
                <a:cubicBezTo>
                  <a:pt x="238581" y="375202"/>
                  <a:pt x="234222" y="379468"/>
                  <a:pt x="228884" y="379468"/>
                </a:cubicBezTo>
                <a:lnTo>
                  <a:pt x="171322" y="379468"/>
                </a:lnTo>
                <a:lnTo>
                  <a:pt x="171322" y="424697"/>
                </a:lnTo>
                <a:lnTo>
                  <a:pt x="200503" y="424697"/>
                </a:lnTo>
                <a:cubicBezTo>
                  <a:pt x="205841" y="424697"/>
                  <a:pt x="210200" y="428963"/>
                  <a:pt x="210200" y="434383"/>
                </a:cubicBezTo>
                <a:cubicBezTo>
                  <a:pt x="210200" y="439715"/>
                  <a:pt x="205841" y="444069"/>
                  <a:pt x="200503" y="444069"/>
                </a:cubicBezTo>
                <a:lnTo>
                  <a:pt x="161624" y="444069"/>
                </a:lnTo>
                <a:cubicBezTo>
                  <a:pt x="156197" y="444069"/>
                  <a:pt x="151927" y="439715"/>
                  <a:pt x="151927" y="434383"/>
                </a:cubicBezTo>
                <a:lnTo>
                  <a:pt x="151927" y="369782"/>
                </a:lnTo>
                <a:cubicBezTo>
                  <a:pt x="151927" y="364450"/>
                  <a:pt x="156197" y="360096"/>
                  <a:pt x="161624" y="360096"/>
                </a:cubicBezTo>
                <a:close/>
                <a:moveTo>
                  <a:pt x="365167" y="348561"/>
                </a:moveTo>
                <a:cubicBezTo>
                  <a:pt x="299216" y="348561"/>
                  <a:pt x="245636" y="402060"/>
                  <a:pt x="245636" y="467911"/>
                </a:cubicBezTo>
                <a:cubicBezTo>
                  <a:pt x="245636" y="533762"/>
                  <a:pt x="299216" y="587349"/>
                  <a:pt x="365167" y="587349"/>
                </a:cubicBezTo>
                <a:cubicBezTo>
                  <a:pt x="431118" y="587349"/>
                  <a:pt x="484787" y="533762"/>
                  <a:pt x="484787" y="467911"/>
                </a:cubicBezTo>
                <a:cubicBezTo>
                  <a:pt x="484787" y="402060"/>
                  <a:pt x="431118" y="348561"/>
                  <a:pt x="365167" y="348561"/>
                </a:cubicBezTo>
                <a:close/>
                <a:moveTo>
                  <a:pt x="365167" y="329188"/>
                </a:moveTo>
                <a:cubicBezTo>
                  <a:pt x="441799" y="329188"/>
                  <a:pt x="504190" y="391395"/>
                  <a:pt x="504190" y="467911"/>
                </a:cubicBezTo>
                <a:cubicBezTo>
                  <a:pt x="504190" y="544426"/>
                  <a:pt x="441799" y="606722"/>
                  <a:pt x="365167" y="606722"/>
                </a:cubicBezTo>
                <a:cubicBezTo>
                  <a:pt x="288535" y="606722"/>
                  <a:pt x="226233" y="544426"/>
                  <a:pt x="226233" y="467911"/>
                </a:cubicBezTo>
                <a:cubicBezTo>
                  <a:pt x="226233" y="391395"/>
                  <a:pt x="288535" y="329188"/>
                  <a:pt x="365167" y="329188"/>
                </a:cubicBezTo>
                <a:close/>
                <a:moveTo>
                  <a:pt x="200359" y="321426"/>
                </a:moveTo>
                <a:lnTo>
                  <a:pt x="239123" y="321426"/>
                </a:lnTo>
                <a:cubicBezTo>
                  <a:pt x="244457" y="321426"/>
                  <a:pt x="248814" y="325699"/>
                  <a:pt x="248814" y="331129"/>
                </a:cubicBezTo>
                <a:cubicBezTo>
                  <a:pt x="248814" y="336470"/>
                  <a:pt x="244457" y="340832"/>
                  <a:pt x="239123" y="340832"/>
                </a:cubicBezTo>
                <a:lnTo>
                  <a:pt x="200359" y="340832"/>
                </a:lnTo>
                <a:cubicBezTo>
                  <a:pt x="195025" y="340832"/>
                  <a:pt x="190668" y="336470"/>
                  <a:pt x="190668" y="331129"/>
                </a:cubicBezTo>
                <a:cubicBezTo>
                  <a:pt x="190668" y="325699"/>
                  <a:pt x="195025" y="321426"/>
                  <a:pt x="200359" y="321426"/>
                </a:cubicBezTo>
                <a:close/>
                <a:moveTo>
                  <a:pt x="171325" y="156168"/>
                </a:moveTo>
                <a:lnTo>
                  <a:pt x="171325" y="201369"/>
                </a:lnTo>
                <a:lnTo>
                  <a:pt x="268226" y="201369"/>
                </a:lnTo>
                <a:lnTo>
                  <a:pt x="268226" y="156168"/>
                </a:lnTo>
                <a:close/>
                <a:moveTo>
                  <a:pt x="161626" y="136897"/>
                </a:moveTo>
                <a:lnTo>
                  <a:pt x="277925" y="136897"/>
                </a:lnTo>
                <a:cubicBezTo>
                  <a:pt x="283264" y="136897"/>
                  <a:pt x="287624" y="141160"/>
                  <a:pt x="287624" y="146577"/>
                </a:cubicBezTo>
                <a:lnTo>
                  <a:pt x="287624" y="211049"/>
                </a:lnTo>
                <a:cubicBezTo>
                  <a:pt x="287624" y="216378"/>
                  <a:pt x="283264" y="220729"/>
                  <a:pt x="277925" y="220729"/>
                </a:cubicBezTo>
                <a:lnTo>
                  <a:pt x="161626" y="220729"/>
                </a:lnTo>
                <a:cubicBezTo>
                  <a:pt x="156198" y="220729"/>
                  <a:pt x="151927" y="216378"/>
                  <a:pt x="151927" y="211049"/>
                </a:cubicBezTo>
                <a:lnTo>
                  <a:pt x="151927" y="146577"/>
                </a:lnTo>
                <a:cubicBezTo>
                  <a:pt x="151927" y="141160"/>
                  <a:pt x="156198" y="136897"/>
                  <a:pt x="161626" y="136897"/>
                </a:cubicBezTo>
                <a:close/>
                <a:moveTo>
                  <a:pt x="200359" y="98086"/>
                </a:moveTo>
                <a:lnTo>
                  <a:pt x="239123" y="98086"/>
                </a:lnTo>
                <a:cubicBezTo>
                  <a:pt x="244457" y="98086"/>
                  <a:pt x="248814" y="102448"/>
                  <a:pt x="248814" y="107789"/>
                </a:cubicBezTo>
                <a:cubicBezTo>
                  <a:pt x="248814" y="113130"/>
                  <a:pt x="244457" y="117492"/>
                  <a:pt x="239123" y="117492"/>
                </a:cubicBezTo>
                <a:lnTo>
                  <a:pt x="200359" y="117492"/>
                </a:lnTo>
                <a:cubicBezTo>
                  <a:pt x="195025" y="117492"/>
                  <a:pt x="190668" y="113130"/>
                  <a:pt x="190668" y="107789"/>
                </a:cubicBezTo>
                <a:cubicBezTo>
                  <a:pt x="190668" y="102448"/>
                  <a:pt x="195025" y="98086"/>
                  <a:pt x="200359" y="98086"/>
                </a:cubicBezTo>
                <a:close/>
                <a:moveTo>
                  <a:pt x="58211" y="58115"/>
                </a:moveTo>
                <a:lnTo>
                  <a:pt x="58211" y="261380"/>
                </a:lnTo>
                <a:lnTo>
                  <a:pt x="381341" y="261380"/>
                </a:lnTo>
                <a:lnTo>
                  <a:pt x="381341" y="58115"/>
                </a:lnTo>
                <a:close/>
                <a:moveTo>
                  <a:pt x="48511" y="38740"/>
                </a:moveTo>
                <a:lnTo>
                  <a:pt x="391041" y="38740"/>
                </a:lnTo>
                <a:cubicBezTo>
                  <a:pt x="396380" y="38740"/>
                  <a:pt x="400741" y="43095"/>
                  <a:pt x="400741" y="48428"/>
                </a:cubicBezTo>
                <a:lnTo>
                  <a:pt x="400741" y="302086"/>
                </a:lnTo>
                <a:cubicBezTo>
                  <a:pt x="400741" y="307508"/>
                  <a:pt x="396380" y="311774"/>
                  <a:pt x="391041" y="311774"/>
                </a:cubicBezTo>
                <a:cubicBezTo>
                  <a:pt x="385701" y="311774"/>
                  <a:pt x="381341" y="307508"/>
                  <a:pt x="381341" y="302086"/>
                </a:cubicBezTo>
                <a:lnTo>
                  <a:pt x="381341" y="280755"/>
                </a:lnTo>
                <a:lnTo>
                  <a:pt x="58211" y="280755"/>
                </a:lnTo>
                <a:lnTo>
                  <a:pt x="58211" y="484109"/>
                </a:lnTo>
                <a:lnTo>
                  <a:pt x="199085" y="484109"/>
                </a:lnTo>
                <a:cubicBezTo>
                  <a:pt x="204514" y="484109"/>
                  <a:pt x="208785" y="488464"/>
                  <a:pt x="208785" y="493796"/>
                </a:cubicBezTo>
                <a:cubicBezTo>
                  <a:pt x="208785" y="499129"/>
                  <a:pt x="204514" y="503484"/>
                  <a:pt x="199085" y="503484"/>
                </a:cubicBezTo>
                <a:lnTo>
                  <a:pt x="48511" y="503484"/>
                </a:lnTo>
                <a:cubicBezTo>
                  <a:pt x="43172" y="503484"/>
                  <a:pt x="38811" y="499129"/>
                  <a:pt x="38811" y="493796"/>
                </a:cubicBezTo>
                <a:lnTo>
                  <a:pt x="38811" y="48428"/>
                </a:lnTo>
                <a:cubicBezTo>
                  <a:pt x="38811" y="43095"/>
                  <a:pt x="43172" y="38740"/>
                  <a:pt x="48511" y="38740"/>
                </a:cubicBezTo>
                <a:close/>
                <a:moveTo>
                  <a:pt x="9701" y="0"/>
                </a:moveTo>
                <a:lnTo>
                  <a:pt x="429781" y="0"/>
                </a:lnTo>
                <a:cubicBezTo>
                  <a:pt x="435210" y="0"/>
                  <a:pt x="439482" y="4355"/>
                  <a:pt x="439482" y="9688"/>
                </a:cubicBezTo>
                <a:lnTo>
                  <a:pt x="439482" y="313028"/>
                </a:lnTo>
                <a:cubicBezTo>
                  <a:pt x="439482" y="318449"/>
                  <a:pt x="435210" y="322716"/>
                  <a:pt x="429781" y="322716"/>
                </a:cubicBezTo>
                <a:cubicBezTo>
                  <a:pt x="424441" y="322716"/>
                  <a:pt x="420169" y="318449"/>
                  <a:pt x="420169" y="313028"/>
                </a:cubicBezTo>
                <a:lnTo>
                  <a:pt x="420169" y="19375"/>
                </a:lnTo>
                <a:lnTo>
                  <a:pt x="19402" y="19375"/>
                </a:lnTo>
                <a:lnTo>
                  <a:pt x="19402" y="522869"/>
                </a:lnTo>
                <a:lnTo>
                  <a:pt x="210040" y="522869"/>
                </a:lnTo>
                <a:cubicBezTo>
                  <a:pt x="215469" y="522869"/>
                  <a:pt x="219741" y="527135"/>
                  <a:pt x="219741" y="532467"/>
                </a:cubicBezTo>
                <a:cubicBezTo>
                  <a:pt x="219741" y="537889"/>
                  <a:pt x="215469" y="542155"/>
                  <a:pt x="210040" y="542155"/>
                </a:cubicBezTo>
                <a:lnTo>
                  <a:pt x="9701" y="542155"/>
                </a:lnTo>
                <a:cubicBezTo>
                  <a:pt x="4361" y="542155"/>
                  <a:pt x="0" y="537889"/>
                  <a:pt x="0" y="532467"/>
                </a:cubicBezTo>
                <a:lnTo>
                  <a:pt x="0" y="9688"/>
                </a:lnTo>
                <a:cubicBezTo>
                  <a:pt x="0" y="4355"/>
                  <a:pt x="4361" y="0"/>
                  <a:pt x="9701" y="0"/>
                </a:cubicBez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96" name="Oval 284"/>
          <p:cNvSpPr/>
          <p:nvPr/>
        </p:nvSpPr>
        <p:spPr>
          <a:xfrm>
            <a:off x="10889664" y="5374880"/>
            <a:ext cx="476381" cy="475712"/>
          </a:xfrm>
          <a:custGeom>
            <a:avLst/>
            <a:gdLst>
              <a:gd name="connsiteX0" fmla="*/ 161776 w 607614"/>
              <a:gd name="connsiteY0" fmla="*/ 384533 h 606761"/>
              <a:gd name="connsiteX1" fmla="*/ 161776 w 607614"/>
              <a:gd name="connsiteY1" fmla="*/ 464925 h 606761"/>
              <a:gd name="connsiteX2" fmla="*/ 425331 w 607614"/>
              <a:gd name="connsiteY2" fmla="*/ 464925 h 606761"/>
              <a:gd name="connsiteX3" fmla="*/ 425331 w 607614"/>
              <a:gd name="connsiteY3" fmla="*/ 384533 h 606761"/>
              <a:gd name="connsiteX4" fmla="*/ 378240 w 607614"/>
              <a:gd name="connsiteY4" fmla="*/ 384533 h 606761"/>
              <a:gd name="connsiteX5" fmla="*/ 333428 w 607614"/>
              <a:gd name="connsiteY5" fmla="*/ 448998 h 606761"/>
              <a:gd name="connsiteX6" fmla="*/ 323555 w 607614"/>
              <a:gd name="connsiteY6" fmla="*/ 452790 h 606761"/>
              <a:gd name="connsiteX7" fmla="*/ 313681 w 607614"/>
              <a:gd name="connsiteY7" fmla="*/ 448998 h 606761"/>
              <a:gd name="connsiteX8" fmla="*/ 268869 w 607614"/>
              <a:gd name="connsiteY8" fmla="*/ 384533 h 606761"/>
              <a:gd name="connsiteX9" fmla="*/ 161776 w 607614"/>
              <a:gd name="connsiteY9" fmla="*/ 282905 h 606761"/>
              <a:gd name="connsiteX10" fmla="*/ 161776 w 607614"/>
              <a:gd name="connsiteY10" fmla="*/ 364056 h 606761"/>
              <a:gd name="connsiteX11" fmla="*/ 258995 w 607614"/>
              <a:gd name="connsiteY11" fmla="*/ 364056 h 606761"/>
              <a:gd name="connsiteX12" fmla="*/ 235450 w 607614"/>
              <a:gd name="connsiteY12" fmla="*/ 291248 h 606761"/>
              <a:gd name="connsiteX13" fmla="*/ 233931 w 607614"/>
              <a:gd name="connsiteY13" fmla="*/ 282905 h 606761"/>
              <a:gd name="connsiteX14" fmla="*/ 323545 w 607614"/>
              <a:gd name="connsiteY14" fmla="*/ 223709 h 606761"/>
              <a:gd name="connsiteX15" fmla="*/ 296202 w 607614"/>
              <a:gd name="connsiteY15" fmla="*/ 250258 h 606761"/>
              <a:gd name="connsiteX16" fmla="*/ 323545 w 607614"/>
              <a:gd name="connsiteY16" fmla="*/ 277566 h 606761"/>
              <a:gd name="connsiteX17" fmla="*/ 350129 w 607614"/>
              <a:gd name="connsiteY17" fmla="*/ 250258 h 606761"/>
              <a:gd name="connsiteX18" fmla="*/ 323545 w 607614"/>
              <a:gd name="connsiteY18" fmla="*/ 223709 h 606761"/>
              <a:gd name="connsiteX19" fmla="*/ 323545 w 607614"/>
              <a:gd name="connsiteY19" fmla="*/ 203228 h 606761"/>
              <a:gd name="connsiteX20" fmla="*/ 370636 w 607614"/>
              <a:gd name="connsiteY20" fmla="*/ 250258 h 606761"/>
              <a:gd name="connsiteX21" fmla="*/ 323545 w 607614"/>
              <a:gd name="connsiteY21" fmla="*/ 297288 h 606761"/>
              <a:gd name="connsiteX22" fmla="*/ 276454 w 607614"/>
              <a:gd name="connsiteY22" fmla="*/ 250258 h 606761"/>
              <a:gd name="connsiteX23" fmla="*/ 323545 w 607614"/>
              <a:gd name="connsiteY23" fmla="*/ 203228 h 606761"/>
              <a:gd name="connsiteX24" fmla="*/ 323555 w 607614"/>
              <a:gd name="connsiteY24" fmla="*/ 182036 h 606761"/>
              <a:gd name="connsiteX25" fmla="*/ 252919 w 607614"/>
              <a:gd name="connsiteY25" fmla="*/ 241193 h 606761"/>
              <a:gd name="connsiteX26" fmla="*/ 252919 w 607614"/>
              <a:gd name="connsiteY26" fmla="*/ 273046 h 606761"/>
              <a:gd name="connsiteX27" fmla="*/ 255197 w 607614"/>
              <a:gd name="connsiteY27" fmla="*/ 286697 h 606761"/>
              <a:gd name="connsiteX28" fmla="*/ 323555 w 607614"/>
              <a:gd name="connsiteY28" fmla="*/ 429280 h 606761"/>
              <a:gd name="connsiteX29" fmla="*/ 391912 w 607614"/>
              <a:gd name="connsiteY29" fmla="*/ 286697 h 606761"/>
              <a:gd name="connsiteX30" fmla="*/ 394190 w 607614"/>
              <a:gd name="connsiteY30" fmla="*/ 241193 h 606761"/>
              <a:gd name="connsiteX31" fmla="*/ 323555 w 607614"/>
              <a:gd name="connsiteY31" fmla="*/ 182036 h 606761"/>
              <a:gd name="connsiteX32" fmla="*/ 323555 w 607614"/>
              <a:gd name="connsiteY32" fmla="*/ 161559 h 606761"/>
              <a:gd name="connsiteX33" fmla="*/ 413938 w 607614"/>
              <a:gd name="connsiteY33" fmla="*/ 238917 h 606761"/>
              <a:gd name="connsiteX34" fmla="*/ 414697 w 607614"/>
              <a:gd name="connsiteY34" fmla="*/ 263187 h 606761"/>
              <a:gd name="connsiteX35" fmla="*/ 516473 w 607614"/>
              <a:gd name="connsiteY35" fmla="*/ 263187 h 606761"/>
              <a:gd name="connsiteX36" fmla="*/ 526347 w 607614"/>
              <a:gd name="connsiteY36" fmla="*/ 273046 h 606761"/>
              <a:gd name="connsiteX37" fmla="*/ 516473 w 607614"/>
              <a:gd name="connsiteY37" fmla="*/ 282905 h 606761"/>
              <a:gd name="connsiteX38" fmla="*/ 413178 w 607614"/>
              <a:gd name="connsiteY38" fmla="*/ 282905 h 606761"/>
              <a:gd name="connsiteX39" fmla="*/ 411659 w 607614"/>
              <a:gd name="connsiteY39" fmla="*/ 291248 h 606761"/>
              <a:gd name="connsiteX40" fmla="*/ 388114 w 607614"/>
              <a:gd name="connsiteY40" fmla="*/ 364056 h 606761"/>
              <a:gd name="connsiteX41" fmla="*/ 425331 w 607614"/>
              <a:gd name="connsiteY41" fmla="*/ 364056 h 606761"/>
              <a:gd name="connsiteX42" fmla="*/ 425331 w 607614"/>
              <a:gd name="connsiteY42" fmla="*/ 333719 h 606761"/>
              <a:gd name="connsiteX43" fmla="*/ 435204 w 607614"/>
              <a:gd name="connsiteY43" fmla="*/ 323860 h 606761"/>
              <a:gd name="connsiteX44" fmla="*/ 445838 w 607614"/>
              <a:gd name="connsiteY44" fmla="*/ 333719 h 606761"/>
              <a:gd name="connsiteX45" fmla="*/ 445838 w 607614"/>
              <a:gd name="connsiteY45" fmla="*/ 364056 h 606761"/>
              <a:gd name="connsiteX46" fmla="*/ 516473 w 607614"/>
              <a:gd name="connsiteY46" fmla="*/ 364056 h 606761"/>
              <a:gd name="connsiteX47" fmla="*/ 526347 w 607614"/>
              <a:gd name="connsiteY47" fmla="*/ 373915 h 606761"/>
              <a:gd name="connsiteX48" fmla="*/ 516473 w 607614"/>
              <a:gd name="connsiteY48" fmla="*/ 384533 h 606761"/>
              <a:gd name="connsiteX49" fmla="*/ 445838 w 607614"/>
              <a:gd name="connsiteY49" fmla="*/ 384533 h 606761"/>
              <a:gd name="connsiteX50" fmla="*/ 445838 w 607614"/>
              <a:gd name="connsiteY50" fmla="*/ 464925 h 606761"/>
              <a:gd name="connsiteX51" fmla="*/ 516473 w 607614"/>
              <a:gd name="connsiteY51" fmla="*/ 464925 h 606761"/>
              <a:gd name="connsiteX52" fmla="*/ 526347 w 607614"/>
              <a:gd name="connsiteY52" fmla="*/ 475543 h 606761"/>
              <a:gd name="connsiteX53" fmla="*/ 516473 w 607614"/>
              <a:gd name="connsiteY53" fmla="*/ 485402 h 606761"/>
              <a:gd name="connsiteX54" fmla="*/ 445838 w 607614"/>
              <a:gd name="connsiteY54" fmla="*/ 485402 h 606761"/>
              <a:gd name="connsiteX55" fmla="*/ 445838 w 607614"/>
              <a:gd name="connsiteY55" fmla="*/ 525598 h 606761"/>
              <a:gd name="connsiteX56" fmla="*/ 435204 w 607614"/>
              <a:gd name="connsiteY56" fmla="*/ 536216 h 606761"/>
              <a:gd name="connsiteX57" fmla="*/ 425331 w 607614"/>
              <a:gd name="connsiteY57" fmla="*/ 525598 h 606761"/>
              <a:gd name="connsiteX58" fmla="*/ 425331 w 607614"/>
              <a:gd name="connsiteY58" fmla="*/ 485402 h 606761"/>
              <a:gd name="connsiteX59" fmla="*/ 161776 w 607614"/>
              <a:gd name="connsiteY59" fmla="*/ 485402 h 606761"/>
              <a:gd name="connsiteX60" fmla="*/ 161776 w 607614"/>
              <a:gd name="connsiteY60" fmla="*/ 515739 h 606761"/>
              <a:gd name="connsiteX61" fmla="*/ 151902 w 607614"/>
              <a:gd name="connsiteY61" fmla="*/ 525598 h 606761"/>
              <a:gd name="connsiteX62" fmla="*/ 142029 w 607614"/>
              <a:gd name="connsiteY62" fmla="*/ 515739 h 606761"/>
              <a:gd name="connsiteX63" fmla="*/ 142029 w 607614"/>
              <a:gd name="connsiteY63" fmla="*/ 485402 h 606761"/>
              <a:gd name="connsiteX64" fmla="*/ 91141 w 607614"/>
              <a:gd name="connsiteY64" fmla="*/ 485402 h 606761"/>
              <a:gd name="connsiteX65" fmla="*/ 81267 w 607614"/>
              <a:gd name="connsiteY65" fmla="*/ 475543 h 606761"/>
              <a:gd name="connsiteX66" fmla="*/ 91141 w 607614"/>
              <a:gd name="connsiteY66" fmla="*/ 464925 h 606761"/>
              <a:gd name="connsiteX67" fmla="*/ 142029 w 607614"/>
              <a:gd name="connsiteY67" fmla="*/ 464925 h 606761"/>
              <a:gd name="connsiteX68" fmla="*/ 142029 w 607614"/>
              <a:gd name="connsiteY68" fmla="*/ 384533 h 606761"/>
              <a:gd name="connsiteX69" fmla="*/ 91141 w 607614"/>
              <a:gd name="connsiteY69" fmla="*/ 384533 h 606761"/>
              <a:gd name="connsiteX70" fmla="*/ 81267 w 607614"/>
              <a:gd name="connsiteY70" fmla="*/ 373915 h 606761"/>
              <a:gd name="connsiteX71" fmla="*/ 91141 w 607614"/>
              <a:gd name="connsiteY71" fmla="*/ 364056 h 606761"/>
              <a:gd name="connsiteX72" fmla="*/ 142029 w 607614"/>
              <a:gd name="connsiteY72" fmla="*/ 364056 h 606761"/>
              <a:gd name="connsiteX73" fmla="*/ 142029 w 607614"/>
              <a:gd name="connsiteY73" fmla="*/ 282905 h 606761"/>
              <a:gd name="connsiteX74" fmla="*/ 91141 w 607614"/>
              <a:gd name="connsiteY74" fmla="*/ 282905 h 606761"/>
              <a:gd name="connsiteX75" fmla="*/ 81267 w 607614"/>
              <a:gd name="connsiteY75" fmla="*/ 273046 h 606761"/>
              <a:gd name="connsiteX76" fmla="*/ 91141 w 607614"/>
              <a:gd name="connsiteY76" fmla="*/ 263187 h 606761"/>
              <a:gd name="connsiteX77" fmla="*/ 142029 w 607614"/>
              <a:gd name="connsiteY77" fmla="*/ 263187 h 606761"/>
              <a:gd name="connsiteX78" fmla="*/ 142029 w 607614"/>
              <a:gd name="connsiteY78" fmla="*/ 232850 h 606761"/>
              <a:gd name="connsiteX79" fmla="*/ 151902 w 607614"/>
              <a:gd name="connsiteY79" fmla="*/ 222232 h 606761"/>
              <a:gd name="connsiteX80" fmla="*/ 161776 w 607614"/>
              <a:gd name="connsiteY80" fmla="*/ 232850 h 606761"/>
              <a:gd name="connsiteX81" fmla="*/ 161776 w 607614"/>
              <a:gd name="connsiteY81" fmla="*/ 263187 h 606761"/>
              <a:gd name="connsiteX82" fmla="*/ 232412 w 607614"/>
              <a:gd name="connsiteY82" fmla="*/ 263187 h 606761"/>
              <a:gd name="connsiteX83" fmla="*/ 233171 w 607614"/>
              <a:gd name="connsiteY83" fmla="*/ 238917 h 606761"/>
              <a:gd name="connsiteX84" fmla="*/ 323555 w 607614"/>
              <a:gd name="connsiteY84" fmla="*/ 161559 h 606761"/>
              <a:gd name="connsiteX85" fmla="*/ 20507 w 607614"/>
              <a:gd name="connsiteY85" fmla="*/ 141830 h 606761"/>
              <a:gd name="connsiteX86" fmla="*/ 20507 w 607614"/>
              <a:gd name="connsiteY86" fmla="*/ 586283 h 606761"/>
              <a:gd name="connsiteX87" fmla="*/ 587107 w 607614"/>
              <a:gd name="connsiteY87" fmla="*/ 586283 h 606761"/>
              <a:gd name="connsiteX88" fmla="*/ 587107 w 607614"/>
              <a:gd name="connsiteY88" fmla="*/ 141830 h 606761"/>
              <a:gd name="connsiteX89" fmla="*/ 252986 w 607614"/>
              <a:gd name="connsiteY89" fmla="*/ 50814 h 606761"/>
              <a:gd name="connsiteX90" fmla="*/ 233239 w 607614"/>
              <a:gd name="connsiteY90" fmla="*/ 70531 h 606761"/>
              <a:gd name="connsiteX91" fmla="*/ 252986 w 607614"/>
              <a:gd name="connsiteY91" fmla="*/ 91007 h 606761"/>
              <a:gd name="connsiteX92" fmla="*/ 273492 w 607614"/>
              <a:gd name="connsiteY92" fmla="*/ 70531 h 606761"/>
              <a:gd name="connsiteX93" fmla="*/ 252986 w 607614"/>
              <a:gd name="connsiteY93" fmla="*/ 50814 h 606761"/>
              <a:gd name="connsiteX94" fmla="*/ 161728 w 607614"/>
              <a:gd name="connsiteY94" fmla="*/ 50814 h 606761"/>
              <a:gd name="connsiteX95" fmla="*/ 141981 w 607614"/>
              <a:gd name="connsiteY95" fmla="*/ 70531 h 606761"/>
              <a:gd name="connsiteX96" fmla="*/ 161728 w 607614"/>
              <a:gd name="connsiteY96" fmla="*/ 91007 h 606761"/>
              <a:gd name="connsiteX97" fmla="*/ 182234 w 607614"/>
              <a:gd name="connsiteY97" fmla="*/ 70531 h 606761"/>
              <a:gd name="connsiteX98" fmla="*/ 161728 w 607614"/>
              <a:gd name="connsiteY98" fmla="*/ 50814 h 606761"/>
              <a:gd name="connsiteX99" fmla="*/ 70592 w 607614"/>
              <a:gd name="connsiteY99" fmla="*/ 50814 h 606761"/>
              <a:gd name="connsiteX100" fmla="*/ 50845 w 607614"/>
              <a:gd name="connsiteY100" fmla="*/ 70531 h 606761"/>
              <a:gd name="connsiteX101" fmla="*/ 70592 w 607614"/>
              <a:gd name="connsiteY101" fmla="*/ 91007 h 606761"/>
              <a:gd name="connsiteX102" fmla="*/ 91098 w 607614"/>
              <a:gd name="connsiteY102" fmla="*/ 70531 h 606761"/>
              <a:gd name="connsiteX103" fmla="*/ 70592 w 607614"/>
              <a:gd name="connsiteY103" fmla="*/ 50814 h 606761"/>
              <a:gd name="connsiteX104" fmla="*/ 252986 w 607614"/>
              <a:gd name="connsiteY104" fmla="*/ 30338 h 606761"/>
              <a:gd name="connsiteX105" fmla="*/ 293999 w 607614"/>
              <a:gd name="connsiteY105" fmla="*/ 70531 h 606761"/>
              <a:gd name="connsiteX106" fmla="*/ 252986 w 607614"/>
              <a:gd name="connsiteY106" fmla="*/ 111483 h 606761"/>
              <a:gd name="connsiteX107" fmla="*/ 212732 w 607614"/>
              <a:gd name="connsiteY107" fmla="*/ 70531 h 606761"/>
              <a:gd name="connsiteX108" fmla="*/ 252986 w 607614"/>
              <a:gd name="connsiteY108" fmla="*/ 30338 h 606761"/>
              <a:gd name="connsiteX109" fmla="*/ 161728 w 607614"/>
              <a:gd name="connsiteY109" fmla="*/ 30338 h 606761"/>
              <a:gd name="connsiteX110" fmla="*/ 202741 w 607614"/>
              <a:gd name="connsiteY110" fmla="*/ 70531 h 606761"/>
              <a:gd name="connsiteX111" fmla="*/ 161728 w 607614"/>
              <a:gd name="connsiteY111" fmla="*/ 111483 h 606761"/>
              <a:gd name="connsiteX112" fmla="*/ 121474 w 607614"/>
              <a:gd name="connsiteY112" fmla="*/ 70531 h 606761"/>
              <a:gd name="connsiteX113" fmla="*/ 161728 w 607614"/>
              <a:gd name="connsiteY113" fmla="*/ 30338 h 606761"/>
              <a:gd name="connsiteX114" fmla="*/ 70592 w 607614"/>
              <a:gd name="connsiteY114" fmla="*/ 30338 h 606761"/>
              <a:gd name="connsiteX115" fmla="*/ 111605 w 607614"/>
              <a:gd name="connsiteY115" fmla="*/ 70531 h 606761"/>
              <a:gd name="connsiteX116" fmla="*/ 70592 w 607614"/>
              <a:gd name="connsiteY116" fmla="*/ 111483 h 606761"/>
              <a:gd name="connsiteX117" fmla="*/ 30338 w 607614"/>
              <a:gd name="connsiteY117" fmla="*/ 70531 h 606761"/>
              <a:gd name="connsiteX118" fmla="*/ 70592 w 607614"/>
              <a:gd name="connsiteY118" fmla="*/ 30338 h 606761"/>
              <a:gd name="connsiteX119" fmla="*/ 20507 w 607614"/>
              <a:gd name="connsiteY119" fmla="*/ 20478 h 606761"/>
              <a:gd name="connsiteX120" fmla="*/ 20507 w 607614"/>
              <a:gd name="connsiteY120" fmla="*/ 121352 h 606761"/>
              <a:gd name="connsiteX121" fmla="*/ 587107 w 607614"/>
              <a:gd name="connsiteY121" fmla="*/ 121352 h 606761"/>
              <a:gd name="connsiteX122" fmla="*/ 587107 w 607614"/>
              <a:gd name="connsiteY122" fmla="*/ 20478 h 606761"/>
              <a:gd name="connsiteX123" fmla="*/ 0 w 607614"/>
              <a:gd name="connsiteY123" fmla="*/ 0 h 606761"/>
              <a:gd name="connsiteX124" fmla="*/ 607614 w 607614"/>
              <a:gd name="connsiteY124" fmla="*/ 0 h 606761"/>
              <a:gd name="connsiteX125" fmla="*/ 607614 w 607614"/>
              <a:gd name="connsiteY125" fmla="*/ 141830 h 606761"/>
              <a:gd name="connsiteX126" fmla="*/ 607614 w 607614"/>
              <a:gd name="connsiteY126" fmla="*/ 606761 h 606761"/>
              <a:gd name="connsiteX127" fmla="*/ 0 w 607614"/>
              <a:gd name="connsiteY127" fmla="*/ 606761 h 606761"/>
              <a:gd name="connsiteX128" fmla="*/ 0 w 607614"/>
              <a:gd name="connsiteY128" fmla="*/ 141830 h 60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607614" h="606761">
                <a:moveTo>
                  <a:pt x="161776" y="384533"/>
                </a:moveTo>
                <a:lnTo>
                  <a:pt x="161776" y="464925"/>
                </a:lnTo>
                <a:lnTo>
                  <a:pt x="425331" y="464925"/>
                </a:lnTo>
                <a:lnTo>
                  <a:pt x="425331" y="384533"/>
                </a:lnTo>
                <a:lnTo>
                  <a:pt x="378240" y="384533"/>
                </a:lnTo>
                <a:cubicBezTo>
                  <a:pt x="360012" y="418662"/>
                  <a:pt x="341024" y="440656"/>
                  <a:pt x="333428" y="448998"/>
                </a:cubicBezTo>
                <a:cubicBezTo>
                  <a:pt x="330390" y="451274"/>
                  <a:pt x="327352" y="452790"/>
                  <a:pt x="323555" y="452790"/>
                </a:cubicBezTo>
                <a:cubicBezTo>
                  <a:pt x="319757" y="452790"/>
                  <a:pt x="316719" y="451274"/>
                  <a:pt x="313681" y="448998"/>
                </a:cubicBezTo>
                <a:cubicBezTo>
                  <a:pt x="306086" y="440656"/>
                  <a:pt x="287098" y="418662"/>
                  <a:pt x="268869" y="384533"/>
                </a:cubicBezTo>
                <a:close/>
                <a:moveTo>
                  <a:pt x="161776" y="282905"/>
                </a:moveTo>
                <a:lnTo>
                  <a:pt x="161776" y="364056"/>
                </a:lnTo>
                <a:lnTo>
                  <a:pt x="258995" y="364056"/>
                </a:lnTo>
                <a:cubicBezTo>
                  <a:pt x="249881" y="343579"/>
                  <a:pt x="241526" y="318551"/>
                  <a:pt x="235450" y="291248"/>
                </a:cubicBezTo>
                <a:cubicBezTo>
                  <a:pt x="234690" y="288214"/>
                  <a:pt x="234690" y="285939"/>
                  <a:pt x="233931" y="282905"/>
                </a:cubicBezTo>
                <a:close/>
                <a:moveTo>
                  <a:pt x="323545" y="223709"/>
                </a:moveTo>
                <a:cubicBezTo>
                  <a:pt x="308354" y="223709"/>
                  <a:pt x="296202" y="235846"/>
                  <a:pt x="296202" y="250258"/>
                </a:cubicBezTo>
                <a:cubicBezTo>
                  <a:pt x="296202" y="265429"/>
                  <a:pt x="308354" y="277566"/>
                  <a:pt x="323545" y="277566"/>
                </a:cubicBezTo>
                <a:cubicBezTo>
                  <a:pt x="338736" y="277566"/>
                  <a:pt x="350129" y="265429"/>
                  <a:pt x="350129" y="250258"/>
                </a:cubicBezTo>
                <a:cubicBezTo>
                  <a:pt x="350129" y="235846"/>
                  <a:pt x="338736" y="223709"/>
                  <a:pt x="323545" y="223709"/>
                </a:cubicBezTo>
                <a:close/>
                <a:moveTo>
                  <a:pt x="323545" y="203228"/>
                </a:moveTo>
                <a:cubicBezTo>
                  <a:pt x="349369" y="203228"/>
                  <a:pt x="370636" y="224467"/>
                  <a:pt x="370636" y="250258"/>
                </a:cubicBezTo>
                <a:cubicBezTo>
                  <a:pt x="370636" y="276049"/>
                  <a:pt x="349369" y="297288"/>
                  <a:pt x="323545" y="297288"/>
                </a:cubicBezTo>
                <a:cubicBezTo>
                  <a:pt x="297721" y="297288"/>
                  <a:pt x="276454" y="276049"/>
                  <a:pt x="276454" y="250258"/>
                </a:cubicBezTo>
                <a:cubicBezTo>
                  <a:pt x="276454" y="224467"/>
                  <a:pt x="297721" y="203228"/>
                  <a:pt x="323545" y="203228"/>
                </a:cubicBezTo>
                <a:close/>
                <a:moveTo>
                  <a:pt x="323555" y="182036"/>
                </a:moveTo>
                <a:cubicBezTo>
                  <a:pt x="281021" y="182036"/>
                  <a:pt x="258236" y="201755"/>
                  <a:pt x="252919" y="241193"/>
                </a:cubicBezTo>
                <a:cubicBezTo>
                  <a:pt x="251400" y="251052"/>
                  <a:pt x="252159" y="261670"/>
                  <a:pt x="252919" y="273046"/>
                </a:cubicBezTo>
                <a:cubicBezTo>
                  <a:pt x="253678" y="277597"/>
                  <a:pt x="254438" y="282147"/>
                  <a:pt x="255197" y="286697"/>
                </a:cubicBezTo>
                <a:cubicBezTo>
                  <a:pt x="271147" y="362539"/>
                  <a:pt x="308364" y="411836"/>
                  <a:pt x="323555" y="429280"/>
                </a:cubicBezTo>
                <a:cubicBezTo>
                  <a:pt x="338745" y="411836"/>
                  <a:pt x="375962" y="362539"/>
                  <a:pt x="391912" y="286697"/>
                </a:cubicBezTo>
                <a:cubicBezTo>
                  <a:pt x="394950" y="270771"/>
                  <a:pt x="395709" y="255603"/>
                  <a:pt x="394190" y="241193"/>
                </a:cubicBezTo>
                <a:cubicBezTo>
                  <a:pt x="388874" y="201755"/>
                  <a:pt x="365328" y="182036"/>
                  <a:pt x="323555" y="182036"/>
                </a:cubicBezTo>
                <a:close/>
                <a:moveTo>
                  <a:pt x="323555" y="161559"/>
                </a:moveTo>
                <a:cubicBezTo>
                  <a:pt x="375962" y="161559"/>
                  <a:pt x="407102" y="188104"/>
                  <a:pt x="413938" y="238917"/>
                </a:cubicBezTo>
                <a:cubicBezTo>
                  <a:pt x="414697" y="246502"/>
                  <a:pt x="415457" y="254844"/>
                  <a:pt x="414697" y="263187"/>
                </a:cubicBezTo>
                <a:lnTo>
                  <a:pt x="516473" y="263187"/>
                </a:lnTo>
                <a:cubicBezTo>
                  <a:pt x="521790" y="263187"/>
                  <a:pt x="526347" y="267737"/>
                  <a:pt x="526347" y="273046"/>
                </a:cubicBezTo>
                <a:cubicBezTo>
                  <a:pt x="526347" y="278355"/>
                  <a:pt x="521790" y="282905"/>
                  <a:pt x="516473" y="282905"/>
                </a:cubicBezTo>
                <a:lnTo>
                  <a:pt x="413178" y="282905"/>
                </a:lnTo>
                <a:cubicBezTo>
                  <a:pt x="412419" y="285939"/>
                  <a:pt x="411659" y="288214"/>
                  <a:pt x="411659" y="291248"/>
                </a:cubicBezTo>
                <a:cubicBezTo>
                  <a:pt x="405583" y="318551"/>
                  <a:pt x="397228" y="343579"/>
                  <a:pt x="388114" y="364056"/>
                </a:cubicBezTo>
                <a:lnTo>
                  <a:pt x="425331" y="364056"/>
                </a:lnTo>
                <a:lnTo>
                  <a:pt x="425331" y="333719"/>
                </a:lnTo>
                <a:cubicBezTo>
                  <a:pt x="425331" y="328410"/>
                  <a:pt x="429888" y="323860"/>
                  <a:pt x="435204" y="323860"/>
                </a:cubicBezTo>
                <a:cubicBezTo>
                  <a:pt x="441281" y="323860"/>
                  <a:pt x="445838" y="328410"/>
                  <a:pt x="445838" y="333719"/>
                </a:cubicBezTo>
                <a:lnTo>
                  <a:pt x="445838" y="364056"/>
                </a:lnTo>
                <a:lnTo>
                  <a:pt x="516473" y="364056"/>
                </a:lnTo>
                <a:cubicBezTo>
                  <a:pt x="521790" y="364056"/>
                  <a:pt x="526347" y="368606"/>
                  <a:pt x="526347" y="373915"/>
                </a:cubicBezTo>
                <a:cubicBezTo>
                  <a:pt x="526347" y="379983"/>
                  <a:pt x="521790" y="384533"/>
                  <a:pt x="516473" y="384533"/>
                </a:cubicBezTo>
                <a:lnTo>
                  <a:pt x="445838" y="384533"/>
                </a:lnTo>
                <a:lnTo>
                  <a:pt x="445838" y="464925"/>
                </a:lnTo>
                <a:lnTo>
                  <a:pt x="516473" y="464925"/>
                </a:lnTo>
                <a:cubicBezTo>
                  <a:pt x="521790" y="464925"/>
                  <a:pt x="526347" y="469475"/>
                  <a:pt x="526347" y="475543"/>
                </a:cubicBezTo>
                <a:cubicBezTo>
                  <a:pt x="526347" y="480852"/>
                  <a:pt x="521790" y="485402"/>
                  <a:pt x="516473" y="485402"/>
                </a:cubicBezTo>
                <a:lnTo>
                  <a:pt x="445838" y="485402"/>
                </a:lnTo>
                <a:lnTo>
                  <a:pt x="445838" y="525598"/>
                </a:lnTo>
                <a:cubicBezTo>
                  <a:pt x="445838" y="531666"/>
                  <a:pt x="441281" y="536216"/>
                  <a:pt x="435204" y="536216"/>
                </a:cubicBezTo>
                <a:cubicBezTo>
                  <a:pt x="429888" y="536216"/>
                  <a:pt x="425331" y="531666"/>
                  <a:pt x="425331" y="525598"/>
                </a:cubicBezTo>
                <a:lnTo>
                  <a:pt x="425331" y="485402"/>
                </a:lnTo>
                <a:lnTo>
                  <a:pt x="161776" y="485402"/>
                </a:lnTo>
                <a:lnTo>
                  <a:pt x="161776" y="515739"/>
                </a:lnTo>
                <a:cubicBezTo>
                  <a:pt x="161776" y="521048"/>
                  <a:pt x="157219" y="525598"/>
                  <a:pt x="151902" y="525598"/>
                </a:cubicBezTo>
                <a:cubicBezTo>
                  <a:pt x="146586" y="525598"/>
                  <a:pt x="142029" y="521048"/>
                  <a:pt x="142029" y="515739"/>
                </a:cubicBezTo>
                <a:lnTo>
                  <a:pt x="142029" y="485402"/>
                </a:lnTo>
                <a:lnTo>
                  <a:pt x="91141" y="485402"/>
                </a:lnTo>
                <a:cubicBezTo>
                  <a:pt x="85824" y="485402"/>
                  <a:pt x="81267" y="480852"/>
                  <a:pt x="81267" y="475543"/>
                </a:cubicBezTo>
                <a:cubicBezTo>
                  <a:pt x="81267" y="469475"/>
                  <a:pt x="85824" y="464925"/>
                  <a:pt x="91141" y="464925"/>
                </a:cubicBezTo>
                <a:lnTo>
                  <a:pt x="142029" y="464925"/>
                </a:lnTo>
                <a:lnTo>
                  <a:pt x="142029" y="384533"/>
                </a:lnTo>
                <a:lnTo>
                  <a:pt x="91141" y="384533"/>
                </a:lnTo>
                <a:cubicBezTo>
                  <a:pt x="85824" y="384533"/>
                  <a:pt x="81267" y="379983"/>
                  <a:pt x="81267" y="373915"/>
                </a:cubicBezTo>
                <a:cubicBezTo>
                  <a:pt x="81267" y="368606"/>
                  <a:pt x="85824" y="364056"/>
                  <a:pt x="91141" y="364056"/>
                </a:cubicBezTo>
                <a:lnTo>
                  <a:pt x="142029" y="364056"/>
                </a:lnTo>
                <a:lnTo>
                  <a:pt x="142029" y="282905"/>
                </a:lnTo>
                <a:lnTo>
                  <a:pt x="91141" y="282905"/>
                </a:lnTo>
                <a:cubicBezTo>
                  <a:pt x="85824" y="282905"/>
                  <a:pt x="81267" y="278355"/>
                  <a:pt x="81267" y="273046"/>
                </a:cubicBezTo>
                <a:cubicBezTo>
                  <a:pt x="81267" y="267737"/>
                  <a:pt x="85824" y="263187"/>
                  <a:pt x="91141" y="263187"/>
                </a:cubicBezTo>
                <a:lnTo>
                  <a:pt x="142029" y="263187"/>
                </a:lnTo>
                <a:lnTo>
                  <a:pt x="142029" y="232850"/>
                </a:lnTo>
                <a:cubicBezTo>
                  <a:pt x="142029" y="226783"/>
                  <a:pt x="146586" y="222232"/>
                  <a:pt x="151902" y="222232"/>
                </a:cubicBezTo>
                <a:cubicBezTo>
                  <a:pt x="157219" y="222232"/>
                  <a:pt x="161776" y="226783"/>
                  <a:pt x="161776" y="232850"/>
                </a:cubicBezTo>
                <a:lnTo>
                  <a:pt x="161776" y="263187"/>
                </a:lnTo>
                <a:lnTo>
                  <a:pt x="232412" y="263187"/>
                </a:lnTo>
                <a:cubicBezTo>
                  <a:pt x="231652" y="254844"/>
                  <a:pt x="231652" y="246502"/>
                  <a:pt x="233171" y="238917"/>
                </a:cubicBezTo>
                <a:cubicBezTo>
                  <a:pt x="240007" y="188104"/>
                  <a:pt x="271147" y="161559"/>
                  <a:pt x="323555" y="161559"/>
                </a:cubicBezTo>
                <a:close/>
                <a:moveTo>
                  <a:pt x="20507" y="141830"/>
                </a:moveTo>
                <a:lnTo>
                  <a:pt x="20507" y="586283"/>
                </a:lnTo>
                <a:lnTo>
                  <a:pt x="587107" y="586283"/>
                </a:lnTo>
                <a:lnTo>
                  <a:pt x="587107" y="141830"/>
                </a:lnTo>
                <a:close/>
                <a:moveTo>
                  <a:pt x="252986" y="50814"/>
                </a:moveTo>
                <a:cubicBezTo>
                  <a:pt x="242353" y="50814"/>
                  <a:pt x="233239" y="59914"/>
                  <a:pt x="233239" y="70531"/>
                </a:cubicBezTo>
                <a:cubicBezTo>
                  <a:pt x="233239" y="81907"/>
                  <a:pt x="242353" y="91007"/>
                  <a:pt x="252986" y="91007"/>
                </a:cubicBezTo>
                <a:cubicBezTo>
                  <a:pt x="264378" y="91007"/>
                  <a:pt x="273492" y="81907"/>
                  <a:pt x="273492" y="70531"/>
                </a:cubicBezTo>
                <a:cubicBezTo>
                  <a:pt x="273492" y="59914"/>
                  <a:pt x="264378" y="50814"/>
                  <a:pt x="252986" y="50814"/>
                </a:cubicBezTo>
                <a:close/>
                <a:moveTo>
                  <a:pt x="161728" y="50814"/>
                </a:moveTo>
                <a:cubicBezTo>
                  <a:pt x="151095" y="50814"/>
                  <a:pt x="141981" y="59914"/>
                  <a:pt x="141981" y="70531"/>
                </a:cubicBezTo>
                <a:cubicBezTo>
                  <a:pt x="141981" y="81907"/>
                  <a:pt x="151095" y="91007"/>
                  <a:pt x="161728" y="91007"/>
                </a:cubicBezTo>
                <a:cubicBezTo>
                  <a:pt x="173120" y="91007"/>
                  <a:pt x="182234" y="81907"/>
                  <a:pt x="182234" y="70531"/>
                </a:cubicBezTo>
                <a:cubicBezTo>
                  <a:pt x="182234" y="59914"/>
                  <a:pt x="173120" y="50814"/>
                  <a:pt x="161728" y="50814"/>
                </a:cubicBezTo>
                <a:close/>
                <a:moveTo>
                  <a:pt x="70592" y="50814"/>
                </a:moveTo>
                <a:cubicBezTo>
                  <a:pt x="59959" y="50814"/>
                  <a:pt x="50845" y="59914"/>
                  <a:pt x="50845" y="70531"/>
                </a:cubicBezTo>
                <a:cubicBezTo>
                  <a:pt x="50845" y="81907"/>
                  <a:pt x="59959" y="91007"/>
                  <a:pt x="70592" y="91007"/>
                </a:cubicBezTo>
                <a:cubicBezTo>
                  <a:pt x="81984" y="91007"/>
                  <a:pt x="91098" y="81907"/>
                  <a:pt x="91098" y="70531"/>
                </a:cubicBezTo>
                <a:cubicBezTo>
                  <a:pt x="91098" y="59914"/>
                  <a:pt x="81984" y="50814"/>
                  <a:pt x="70592" y="50814"/>
                </a:cubicBezTo>
                <a:close/>
                <a:moveTo>
                  <a:pt x="252986" y="30338"/>
                </a:moveTo>
                <a:cubicBezTo>
                  <a:pt x="275771" y="30338"/>
                  <a:pt x="293999" y="48539"/>
                  <a:pt x="293999" y="70531"/>
                </a:cubicBezTo>
                <a:cubicBezTo>
                  <a:pt x="293999" y="93282"/>
                  <a:pt x="275771" y="111483"/>
                  <a:pt x="252986" y="111483"/>
                </a:cubicBezTo>
                <a:cubicBezTo>
                  <a:pt x="230960" y="111483"/>
                  <a:pt x="212732" y="93282"/>
                  <a:pt x="212732" y="70531"/>
                </a:cubicBezTo>
                <a:cubicBezTo>
                  <a:pt x="212732" y="48539"/>
                  <a:pt x="230960" y="30338"/>
                  <a:pt x="252986" y="30338"/>
                </a:cubicBezTo>
                <a:close/>
                <a:moveTo>
                  <a:pt x="161728" y="30338"/>
                </a:moveTo>
                <a:cubicBezTo>
                  <a:pt x="184513" y="30338"/>
                  <a:pt x="202741" y="48539"/>
                  <a:pt x="202741" y="70531"/>
                </a:cubicBezTo>
                <a:cubicBezTo>
                  <a:pt x="202741" y="93282"/>
                  <a:pt x="184513" y="111483"/>
                  <a:pt x="161728" y="111483"/>
                </a:cubicBezTo>
                <a:cubicBezTo>
                  <a:pt x="139702" y="111483"/>
                  <a:pt x="121474" y="93282"/>
                  <a:pt x="121474" y="70531"/>
                </a:cubicBezTo>
                <a:cubicBezTo>
                  <a:pt x="121474" y="48539"/>
                  <a:pt x="139702" y="30338"/>
                  <a:pt x="161728" y="30338"/>
                </a:cubicBezTo>
                <a:close/>
                <a:moveTo>
                  <a:pt x="70592" y="30338"/>
                </a:moveTo>
                <a:cubicBezTo>
                  <a:pt x="93377" y="30338"/>
                  <a:pt x="111605" y="48539"/>
                  <a:pt x="111605" y="70531"/>
                </a:cubicBezTo>
                <a:cubicBezTo>
                  <a:pt x="111605" y="93282"/>
                  <a:pt x="93377" y="111483"/>
                  <a:pt x="70592" y="111483"/>
                </a:cubicBezTo>
                <a:cubicBezTo>
                  <a:pt x="48566" y="111483"/>
                  <a:pt x="30338" y="93282"/>
                  <a:pt x="30338" y="70531"/>
                </a:cubicBezTo>
                <a:cubicBezTo>
                  <a:pt x="30338" y="48539"/>
                  <a:pt x="48566" y="30338"/>
                  <a:pt x="70592" y="30338"/>
                </a:cubicBezTo>
                <a:close/>
                <a:moveTo>
                  <a:pt x="20507" y="20478"/>
                </a:moveTo>
                <a:lnTo>
                  <a:pt x="20507" y="121352"/>
                </a:lnTo>
                <a:lnTo>
                  <a:pt x="587107" y="121352"/>
                </a:lnTo>
                <a:lnTo>
                  <a:pt x="587107" y="20478"/>
                </a:lnTo>
                <a:close/>
                <a:moveTo>
                  <a:pt x="0" y="0"/>
                </a:moveTo>
                <a:lnTo>
                  <a:pt x="607614" y="0"/>
                </a:lnTo>
                <a:lnTo>
                  <a:pt x="607614" y="141830"/>
                </a:lnTo>
                <a:lnTo>
                  <a:pt x="607614" y="606761"/>
                </a:lnTo>
                <a:lnTo>
                  <a:pt x="0" y="606761"/>
                </a:lnTo>
                <a:lnTo>
                  <a:pt x="0" y="141830"/>
                </a:ln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组合 204"/>
          <p:cNvGrpSpPr/>
          <p:nvPr/>
        </p:nvGrpSpPr>
        <p:grpSpPr>
          <a:xfrm>
            <a:off x="666750" y="1324208"/>
            <a:ext cx="10858500" cy="5003800"/>
            <a:chOff x="660400" y="1130301"/>
            <a:chExt cx="10858500" cy="5003800"/>
          </a:xfrm>
        </p:grpSpPr>
        <p:sp>
          <p:nvSpPr>
            <p:cNvPr id="206" name="íṡlídé"/>
            <p:cNvSpPr/>
            <p:nvPr/>
          </p:nvSpPr>
          <p:spPr>
            <a:xfrm>
              <a:off x="660400" y="1130301"/>
              <a:ext cx="2986049" cy="5003800"/>
            </a:xfrm>
            <a:prstGeom prst="roundRect">
              <a:avLst>
                <a:gd name="adj" fmla="val 5099"/>
              </a:avLst>
            </a:prstGeom>
            <a:solidFill>
              <a:schemeClr val="bg1"/>
            </a:solidFill>
            <a:ln w="60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pic>
          <p:nvPicPr>
            <p:cNvPr id="209" name="îS1îḓe" descr="前引号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96725" y="1914029"/>
              <a:ext cx="914400" cy="914400"/>
            </a:xfrm>
            <a:prstGeom prst="rect">
              <a:avLst/>
            </a:prstGeom>
          </p:spPr>
        </p:pic>
        <p:grpSp>
          <p:nvGrpSpPr>
            <p:cNvPr id="210" name="íŝľiḍé"/>
            <p:cNvGrpSpPr/>
            <p:nvPr/>
          </p:nvGrpSpPr>
          <p:grpSpPr>
            <a:xfrm>
              <a:off x="4139580" y="2906074"/>
              <a:ext cx="7379320" cy="3228027"/>
              <a:chOff x="4139580" y="2906074"/>
              <a:chExt cx="7379320" cy="3228027"/>
            </a:xfrm>
          </p:grpSpPr>
          <p:sp>
            <p:nvSpPr>
              <p:cNvPr id="211" name="íśļïdé"/>
              <p:cNvSpPr/>
              <p:nvPr/>
            </p:nvSpPr>
            <p:spPr>
              <a:xfrm>
                <a:off x="4139580" y="3200401"/>
                <a:ext cx="7379320" cy="2933700"/>
              </a:xfrm>
              <a:prstGeom prst="roundRect">
                <a:avLst>
                  <a:gd name="adj" fmla="val 6624"/>
                </a:avLst>
              </a:prstGeom>
              <a:solidFill>
                <a:schemeClr val="bg1"/>
              </a:solidFill>
              <a:ln w="60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2" name="ïšḻíḓê"/>
              <p:cNvSpPr/>
              <p:nvPr/>
            </p:nvSpPr>
            <p:spPr>
              <a:xfrm>
                <a:off x="7230940" y="4088476"/>
                <a:ext cx="1399885" cy="4616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b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2A991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+mn-cs"/>
                  </a:rPr>
                  <a:t>簡單小標題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endParaRPr>
              </a:p>
            </p:txBody>
          </p:sp>
          <p:sp>
            <p:nvSpPr>
              <p:cNvPr id="213" name="î$ļïḑê"/>
              <p:cNvSpPr/>
              <p:nvPr/>
            </p:nvSpPr>
            <p:spPr>
              <a:xfrm>
                <a:off x="4973953" y="4555795"/>
                <a:ext cx="5710574" cy="81597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Lorem ipsum dolor sit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amet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,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consectetuer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adipiscing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elit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. Maecenas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porttitor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congue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massa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.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Fusce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posuere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, magna sed pulvinar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ultricies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,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purus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lectus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malesuada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libero, sit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amet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commodo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magna eros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quis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</a:t>
                </a:r>
                <a:r>
                  <a:rPr kumimoji="1" lang="en-US" altLang="zh-CN" sz="1000" dirty="0" err="1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urna</a:t>
                </a:r>
                <a:r>
                  <a:rPr kumimoji="1" lang="en-US" altLang="zh-CN" sz="1000" dirty="0">
                    <a:solidFill>
                      <a:schemeClr val="tx1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.</a:t>
                </a:r>
                <a:endParaRPr kumimoji="1" lang="en-US" altLang="zh-CN" sz="1000" dirty="0">
                  <a:solidFill>
                    <a:schemeClr val="tx1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  <p:grpSp>
            <p:nvGrpSpPr>
              <p:cNvPr id="214" name="íŝḷîḍê"/>
              <p:cNvGrpSpPr/>
              <p:nvPr/>
            </p:nvGrpSpPr>
            <p:grpSpPr>
              <a:xfrm>
                <a:off x="7660883" y="2906074"/>
                <a:ext cx="540000" cy="540000"/>
                <a:chOff x="2933818" y="5599496"/>
                <a:chExt cx="540000" cy="540000"/>
              </a:xfrm>
            </p:grpSpPr>
            <p:sp>
              <p:nvSpPr>
                <p:cNvPr id="215" name="ïŝḷíďè"/>
                <p:cNvSpPr txBox="1"/>
                <p:nvPr/>
              </p:nvSpPr>
              <p:spPr>
                <a:xfrm>
                  <a:off x="2933818" y="5599496"/>
                  <a:ext cx="540000" cy="540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2A991"/>
                </a:solidFill>
              </p:spPr>
              <p:txBody>
                <a:bodyPr wrap="none" lIns="108000" tIns="108000" rIns="108000" bIns="108000" rtlCol="0" anchor="ctr" anchorCtr="0">
                  <a:noAutofit/>
                </a:bodyPr>
                <a:lstStyle/>
                <a:p>
                  <a:pPr algn="ctr"/>
                  <a:endParaRPr kumimoji="1" lang="zh-CN" altLang="en-US" sz="2000" b="1" dirty="0">
                    <a:noFill/>
                  </a:endParaRPr>
                </a:p>
              </p:txBody>
            </p:sp>
            <p:sp>
              <p:nvSpPr>
                <p:cNvPr id="216" name="išḻidê"/>
                <p:cNvSpPr/>
                <p:nvPr/>
              </p:nvSpPr>
              <p:spPr>
                <a:xfrm>
                  <a:off x="3090704" y="5731793"/>
                  <a:ext cx="226228" cy="275406"/>
                </a:xfrm>
                <a:custGeom>
                  <a:avLst/>
                  <a:gdLst>
                    <a:gd name="connsiteX0" fmla="*/ 284197 w 438150"/>
                    <a:gd name="connsiteY0" fmla="*/ 621 h 533400"/>
                    <a:gd name="connsiteX1" fmla="*/ 286102 w 438150"/>
                    <a:gd name="connsiteY1" fmla="*/ 621 h 533400"/>
                    <a:gd name="connsiteX2" fmla="*/ 286102 w 438150"/>
                    <a:gd name="connsiteY2" fmla="*/ 124446 h 533400"/>
                    <a:gd name="connsiteX3" fmla="*/ 286102 w 438150"/>
                    <a:gd name="connsiteY3" fmla="*/ 126351 h 533400"/>
                    <a:gd name="connsiteX4" fmla="*/ 314677 w 438150"/>
                    <a:gd name="connsiteY4" fmla="*/ 153021 h 533400"/>
                    <a:gd name="connsiteX5" fmla="*/ 314677 w 438150"/>
                    <a:gd name="connsiteY5" fmla="*/ 153021 h 533400"/>
                    <a:gd name="connsiteX6" fmla="*/ 438502 w 438150"/>
                    <a:gd name="connsiteY6" fmla="*/ 153021 h 533400"/>
                    <a:gd name="connsiteX7" fmla="*/ 438502 w 438150"/>
                    <a:gd name="connsiteY7" fmla="*/ 154926 h 533400"/>
                    <a:gd name="connsiteX8" fmla="*/ 438502 w 438150"/>
                    <a:gd name="connsiteY8" fmla="*/ 505446 h 533400"/>
                    <a:gd name="connsiteX9" fmla="*/ 409927 w 438150"/>
                    <a:gd name="connsiteY9" fmla="*/ 534021 h 533400"/>
                    <a:gd name="connsiteX10" fmla="*/ 28927 w 438150"/>
                    <a:gd name="connsiteY10" fmla="*/ 534021 h 533400"/>
                    <a:gd name="connsiteX11" fmla="*/ 352 w 438150"/>
                    <a:gd name="connsiteY11" fmla="*/ 505446 h 533400"/>
                    <a:gd name="connsiteX12" fmla="*/ 352 w 438150"/>
                    <a:gd name="connsiteY12" fmla="*/ 29196 h 533400"/>
                    <a:gd name="connsiteX13" fmla="*/ 28927 w 438150"/>
                    <a:gd name="connsiteY13" fmla="*/ 621 h 533400"/>
                    <a:gd name="connsiteX14" fmla="*/ 284197 w 438150"/>
                    <a:gd name="connsiteY14" fmla="*/ 621 h 533400"/>
                    <a:gd name="connsiteX15" fmla="*/ 248002 w 438150"/>
                    <a:gd name="connsiteY15" fmla="*/ 200646 h 533400"/>
                    <a:gd name="connsiteX16" fmla="*/ 152752 w 438150"/>
                    <a:gd name="connsiteY16" fmla="*/ 200646 h 533400"/>
                    <a:gd name="connsiteX17" fmla="*/ 152752 w 438150"/>
                    <a:gd name="connsiteY17" fmla="*/ 410196 h 533400"/>
                    <a:gd name="connsiteX18" fmla="*/ 171802 w 438150"/>
                    <a:gd name="connsiteY18" fmla="*/ 410196 h 533400"/>
                    <a:gd name="connsiteX19" fmla="*/ 171802 w 438150"/>
                    <a:gd name="connsiteY19" fmla="*/ 314946 h 533400"/>
                    <a:gd name="connsiteX20" fmla="*/ 248002 w 438150"/>
                    <a:gd name="connsiteY20" fmla="*/ 314946 h 533400"/>
                    <a:gd name="connsiteX21" fmla="*/ 249907 w 438150"/>
                    <a:gd name="connsiteY21" fmla="*/ 314946 h 533400"/>
                    <a:gd name="connsiteX22" fmla="*/ 305152 w 438150"/>
                    <a:gd name="connsiteY22" fmla="*/ 257796 h 533400"/>
                    <a:gd name="connsiteX23" fmla="*/ 248002 w 438150"/>
                    <a:gd name="connsiteY23" fmla="*/ 200646 h 533400"/>
                    <a:gd name="connsiteX24" fmla="*/ 248002 w 438150"/>
                    <a:gd name="connsiteY24" fmla="*/ 200646 h 533400"/>
                    <a:gd name="connsiteX25" fmla="*/ 248002 w 438150"/>
                    <a:gd name="connsiteY25" fmla="*/ 219696 h 533400"/>
                    <a:gd name="connsiteX26" fmla="*/ 286102 w 438150"/>
                    <a:gd name="connsiteY26" fmla="*/ 257796 h 533400"/>
                    <a:gd name="connsiteX27" fmla="*/ 248002 w 438150"/>
                    <a:gd name="connsiteY27" fmla="*/ 295896 h 533400"/>
                    <a:gd name="connsiteX28" fmla="*/ 248002 w 438150"/>
                    <a:gd name="connsiteY28" fmla="*/ 295896 h 533400"/>
                    <a:gd name="connsiteX29" fmla="*/ 171802 w 438150"/>
                    <a:gd name="connsiteY29" fmla="*/ 295896 h 533400"/>
                    <a:gd name="connsiteX30" fmla="*/ 171802 w 438150"/>
                    <a:gd name="connsiteY30" fmla="*/ 219696 h 533400"/>
                    <a:gd name="connsiteX31" fmla="*/ 248002 w 438150"/>
                    <a:gd name="connsiteY31" fmla="*/ 219696 h 533400"/>
                    <a:gd name="connsiteX32" fmla="*/ 428977 w 438150"/>
                    <a:gd name="connsiteY32" fmla="*/ 133971 h 533400"/>
                    <a:gd name="connsiteX33" fmla="*/ 314677 w 438150"/>
                    <a:gd name="connsiteY33" fmla="*/ 133971 h 533400"/>
                    <a:gd name="connsiteX34" fmla="*/ 313724 w 438150"/>
                    <a:gd name="connsiteY34" fmla="*/ 133971 h 533400"/>
                    <a:gd name="connsiteX35" fmla="*/ 305152 w 438150"/>
                    <a:gd name="connsiteY35" fmla="*/ 124446 h 533400"/>
                    <a:gd name="connsiteX36" fmla="*/ 305152 w 438150"/>
                    <a:gd name="connsiteY36" fmla="*/ 124446 h 533400"/>
                    <a:gd name="connsiteX37" fmla="*/ 305152 w 438150"/>
                    <a:gd name="connsiteY37" fmla="*/ 10146 h 533400"/>
                    <a:gd name="connsiteX38" fmla="*/ 428977 w 438150"/>
                    <a:gd name="connsiteY38" fmla="*/ 133971 h 533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438150" h="533400">
                      <a:moveTo>
                        <a:pt x="284197" y="621"/>
                      </a:moveTo>
                      <a:cubicBezTo>
                        <a:pt x="285149" y="621"/>
                        <a:pt x="286102" y="621"/>
                        <a:pt x="286102" y="621"/>
                      </a:cubicBezTo>
                      <a:lnTo>
                        <a:pt x="286102" y="124446"/>
                      </a:lnTo>
                      <a:lnTo>
                        <a:pt x="286102" y="126351"/>
                      </a:lnTo>
                      <a:cubicBezTo>
                        <a:pt x="287055" y="141591"/>
                        <a:pt x="299437" y="153021"/>
                        <a:pt x="314677" y="153021"/>
                      </a:cubicBezTo>
                      <a:lnTo>
                        <a:pt x="314677" y="153021"/>
                      </a:lnTo>
                      <a:lnTo>
                        <a:pt x="438502" y="153021"/>
                      </a:lnTo>
                      <a:cubicBezTo>
                        <a:pt x="438502" y="153974"/>
                        <a:pt x="438502" y="154926"/>
                        <a:pt x="438502" y="154926"/>
                      </a:cubicBezTo>
                      <a:lnTo>
                        <a:pt x="438502" y="505446"/>
                      </a:lnTo>
                      <a:cubicBezTo>
                        <a:pt x="438502" y="521639"/>
                        <a:pt x="426120" y="534021"/>
                        <a:pt x="409927" y="534021"/>
                      </a:cubicBezTo>
                      <a:lnTo>
                        <a:pt x="28927" y="534021"/>
                      </a:lnTo>
                      <a:cubicBezTo>
                        <a:pt x="12734" y="534021"/>
                        <a:pt x="352" y="521639"/>
                        <a:pt x="352" y="505446"/>
                      </a:cubicBezTo>
                      <a:lnTo>
                        <a:pt x="352" y="29196"/>
                      </a:lnTo>
                      <a:cubicBezTo>
                        <a:pt x="352" y="13004"/>
                        <a:pt x="12734" y="621"/>
                        <a:pt x="28927" y="621"/>
                      </a:cubicBezTo>
                      <a:lnTo>
                        <a:pt x="284197" y="621"/>
                      </a:lnTo>
                      <a:close/>
                      <a:moveTo>
                        <a:pt x="248002" y="200646"/>
                      </a:moveTo>
                      <a:lnTo>
                        <a:pt x="152752" y="200646"/>
                      </a:lnTo>
                      <a:lnTo>
                        <a:pt x="152752" y="410196"/>
                      </a:lnTo>
                      <a:lnTo>
                        <a:pt x="171802" y="410196"/>
                      </a:lnTo>
                      <a:lnTo>
                        <a:pt x="171802" y="314946"/>
                      </a:lnTo>
                      <a:lnTo>
                        <a:pt x="248002" y="314946"/>
                      </a:lnTo>
                      <a:lnTo>
                        <a:pt x="249907" y="314946"/>
                      </a:lnTo>
                      <a:cubicBezTo>
                        <a:pt x="280387" y="313994"/>
                        <a:pt x="305152" y="288276"/>
                        <a:pt x="305152" y="257796"/>
                      </a:cubicBezTo>
                      <a:cubicBezTo>
                        <a:pt x="305152" y="226364"/>
                        <a:pt x="279434" y="200646"/>
                        <a:pt x="248002" y="200646"/>
                      </a:cubicBezTo>
                      <a:lnTo>
                        <a:pt x="248002" y="200646"/>
                      </a:lnTo>
                      <a:close/>
                      <a:moveTo>
                        <a:pt x="248002" y="219696"/>
                      </a:moveTo>
                      <a:cubicBezTo>
                        <a:pt x="268957" y="219696"/>
                        <a:pt x="286102" y="236841"/>
                        <a:pt x="286102" y="257796"/>
                      </a:cubicBezTo>
                      <a:cubicBezTo>
                        <a:pt x="286102" y="278751"/>
                        <a:pt x="268957" y="295896"/>
                        <a:pt x="248002" y="295896"/>
                      </a:cubicBezTo>
                      <a:lnTo>
                        <a:pt x="248002" y="295896"/>
                      </a:lnTo>
                      <a:lnTo>
                        <a:pt x="171802" y="295896"/>
                      </a:lnTo>
                      <a:lnTo>
                        <a:pt x="171802" y="219696"/>
                      </a:lnTo>
                      <a:lnTo>
                        <a:pt x="248002" y="219696"/>
                      </a:lnTo>
                      <a:close/>
                      <a:moveTo>
                        <a:pt x="428977" y="133971"/>
                      </a:moveTo>
                      <a:lnTo>
                        <a:pt x="314677" y="133971"/>
                      </a:lnTo>
                      <a:lnTo>
                        <a:pt x="313724" y="133971"/>
                      </a:lnTo>
                      <a:cubicBezTo>
                        <a:pt x="308962" y="133019"/>
                        <a:pt x="305152" y="129209"/>
                        <a:pt x="305152" y="124446"/>
                      </a:cubicBezTo>
                      <a:lnTo>
                        <a:pt x="305152" y="124446"/>
                      </a:lnTo>
                      <a:lnTo>
                        <a:pt x="305152" y="10146"/>
                      </a:lnTo>
                      <a:lnTo>
                        <a:pt x="428977" y="1339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208" name="ïṩ1íḋe"/>
            <p:cNvSpPr/>
            <p:nvPr/>
          </p:nvSpPr>
          <p:spPr>
            <a:xfrm>
              <a:off x="812900" y="3073138"/>
              <a:ext cx="2395579" cy="7080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b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rPr>
                <a:t>簡單小標題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</p:grpSp>
      <p:pic>
        <p:nvPicPr>
          <p:cNvPr id="126" name="图片 125"/>
          <p:cNvPicPr>
            <a:picLocks noChangeAspect="1"/>
          </p:cNvPicPr>
          <p:nvPr/>
        </p:nvPicPr>
        <p:blipFill>
          <a:blip r:embed="rId3"/>
          <a:srcRect l="1571" r="39657" b="68554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  <p:sp>
        <p:nvSpPr>
          <p:cNvPr id="127" name="任意多边形: 形状 126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28" name="任意多边形: 形状 127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124" name="图片 123"/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796288" y="117510"/>
            <a:ext cx="1510457" cy="630817"/>
            <a:chOff x="-653254" y="177991"/>
            <a:chExt cx="1510457" cy="630817"/>
          </a:xfrm>
        </p:grpSpPr>
        <p:sp>
          <p:nvSpPr>
            <p:cNvPr id="31" name="矩形: 圆角 30"/>
            <p:cNvSpPr/>
            <p:nvPr/>
          </p:nvSpPr>
          <p:spPr>
            <a:xfrm rot="13189061">
              <a:off x="-218663" y="530500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2" name="矩形: 圆角 31"/>
            <p:cNvSpPr/>
            <p:nvPr/>
          </p:nvSpPr>
          <p:spPr>
            <a:xfrm rot="13189061">
              <a:off x="-535657" y="177991"/>
              <a:ext cx="1205616" cy="134504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3" name="矩形: 圆角 32"/>
            <p:cNvSpPr/>
            <p:nvPr/>
          </p:nvSpPr>
          <p:spPr>
            <a:xfrm rot="13189061">
              <a:off x="83353" y="704858"/>
              <a:ext cx="575692" cy="103950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 rot="13189061">
              <a:off x="-653254" y="468769"/>
              <a:ext cx="1205616" cy="13450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29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5" name="矩形: 圆角 34"/>
            <p:cNvSpPr/>
            <p:nvPr/>
          </p:nvSpPr>
          <p:spPr>
            <a:xfrm rot="13189061">
              <a:off x="-249371" y="373122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20000">
                  <a:schemeClr val="accent1">
                    <a:alpha val="36000"/>
                  </a:schemeClr>
                </a:gs>
                <a:gs pos="24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 rot="13189061">
              <a:off x="-213682" y="672683"/>
              <a:ext cx="575692" cy="109129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" name="椭圆 1"/>
          <p:cNvSpPr/>
          <p:nvPr/>
        </p:nvSpPr>
        <p:spPr>
          <a:xfrm>
            <a:off x="3228071" y="938476"/>
            <a:ext cx="76682" cy="76682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80" name="组合 579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581" name="椭圆 580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2" name="椭圆 581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3" name="矩形: 圆角 2"/>
          <p:cNvSpPr/>
          <p:nvPr/>
        </p:nvSpPr>
        <p:spPr>
          <a:xfrm>
            <a:off x="4124296" y="1314345"/>
            <a:ext cx="3404264" cy="1775773"/>
          </a:xfrm>
          <a:prstGeom prst="roundRect">
            <a:avLst>
              <a:gd name="adj" fmla="val 9372"/>
            </a:avLst>
          </a:prstGeom>
          <a:blipFill>
            <a:blip r:embed="rId5"/>
            <a:srcRect/>
            <a:stretch>
              <a:fillRect t="-13987" b="-1398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0" name="矩形: 圆角 229"/>
          <p:cNvSpPr/>
          <p:nvPr/>
        </p:nvSpPr>
        <p:spPr>
          <a:xfrm>
            <a:off x="8292436" y="1308489"/>
            <a:ext cx="3404264" cy="1775773"/>
          </a:xfrm>
          <a:prstGeom prst="roundRect">
            <a:avLst>
              <a:gd name="adj" fmla="val 9372"/>
            </a:avLst>
          </a:prstGeom>
          <a:blipFill>
            <a:blip r:embed="rId6"/>
            <a:stretch>
              <a:fillRect t="-13987" b="-1398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21" name="连接符: 曲线 20"/>
          <p:cNvCxnSpPr>
            <a:stCxn id="3" idx="3"/>
            <a:endCxn id="215" idx="0"/>
          </p:cNvCxnSpPr>
          <p:nvPr/>
        </p:nvCxnSpPr>
        <p:spPr>
          <a:xfrm>
            <a:off x="7528560" y="2202232"/>
            <a:ext cx="408673" cy="897749"/>
          </a:xfrm>
          <a:prstGeom prst="curvedConnector2">
            <a:avLst/>
          </a:prstGeom>
          <a:ln w="38100">
            <a:solidFill>
              <a:srgbClr val="D2A9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连接符: 曲线 22"/>
          <p:cNvCxnSpPr>
            <a:stCxn id="230" idx="1"/>
            <a:endCxn id="215" idx="0"/>
          </p:cNvCxnSpPr>
          <p:nvPr/>
        </p:nvCxnSpPr>
        <p:spPr>
          <a:xfrm rot="10800000" flipV="1">
            <a:off x="7937234" y="2196375"/>
            <a:ext cx="355203" cy="903605"/>
          </a:xfrm>
          <a:prstGeom prst="curvedConnector2">
            <a:avLst/>
          </a:prstGeom>
          <a:ln w="38100">
            <a:solidFill>
              <a:srgbClr val="D2A9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文本框 232"/>
          <p:cNvSpPr txBox="1"/>
          <p:nvPr/>
        </p:nvSpPr>
        <p:spPr>
          <a:xfrm>
            <a:off x="947738" y="4035640"/>
            <a:ext cx="2763520" cy="64579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145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rPr>
              <a:t>推薦使用思源黑體作為被套範本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2145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145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rPr>
              <a:t>的標準字體搭配，當然也可以用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2145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145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rPr>
              <a:t>電腦自帶的微軟雅黑進行替代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2145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/>
          <a:srcRect r="42471"/>
          <a:stretch>
            <a:fillRect/>
          </a:stretch>
        </p:blipFill>
        <p:spPr>
          <a:xfrm rot="2276726" flipH="1">
            <a:off x="-822922" y="-2850771"/>
            <a:ext cx="7506287" cy="10392895"/>
          </a:xfrm>
          <a:custGeom>
            <a:avLst/>
            <a:gdLst>
              <a:gd name="connsiteX0" fmla="*/ 7506287 w 7506287"/>
              <a:gd name="connsiteY0" fmla="*/ 5148479 h 10392895"/>
              <a:gd name="connsiteX1" fmla="*/ 903583 w 7506287"/>
              <a:gd name="connsiteY1" fmla="*/ 0 h 10392895"/>
              <a:gd name="connsiteX2" fmla="*/ 0 w 7506287"/>
              <a:gd name="connsiteY2" fmla="*/ 0 h 10392895"/>
              <a:gd name="connsiteX3" fmla="*/ 0 w 7506287"/>
              <a:gd name="connsiteY3" fmla="*/ 7991888 h 10392895"/>
              <a:gd name="connsiteX4" fmla="*/ 3079188 w 7506287"/>
              <a:gd name="connsiteY4" fmla="*/ 10392895 h 10392895"/>
              <a:gd name="connsiteX5" fmla="*/ 3416938 w 7506287"/>
              <a:gd name="connsiteY5" fmla="*/ 10392895 h 1039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06287" h="10392895">
                <a:moveTo>
                  <a:pt x="7506287" y="5148479"/>
                </a:moveTo>
                <a:lnTo>
                  <a:pt x="903583" y="0"/>
                </a:lnTo>
                <a:lnTo>
                  <a:pt x="0" y="0"/>
                </a:lnTo>
                <a:lnTo>
                  <a:pt x="0" y="7991888"/>
                </a:lnTo>
                <a:lnTo>
                  <a:pt x="3079188" y="10392895"/>
                </a:lnTo>
                <a:lnTo>
                  <a:pt x="3416938" y="10392895"/>
                </a:lnTo>
                <a:close/>
              </a:path>
            </a:pathLst>
          </a:custGeom>
        </p:spPr>
      </p:pic>
      <p:grpSp>
        <p:nvGrpSpPr>
          <p:cNvPr id="3" name="组合 2"/>
          <p:cNvGrpSpPr/>
          <p:nvPr/>
        </p:nvGrpSpPr>
        <p:grpSpPr>
          <a:xfrm>
            <a:off x="7629073" y="1733341"/>
            <a:ext cx="4330914" cy="3344568"/>
            <a:chOff x="921020" y="1753821"/>
            <a:chExt cx="4330914" cy="3344568"/>
          </a:xfrm>
        </p:grpSpPr>
        <p:sp>
          <p:nvSpPr>
            <p:cNvPr id="9" name="文本框 8"/>
            <p:cNvSpPr txBox="1"/>
            <p:nvPr/>
          </p:nvSpPr>
          <p:spPr>
            <a:xfrm>
              <a:off x="921021" y="3618283"/>
              <a:ext cx="4133801" cy="11074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輸入</a:t>
              </a:r>
              <a:r>
                <a: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標題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937272" y="1753821"/>
              <a:ext cx="4314662" cy="2087245"/>
              <a:chOff x="3444058" y="1561385"/>
              <a:chExt cx="4314662" cy="2087245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3444058" y="1561385"/>
                <a:ext cx="2438943" cy="2087245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357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04</a:t>
                </a:r>
                <a:endParaRPr kumimoji="0" lang="zh-CN" altLang="en-US" sz="1357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5883003" y="2442088"/>
                <a:ext cx="1875717" cy="32750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125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PART FOUR</a:t>
                </a:r>
                <a:endParaRPr kumimoji="0" lang="zh-CN" altLang="en-US" sz="212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921020" y="4684369"/>
              <a:ext cx="4330914" cy="414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This is a subtitle fill with blank </a:t>
              </a:r>
              <a:r>
                <a:rPr kumimoji="0" lang="en-US" altLang="zh-CN" sz="10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content.This</a:t>
              </a:r>
              <a:r>
                <a:rPr kumimoji="0" lang="en-US" altLang="zh-CN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 is a subtitle fill with blank content. This is a subtitle fill with blank content.</a:t>
              </a:r>
              <a:endPara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47" name="任意多边形: 形状 46"/>
          <p:cNvSpPr/>
          <p:nvPr/>
        </p:nvSpPr>
        <p:spPr>
          <a:xfrm rot="2170271" flipV="1">
            <a:off x="11530000" y="6158532"/>
            <a:ext cx="884615" cy="465480"/>
          </a:xfrm>
          <a:custGeom>
            <a:avLst/>
            <a:gdLst>
              <a:gd name="connsiteX0" fmla="*/ 102613 w 884615"/>
              <a:gd name="connsiteY0" fmla="*/ 425732 h 465480"/>
              <a:gd name="connsiteX1" fmla="*/ 232740 w 884615"/>
              <a:gd name="connsiteY1" fmla="*/ 465480 h 465480"/>
              <a:gd name="connsiteX2" fmla="*/ 544295 w 884615"/>
              <a:gd name="connsiteY2" fmla="*/ 465480 h 465480"/>
              <a:gd name="connsiteX3" fmla="*/ 884615 w 884615"/>
              <a:gd name="connsiteY3" fmla="*/ 0 h 465480"/>
              <a:gd name="connsiteX4" fmla="*/ 232740 w 884615"/>
              <a:gd name="connsiteY4" fmla="*/ 0 h 465480"/>
              <a:gd name="connsiteX5" fmla="*/ 0 w 884615"/>
              <a:gd name="connsiteY5" fmla="*/ 232740 h 465480"/>
              <a:gd name="connsiteX6" fmla="*/ 102613 w 884615"/>
              <a:gd name="connsiteY6" fmla="*/ 425732 h 46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4615" h="465480">
                <a:moveTo>
                  <a:pt x="102613" y="425732"/>
                </a:moveTo>
                <a:cubicBezTo>
                  <a:pt x="139759" y="450827"/>
                  <a:pt x="184537" y="465480"/>
                  <a:pt x="232740" y="465480"/>
                </a:cubicBezTo>
                <a:lnTo>
                  <a:pt x="544295" y="465480"/>
                </a:lnTo>
                <a:lnTo>
                  <a:pt x="884615" y="0"/>
                </a:lnTo>
                <a:lnTo>
                  <a:pt x="232740" y="0"/>
                </a:lnTo>
                <a:cubicBezTo>
                  <a:pt x="104201" y="0"/>
                  <a:pt x="0" y="104201"/>
                  <a:pt x="0" y="232740"/>
                </a:cubicBezTo>
                <a:cubicBezTo>
                  <a:pt x="0" y="313077"/>
                  <a:pt x="40704" y="383907"/>
                  <a:pt x="102613" y="425732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1" name="任意多边形: 形状 50"/>
          <p:cNvSpPr/>
          <p:nvPr/>
        </p:nvSpPr>
        <p:spPr>
          <a:xfrm rot="2170271" flipV="1">
            <a:off x="11112210" y="6548150"/>
            <a:ext cx="955552" cy="289161"/>
          </a:xfrm>
          <a:custGeom>
            <a:avLst/>
            <a:gdLst>
              <a:gd name="connsiteX0" fmla="*/ 42347 w 955552"/>
              <a:gd name="connsiteY0" fmla="*/ 246814 h 289161"/>
              <a:gd name="connsiteX1" fmla="*/ 144581 w 955552"/>
              <a:gd name="connsiteY1" fmla="*/ 289161 h 289161"/>
              <a:gd name="connsiteX2" fmla="*/ 955552 w 955552"/>
              <a:gd name="connsiteY2" fmla="*/ 289161 h 289161"/>
              <a:gd name="connsiteX3" fmla="*/ 560046 w 955552"/>
              <a:gd name="connsiteY3" fmla="*/ 0 h 289161"/>
              <a:gd name="connsiteX4" fmla="*/ 144581 w 955552"/>
              <a:gd name="connsiteY4" fmla="*/ 0 h 289161"/>
              <a:gd name="connsiteX5" fmla="*/ 0 w 955552"/>
              <a:gd name="connsiteY5" fmla="*/ 144581 h 289161"/>
              <a:gd name="connsiteX6" fmla="*/ 0 w 955552"/>
              <a:gd name="connsiteY6" fmla="*/ 144580 h 289161"/>
              <a:gd name="connsiteX7" fmla="*/ 42347 w 955552"/>
              <a:gd name="connsiteY7" fmla="*/ 246814 h 28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5552" h="289161">
                <a:moveTo>
                  <a:pt x="42347" y="246814"/>
                </a:moveTo>
                <a:cubicBezTo>
                  <a:pt x="68511" y="272978"/>
                  <a:pt x="104656" y="289160"/>
                  <a:pt x="144581" y="289161"/>
                </a:cubicBezTo>
                <a:lnTo>
                  <a:pt x="955552" y="289161"/>
                </a:lnTo>
                <a:lnTo>
                  <a:pt x="560046" y="0"/>
                </a:lnTo>
                <a:lnTo>
                  <a:pt x="144581" y="0"/>
                </a:lnTo>
                <a:cubicBezTo>
                  <a:pt x="64731" y="0"/>
                  <a:pt x="0" y="64731"/>
                  <a:pt x="0" y="144581"/>
                </a:cubicBezTo>
                <a:lnTo>
                  <a:pt x="0" y="144580"/>
                </a:lnTo>
                <a:cubicBezTo>
                  <a:pt x="1" y="184505"/>
                  <a:pt x="16183" y="220650"/>
                  <a:pt x="42347" y="246814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3" name="等腰三角形 42"/>
          <p:cNvSpPr/>
          <p:nvPr/>
        </p:nvSpPr>
        <p:spPr>
          <a:xfrm rot="20102483">
            <a:off x="4513809" y="3410498"/>
            <a:ext cx="327715" cy="338166"/>
          </a:xfrm>
          <a:prstGeom prst="triangl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4" name="乘号 43"/>
          <p:cNvSpPr/>
          <p:nvPr/>
        </p:nvSpPr>
        <p:spPr>
          <a:xfrm>
            <a:off x="3224422" y="5544320"/>
            <a:ext cx="708262" cy="717974"/>
          </a:xfrm>
          <a:prstGeom prst="mathMultiply">
            <a:avLst>
              <a:gd name="adj1" fmla="val 16921"/>
            </a:avLst>
          </a:pr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5" name="圆: 空心 44"/>
          <p:cNvSpPr/>
          <p:nvPr/>
        </p:nvSpPr>
        <p:spPr>
          <a:xfrm>
            <a:off x="5384404" y="3940808"/>
            <a:ext cx="421986" cy="421986"/>
          </a:xfrm>
          <a:prstGeom prst="donut">
            <a:avLst>
              <a:gd name="adj" fmla="val 18658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6" name="菱形 45"/>
          <p:cNvSpPr/>
          <p:nvPr/>
        </p:nvSpPr>
        <p:spPr>
          <a:xfrm rot="3191701">
            <a:off x="4591329" y="4798814"/>
            <a:ext cx="338945" cy="449884"/>
          </a:xfrm>
          <a:prstGeom prst="diamond">
            <a:avLst/>
          </a:prstGeom>
          <a:noFill/>
          <a:ln w="6350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9" name="乘号 48"/>
          <p:cNvSpPr/>
          <p:nvPr/>
        </p:nvSpPr>
        <p:spPr>
          <a:xfrm>
            <a:off x="5829280" y="2273358"/>
            <a:ext cx="634569" cy="643270"/>
          </a:xfrm>
          <a:prstGeom prst="mathMultiply">
            <a:avLst>
              <a:gd name="adj1" fmla="val 169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2" name="任意多边形: 形状 51"/>
          <p:cNvSpPr/>
          <p:nvPr/>
        </p:nvSpPr>
        <p:spPr>
          <a:xfrm rot="18862065" flipV="1">
            <a:off x="-2093057" y="-1206398"/>
            <a:ext cx="9497806" cy="5963015"/>
          </a:xfrm>
          <a:custGeom>
            <a:avLst/>
            <a:gdLst>
              <a:gd name="connsiteX0" fmla="*/ 4649779 w 9497806"/>
              <a:gd name="connsiteY0" fmla="*/ 5621393 h 5963015"/>
              <a:gd name="connsiteX1" fmla="*/ 9497806 w 9497806"/>
              <a:gd name="connsiteY1" fmla="*/ 665174 h 5963015"/>
              <a:gd name="connsiteX2" fmla="*/ 9333335 w 9497806"/>
              <a:gd name="connsiteY2" fmla="*/ 565255 h 5963015"/>
              <a:gd name="connsiteX3" fmla="*/ 7864009 w 9497806"/>
              <a:gd name="connsiteY3" fmla="*/ 193208 h 5963015"/>
              <a:gd name="connsiteX4" fmla="*/ 5485364 w 9497806"/>
              <a:gd name="connsiteY4" fmla="*/ 1314970 h 5963015"/>
              <a:gd name="connsiteX5" fmla="*/ 5455280 w 9497806"/>
              <a:gd name="connsiteY5" fmla="*/ 1355203 h 5963015"/>
              <a:gd name="connsiteX6" fmla="*/ 5280716 w 9497806"/>
              <a:gd name="connsiteY6" fmla="*/ 1121762 h 5963015"/>
              <a:gd name="connsiteX7" fmla="*/ 2902071 w 9497806"/>
              <a:gd name="connsiteY7" fmla="*/ 0 h 5963015"/>
              <a:gd name="connsiteX8" fmla="*/ 61764 w 9497806"/>
              <a:gd name="connsiteY8" fmla="*/ 1882681 h 5963015"/>
              <a:gd name="connsiteX9" fmla="*/ 0 w 9497806"/>
              <a:gd name="connsiteY9" fmla="*/ 2051435 h 5963015"/>
              <a:gd name="connsiteX10" fmla="*/ 3998874 w 9497806"/>
              <a:gd name="connsiteY10" fmla="*/ 5963015 h 5963015"/>
              <a:gd name="connsiteX11" fmla="*/ 4084624 w 9497806"/>
              <a:gd name="connsiteY11" fmla="*/ 5930117 h 5963015"/>
              <a:gd name="connsiteX12" fmla="*/ 4532136 w 9497806"/>
              <a:gd name="connsiteY12" fmla="*/ 5699333 h 596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497806" h="5963015">
                <a:moveTo>
                  <a:pt x="4649779" y="5621393"/>
                </a:moveTo>
                <a:lnTo>
                  <a:pt x="9497806" y="665174"/>
                </a:lnTo>
                <a:lnTo>
                  <a:pt x="9333335" y="565255"/>
                </a:lnTo>
                <a:cubicBezTo>
                  <a:pt x="8896558" y="327984"/>
                  <a:pt x="8396023" y="193208"/>
                  <a:pt x="7864009" y="193208"/>
                </a:cubicBezTo>
                <a:cubicBezTo>
                  <a:pt x="6906384" y="193208"/>
                  <a:pt x="6050750" y="629883"/>
                  <a:pt x="5485364" y="1314970"/>
                </a:cubicBezTo>
                <a:lnTo>
                  <a:pt x="5455280" y="1355203"/>
                </a:lnTo>
                <a:lnTo>
                  <a:pt x="5280716" y="1121762"/>
                </a:lnTo>
                <a:cubicBezTo>
                  <a:pt x="4715331" y="436674"/>
                  <a:pt x="3859696" y="0"/>
                  <a:pt x="2902071" y="0"/>
                </a:cubicBezTo>
                <a:cubicBezTo>
                  <a:pt x="1625237" y="0"/>
                  <a:pt x="529720" y="776308"/>
                  <a:pt x="61764" y="1882681"/>
                </a:cubicBezTo>
                <a:lnTo>
                  <a:pt x="0" y="2051435"/>
                </a:lnTo>
                <a:lnTo>
                  <a:pt x="3998874" y="5963015"/>
                </a:lnTo>
                <a:lnTo>
                  <a:pt x="4084624" y="5930117"/>
                </a:lnTo>
                <a:cubicBezTo>
                  <a:pt x="4240690" y="5865231"/>
                  <a:pt x="4390274" y="5787890"/>
                  <a:pt x="4532136" y="5699333"/>
                </a:cubicBez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50" name="乘号 49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6" name="任意多边形: 形状 55"/>
          <p:cNvSpPr/>
          <p:nvPr/>
        </p:nvSpPr>
        <p:spPr>
          <a:xfrm flipH="1">
            <a:off x="-2050130" y="-3918805"/>
            <a:ext cx="9292307" cy="9846661"/>
          </a:xfrm>
          <a:custGeom>
            <a:avLst/>
            <a:gdLst>
              <a:gd name="connsiteX0" fmla="*/ 3187044 w 9452598"/>
              <a:gd name="connsiteY0" fmla="*/ 0 h 10016515"/>
              <a:gd name="connsiteX1" fmla="*/ 6374088 w 9452598"/>
              <a:gd name="connsiteY1" fmla="*/ 3187044 h 10016515"/>
              <a:gd name="connsiteX2" fmla="*/ 6357634 w 9452598"/>
              <a:gd name="connsiteY2" fmla="*/ 3512901 h 10016515"/>
              <a:gd name="connsiteX3" fmla="*/ 6340932 w 9452598"/>
              <a:gd name="connsiteY3" fmla="*/ 3644333 h 10016515"/>
              <a:gd name="connsiteX4" fmla="*/ 6429558 w 9452598"/>
              <a:gd name="connsiteY4" fmla="*/ 3646574 h 10016515"/>
              <a:gd name="connsiteX5" fmla="*/ 9452598 w 9452598"/>
              <a:gd name="connsiteY5" fmla="*/ 6829471 h 10016515"/>
              <a:gd name="connsiteX6" fmla="*/ 6265554 w 9452598"/>
              <a:gd name="connsiteY6" fmla="*/ 10016515 h 10016515"/>
              <a:gd name="connsiteX7" fmla="*/ 3078510 w 9452598"/>
              <a:gd name="connsiteY7" fmla="*/ 6829471 h 10016515"/>
              <a:gd name="connsiteX8" fmla="*/ 3094964 w 9452598"/>
              <a:gd name="connsiteY8" fmla="*/ 6503614 h 10016515"/>
              <a:gd name="connsiteX9" fmla="*/ 3111666 w 9452598"/>
              <a:gd name="connsiteY9" fmla="*/ 6372182 h 10016515"/>
              <a:gd name="connsiteX10" fmla="*/ 3023040 w 9452598"/>
              <a:gd name="connsiteY10" fmla="*/ 6369941 h 10016515"/>
              <a:gd name="connsiteX11" fmla="*/ 0 w 9452598"/>
              <a:gd name="connsiteY11" fmla="*/ 3187044 h 10016515"/>
              <a:gd name="connsiteX12" fmla="*/ 3187044 w 9452598"/>
              <a:gd name="connsiteY12" fmla="*/ 0 h 1001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452598" h="10016515">
                <a:moveTo>
                  <a:pt x="3187044" y="0"/>
                </a:moveTo>
                <a:cubicBezTo>
                  <a:pt x="4947200" y="0"/>
                  <a:pt x="6374088" y="1426888"/>
                  <a:pt x="6374088" y="3187044"/>
                </a:cubicBezTo>
                <a:cubicBezTo>
                  <a:pt x="6374088" y="3297054"/>
                  <a:pt x="6368514" y="3405762"/>
                  <a:pt x="6357634" y="3512901"/>
                </a:cubicBezTo>
                <a:lnTo>
                  <a:pt x="6340932" y="3644333"/>
                </a:lnTo>
                <a:lnTo>
                  <a:pt x="6429558" y="3646574"/>
                </a:lnTo>
                <a:cubicBezTo>
                  <a:pt x="8113498" y="3731933"/>
                  <a:pt x="9452598" y="5124320"/>
                  <a:pt x="9452598" y="6829471"/>
                </a:cubicBezTo>
                <a:cubicBezTo>
                  <a:pt x="9452598" y="8589627"/>
                  <a:pt x="8025710" y="10016515"/>
                  <a:pt x="6265554" y="10016515"/>
                </a:cubicBezTo>
                <a:cubicBezTo>
                  <a:pt x="4505398" y="10016515"/>
                  <a:pt x="3078510" y="8589627"/>
                  <a:pt x="3078510" y="6829471"/>
                </a:cubicBezTo>
                <a:cubicBezTo>
                  <a:pt x="3078510" y="6719461"/>
                  <a:pt x="3084084" y="6610753"/>
                  <a:pt x="3094964" y="6503614"/>
                </a:cubicBezTo>
                <a:lnTo>
                  <a:pt x="3111666" y="6372182"/>
                </a:lnTo>
                <a:lnTo>
                  <a:pt x="3023040" y="6369941"/>
                </a:lnTo>
                <a:cubicBezTo>
                  <a:pt x="1339102" y="6284582"/>
                  <a:pt x="0" y="4892195"/>
                  <a:pt x="0" y="3187044"/>
                </a:cubicBezTo>
                <a:cubicBezTo>
                  <a:pt x="0" y="1426888"/>
                  <a:pt x="1426888" y="0"/>
                  <a:pt x="3187044" y="0"/>
                </a:cubicBezTo>
                <a:close/>
              </a:path>
            </a:pathLst>
          </a:custGeom>
          <a:blipFill dpi="0" rotWithShape="0">
            <a:blip r:embed="rId3"/>
            <a:srcRect/>
            <a:stretch>
              <a:fillRect l="16118" t="30928" r="-34778" b="-1526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4000801" y="2124170"/>
            <a:ext cx="787682" cy="680211"/>
            <a:chOff x="-2437321" y="2435890"/>
            <a:chExt cx="787682" cy="680211"/>
          </a:xfrm>
        </p:grpSpPr>
        <p:sp>
          <p:nvSpPr>
            <p:cNvPr id="18" name="椭圆 17"/>
            <p:cNvSpPr/>
            <p:nvPr/>
          </p:nvSpPr>
          <p:spPr>
            <a:xfrm>
              <a:off x="-2437319" y="2435890"/>
              <a:ext cx="680211" cy="680211"/>
            </a:xfrm>
            <a:prstGeom prst="ellipse">
              <a:avLst/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7154" tIns="33576" rIns="67154" bIns="33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2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-2437321" y="2623462"/>
              <a:ext cx="787682" cy="281305"/>
            </a:xfrm>
            <a:prstGeom prst="rect">
              <a:avLst/>
            </a:prstGeom>
            <a:noFill/>
            <a:effectLst/>
          </p:spPr>
          <p:txBody>
            <a:bodyPr wrap="square" lIns="67154" tIns="33576" rIns="67154" bIns="33576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400" dirty="0">
                  <a:solidFill>
                    <a:prstClr val="white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FOUR</a:t>
              </a:r>
              <a:endParaRPr lang="zh-CN" altLang="en-US" sz="1400" dirty="0">
                <a:solidFill>
                  <a:prstClr val="white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图片 126" descr="手里拿着手机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694" y="581594"/>
            <a:ext cx="5436195" cy="5923642"/>
          </a:xfrm>
          <a:prstGeom prst="rect">
            <a:avLst/>
          </a:prstGeom>
        </p:spPr>
      </p:pic>
      <p:pic>
        <p:nvPicPr>
          <p:cNvPr id="232" name="图片 231"/>
          <p:cNvPicPr>
            <a:picLocks noChangeAspect="1"/>
          </p:cNvPicPr>
          <p:nvPr/>
        </p:nvPicPr>
        <p:blipFill>
          <a:blip r:embed="rId2"/>
          <a:srcRect l="1571" r="39657" b="68554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  <p:sp>
        <p:nvSpPr>
          <p:cNvPr id="233" name="任意多边形: 形状 232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34" name="任意多边形: 形状 233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231" name="图片 230"/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1" name="矩形: 圆角 30"/>
          <p:cNvSpPr/>
          <p:nvPr/>
        </p:nvSpPr>
        <p:spPr>
          <a:xfrm rot="13189061">
            <a:off x="-361697" y="470019"/>
            <a:ext cx="1075866" cy="12002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alpha val="40000"/>
                </a:schemeClr>
              </a:gs>
              <a:gs pos="56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39" name="任意多边形: 形状 238"/>
          <p:cNvSpPr/>
          <p:nvPr/>
        </p:nvSpPr>
        <p:spPr>
          <a:xfrm rot="13189061">
            <a:off x="-108009" y="324193"/>
            <a:ext cx="560080" cy="134504"/>
          </a:xfrm>
          <a:custGeom>
            <a:avLst/>
            <a:gdLst>
              <a:gd name="connsiteX0" fmla="*/ 560080 w 560080"/>
              <a:gd name="connsiteY0" fmla="*/ 134504 h 134504"/>
              <a:gd name="connsiteX1" fmla="*/ 67252 w 560080"/>
              <a:gd name="connsiteY1" fmla="*/ 134504 h 134504"/>
              <a:gd name="connsiteX2" fmla="*/ 0 w 560080"/>
              <a:gd name="connsiteY2" fmla="*/ 67252 h 134504"/>
              <a:gd name="connsiteX3" fmla="*/ 67252 w 560080"/>
              <a:gd name="connsiteY3" fmla="*/ 0 h 134504"/>
              <a:gd name="connsiteX4" fmla="*/ 447945 w 560080"/>
              <a:gd name="connsiteY4" fmla="*/ 0 h 13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080" h="134504">
                <a:moveTo>
                  <a:pt x="560080" y="134504"/>
                </a:moveTo>
                <a:lnTo>
                  <a:pt x="67252" y="134504"/>
                </a:lnTo>
                <a:cubicBezTo>
                  <a:pt x="30110" y="134504"/>
                  <a:pt x="0" y="104394"/>
                  <a:pt x="0" y="67252"/>
                </a:cubicBezTo>
                <a:cubicBezTo>
                  <a:pt x="0" y="30110"/>
                  <a:pt x="30110" y="0"/>
                  <a:pt x="67252" y="0"/>
                </a:cubicBezTo>
                <a:lnTo>
                  <a:pt x="447945" y="0"/>
                </a:ln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3" name="矩形: 圆角 32"/>
          <p:cNvSpPr/>
          <p:nvPr/>
        </p:nvSpPr>
        <p:spPr>
          <a:xfrm rot="13189061">
            <a:off x="-59681" y="644377"/>
            <a:ext cx="575692" cy="103950"/>
          </a:xfrm>
          <a:prstGeom prst="roundRect">
            <a:avLst>
              <a:gd name="adj" fmla="val 50000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 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4" name="矩形: 圆角 33"/>
          <p:cNvSpPr/>
          <p:nvPr/>
        </p:nvSpPr>
        <p:spPr>
          <a:xfrm rot="13189061">
            <a:off x="-796288" y="408288"/>
            <a:ext cx="1205616" cy="13450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alpha val="40000"/>
                </a:schemeClr>
              </a:gs>
              <a:gs pos="29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37" name="任意多边形: 形状 236"/>
          <p:cNvSpPr/>
          <p:nvPr/>
        </p:nvSpPr>
        <p:spPr>
          <a:xfrm rot="13189061">
            <a:off x="-128579" y="408189"/>
            <a:ext cx="777435" cy="120030"/>
          </a:xfrm>
          <a:custGeom>
            <a:avLst/>
            <a:gdLst>
              <a:gd name="connsiteX0" fmla="*/ 0 w 777435"/>
              <a:gd name="connsiteY0" fmla="*/ 60015 h 120030"/>
              <a:gd name="connsiteX1" fmla="*/ 0 w 777435"/>
              <a:gd name="connsiteY1" fmla="*/ 60014 h 120030"/>
              <a:gd name="connsiteX2" fmla="*/ 0 w 777435"/>
              <a:gd name="connsiteY2" fmla="*/ 60015 h 120030"/>
              <a:gd name="connsiteX3" fmla="*/ 777435 w 777435"/>
              <a:gd name="connsiteY3" fmla="*/ 120030 h 120030"/>
              <a:gd name="connsiteX4" fmla="*/ 60015 w 777435"/>
              <a:gd name="connsiteY4" fmla="*/ 120029 h 120030"/>
              <a:gd name="connsiteX5" fmla="*/ 17578 w 777435"/>
              <a:gd name="connsiteY5" fmla="*/ 102451 h 120030"/>
              <a:gd name="connsiteX6" fmla="*/ 0 w 777435"/>
              <a:gd name="connsiteY6" fmla="*/ 60015 h 120030"/>
              <a:gd name="connsiteX7" fmla="*/ 4716 w 777435"/>
              <a:gd name="connsiteY7" fmla="*/ 36655 h 120030"/>
              <a:gd name="connsiteX8" fmla="*/ 60015 w 777435"/>
              <a:gd name="connsiteY8" fmla="*/ 0 h 120030"/>
              <a:gd name="connsiteX9" fmla="*/ 677368 w 777435"/>
              <a:gd name="connsiteY9" fmla="*/ 0 h 120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7435" h="120030">
                <a:moveTo>
                  <a:pt x="0" y="60015"/>
                </a:moveTo>
                <a:lnTo>
                  <a:pt x="0" y="60014"/>
                </a:lnTo>
                <a:lnTo>
                  <a:pt x="0" y="60015"/>
                </a:lnTo>
                <a:close/>
                <a:moveTo>
                  <a:pt x="777435" y="120030"/>
                </a:moveTo>
                <a:lnTo>
                  <a:pt x="60015" y="120029"/>
                </a:lnTo>
                <a:cubicBezTo>
                  <a:pt x="43442" y="120029"/>
                  <a:pt x="28439" y="113312"/>
                  <a:pt x="17578" y="102451"/>
                </a:cubicBezTo>
                <a:lnTo>
                  <a:pt x="0" y="60015"/>
                </a:lnTo>
                <a:lnTo>
                  <a:pt x="4716" y="36655"/>
                </a:lnTo>
                <a:cubicBezTo>
                  <a:pt x="13827" y="15114"/>
                  <a:pt x="35156" y="0"/>
                  <a:pt x="60015" y="0"/>
                </a:cubicBezTo>
                <a:lnTo>
                  <a:pt x="677368" y="0"/>
                </a:lnTo>
                <a:close/>
              </a:path>
            </a:pathLst>
          </a:custGeom>
          <a:gradFill>
            <a:gsLst>
              <a:gs pos="20000">
                <a:schemeClr val="accent1">
                  <a:alpha val="36000"/>
                </a:schemeClr>
              </a:gs>
              <a:gs pos="24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38" name="任意多边形: 形状 237"/>
          <p:cNvSpPr/>
          <p:nvPr/>
        </p:nvSpPr>
        <p:spPr>
          <a:xfrm rot="13189061">
            <a:off x="-63196" y="718506"/>
            <a:ext cx="243672" cy="109129"/>
          </a:xfrm>
          <a:custGeom>
            <a:avLst/>
            <a:gdLst>
              <a:gd name="connsiteX0" fmla="*/ 0 w 243672"/>
              <a:gd name="connsiteY0" fmla="*/ 54565 h 109129"/>
              <a:gd name="connsiteX1" fmla="*/ 0 w 243672"/>
              <a:gd name="connsiteY1" fmla="*/ 54564 h 109129"/>
              <a:gd name="connsiteX2" fmla="*/ 0 w 243672"/>
              <a:gd name="connsiteY2" fmla="*/ 54564 h 109129"/>
              <a:gd name="connsiteX3" fmla="*/ 243672 w 243672"/>
              <a:gd name="connsiteY3" fmla="*/ 109129 h 109129"/>
              <a:gd name="connsiteX4" fmla="*/ 54565 w 243672"/>
              <a:gd name="connsiteY4" fmla="*/ 109129 h 109129"/>
              <a:gd name="connsiteX5" fmla="*/ 15982 w 243672"/>
              <a:gd name="connsiteY5" fmla="*/ 93147 h 109129"/>
              <a:gd name="connsiteX6" fmla="*/ 0 w 243672"/>
              <a:gd name="connsiteY6" fmla="*/ 54564 h 109129"/>
              <a:gd name="connsiteX7" fmla="*/ 4288 w 243672"/>
              <a:gd name="connsiteY7" fmla="*/ 33326 h 109129"/>
              <a:gd name="connsiteX8" fmla="*/ 54565 w 243672"/>
              <a:gd name="connsiteY8" fmla="*/ 0 h 109129"/>
              <a:gd name="connsiteX9" fmla="*/ 152691 w 243672"/>
              <a:gd name="connsiteY9" fmla="*/ 0 h 109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672" h="109129">
                <a:moveTo>
                  <a:pt x="0" y="54565"/>
                </a:moveTo>
                <a:lnTo>
                  <a:pt x="0" y="54564"/>
                </a:lnTo>
                <a:lnTo>
                  <a:pt x="0" y="54564"/>
                </a:lnTo>
                <a:close/>
                <a:moveTo>
                  <a:pt x="243672" y="109129"/>
                </a:moveTo>
                <a:lnTo>
                  <a:pt x="54565" y="109129"/>
                </a:lnTo>
                <a:cubicBezTo>
                  <a:pt x="39497" y="109129"/>
                  <a:pt x="25856" y="103022"/>
                  <a:pt x="15982" y="93147"/>
                </a:cubicBezTo>
                <a:lnTo>
                  <a:pt x="0" y="54564"/>
                </a:lnTo>
                <a:lnTo>
                  <a:pt x="4288" y="33326"/>
                </a:lnTo>
                <a:cubicBezTo>
                  <a:pt x="12571" y="13742"/>
                  <a:pt x="31964" y="0"/>
                  <a:pt x="54565" y="0"/>
                </a:cubicBezTo>
                <a:lnTo>
                  <a:pt x="152691" y="0"/>
                </a:ln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 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3228071" y="938476"/>
            <a:ext cx="76682" cy="76682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80" name="组合 579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581" name="椭圆 580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2" name="椭圆 581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101" name="组合 100"/>
          <p:cNvGrpSpPr/>
          <p:nvPr/>
        </p:nvGrpSpPr>
        <p:grpSpPr>
          <a:xfrm>
            <a:off x="365487" y="1295888"/>
            <a:ext cx="8050812" cy="2699206"/>
            <a:chOff x="-258318" y="2704271"/>
            <a:chExt cx="8050812" cy="2699206"/>
          </a:xfrm>
        </p:grpSpPr>
        <p:sp>
          <p:nvSpPr>
            <p:cNvPr id="124" name="文本框 123"/>
            <p:cNvSpPr txBox="1"/>
            <p:nvPr/>
          </p:nvSpPr>
          <p:spPr>
            <a:xfrm>
              <a:off x="-258318" y="2704271"/>
              <a:ext cx="8050812" cy="1042035"/>
            </a:xfrm>
            <a:prstGeom prst="rect">
              <a:avLst/>
            </a:prstGeom>
            <a:noFill/>
            <a:effectLst/>
          </p:spPr>
          <p:txBody>
            <a:bodyPr wrap="square" lIns="159106" tIns="79553" rIns="159106" bIns="79553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830" b="1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OPPOSans M" panose="00020600040101010101" pitchFamily="18" charset="-122"/>
                </a:rPr>
                <a:t>時間：</a:t>
              </a:r>
              <a:r>
                <a:rPr kumimoji="0" lang="zh-CN" altLang="zh-CN" sz="383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OPPOSans M" panose="00020600040101010101" pitchFamily="18" charset="-122"/>
                </a:rPr>
                <a:t>4月23日 10:00-11:40</a:t>
              </a:r>
              <a:endParaRPr kumimoji="0" lang="zh-CN" altLang="en-US" sz="383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OPPOSans M" panose="00020600040101010101" pitchFamily="18" charset="-122"/>
              </a:endParaRPr>
            </a:p>
          </p:txBody>
        </p:sp>
        <p:sp>
          <p:nvSpPr>
            <p:cNvPr id="125" name="文本框 124"/>
            <p:cNvSpPr txBox="1"/>
            <p:nvPr/>
          </p:nvSpPr>
          <p:spPr>
            <a:xfrm>
              <a:off x="-258318" y="3334464"/>
              <a:ext cx="8050812" cy="1042035"/>
            </a:xfrm>
            <a:prstGeom prst="rect">
              <a:avLst/>
            </a:prstGeom>
            <a:noFill/>
            <a:effectLst/>
          </p:spPr>
          <p:txBody>
            <a:bodyPr wrap="square" lIns="159106" tIns="79553" rIns="159106" bIns="79553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830" b="1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OPPOSans M" panose="00020600040101010101" pitchFamily="18" charset="-122"/>
                </a:rPr>
                <a:t>地點：</a:t>
              </a:r>
              <a:r>
                <a:rPr kumimoji="0" lang="zh-CN" altLang="zh-CN" sz="383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OPPOSans M" panose="00020600040101010101" pitchFamily="18" charset="-122"/>
                </a:rPr>
                <a:t>頤和園霽清軒</a:t>
              </a:r>
              <a:endParaRPr kumimoji="0" lang="zh-CN" altLang="en-US" sz="383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OPPOSans M" panose="00020600040101010101" pitchFamily="18" charset="-122"/>
              </a:endParaRPr>
            </a:p>
          </p:txBody>
        </p:sp>
        <p:sp>
          <p:nvSpPr>
            <p:cNvPr id="126" name="文本框 125"/>
            <p:cNvSpPr txBox="1"/>
            <p:nvPr/>
          </p:nvSpPr>
          <p:spPr>
            <a:xfrm>
              <a:off x="-258318" y="4281432"/>
              <a:ext cx="6464922" cy="1122045"/>
            </a:xfrm>
            <a:prstGeom prst="rect">
              <a:avLst/>
            </a:prstGeom>
            <a:noFill/>
            <a:effectLst/>
          </p:spPr>
          <p:txBody>
            <a:bodyPr wrap="square" lIns="159106" tIns="79553" rIns="159106" bIns="79553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90" b="1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OPPOSans M" panose="00020600040101010101" pitchFamily="18" charset="-122"/>
                </a:rPr>
                <a:t>指導單位</a:t>
              </a:r>
              <a:r>
                <a:rPr kumimoji="0" lang="zh-CN" altLang="en-US" sz="2090" b="1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OPPOSans M" panose="00020600040101010101" pitchFamily="18" charset="-122"/>
                  <a:ea typeface="OPPOSans M" panose="00020600040101010101" pitchFamily="18" charset="-122"/>
                  <a:cs typeface="OPPOSans M" panose="00020600040101010101" pitchFamily="18" charset="-122"/>
                </a:rPr>
                <a:t>：</a:t>
              </a:r>
              <a:r>
                <a:rPr kumimoji="0" lang="zh-CN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Light" panose="020B0300000000000000" pitchFamily="34" charset="-122"/>
                  <a:ea typeface="思源黑体 CN Light" panose="020B0300000000000000" pitchFamily="34" charset="-122"/>
                  <a:cs typeface="OPPOSans R" panose="00020600040101010101" pitchFamily="18" charset="-122"/>
                </a:rPr>
                <a:t>文化和旅遊部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Light" panose="020B0300000000000000" pitchFamily="34" charset="-122"/>
                  <a:ea typeface="思源黑体 CN Light" panose="020B0300000000000000" pitchFamily="34" charset="-122"/>
                  <a:cs typeface="OPPOSans R" panose="00020600040101010101" pitchFamily="18" charset="-122"/>
                </a:rPr>
                <a:t>、</a:t>
              </a:r>
              <a:r>
                <a:rPr kumimoji="0" lang="zh-CN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Light" panose="020B0300000000000000" pitchFamily="34" charset="-122"/>
                  <a:ea typeface="思源黑体 CN Light" panose="020B0300000000000000" pitchFamily="34" charset="-122"/>
                  <a:cs typeface="OPPOSans R" panose="00020600040101010101" pitchFamily="18" charset="-122"/>
                </a:rPr>
                <a:t>中共北京市委宣傳部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Light" panose="020B0300000000000000" pitchFamily="34" charset="-122"/>
                <a:ea typeface="思源黑体 CN Light" panose="020B0300000000000000" pitchFamily="34" charset="-122"/>
                <a:cs typeface="OPPOSans R" panose="00020600040101010101" pitchFamily="18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90" b="1" dirty="0">
                  <a:solidFill>
                    <a:srgbClr val="D2A99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OPPOSans M" panose="00020600040101010101" pitchFamily="18" charset="-122"/>
                </a:rPr>
                <a:t>主辦單位</a:t>
              </a:r>
              <a:r>
                <a:rPr kumimoji="0" lang="zh-CN" altLang="en-US" sz="2090" b="1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OPPOSans M" panose="00020600040101010101" pitchFamily="18" charset="-122"/>
                  <a:ea typeface="OPPOSans M" panose="00020600040101010101" pitchFamily="18" charset="-122"/>
                  <a:cs typeface="OPPOSans M" panose="00020600040101010101" pitchFamily="18" charset="-122"/>
                </a:rPr>
                <a:t>：</a:t>
              </a:r>
              <a:r>
                <a:rPr lang="zh-CN" altLang="zh-CN" dirty="0">
                  <a:solidFill>
                    <a:srgbClr val="D2A99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  <a:cs typeface="OPPOSans R" panose="00020600040101010101" pitchFamily="18" charset="-122"/>
                </a:rPr>
                <a:t>國家圖書館、北京市公園管理中心</a:t>
              </a:r>
              <a:endParaRPr lang="zh-CN" altLang="zh-CN" dirty="0">
                <a:solidFill>
                  <a:srgbClr val="D2A99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cs typeface="OPPOSans R" panose="00020600040101010101" pitchFamily="18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90" b="1" dirty="0">
                  <a:solidFill>
                    <a:srgbClr val="D2A99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OPPOSans M" panose="00020600040101010101" pitchFamily="18" charset="-122"/>
                </a:rPr>
                <a:t>支持單位</a:t>
              </a:r>
              <a:r>
                <a:rPr kumimoji="0" lang="zh-CN" altLang="en-US" sz="2090" b="1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OPPOSans M" panose="00020600040101010101" pitchFamily="18" charset="-122"/>
                  <a:ea typeface="OPPOSans M" panose="00020600040101010101" pitchFamily="18" charset="-122"/>
                  <a:cs typeface="OPPOSans M" panose="00020600040101010101" pitchFamily="18" charset="-122"/>
                </a:rPr>
                <a:t>：</a:t>
              </a:r>
              <a:r>
                <a:rPr lang="zh-CN" altLang="zh-CN" dirty="0">
                  <a:solidFill>
                    <a:srgbClr val="D2A99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  <a:cs typeface="OPPOSans R" panose="00020600040101010101" pitchFamily="18" charset="-122"/>
                </a:rPr>
                <a:t>中國圖書館學會</a:t>
              </a:r>
              <a:endParaRPr lang="zh-CN" altLang="en-US" dirty="0">
                <a:solidFill>
                  <a:srgbClr val="D2A99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128" name="组合 127"/>
          <p:cNvGrpSpPr/>
          <p:nvPr/>
        </p:nvGrpSpPr>
        <p:grpSpPr>
          <a:xfrm>
            <a:off x="8078640" y="1582898"/>
            <a:ext cx="2685881" cy="3606677"/>
            <a:chOff x="8078640" y="1582898"/>
            <a:chExt cx="2685881" cy="3606677"/>
          </a:xfrm>
        </p:grpSpPr>
        <p:grpSp>
          <p:nvGrpSpPr>
            <p:cNvPr id="129" name="组合 128"/>
            <p:cNvGrpSpPr/>
            <p:nvPr>
              <p:custDataLst>
                <p:tags r:id="rId4"/>
              </p:custDataLst>
            </p:nvPr>
          </p:nvGrpSpPr>
          <p:grpSpPr>
            <a:xfrm>
              <a:off x="8078640" y="1582898"/>
              <a:ext cx="2685881" cy="3606677"/>
              <a:chOff x="8220138" y="1298294"/>
              <a:chExt cx="2685881" cy="2611494"/>
            </a:xfrm>
          </p:grpSpPr>
          <p:grpSp>
            <p:nvGrpSpPr>
              <p:cNvPr id="133" name="组合 132"/>
              <p:cNvGrpSpPr/>
              <p:nvPr/>
            </p:nvGrpSpPr>
            <p:grpSpPr>
              <a:xfrm>
                <a:off x="8220138" y="1298294"/>
                <a:ext cx="2685881" cy="2611494"/>
                <a:chOff x="8220138" y="1298294"/>
                <a:chExt cx="2685881" cy="2611494"/>
              </a:xfrm>
            </p:grpSpPr>
            <p:sp>
              <p:nvSpPr>
                <p:cNvPr id="147" name="任意多边形: 形状 146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8220138" y="1298294"/>
                  <a:ext cx="858109" cy="478296"/>
                </a:xfrm>
                <a:custGeom>
                  <a:avLst/>
                  <a:gdLst>
                    <a:gd name="connsiteX0" fmla="*/ 0 w 1795462"/>
                    <a:gd name="connsiteY0" fmla="*/ 0 h 1000760"/>
                    <a:gd name="connsiteX1" fmla="*/ 1795462 w 1795462"/>
                    <a:gd name="connsiteY1" fmla="*/ 0 h 1000760"/>
                    <a:gd name="connsiteX2" fmla="*/ 1795462 w 1795462"/>
                    <a:gd name="connsiteY2" fmla="*/ 1000760 h 1000760"/>
                    <a:gd name="connsiteX3" fmla="*/ 0 w 1795462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2" h="1000760">
                      <a:moveTo>
                        <a:pt x="0" y="0"/>
                      </a:moveTo>
                      <a:lnTo>
                        <a:pt x="1795462" y="0"/>
                      </a:lnTo>
                      <a:lnTo>
                        <a:pt x="1795462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148" name="任意多边形: 形状 147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9134024" y="1298294"/>
                  <a:ext cx="858109" cy="478296"/>
                </a:xfrm>
                <a:custGeom>
                  <a:avLst/>
                  <a:gdLst>
                    <a:gd name="connsiteX0" fmla="*/ 0 w 1795463"/>
                    <a:gd name="connsiteY0" fmla="*/ 0 h 1000760"/>
                    <a:gd name="connsiteX1" fmla="*/ 1795463 w 1795463"/>
                    <a:gd name="connsiteY1" fmla="*/ 0 h 1000760"/>
                    <a:gd name="connsiteX2" fmla="*/ 1795463 w 1795463"/>
                    <a:gd name="connsiteY2" fmla="*/ 1000760 h 1000760"/>
                    <a:gd name="connsiteX3" fmla="*/ 0 w 1795463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3" h="1000760">
                      <a:moveTo>
                        <a:pt x="0" y="0"/>
                      </a:moveTo>
                      <a:lnTo>
                        <a:pt x="1795463" y="0"/>
                      </a:lnTo>
                      <a:lnTo>
                        <a:pt x="1795463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195" name="任意多边形: 形状 194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0047910" y="1298294"/>
                  <a:ext cx="858109" cy="478296"/>
                </a:xfrm>
                <a:custGeom>
                  <a:avLst/>
                  <a:gdLst>
                    <a:gd name="connsiteX0" fmla="*/ 0 w 1795462"/>
                    <a:gd name="connsiteY0" fmla="*/ 0 h 1000760"/>
                    <a:gd name="connsiteX1" fmla="*/ 1795462 w 1795462"/>
                    <a:gd name="connsiteY1" fmla="*/ 0 h 1000760"/>
                    <a:gd name="connsiteX2" fmla="*/ 1795462 w 1795462"/>
                    <a:gd name="connsiteY2" fmla="*/ 1000760 h 1000760"/>
                    <a:gd name="connsiteX3" fmla="*/ 0 w 1795462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2" h="1000760">
                      <a:moveTo>
                        <a:pt x="0" y="0"/>
                      </a:moveTo>
                      <a:lnTo>
                        <a:pt x="1795462" y="0"/>
                      </a:lnTo>
                      <a:lnTo>
                        <a:pt x="1795462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196" name="任意多边形: 形状 195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8220138" y="1831594"/>
                  <a:ext cx="858109" cy="478296"/>
                </a:xfrm>
                <a:custGeom>
                  <a:avLst/>
                  <a:gdLst>
                    <a:gd name="connsiteX0" fmla="*/ 0 w 1795462"/>
                    <a:gd name="connsiteY0" fmla="*/ 0 h 1000760"/>
                    <a:gd name="connsiteX1" fmla="*/ 1795462 w 1795462"/>
                    <a:gd name="connsiteY1" fmla="*/ 0 h 1000760"/>
                    <a:gd name="connsiteX2" fmla="*/ 1795462 w 1795462"/>
                    <a:gd name="connsiteY2" fmla="*/ 1000760 h 1000760"/>
                    <a:gd name="connsiteX3" fmla="*/ 0 w 1795462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2" h="1000760">
                      <a:moveTo>
                        <a:pt x="0" y="0"/>
                      </a:moveTo>
                      <a:lnTo>
                        <a:pt x="1795462" y="0"/>
                      </a:lnTo>
                      <a:lnTo>
                        <a:pt x="1795462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197" name="任意多边形: 形状 196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9134024" y="1831594"/>
                  <a:ext cx="858109" cy="478296"/>
                </a:xfrm>
                <a:custGeom>
                  <a:avLst/>
                  <a:gdLst>
                    <a:gd name="connsiteX0" fmla="*/ 0 w 1795463"/>
                    <a:gd name="connsiteY0" fmla="*/ 0 h 1000760"/>
                    <a:gd name="connsiteX1" fmla="*/ 1795463 w 1795463"/>
                    <a:gd name="connsiteY1" fmla="*/ 0 h 1000760"/>
                    <a:gd name="connsiteX2" fmla="*/ 1795463 w 1795463"/>
                    <a:gd name="connsiteY2" fmla="*/ 1000760 h 1000760"/>
                    <a:gd name="connsiteX3" fmla="*/ 0 w 1795463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3" h="1000760">
                      <a:moveTo>
                        <a:pt x="0" y="0"/>
                      </a:moveTo>
                      <a:lnTo>
                        <a:pt x="1795463" y="0"/>
                      </a:lnTo>
                      <a:lnTo>
                        <a:pt x="1795463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198" name="任意多边形: 形状 197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0047910" y="1831594"/>
                  <a:ext cx="858109" cy="478296"/>
                </a:xfrm>
                <a:custGeom>
                  <a:avLst/>
                  <a:gdLst>
                    <a:gd name="connsiteX0" fmla="*/ 0 w 1795462"/>
                    <a:gd name="connsiteY0" fmla="*/ 0 h 1000760"/>
                    <a:gd name="connsiteX1" fmla="*/ 1795462 w 1795462"/>
                    <a:gd name="connsiteY1" fmla="*/ 0 h 1000760"/>
                    <a:gd name="connsiteX2" fmla="*/ 1795462 w 1795462"/>
                    <a:gd name="connsiteY2" fmla="*/ 1000760 h 1000760"/>
                    <a:gd name="connsiteX3" fmla="*/ 0 w 1795462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2" h="1000760">
                      <a:moveTo>
                        <a:pt x="0" y="0"/>
                      </a:moveTo>
                      <a:lnTo>
                        <a:pt x="1795462" y="0"/>
                      </a:lnTo>
                      <a:lnTo>
                        <a:pt x="1795462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199" name="任意多边形: 形状 198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8220138" y="2364893"/>
                  <a:ext cx="858109" cy="478296"/>
                </a:xfrm>
                <a:custGeom>
                  <a:avLst/>
                  <a:gdLst>
                    <a:gd name="connsiteX0" fmla="*/ 0 w 1795462"/>
                    <a:gd name="connsiteY0" fmla="*/ 0 h 1000760"/>
                    <a:gd name="connsiteX1" fmla="*/ 1795462 w 1795462"/>
                    <a:gd name="connsiteY1" fmla="*/ 0 h 1000760"/>
                    <a:gd name="connsiteX2" fmla="*/ 1795462 w 1795462"/>
                    <a:gd name="connsiteY2" fmla="*/ 1000760 h 1000760"/>
                    <a:gd name="connsiteX3" fmla="*/ 0 w 1795462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2" h="1000760">
                      <a:moveTo>
                        <a:pt x="0" y="0"/>
                      </a:moveTo>
                      <a:lnTo>
                        <a:pt x="1795462" y="0"/>
                      </a:lnTo>
                      <a:lnTo>
                        <a:pt x="1795462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200" name="任意多边形: 形状 199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9134024" y="2364893"/>
                  <a:ext cx="858109" cy="478296"/>
                </a:xfrm>
                <a:custGeom>
                  <a:avLst/>
                  <a:gdLst>
                    <a:gd name="connsiteX0" fmla="*/ 0 w 1795463"/>
                    <a:gd name="connsiteY0" fmla="*/ 0 h 1000760"/>
                    <a:gd name="connsiteX1" fmla="*/ 1795463 w 1795463"/>
                    <a:gd name="connsiteY1" fmla="*/ 0 h 1000760"/>
                    <a:gd name="connsiteX2" fmla="*/ 1795463 w 1795463"/>
                    <a:gd name="connsiteY2" fmla="*/ 1000760 h 1000760"/>
                    <a:gd name="connsiteX3" fmla="*/ 0 w 1795463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3" h="1000760">
                      <a:moveTo>
                        <a:pt x="0" y="0"/>
                      </a:moveTo>
                      <a:lnTo>
                        <a:pt x="1795463" y="0"/>
                      </a:lnTo>
                      <a:lnTo>
                        <a:pt x="1795463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201" name="任意多边形: 形状 200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0047910" y="2364893"/>
                  <a:ext cx="858109" cy="478296"/>
                </a:xfrm>
                <a:custGeom>
                  <a:avLst/>
                  <a:gdLst>
                    <a:gd name="connsiteX0" fmla="*/ 0 w 1795462"/>
                    <a:gd name="connsiteY0" fmla="*/ 0 h 1000760"/>
                    <a:gd name="connsiteX1" fmla="*/ 1795462 w 1795462"/>
                    <a:gd name="connsiteY1" fmla="*/ 0 h 1000760"/>
                    <a:gd name="connsiteX2" fmla="*/ 1795462 w 1795462"/>
                    <a:gd name="connsiteY2" fmla="*/ 1000760 h 1000760"/>
                    <a:gd name="connsiteX3" fmla="*/ 0 w 1795462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2" h="1000760">
                      <a:moveTo>
                        <a:pt x="0" y="0"/>
                      </a:moveTo>
                      <a:lnTo>
                        <a:pt x="1795462" y="0"/>
                      </a:lnTo>
                      <a:lnTo>
                        <a:pt x="1795462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202" name="任意多边形: 形状 201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8220138" y="2898192"/>
                  <a:ext cx="858109" cy="478296"/>
                </a:xfrm>
                <a:custGeom>
                  <a:avLst/>
                  <a:gdLst>
                    <a:gd name="connsiteX0" fmla="*/ 0 w 1795462"/>
                    <a:gd name="connsiteY0" fmla="*/ 0 h 1000760"/>
                    <a:gd name="connsiteX1" fmla="*/ 1795462 w 1795462"/>
                    <a:gd name="connsiteY1" fmla="*/ 0 h 1000760"/>
                    <a:gd name="connsiteX2" fmla="*/ 1795462 w 1795462"/>
                    <a:gd name="connsiteY2" fmla="*/ 1000760 h 1000760"/>
                    <a:gd name="connsiteX3" fmla="*/ 0 w 1795462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2" h="1000760">
                      <a:moveTo>
                        <a:pt x="0" y="0"/>
                      </a:moveTo>
                      <a:lnTo>
                        <a:pt x="1795462" y="0"/>
                      </a:lnTo>
                      <a:lnTo>
                        <a:pt x="1795462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203" name="任意多边形: 形状 202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9134024" y="2898192"/>
                  <a:ext cx="858109" cy="478296"/>
                </a:xfrm>
                <a:custGeom>
                  <a:avLst/>
                  <a:gdLst>
                    <a:gd name="connsiteX0" fmla="*/ 0 w 1795463"/>
                    <a:gd name="connsiteY0" fmla="*/ 0 h 1000760"/>
                    <a:gd name="connsiteX1" fmla="*/ 1795463 w 1795463"/>
                    <a:gd name="connsiteY1" fmla="*/ 0 h 1000760"/>
                    <a:gd name="connsiteX2" fmla="*/ 1795463 w 1795463"/>
                    <a:gd name="connsiteY2" fmla="*/ 1000760 h 1000760"/>
                    <a:gd name="connsiteX3" fmla="*/ 0 w 1795463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3" h="1000760">
                      <a:moveTo>
                        <a:pt x="0" y="0"/>
                      </a:moveTo>
                      <a:lnTo>
                        <a:pt x="1795463" y="0"/>
                      </a:lnTo>
                      <a:lnTo>
                        <a:pt x="1795463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204" name="任意多边形: 形状 203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0047910" y="2898192"/>
                  <a:ext cx="858109" cy="478296"/>
                </a:xfrm>
                <a:custGeom>
                  <a:avLst/>
                  <a:gdLst>
                    <a:gd name="connsiteX0" fmla="*/ 0 w 1795462"/>
                    <a:gd name="connsiteY0" fmla="*/ 0 h 1000760"/>
                    <a:gd name="connsiteX1" fmla="*/ 1795462 w 1795462"/>
                    <a:gd name="connsiteY1" fmla="*/ 0 h 1000760"/>
                    <a:gd name="connsiteX2" fmla="*/ 1795462 w 1795462"/>
                    <a:gd name="connsiteY2" fmla="*/ 1000760 h 1000760"/>
                    <a:gd name="connsiteX3" fmla="*/ 0 w 1795462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2" h="1000760">
                      <a:moveTo>
                        <a:pt x="0" y="0"/>
                      </a:moveTo>
                      <a:lnTo>
                        <a:pt x="1795462" y="0"/>
                      </a:lnTo>
                      <a:lnTo>
                        <a:pt x="1795462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205" name="任意多边形: 形状 204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8220138" y="3431492"/>
                  <a:ext cx="858109" cy="478296"/>
                </a:xfrm>
                <a:custGeom>
                  <a:avLst/>
                  <a:gdLst>
                    <a:gd name="connsiteX0" fmla="*/ 0 w 1795462"/>
                    <a:gd name="connsiteY0" fmla="*/ 0 h 1000760"/>
                    <a:gd name="connsiteX1" fmla="*/ 1795462 w 1795462"/>
                    <a:gd name="connsiteY1" fmla="*/ 0 h 1000760"/>
                    <a:gd name="connsiteX2" fmla="*/ 1795462 w 1795462"/>
                    <a:gd name="connsiteY2" fmla="*/ 1000760 h 1000760"/>
                    <a:gd name="connsiteX3" fmla="*/ 0 w 1795462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2" h="1000760">
                      <a:moveTo>
                        <a:pt x="0" y="0"/>
                      </a:moveTo>
                      <a:lnTo>
                        <a:pt x="1795462" y="0"/>
                      </a:lnTo>
                      <a:lnTo>
                        <a:pt x="1795462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206" name="任意多边形: 形状 205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9134024" y="3431492"/>
                  <a:ext cx="858109" cy="478296"/>
                </a:xfrm>
                <a:custGeom>
                  <a:avLst/>
                  <a:gdLst>
                    <a:gd name="connsiteX0" fmla="*/ 0 w 1795463"/>
                    <a:gd name="connsiteY0" fmla="*/ 0 h 1000760"/>
                    <a:gd name="connsiteX1" fmla="*/ 1795463 w 1795463"/>
                    <a:gd name="connsiteY1" fmla="*/ 0 h 1000760"/>
                    <a:gd name="connsiteX2" fmla="*/ 1795463 w 1795463"/>
                    <a:gd name="connsiteY2" fmla="*/ 1000760 h 1000760"/>
                    <a:gd name="connsiteX3" fmla="*/ 0 w 1795463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3" h="1000760">
                      <a:moveTo>
                        <a:pt x="0" y="0"/>
                      </a:moveTo>
                      <a:lnTo>
                        <a:pt x="1795463" y="0"/>
                      </a:lnTo>
                      <a:lnTo>
                        <a:pt x="1795463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207" name="任意多边形: 形状 206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0047910" y="3431492"/>
                  <a:ext cx="858109" cy="478296"/>
                </a:xfrm>
                <a:custGeom>
                  <a:avLst/>
                  <a:gdLst>
                    <a:gd name="connsiteX0" fmla="*/ 0 w 1795462"/>
                    <a:gd name="connsiteY0" fmla="*/ 0 h 1000760"/>
                    <a:gd name="connsiteX1" fmla="*/ 1795462 w 1795462"/>
                    <a:gd name="connsiteY1" fmla="*/ 0 h 1000760"/>
                    <a:gd name="connsiteX2" fmla="*/ 1795462 w 1795462"/>
                    <a:gd name="connsiteY2" fmla="*/ 1000760 h 1000760"/>
                    <a:gd name="connsiteX3" fmla="*/ 0 w 1795462"/>
                    <a:gd name="connsiteY3" fmla="*/ 1000760 h 100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95462" h="1000760">
                      <a:moveTo>
                        <a:pt x="0" y="0"/>
                      </a:moveTo>
                      <a:lnTo>
                        <a:pt x="1795462" y="0"/>
                      </a:lnTo>
                      <a:lnTo>
                        <a:pt x="1795462" y="1000760"/>
                      </a:lnTo>
                      <a:lnTo>
                        <a:pt x="0" y="10007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6418" dist="30349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43702" tIns="21851" rIns="43702" bIns="2185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86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</p:grpSp>
          <p:pic>
            <p:nvPicPr>
              <p:cNvPr id="134" name="图片 133" descr="夜晚的月亮&#10;&#10;中度可信度描述已自动生成"/>
              <p:cNvPicPr>
                <a:picLocks noChangeAspect="1"/>
              </p:cNvPicPr>
              <p:nvPr/>
            </p:nvPicPr>
            <p:blipFill rotWithShape="1"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03" t="30823" r="7334" b="35507"/>
              <a:stretch>
                <a:fillRect/>
              </a:stretch>
            </p:blipFill>
            <p:spPr>
              <a:xfrm>
                <a:off x="8309854" y="1948691"/>
                <a:ext cx="632067" cy="250487"/>
              </a:xfrm>
              <a:prstGeom prst="rect">
                <a:avLst/>
              </a:prstGeom>
              <a:effectLst/>
            </p:spPr>
          </p:pic>
          <p:pic>
            <p:nvPicPr>
              <p:cNvPr id="135" name="图片 134" descr="文本, 徽标&#10;&#10;描述已自动生成"/>
              <p:cNvPicPr>
                <a:picLocks noChangeAspect="1"/>
              </p:cNvPicPr>
              <p:nvPr/>
            </p:nvPicPr>
            <p:blipFill rotWithShape="1"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60" t="35965" r="5354" b="33493"/>
              <a:stretch>
                <a:fillRect/>
              </a:stretch>
            </p:blipFill>
            <p:spPr>
              <a:xfrm>
                <a:off x="10124709" y="1458366"/>
                <a:ext cx="659861" cy="225721"/>
              </a:xfrm>
              <a:prstGeom prst="rect">
                <a:avLst/>
              </a:prstGeom>
              <a:effectLst/>
            </p:spPr>
          </p:pic>
          <p:pic>
            <p:nvPicPr>
              <p:cNvPr id="136" name="图片 135" descr="黑白色的标志&#10;&#10;描述已自动生成"/>
              <p:cNvPicPr>
                <a:picLocks noChangeAspect="1"/>
              </p:cNvPicPr>
              <p:nvPr/>
            </p:nvPicPr>
            <p:blipFill rotWithShape="1"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75" t="34733" r="5503" b="35105"/>
              <a:stretch>
                <a:fillRect/>
              </a:stretch>
            </p:blipFill>
            <p:spPr>
              <a:xfrm>
                <a:off x="8427617" y="2517073"/>
                <a:ext cx="514304" cy="174837"/>
              </a:xfrm>
              <a:prstGeom prst="rect">
                <a:avLst/>
              </a:prstGeom>
              <a:effectLst/>
            </p:spPr>
          </p:pic>
          <p:pic>
            <p:nvPicPr>
              <p:cNvPr id="137" name="图片 136" descr="黑白色的标志&#10;&#10;描述已自动生成"/>
              <p:cNvPicPr>
                <a:picLocks noChangeAspect="1"/>
              </p:cNvPicPr>
              <p:nvPr/>
            </p:nvPicPr>
            <p:blipFill rotWithShape="1"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48" t="32678" r="9690" b="33651"/>
              <a:stretch>
                <a:fillRect/>
              </a:stretch>
            </p:blipFill>
            <p:spPr>
              <a:xfrm>
                <a:off x="9330027" y="2517071"/>
                <a:ext cx="441170" cy="174837"/>
              </a:xfrm>
              <a:prstGeom prst="rect">
                <a:avLst/>
              </a:prstGeom>
              <a:effectLst/>
            </p:spPr>
          </p:pic>
          <p:pic>
            <p:nvPicPr>
              <p:cNvPr id="138" name="图片 137" descr="徽标, 图标&#10;&#10;描述已自动生成"/>
              <p:cNvPicPr>
                <a:picLocks noChangeAspect="1"/>
              </p:cNvPicPr>
              <p:nvPr/>
            </p:nvPicPr>
            <p:blipFill rotWithShape="1"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424" t="35965" r="16153" b="36770"/>
              <a:stretch>
                <a:fillRect/>
              </a:stretch>
            </p:blipFill>
            <p:spPr>
              <a:xfrm>
                <a:off x="10235269" y="2517073"/>
                <a:ext cx="438746" cy="174837"/>
              </a:xfrm>
              <a:prstGeom prst="rect">
                <a:avLst/>
              </a:prstGeom>
              <a:effectLst/>
            </p:spPr>
          </p:pic>
          <p:pic>
            <p:nvPicPr>
              <p:cNvPr id="139" name="图片 138" descr="文本&#10;&#10;中度可信度描述已自动生成"/>
              <p:cNvPicPr>
                <a:picLocks noChangeAspect="1"/>
              </p:cNvPicPr>
              <p:nvPr/>
            </p:nvPicPr>
            <p:blipFill rotWithShape="1"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62" t="22198" r="6073" b="34569"/>
              <a:stretch>
                <a:fillRect/>
              </a:stretch>
            </p:blipFill>
            <p:spPr>
              <a:xfrm>
                <a:off x="8510940" y="3050714"/>
                <a:ext cx="347648" cy="174837"/>
              </a:xfrm>
              <a:custGeom>
                <a:avLst/>
                <a:gdLst>
                  <a:gd name="connsiteX0" fmla="*/ 189741 w 1089025"/>
                  <a:gd name="connsiteY0" fmla="*/ 0 h 547687"/>
                  <a:gd name="connsiteX1" fmla="*/ 625875 w 1089025"/>
                  <a:gd name="connsiteY1" fmla="*/ 0 h 547687"/>
                  <a:gd name="connsiteX2" fmla="*/ 647701 w 1089025"/>
                  <a:gd name="connsiteY2" fmla="*/ 4762 h 547687"/>
                  <a:gd name="connsiteX3" fmla="*/ 939801 w 1089025"/>
                  <a:gd name="connsiteY3" fmla="*/ 179387 h 547687"/>
                  <a:gd name="connsiteX4" fmla="*/ 1089025 w 1089025"/>
                  <a:gd name="connsiteY4" fmla="*/ 199905 h 547687"/>
                  <a:gd name="connsiteX5" fmla="*/ 1089025 w 1089025"/>
                  <a:gd name="connsiteY5" fmla="*/ 547687 h 547687"/>
                  <a:gd name="connsiteX6" fmla="*/ 0 w 1089025"/>
                  <a:gd name="connsiteY6" fmla="*/ 547687 h 547687"/>
                  <a:gd name="connsiteX7" fmla="*/ 0 w 1089025"/>
                  <a:gd name="connsiteY7" fmla="*/ 118155 h 547687"/>
                  <a:gd name="connsiteX8" fmla="*/ 76201 w 1089025"/>
                  <a:gd name="connsiteY8" fmla="*/ 74612 h 547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9025" h="547687">
                    <a:moveTo>
                      <a:pt x="189741" y="0"/>
                    </a:moveTo>
                    <a:lnTo>
                      <a:pt x="625875" y="0"/>
                    </a:lnTo>
                    <a:lnTo>
                      <a:pt x="647701" y="4762"/>
                    </a:lnTo>
                    <a:lnTo>
                      <a:pt x="939801" y="179387"/>
                    </a:lnTo>
                    <a:lnTo>
                      <a:pt x="1089025" y="199905"/>
                    </a:lnTo>
                    <a:lnTo>
                      <a:pt x="1089025" y="547687"/>
                    </a:lnTo>
                    <a:lnTo>
                      <a:pt x="0" y="547687"/>
                    </a:lnTo>
                    <a:lnTo>
                      <a:pt x="0" y="118155"/>
                    </a:lnTo>
                    <a:lnTo>
                      <a:pt x="76201" y="74612"/>
                    </a:lnTo>
                    <a:close/>
                  </a:path>
                </a:pathLst>
              </a:custGeom>
              <a:effectLst/>
            </p:spPr>
          </p:pic>
          <p:pic>
            <p:nvPicPr>
              <p:cNvPr id="140" name="图片 139" descr="徽标, 图标, 公司名称&#10;&#10;描述已自动生成"/>
              <p:cNvPicPr>
                <a:picLocks noChangeAspect="1"/>
              </p:cNvPicPr>
              <p:nvPr/>
            </p:nvPicPr>
            <p:blipFill rotWithShape="1"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550" t="32287" r="16099" b="33503"/>
              <a:stretch>
                <a:fillRect/>
              </a:stretch>
            </p:blipFill>
            <p:spPr>
              <a:xfrm>
                <a:off x="10279981" y="1986516"/>
                <a:ext cx="349320" cy="174837"/>
              </a:xfrm>
              <a:prstGeom prst="rect">
                <a:avLst/>
              </a:prstGeom>
              <a:effectLst/>
            </p:spPr>
          </p:pic>
          <p:pic>
            <p:nvPicPr>
              <p:cNvPr id="141" name="图片 140" descr="徽标, 图标, 公司名称&#10;&#10;描述已自动生成"/>
              <p:cNvPicPr>
                <a:picLocks noChangeAspect="1"/>
              </p:cNvPicPr>
              <p:nvPr/>
            </p:nvPicPr>
            <p:blipFill rotWithShape="1"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043" t="35965" r="18354" b="35453"/>
              <a:stretch>
                <a:fillRect/>
              </a:stretch>
            </p:blipFill>
            <p:spPr>
              <a:xfrm>
                <a:off x="9349964" y="3050714"/>
                <a:ext cx="401287" cy="174837"/>
              </a:xfrm>
              <a:prstGeom prst="rect">
                <a:avLst/>
              </a:prstGeom>
              <a:effectLst/>
            </p:spPr>
          </p:pic>
          <p:pic>
            <p:nvPicPr>
              <p:cNvPr id="142" name="图片 141" descr="图片包含 徽标&#10;&#10;描述已自动生成"/>
              <p:cNvPicPr>
                <a:picLocks noChangeAspect="1"/>
              </p:cNvPicPr>
              <p:nvPr/>
            </p:nvPicPr>
            <p:blipFill rotWithShape="1"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64" t="35965" r="6370" b="35453"/>
              <a:stretch>
                <a:fillRect/>
              </a:stretch>
            </p:blipFill>
            <p:spPr>
              <a:xfrm>
                <a:off x="10190185" y="3050714"/>
                <a:ext cx="528907" cy="174837"/>
              </a:xfrm>
              <a:prstGeom prst="rect">
                <a:avLst/>
              </a:prstGeom>
              <a:effectLst/>
            </p:spPr>
          </p:pic>
          <p:pic>
            <p:nvPicPr>
              <p:cNvPr id="143" name="图片 142" descr="蓝色的自行车&#10;&#10;中度可信度描述已自动生成"/>
              <p:cNvPicPr>
                <a:picLocks noChangeAspect="1"/>
              </p:cNvPicPr>
              <p:nvPr/>
            </p:nvPicPr>
            <p:blipFill rotWithShape="1"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144" t="35965" r="18821" b="36484"/>
              <a:stretch>
                <a:fillRect/>
              </a:stretch>
            </p:blipFill>
            <p:spPr>
              <a:xfrm>
                <a:off x="8481581" y="3576857"/>
                <a:ext cx="406366" cy="174837"/>
              </a:xfrm>
              <a:prstGeom prst="rect">
                <a:avLst/>
              </a:prstGeom>
              <a:effectLst/>
            </p:spPr>
          </p:pic>
          <p:pic>
            <p:nvPicPr>
              <p:cNvPr id="145" name="图片 144" descr="夜晚亮着灯的招牌&#10;&#10;低可信度描述已自动生成"/>
              <p:cNvPicPr>
                <a:picLocks noChangeAspect="1"/>
              </p:cNvPicPr>
              <p:nvPr/>
            </p:nvPicPr>
            <p:blipFill rotWithShape="1">
              <a:blip r:embed="rId3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66" t="35965" r="5659" b="39412"/>
              <a:stretch>
                <a:fillRect/>
              </a:stretch>
            </p:blipFill>
            <p:spPr>
              <a:xfrm>
                <a:off x="9274284" y="3576856"/>
                <a:ext cx="624676" cy="174837"/>
              </a:xfrm>
              <a:prstGeom prst="rect">
                <a:avLst/>
              </a:prstGeom>
              <a:effectLst/>
            </p:spPr>
          </p:pic>
          <p:pic>
            <p:nvPicPr>
              <p:cNvPr id="146" name="图片 145" descr="徽标, 图标&#10;&#10;描述已自动生成"/>
              <p:cNvPicPr>
                <a:picLocks noChangeAspect="1"/>
              </p:cNvPicPr>
              <p:nvPr/>
            </p:nvPicPr>
            <p:blipFill rotWithShape="1"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86" t="40533" r="16069" b="41963"/>
              <a:stretch>
                <a:fillRect/>
              </a:stretch>
            </p:blipFill>
            <p:spPr>
              <a:xfrm>
                <a:off x="10114813" y="3576857"/>
                <a:ext cx="679654" cy="174837"/>
              </a:xfrm>
              <a:prstGeom prst="rect">
                <a:avLst/>
              </a:prstGeom>
              <a:effectLst/>
            </p:spPr>
          </p:pic>
        </p:grpSp>
        <p:pic>
          <p:nvPicPr>
            <p:cNvPr id="130" name="Picture 2" descr="查看源图像"/>
            <p:cNvPicPr>
              <a:picLocks noChangeAspect="1" noChangeArrowheads="1"/>
            </p:cNvPicPr>
            <p:nvPr>
              <p:custDataLst>
                <p:tags r:id="rId32"/>
              </p:custDataLst>
            </p:nvPr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2676" y="1737651"/>
              <a:ext cx="421308" cy="421308"/>
            </a:xfrm>
            <a:prstGeom prst="roundRect">
              <a:avLst>
                <a:gd name="adj" fmla="val 24479"/>
              </a:avLst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1" name="图片 130" descr="图标&#10;&#10;描述已自动生成"/>
            <p:cNvPicPr>
              <a:picLocks noChangeAspect="1"/>
            </p:cNvPicPr>
            <p:nvPr/>
          </p:nvPicPr>
          <p:blipFill rotWithShape="1"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66" t="20266" r="20266" b="20266"/>
            <a:stretch>
              <a:fillRect/>
            </a:stretch>
          </p:blipFill>
          <p:spPr>
            <a:xfrm>
              <a:off x="9141692" y="1703836"/>
              <a:ext cx="536842" cy="536834"/>
            </a:xfrm>
            <a:prstGeom prst="rect">
              <a:avLst/>
            </a:prstGeom>
            <a:effectLst/>
          </p:spPr>
        </p:pic>
        <p:pic>
          <p:nvPicPr>
            <p:cNvPr id="132" name="图片 131"/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9221650" y="2431202"/>
              <a:ext cx="374461" cy="376427"/>
            </a:xfrm>
            <a:prstGeom prst="rect">
              <a:avLst/>
            </a:prstGeom>
            <a:effectLst/>
          </p:spPr>
        </p:pic>
      </p:grpSp>
      <p:grpSp>
        <p:nvGrpSpPr>
          <p:cNvPr id="208" name="组合 207"/>
          <p:cNvGrpSpPr/>
          <p:nvPr/>
        </p:nvGrpSpPr>
        <p:grpSpPr>
          <a:xfrm>
            <a:off x="548554" y="4359317"/>
            <a:ext cx="2181036" cy="464037"/>
            <a:chOff x="-703042" y="-21069766"/>
            <a:chExt cx="2181036" cy="464037"/>
          </a:xfrm>
        </p:grpSpPr>
        <p:grpSp>
          <p:nvGrpSpPr>
            <p:cNvPr id="209" name="组合 208"/>
            <p:cNvGrpSpPr/>
            <p:nvPr/>
          </p:nvGrpSpPr>
          <p:grpSpPr>
            <a:xfrm>
              <a:off x="-703042" y="-21069766"/>
              <a:ext cx="464037" cy="464037"/>
              <a:chOff x="-703042" y="-21069766"/>
              <a:chExt cx="464037" cy="464037"/>
            </a:xfrm>
            <a:solidFill>
              <a:srgbClr val="D2A991"/>
            </a:solidFill>
          </p:grpSpPr>
          <p:sp>
            <p:nvSpPr>
              <p:cNvPr id="224" name="任意多边形: 形状 223"/>
              <p:cNvSpPr/>
              <p:nvPr/>
            </p:nvSpPr>
            <p:spPr>
              <a:xfrm>
                <a:off x="-703042" y="-21069766"/>
                <a:ext cx="464037" cy="464037"/>
              </a:xfrm>
              <a:custGeom>
                <a:avLst/>
                <a:gdLst>
                  <a:gd name="connsiteX0" fmla="*/ 801187 w 1602374"/>
                  <a:gd name="connsiteY0" fmla="*/ 0 h 1602374"/>
                  <a:gd name="connsiteX1" fmla="*/ 0 w 1602374"/>
                  <a:gd name="connsiteY1" fmla="*/ 801200 h 1602374"/>
                  <a:gd name="connsiteX2" fmla="*/ 801187 w 1602374"/>
                  <a:gd name="connsiteY2" fmla="*/ 1602375 h 1602374"/>
                  <a:gd name="connsiteX3" fmla="*/ 1602375 w 1602374"/>
                  <a:gd name="connsiteY3" fmla="*/ 801173 h 1602374"/>
                  <a:gd name="connsiteX4" fmla="*/ 801187 w 1602374"/>
                  <a:gd name="connsiteY4" fmla="*/ 0 h 1602374"/>
                  <a:gd name="connsiteX5" fmla="*/ 801187 w 1602374"/>
                  <a:gd name="connsiteY5" fmla="*/ 1548936 h 1602374"/>
                  <a:gd name="connsiteX6" fmla="*/ 53413 w 1602374"/>
                  <a:gd name="connsiteY6" fmla="*/ 801198 h 1602374"/>
                  <a:gd name="connsiteX7" fmla="*/ 801187 w 1602374"/>
                  <a:gd name="connsiteY7" fmla="*/ 53463 h 1602374"/>
                  <a:gd name="connsiteX8" fmla="*/ 1548963 w 1602374"/>
                  <a:gd name="connsiteY8" fmla="*/ 801200 h 1602374"/>
                  <a:gd name="connsiteX9" fmla="*/ 801187 w 1602374"/>
                  <a:gd name="connsiteY9" fmla="*/ 1548936 h 160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2374" h="1602374">
                    <a:moveTo>
                      <a:pt x="801187" y="0"/>
                    </a:moveTo>
                    <a:cubicBezTo>
                      <a:pt x="358761" y="0"/>
                      <a:pt x="0" y="358755"/>
                      <a:pt x="0" y="801200"/>
                    </a:cubicBezTo>
                    <a:cubicBezTo>
                      <a:pt x="0" y="1243644"/>
                      <a:pt x="358709" y="1602348"/>
                      <a:pt x="801187" y="1602375"/>
                    </a:cubicBezTo>
                    <a:cubicBezTo>
                      <a:pt x="1243614" y="1602348"/>
                      <a:pt x="1602375" y="1243619"/>
                      <a:pt x="1602375" y="801173"/>
                    </a:cubicBezTo>
                    <a:cubicBezTo>
                      <a:pt x="1602375" y="358728"/>
                      <a:pt x="1243668" y="0"/>
                      <a:pt x="801187" y="0"/>
                    </a:cubicBezTo>
                    <a:close/>
                    <a:moveTo>
                      <a:pt x="801187" y="1548936"/>
                    </a:moveTo>
                    <a:cubicBezTo>
                      <a:pt x="388857" y="1548936"/>
                      <a:pt x="53413" y="1213522"/>
                      <a:pt x="53413" y="801198"/>
                    </a:cubicBezTo>
                    <a:cubicBezTo>
                      <a:pt x="53413" y="388851"/>
                      <a:pt x="388857" y="53411"/>
                      <a:pt x="801187" y="53463"/>
                    </a:cubicBezTo>
                    <a:cubicBezTo>
                      <a:pt x="1213518" y="53436"/>
                      <a:pt x="1548963" y="388850"/>
                      <a:pt x="1548963" y="801200"/>
                    </a:cubicBezTo>
                    <a:cubicBezTo>
                      <a:pt x="1548963" y="1213522"/>
                      <a:pt x="1213518" y="1548936"/>
                      <a:pt x="801187" y="1548936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26480" tIns="13238" rIns="26480" bIns="13238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5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25" name="任意多边形: 形状 224"/>
              <p:cNvSpPr/>
              <p:nvPr/>
            </p:nvSpPr>
            <p:spPr>
              <a:xfrm>
                <a:off x="-500239" y="-20898199"/>
                <a:ext cx="27068" cy="27068"/>
              </a:xfrm>
              <a:custGeom>
                <a:avLst/>
                <a:gdLst>
                  <a:gd name="connsiteX0" fmla="*/ 0 w 93470"/>
                  <a:gd name="connsiteY0" fmla="*/ 46735 h 93468"/>
                  <a:gd name="connsiteX1" fmla="*/ 46788 w 93470"/>
                  <a:gd name="connsiteY1" fmla="*/ 93469 h 93468"/>
                  <a:gd name="connsiteX2" fmla="*/ 93471 w 93470"/>
                  <a:gd name="connsiteY2" fmla="*/ 46735 h 93468"/>
                  <a:gd name="connsiteX3" fmla="*/ 46788 w 93470"/>
                  <a:gd name="connsiteY3" fmla="*/ 0 h 93468"/>
                  <a:gd name="connsiteX4" fmla="*/ 0 w 93470"/>
                  <a:gd name="connsiteY4" fmla="*/ 46735 h 93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470" h="93468">
                    <a:moveTo>
                      <a:pt x="0" y="46735"/>
                    </a:moveTo>
                    <a:cubicBezTo>
                      <a:pt x="0" y="72553"/>
                      <a:pt x="20968" y="93469"/>
                      <a:pt x="46788" y="93469"/>
                    </a:cubicBezTo>
                    <a:cubicBezTo>
                      <a:pt x="72607" y="93469"/>
                      <a:pt x="93471" y="72553"/>
                      <a:pt x="93471" y="46735"/>
                    </a:cubicBezTo>
                    <a:cubicBezTo>
                      <a:pt x="93471" y="20915"/>
                      <a:pt x="72607" y="0"/>
                      <a:pt x="46788" y="0"/>
                    </a:cubicBezTo>
                    <a:cubicBezTo>
                      <a:pt x="20968" y="0"/>
                      <a:pt x="0" y="20915"/>
                      <a:pt x="0" y="46735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26480" tIns="13238" rIns="26480" bIns="13238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5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26" name="任意多边形: 形状 225"/>
              <p:cNvSpPr/>
              <p:nvPr/>
            </p:nvSpPr>
            <p:spPr>
              <a:xfrm>
                <a:off x="-569011" y="-20898199"/>
                <a:ext cx="27068" cy="27068"/>
              </a:xfrm>
              <a:custGeom>
                <a:avLst/>
                <a:gdLst>
                  <a:gd name="connsiteX0" fmla="*/ 0 w 93470"/>
                  <a:gd name="connsiteY0" fmla="*/ 46735 h 93468"/>
                  <a:gd name="connsiteX1" fmla="*/ 46683 w 93470"/>
                  <a:gd name="connsiteY1" fmla="*/ 93469 h 93468"/>
                  <a:gd name="connsiteX2" fmla="*/ 93471 w 93470"/>
                  <a:gd name="connsiteY2" fmla="*/ 46735 h 93468"/>
                  <a:gd name="connsiteX3" fmla="*/ 46683 w 93470"/>
                  <a:gd name="connsiteY3" fmla="*/ 0 h 93468"/>
                  <a:gd name="connsiteX4" fmla="*/ 0 w 93470"/>
                  <a:gd name="connsiteY4" fmla="*/ 46735 h 93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470" h="93468">
                    <a:moveTo>
                      <a:pt x="0" y="46735"/>
                    </a:moveTo>
                    <a:cubicBezTo>
                      <a:pt x="0" y="72553"/>
                      <a:pt x="20917" y="93469"/>
                      <a:pt x="46683" y="93469"/>
                    </a:cubicBezTo>
                    <a:cubicBezTo>
                      <a:pt x="72503" y="93469"/>
                      <a:pt x="93471" y="72553"/>
                      <a:pt x="93471" y="46735"/>
                    </a:cubicBezTo>
                    <a:cubicBezTo>
                      <a:pt x="93471" y="20915"/>
                      <a:pt x="72503" y="0"/>
                      <a:pt x="46683" y="0"/>
                    </a:cubicBezTo>
                    <a:cubicBezTo>
                      <a:pt x="20917" y="0"/>
                      <a:pt x="0" y="20915"/>
                      <a:pt x="0" y="46735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26480" tIns="13238" rIns="26480" bIns="13238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5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27" name="任意多边形: 形状 226"/>
              <p:cNvSpPr/>
              <p:nvPr/>
            </p:nvSpPr>
            <p:spPr>
              <a:xfrm>
                <a:off x="-626807" y="-20950849"/>
                <a:ext cx="204193" cy="217627"/>
              </a:xfrm>
              <a:custGeom>
                <a:avLst/>
                <a:gdLst>
                  <a:gd name="connsiteX0" fmla="*/ 661502 w 705107"/>
                  <a:gd name="connsiteY0" fmla="*/ 201701 h 751492"/>
                  <a:gd name="connsiteX1" fmla="*/ 705108 w 705107"/>
                  <a:gd name="connsiteY1" fmla="*/ 198702 h 751492"/>
                  <a:gd name="connsiteX2" fmla="*/ 366481 w 705107"/>
                  <a:gd name="connsiteY2" fmla="*/ 0 h 751492"/>
                  <a:gd name="connsiteX3" fmla="*/ 0 w 705107"/>
                  <a:gd name="connsiteY3" fmla="*/ 321278 h 751492"/>
                  <a:gd name="connsiteX4" fmla="*/ 147145 w 705107"/>
                  <a:gd name="connsiteY4" fmla="*/ 578765 h 751492"/>
                  <a:gd name="connsiteX5" fmla="*/ 74276 w 705107"/>
                  <a:gd name="connsiteY5" fmla="*/ 751492 h 751492"/>
                  <a:gd name="connsiteX6" fmla="*/ 254074 w 705107"/>
                  <a:gd name="connsiteY6" fmla="*/ 626831 h 751492"/>
                  <a:gd name="connsiteX7" fmla="*/ 328143 w 705107"/>
                  <a:gd name="connsiteY7" fmla="*/ 640548 h 751492"/>
                  <a:gd name="connsiteX8" fmla="*/ 319694 w 705107"/>
                  <a:gd name="connsiteY8" fmla="*/ 599292 h 751492"/>
                  <a:gd name="connsiteX9" fmla="*/ 256475 w 705107"/>
                  <a:gd name="connsiteY9" fmla="*/ 585754 h 751492"/>
                  <a:gd name="connsiteX10" fmla="*/ 247191 w 705107"/>
                  <a:gd name="connsiteY10" fmla="*/ 582885 h 751492"/>
                  <a:gd name="connsiteX11" fmla="*/ 164829 w 705107"/>
                  <a:gd name="connsiteY11" fmla="*/ 639974 h 751492"/>
                  <a:gd name="connsiteX12" fmla="*/ 197533 w 705107"/>
                  <a:gd name="connsiteY12" fmla="*/ 562464 h 751492"/>
                  <a:gd name="connsiteX13" fmla="*/ 182458 w 705107"/>
                  <a:gd name="connsiteY13" fmla="*/ 553572 h 751492"/>
                  <a:gd name="connsiteX14" fmla="*/ 40059 w 705107"/>
                  <a:gd name="connsiteY14" fmla="*/ 321280 h 751492"/>
                  <a:gd name="connsiteX15" fmla="*/ 366481 w 705107"/>
                  <a:gd name="connsiteY15" fmla="*/ 40061 h 751492"/>
                  <a:gd name="connsiteX16" fmla="*/ 661502 w 705107"/>
                  <a:gd name="connsiteY16" fmla="*/ 201701 h 751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5107" h="751492">
                    <a:moveTo>
                      <a:pt x="661502" y="201701"/>
                    </a:moveTo>
                    <a:cubicBezTo>
                      <a:pt x="675793" y="200007"/>
                      <a:pt x="690346" y="198963"/>
                      <a:pt x="705108" y="198702"/>
                    </a:cubicBezTo>
                    <a:cubicBezTo>
                      <a:pt x="650026" y="82204"/>
                      <a:pt x="519051" y="0"/>
                      <a:pt x="366481" y="0"/>
                    </a:cubicBezTo>
                    <a:cubicBezTo>
                      <a:pt x="164411" y="0"/>
                      <a:pt x="0" y="144118"/>
                      <a:pt x="0" y="321278"/>
                    </a:cubicBezTo>
                    <a:cubicBezTo>
                      <a:pt x="0" y="423068"/>
                      <a:pt x="54717" y="518156"/>
                      <a:pt x="147145" y="578765"/>
                    </a:cubicBezTo>
                    <a:lnTo>
                      <a:pt x="74276" y="751492"/>
                    </a:lnTo>
                    <a:lnTo>
                      <a:pt x="254074" y="626831"/>
                    </a:lnTo>
                    <a:cubicBezTo>
                      <a:pt x="278485" y="633743"/>
                      <a:pt x="303261" y="638177"/>
                      <a:pt x="328143" y="640548"/>
                    </a:cubicBezTo>
                    <a:cubicBezTo>
                      <a:pt x="324492" y="627040"/>
                      <a:pt x="321571" y="613322"/>
                      <a:pt x="319694" y="599292"/>
                    </a:cubicBezTo>
                    <a:cubicBezTo>
                      <a:pt x="298413" y="596553"/>
                      <a:pt x="277286" y="592198"/>
                      <a:pt x="256475" y="585754"/>
                    </a:cubicBezTo>
                    <a:lnTo>
                      <a:pt x="247191" y="582885"/>
                    </a:lnTo>
                    <a:lnTo>
                      <a:pt x="164829" y="639974"/>
                    </a:lnTo>
                    <a:lnTo>
                      <a:pt x="197533" y="562464"/>
                    </a:lnTo>
                    <a:lnTo>
                      <a:pt x="182458" y="553572"/>
                    </a:lnTo>
                    <a:cubicBezTo>
                      <a:pt x="93316" y="500944"/>
                      <a:pt x="40059" y="414097"/>
                      <a:pt x="40059" y="321280"/>
                    </a:cubicBezTo>
                    <a:cubicBezTo>
                      <a:pt x="40059" y="166208"/>
                      <a:pt x="186527" y="40061"/>
                      <a:pt x="366481" y="40061"/>
                    </a:cubicBezTo>
                    <a:cubicBezTo>
                      <a:pt x="496778" y="40059"/>
                      <a:pt x="609183" y="106354"/>
                      <a:pt x="661502" y="201701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26480" tIns="13238" rIns="26480" bIns="13238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5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28" name="任意多边形: 形状 227"/>
              <p:cNvSpPr/>
              <p:nvPr/>
            </p:nvSpPr>
            <p:spPr>
              <a:xfrm>
                <a:off x="-511947" y="-20870204"/>
                <a:ext cx="183201" cy="189294"/>
              </a:xfrm>
              <a:custGeom>
                <a:avLst/>
                <a:gdLst>
                  <a:gd name="connsiteX0" fmla="*/ 632607 w 632606"/>
                  <a:gd name="connsiteY0" fmla="*/ 277646 h 653666"/>
                  <a:gd name="connsiteX1" fmla="*/ 316303 w 632606"/>
                  <a:gd name="connsiteY1" fmla="*/ 0 h 653666"/>
                  <a:gd name="connsiteX2" fmla="*/ 0 w 632606"/>
                  <a:gd name="connsiteY2" fmla="*/ 277646 h 653666"/>
                  <a:gd name="connsiteX3" fmla="*/ 316303 w 632606"/>
                  <a:gd name="connsiteY3" fmla="*/ 555293 h 653666"/>
                  <a:gd name="connsiteX4" fmla="*/ 411861 w 632606"/>
                  <a:gd name="connsiteY4" fmla="*/ 542096 h 653666"/>
                  <a:gd name="connsiteX5" fmla="*/ 572673 w 632606"/>
                  <a:gd name="connsiteY5" fmla="*/ 653666 h 653666"/>
                  <a:gd name="connsiteX6" fmla="*/ 507420 w 632606"/>
                  <a:gd name="connsiteY6" fmla="*/ 498882 h 653666"/>
                  <a:gd name="connsiteX7" fmla="*/ 632607 w 632606"/>
                  <a:gd name="connsiteY7" fmla="*/ 277646 h 653666"/>
                  <a:gd name="connsiteX8" fmla="*/ 472213 w 632606"/>
                  <a:gd name="connsiteY8" fmla="*/ 473714 h 653666"/>
                  <a:gd name="connsiteX9" fmla="*/ 457085 w 632606"/>
                  <a:gd name="connsiteY9" fmla="*/ 482633 h 653666"/>
                  <a:gd name="connsiteX10" fmla="*/ 482176 w 632606"/>
                  <a:gd name="connsiteY10" fmla="*/ 542094 h 653666"/>
                  <a:gd name="connsiteX11" fmla="*/ 418801 w 632606"/>
                  <a:gd name="connsiteY11" fmla="*/ 498151 h 653666"/>
                  <a:gd name="connsiteX12" fmla="*/ 409517 w 632606"/>
                  <a:gd name="connsiteY12" fmla="*/ 501019 h 653666"/>
                  <a:gd name="connsiteX13" fmla="*/ 316307 w 632606"/>
                  <a:gd name="connsiteY13" fmla="*/ 515234 h 653666"/>
                  <a:gd name="connsiteX14" fmla="*/ 40063 w 632606"/>
                  <a:gd name="connsiteY14" fmla="*/ 277646 h 653666"/>
                  <a:gd name="connsiteX15" fmla="*/ 316307 w 632606"/>
                  <a:gd name="connsiteY15" fmla="*/ 40059 h 653666"/>
                  <a:gd name="connsiteX16" fmla="*/ 592551 w 632606"/>
                  <a:gd name="connsiteY16" fmla="*/ 277646 h 653666"/>
                  <a:gd name="connsiteX17" fmla="*/ 472213 w 632606"/>
                  <a:gd name="connsiteY17" fmla="*/ 473714 h 653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32606" h="653666">
                    <a:moveTo>
                      <a:pt x="632607" y="277646"/>
                    </a:moveTo>
                    <a:cubicBezTo>
                      <a:pt x="632607" y="124558"/>
                      <a:pt x="490678" y="0"/>
                      <a:pt x="316303" y="0"/>
                    </a:cubicBezTo>
                    <a:cubicBezTo>
                      <a:pt x="141879" y="0"/>
                      <a:pt x="0" y="124558"/>
                      <a:pt x="0" y="277646"/>
                    </a:cubicBezTo>
                    <a:cubicBezTo>
                      <a:pt x="0" y="430734"/>
                      <a:pt x="141879" y="555293"/>
                      <a:pt x="316303" y="555293"/>
                    </a:cubicBezTo>
                    <a:cubicBezTo>
                      <a:pt x="348435" y="555293"/>
                      <a:pt x="380564" y="550859"/>
                      <a:pt x="411861" y="542096"/>
                    </a:cubicBezTo>
                    <a:lnTo>
                      <a:pt x="572673" y="653666"/>
                    </a:lnTo>
                    <a:lnTo>
                      <a:pt x="507420" y="498882"/>
                    </a:lnTo>
                    <a:cubicBezTo>
                      <a:pt x="586132" y="446513"/>
                      <a:pt x="632607" y="364962"/>
                      <a:pt x="632607" y="277646"/>
                    </a:cubicBezTo>
                    <a:close/>
                    <a:moveTo>
                      <a:pt x="472213" y="473714"/>
                    </a:moveTo>
                    <a:lnTo>
                      <a:pt x="457085" y="482633"/>
                    </a:lnTo>
                    <a:lnTo>
                      <a:pt x="482176" y="542094"/>
                    </a:lnTo>
                    <a:lnTo>
                      <a:pt x="418801" y="498151"/>
                    </a:lnTo>
                    <a:lnTo>
                      <a:pt x="409517" y="501019"/>
                    </a:lnTo>
                    <a:cubicBezTo>
                      <a:pt x="379055" y="510461"/>
                      <a:pt x="347706" y="515234"/>
                      <a:pt x="316307" y="515234"/>
                    </a:cubicBezTo>
                    <a:cubicBezTo>
                      <a:pt x="163997" y="515234"/>
                      <a:pt x="40063" y="408647"/>
                      <a:pt x="40063" y="277646"/>
                    </a:cubicBezTo>
                    <a:cubicBezTo>
                      <a:pt x="40063" y="146648"/>
                      <a:pt x="163997" y="40059"/>
                      <a:pt x="316307" y="40059"/>
                    </a:cubicBezTo>
                    <a:cubicBezTo>
                      <a:pt x="468617" y="40059"/>
                      <a:pt x="592551" y="146648"/>
                      <a:pt x="592551" y="277646"/>
                    </a:cubicBezTo>
                    <a:cubicBezTo>
                      <a:pt x="592547" y="355990"/>
                      <a:pt x="547531" y="429300"/>
                      <a:pt x="472213" y="473714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26480" tIns="13238" rIns="26480" bIns="13238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5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29" name="任意多边形: 形状 228"/>
              <p:cNvSpPr/>
              <p:nvPr/>
            </p:nvSpPr>
            <p:spPr>
              <a:xfrm>
                <a:off x="-461010" y="-20824381"/>
                <a:ext cx="23188" cy="23198"/>
              </a:xfrm>
              <a:custGeom>
                <a:avLst/>
                <a:gdLst>
                  <a:gd name="connsiteX0" fmla="*/ 40059 w 80066"/>
                  <a:gd name="connsiteY0" fmla="*/ 0 h 80116"/>
                  <a:gd name="connsiteX1" fmla="*/ 0 w 80066"/>
                  <a:gd name="connsiteY1" fmla="*/ 40086 h 80116"/>
                  <a:gd name="connsiteX2" fmla="*/ 40059 w 80066"/>
                  <a:gd name="connsiteY2" fmla="*/ 80117 h 80116"/>
                  <a:gd name="connsiteX3" fmla="*/ 80067 w 80066"/>
                  <a:gd name="connsiteY3" fmla="*/ 40086 h 80116"/>
                  <a:gd name="connsiteX4" fmla="*/ 40059 w 80066"/>
                  <a:gd name="connsiteY4" fmla="*/ 0 h 80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066" h="80116">
                    <a:moveTo>
                      <a:pt x="40059" y="0"/>
                    </a:moveTo>
                    <a:cubicBezTo>
                      <a:pt x="17945" y="0"/>
                      <a:pt x="0" y="17968"/>
                      <a:pt x="0" y="40086"/>
                    </a:cubicBezTo>
                    <a:cubicBezTo>
                      <a:pt x="0" y="62201"/>
                      <a:pt x="17945" y="80117"/>
                      <a:pt x="40059" y="80117"/>
                    </a:cubicBezTo>
                    <a:cubicBezTo>
                      <a:pt x="62176" y="80117"/>
                      <a:pt x="80067" y="62201"/>
                      <a:pt x="80067" y="40086"/>
                    </a:cubicBezTo>
                    <a:cubicBezTo>
                      <a:pt x="80067" y="17970"/>
                      <a:pt x="62176" y="0"/>
                      <a:pt x="40059" y="0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26480" tIns="13238" rIns="26480" bIns="13238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5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0" name="任意多边形: 形状 229"/>
              <p:cNvSpPr/>
              <p:nvPr/>
            </p:nvSpPr>
            <p:spPr>
              <a:xfrm>
                <a:off x="-402174" y="-20824381"/>
                <a:ext cx="23188" cy="23198"/>
              </a:xfrm>
              <a:custGeom>
                <a:avLst/>
                <a:gdLst>
                  <a:gd name="connsiteX0" fmla="*/ 40059 w 80066"/>
                  <a:gd name="connsiteY0" fmla="*/ 0 h 80116"/>
                  <a:gd name="connsiteX1" fmla="*/ 0 w 80066"/>
                  <a:gd name="connsiteY1" fmla="*/ 40086 h 80116"/>
                  <a:gd name="connsiteX2" fmla="*/ 40059 w 80066"/>
                  <a:gd name="connsiteY2" fmla="*/ 80117 h 80116"/>
                  <a:gd name="connsiteX3" fmla="*/ 80067 w 80066"/>
                  <a:gd name="connsiteY3" fmla="*/ 40086 h 80116"/>
                  <a:gd name="connsiteX4" fmla="*/ 40059 w 80066"/>
                  <a:gd name="connsiteY4" fmla="*/ 0 h 80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066" h="80116">
                    <a:moveTo>
                      <a:pt x="40059" y="0"/>
                    </a:moveTo>
                    <a:cubicBezTo>
                      <a:pt x="17943" y="0"/>
                      <a:pt x="0" y="17968"/>
                      <a:pt x="0" y="40086"/>
                    </a:cubicBezTo>
                    <a:cubicBezTo>
                      <a:pt x="0" y="62201"/>
                      <a:pt x="17943" y="80117"/>
                      <a:pt x="40059" y="80117"/>
                    </a:cubicBezTo>
                    <a:cubicBezTo>
                      <a:pt x="62176" y="80117"/>
                      <a:pt x="80067" y="62201"/>
                      <a:pt x="80067" y="40086"/>
                    </a:cubicBezTo>
                    <a:cubicBezTo>
                      <a:pt x="80067" y="17970"/>
                      <a:pt x="62176" y="0"/>
                      <a:pt x="40059" y="0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26480" tIns="13238" rIns="26480" bIns="13238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5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grpSp>
          <p:nvGrpSpPr>
            <p:cNvPr id="210" name="组合 209"/>
            <p:cNvGrpSpPr/>
            <p:nvPr/>
          </p:nvGrpSpPr>
          <p:grpSpPr>
            <a:xfrm>
              <a:off x="-130712" y="-21069766"/>
              <a:ext cx="464037" cy="464037"/>
              <a:chOff x="25584" y="-21069766"/>
              <a:chExt cx="464037" cy="464037"/>
            </a:xfrm>
            <a:solidFill>
              <a:srgbClr val="D2A991"/>
            </a:solidFill>
          </p:grpSpPr>
          <p:grpSp>
            <p:nvGrpSpPr>
              <p:cNvPr id="220" name="组合 219"/>
              <p:cNvGrpSpPr/>
              <p:nvPr/>
            </p:nvGrpSpPr>
            <p:grpSpPr>
              <a:xfrm>
                <a:off x="123279" y="-20971971"/>
                <a:ext cx="268649" cy="268221"/>
                <a:chOff x="534781" y="-23405144"/>
                <a:chExt cx="329419" cy="328915"/>
              </a:xfrm>
              <a:grpFill/>
            </p:grpSpPr>
            <p:sp>
              <p:nvSpPr>
                <p:cNvPr id="222" name="任意多边形: 形状 221"/>
                <p:cNvSpPr/>
                <p:nvPr/>
              </p:nvSpPr>
              <p:spPr>
                <a:xfrm>
                  <a:off x="534781" y="-23364910"/>
                  <a:ext cx="294744" cy="288681"/>
                </a:xfrm>
                <a:custGeom>
                  <a:avLst/>
                  <a:gdLst>
                    <a:gd name="connsiteX0" fmla="*/ 480644 w 1017846"/>
                    <a:gd name="connsiteY0" fmla="*/ 996855 h 996854"/>
                    <a:gd name="connsiteX1" fmla="*/ 463938 w 1017846"/>
                    <a:gd name="connsiteY1" fmla="*/ 996855 h 996854"/>
                    <a:gd name="connsiteX2" fmla="*/ 2305 w 1017846"/>
                    <a:gd name="connsiteY2" fmla="*/ 624468 h 996854"/>
                    <a:gd name="connsiteX3" fmla="*/ 81182 w 1017846"/>
                    <a:gd name="connsiteY3" fmla="*/ 310762 h 996854"/>
                    <a:gd name="connsiteX4" fmla="*/ 400709 w 1017846"/>
                    <a:gd name="connsiteY4" fmla="*/ 22242 h 996854"/>
                    <a:gd name="connsiteX5" fmla="*/ 496081 w 1017846"/>
                    <a:gd name="connsiteY5" fmla="*/ 236 h 996854"/>
                    <a:gd name="connsiteX6" fmla="*/ 610485 w 1017846"/>
                    <a:gd name="connsiteY6" fmla="*/ 71632 h 996854"/>
                    <a:gd name="connsiteX7" fmla="*/ 631632 w 1017846"/>
                    <a:gd name="connsiteY7" fmla="*/ 173348 h 996854"/>
                    <a:gd name="connsiteX8" fmla="*/ 750899 w 1017846"/>
                    <a:gd name="connsiteY8" fmla="*/ 145230 h 996854"/>
                    <a:gd name="connsiteX9" fmla="*/ 858959 w 1017846"/>
                    <a:gd name="connsiteY9" fmla="*/ 192664 h 996854"/>
                    <a:gd name="connsiteX10" fmla="*/ 872916 w 1017846"/>
                    <a:gd name="connsiteY10" fmla="*/ 376291 h 996854"/>
                    <a:gd name="connsiteX11" fmla="*/ 1004449 w 1017846"/>
                    <a:gd name="connsiteY11" fmla="*/ 529109 h 996854"/>
                    <a:gd name="connsiteX12" fmla="*/ 998739 w 1017846"/>
                    <a:gd name="connsiteY12" fmla="*/ 703199 h 996854"/>
                    <a:gd name="connsiteX13" fmla="*/ 509827 w 1017846"/>
                    <a:gd name="connsiteY13" fmla="*/ 996610 h 996854"/>
                    <a:gd name="connsiteX14" fmla="*/ 480644 w 1017846"/>
                    <a:gd name="connsiteY14" fmla="*/ 996610 h 996854"/>
                    <a:gd name="connsiteX15" fmla="*/ 496081 w 1017846"/>
                    <a:gd name="connsiteY15" fmla="*/ 49138 h 996854"/>
                    <a:gd name="connsiteX16" fmla="*/ 415089 w 1017846"/>
                    <a:gd name="connsiteY16" fmla="*/ 68454 h 996854"/>
                    <a:gd name="connsiteX17" fmla="*/ 116074 w 1017846"/>
                    <a:gd name="connsiteY17" fmla="*/ 338636 h 996854"/>
                    <a:gd name="connsiteX18" fmla="*/ 44175 w 1017846"/>
                    <a:gd name="connsiteY18" fmla="*/ 618110 h 996854"/>
                    <a:gd name="connsiteX19" fmla="*/ 465418 w 1017846"/>
                    <a:gd name="connsiteY19" fmla="*/ 947953 h 996854"/>
                    <a:gd name="connsiteX20" fmla="*/ 510672 w 1017846"/>
                    <a:gd name="connsiteY20" fmla="*/ 947953 h 996854"/>
                    <a:gd name="connsiteX21" fmla="*/ 961098 w 1017846"/>
                    <a:gd name="connsiteY21" fmla="*/ 683150 h 996854"/>
                    <a:gd name="connsiteX22" fmla="*/ 966173 w 1017846"/>
                    <a:gd name="connsiteY22" fmla="*/ 547692 h 996854"/>
                    <a:gd name="connsiteX23" fmla="*/ 836966 w 1017846"/>
                    <a:gd name="connsiteY23" fmla="*/ 409788 h 996854"/>
                    <a:gd name="connsiteX24" fmla="*/ 817088 w 1017846"/>
                    <a:gd name="connsiteY24" fmla="*/ 398052 h 996854"/>
                    <a:gd name="connsiteX25" fmla="*/ 827027 w 1017846"/>
                    <a:gd name="connsiteY25" fmla="*/ 375557 h 996854"/>
                    <a:gd name="connsiteX26" fmla="*/ 829354 w 1017846"/>
                    <a:gd name="connsiteY26" fmla="*/ 225918 h 996854"/>
                    <a:gd name="connsiteX27" fmla="*/ 751745 w 1017846"/>
                    <a:gd name="connsiteY27" fmla="*/ 193398 h 996854"/>
                    <a:gd name="connsiteX28" fmla="*/ 616829 w 1017846"/>
                    <a:gd name="connsiteY28" fmla="*/ 232764 h 996854"/>
                    <a:gd name="connsiteX29" fmla="*/ 612388 w 1017846"/>
                    <a:gd name="connsiteY29" fmla="*/ 235209 h 996854"/>
                    <a:gd name="connsiteX30" fmla="*/ 584897 w 1017846"/>
                    <a:gd name="connsiteY30" fmla="*/ 235209 h 996854"/>
                    <a:gd name="connsiteX31" fmla="*/ 584897 w 1017846"/>
                    <a:gd name="connsiteY31" fmla="*/ 208313 h 996854"/>
                    <a:gd name="connsiteX32" fmla="*/ 585955 w 1017846"/>
                    <a:gd name="connsiteY32" fmla="*/ 203667 h 996854"/>
                    <a:gd name="connsiteX33" fmla="*/ 589973 w 1017846"/>
                    <a:gd name="connsiteY33" fmla="*/ 181172 h 996854"/>
                    <a:gd name="connsiteX34" fmla="*/ 589973 w 1017846"/>
                    <a:gd name="connsiteY34" fmla="*/ 177994 h 996854"/>
                    <a:gd name="connsiteX35" fmla="*/ 573478 w 1017846"/>
                    <a:gd name="connsiteY35" fmla="*/ 95350 h 996854"/>
                    <a:gd name="connsiteX36" fmla="*/ 496081 w 1017846"/>
                    <a:gd name="connsiteY36" fmla="*/ 49138 h 996854"/>
                    <a:gd name="connsiteX37" fmla="*/ 442791 w 1017846"/>
                    <a:gd name="connsiteY37" fmla="*/ 826921 h 996854"/>
                    <a:gd name="connsiteX38" fmla="*/ 434121 w 1017846"/>
                    <a:gd name="connsiteY38" fmla="*/ 826921 h 996854"/>
                    <a:gd name="connsiteX39" fmla="*/ 283134 w 1017846"/>
                    <a:gd name="connsiteY39" fmla="*/ 782420 h 996854"/>
                    <a:gd name="connsiteX40" fmla="*/ 196855 w 1017846"/>
                    <a:gd name="connsiteY40" fmla="*/ 632047 h 996854"/>
                    <a:gd name="connsiteX41" fmla="*/ 266216 w 1017846"/>
                    <a:gd name="connsiteY41" fmla="*/ 446954 h 996854"/>
                    <a:gd name="connsiteX42" fmla="*/ 440254 w 1017846"/>
                    <a:gd name="connsiteY42" fmla="*/ 354774 h 996854"/>
                    <a:gd name="connsiteX43" fmla="*/ 478952 w 1017846"/>
                    <a:gd name="connsiteY43" fmla="*/ 351106 h 996854"/>
                    <a:gd name="connsiteX44" fmla="*/ 639244 w 1017846"/>
                    <a:gd name="connsiteY44" fmla="*/ 394384 h 996854"/>
                    <a:gd name="connsiteX45" fmla="*/ 727215 w 1017846"/>
                    <a:gd name="connsiteY45" fmla="*/ 548670 h 996854"/>
                    <a:gd name="connsiteX46" fmla="*/ 661237 w 1017846"/>
                    <a:gd name="connsiteY46" fmla="*/ 737675 h 996854"/>
                    <a:gd name="connsiteX47" fmla="*/ 483605 w 1017846"/>
                    <a:gd name="connsiteY47" fmla="*/ 824965 h 996854"/>
                    <a:gd name="connsiteX48" fmla="*/ 442791 w 1017846"/>
                    <a:gd name="connsiteY48" fmla="*/ 826921 h 996854"/>
                    <a:gd name="connsiteX49" fmla="*/ 478952 w 1017846"/>
                    <a:gd name="connsiteY49" fmla="*/ 399275 h 996854"/>
                    <a:gd name="connsiteX50" fmla="*/ 445752 w 1017846"/>
                    <a:gd name="connsiteY50" fmla="*/ 402698 h 996854"/>
                    <a:gd name="connsiteX51" fmla="*/ 294130 w 1017846"/>
                    <a:gd name="connsiteY51" fmla="*/ 482897 h 996854"/>
                    <a:gd name="connsiteX52" fmla="*/ 238725 w 1017846"/>
                    <a:gd name="connsiteY52" fmla="*/ 626668 h 996854"/>
                    <a:gd name="connsiteX53" fmla="*/ 305972 w 1017846"/>
                    <a:gd name="connsiteY53" fmla="*/ 740365 h 996854"/>
                    <a:gd name="connsiteX54" fmla="*/ 434333 w 1017846"/>
                    <a:gd name="connsiteY54" fmla="*/ 777041 h 996854"/>
                    <a:gd name="connsiteX55" fmla="*/ 442791 w 1017846"/>
                    <a:gd name="connsiteY55" fmla="*/ 777041 h 996854"/>
                    <a:gd name="connsiteX56" fmla="*/ 478106 w 1017846"/>
                    <a:gd name="connsiteY56" fmla="*/ 774841 h 996854"/>
                    <a:gd name="connsiteX57" fmla="*/ 632266 w 1017846"/>
                    <a:gd name="connsiteY57" fmla="*/ 701243 h 996854"/>
                    <a:gd name="connsiteX58" fmla="*/ 685133 w 1017846"/>
                    <a:gd name="connsiteY58" fmla="*/ 554538 h 996854"/>
                    <a:gd name="connsiteX59" fmla="*/ 617252 w 1017846"/>
                    <a:gd name="connsiteY59" fmla="*/ 436195 h 996854"/>
                    <a:gd name="connsiteX60" fmla="*/ 478952 w 1017846"/>
                    <a:gd name="connsiteY60" fmla="*/ 399275 h 996854"/>
                    <a:gd name="connsiteX61" fmla="*/ 410014 w 1017846"/>
                    <a:gd name="connsiteY61" fmla="*/ 722027 h 996854"/>
                    <a:gd name="connsiteX62" fmla="*/ 407476 w 1017846"/>
                    <a:gd name="connsiteY62" fmla="*/ 722027 h 996854"/>
                    <a:gd name="connsiteX63" fmla="*/ 306799 w 1017846"/>
                    <a:gd name="connsiteY63" fmla="*/ 617213 h 996854"/>
                    <a:gd name="connsiteX64" fmla="*/ 320775 w 1017846"/>
                    <a:gd name="connsiteY64" fmla="*/ 553560 h 996854"/>
                    <a:gd name="connsiteX65" fmla="*/ 391616 w 1017846"/>
                    <a:gd name="connsiteY65" fmla="*/ 495856 h 996854"/>
                    <a:gd name="connsiteX66" fmla="*/ 418473 w 1017846"/>
                    <a:gd name="connsiteY66" fmla="*/ 491943 h 996854"/>
                    <a:gd name="connsiteX67" fmla="*/ 518946 w 1017846"/>
                    <a:gd name="connsiteY67" fmla="*/ 597018 h 996854"/>
                    <a:gd name="connsiteX68" fmla="*/ 499465 w 1017846"/>
                    <a:gd name="connsiteY68" fmla="*/ 669702 h 996854"/>
                    <a:gd name="connsiteX69" fmla="*/ 434121 w 1017846"/>
                    <a:gd name="connsiteY69" fmla="*/ 718603 h 996854"/>
                    <a:gd name="connsiteX70" fmla="*/ 410014 w 1017846"/>
                    <a:gd name="connsiteY70" fmla="*/ 722027 h 996854"/>
                    <a:gd name="connsiteX71" fmla="*/ 415935 w 1017846"/>
                    <a:gd name="connsiteY71" fmla="*/ 539867 h 996854"/>
                    <a:gd name="connsiteX72" fmla="*/ 401555 w 1017846"/>
                    <a:gd name="connsiteY72" fmla="*/ 542068 h 996854"/>
                    <a:gd name="connsiteX73" fmla="*/ 356936 w 1017846"/>
                    <a:gd name="connsiteY73" fmla="*/ 578744 h 996854"/>
                    <a:gd name="connsiteX74" fmla="*/ 350169 w 1017846"/>
                    <a:gd name="connsiteY74" fmla="*/ 624223 h 996854"/>
                    <a:gd name="connsiteX75" fmla="*/ 407476 w 1017846"/>
                    <a:gd name="connsiteY75" fmla="*/ 673125 h 996854"/>
                    <a:gd name="connsiteX76" fmla="*/ 410014 w 1017846"/>
                    <a:gd name="connsiteY76" fmla="*/ 673125 h 996854"/>
                    <a:gd name="connsiteX77" fmla="*/ 424394 w 1017846"/>
                    <a:gd name="connsiteY77" fmla="*/ 670680 h 996854"/>
                    <a:gd name="connsiteX78" fmla="*/ 465207 w 1017846"/>
                    <a:gd name="connsiteY78" fmla="*/ 639872 h 996854"/>
                    <a:gd name="connsiteX79" fmla="*/ 475569 w 1017846"/>
                    <a:gd name="connsiteY79" fmla="*/ 588525 h 996854"/>
                    <a:gd name="connsiteX80" fmla="*/ 416146 w 1017846"/>
                    <a:gd name="connsiteY80" fmla="*/ 539623 h 996854"/>
                    <a:gd name="connsiteX81" fmla="*/ 949044 w 1017846"/>
                    <a:gd name="connsiteY81" fmla="*/ 279221 h 996854"/>
                    <a:gd name="connsiteX82" fmla="*/ 941854 w 1017846"/>
                    <a:gd name="connsiteY82" fmla="*/ 277754 h 996854"/>
                    <a:gd name="connsiteX83" fmla="*/ 930435 w 1017846"/>
                    <a:gd name="connsiteY83" fmla="*/ 246456 h 996854"/>
                    <a:gd name="connsiteX84" fmla="*/ 915209 w 1017846"/>
                    <a:gd name="connsiteY84" fmla="*/ 132026 h 996854"/>
                    <a:gd name="connsiteX85" fmla="*/ 803555 w 1017846"/>
                    <a:gd name="connsiteY85" fmla="*/ 96572 h 996854"/>
                    <a:gd name="connsiteX86" fmla="*/ 776804 w 1017846"/>
                    <a:gd name="connsiteY86" fmla="*/ 81046 h 996854"/>
                    <a:gd name="connsiteX87" fmla="*/ 790232 w 1017846"/>
                    <a:gd name="connsiteY87" fmla="*/ 50116 h 996854"/>
                    <a:gd name="connsiteX88" fmla="*/ 947775 w 1017846"/>
                    <a:gd name="connsiteY88" fmla="*/ 101218 h 996854"/>
                    <a:gd name="connsiteX89" fmla="*/ 968922 w 1017846"/>
                    <a:gd name="connsiteY89" fmla="*/ 263328 h 996854"/>
                    <a:gd name="connsiteX90" fmla="*/ 949044 w 1017846"/>
                    <a:gd name="connsiteY90" fmla="*/ 279221 h 9968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1017846" h="996854">
                      <a:moveTo>
                        <a:pt x="480644" y="996855"/>
                      </a:moveTo>
                      <a:lnTo>
                        <a:pt x="463938" y="996855"/>
                      </a:lnTo>
                      <a:cubicBezTo>
                        <a:pt x="191357" y="984874"/>
                        <a:pt x="23029" y="849905"/>
                        <a:pt x="2305" y="624468"/>
                      </a:cubicBezTo>
                      <a:cubicBezTo>
                        <a:pt x="190" y="610041"/>
                        <a:pt x="-16093" y="467248"/>
                        <a:pt x="81182" y="310762"/>
                      </a:cubicBezTo>
                      <a:cubicBezTo>
                        <a:pt x="81182" y="309295"/>
                        <a:pt x="201719" y="104886"/>
                        <a:pt x="400709" y="22242"/>
                      </a:cubicBezTo>
                      <a:cubicBezTo>
                        <a:pt x="431192" y="8713"/>
                        <a:pt x="463442" y="1272"/>
                        <a:pt x="496081" y="236"/>
                      </a:cubicBezTo>
                      <a:cubicBezTo>
                        <a:pt x="542818" y="-2862"/>
                        <a:pt x="587075" y="24758"/>
                        <a:pt x="610485" y="71632"/>
                      </a:cubicBezTo>
                      <a:cubicBezTo>
                        <a:pt x="624697" y="102996"/>
                        <a:pt x="631962" y="137943"/>
                        <a:pt x="631632" y="173348"/>
                      </a:cubicBezTo>
                      <a:cubicBezTo>
                        <a:pt x="669764" y="156393"/>
                        <a:pt x="710070" y="146891"/>
                        <a:pt x="750899" y="145230"/>
                      </a:cubicBezTo>
                      <a:cubicBezTo>
                        <a:pt x="791076" y="142840"/>
                        <a:pt x="830277" y="160048"/>
                        <a:pt x="858959" y="192664"/>
                      </a:cubicBezTo>
                      <a:cubicBezTo>
                        <a:pt x="895331" y="236432"/>
                        <a:pt x="901252" y="302449"/>
                        <a:pt x="872916" y="376291"/>
                      </a:cubicBezTo>
                      <a:cubicBezTo>
                        <a:pt x="916690" y="403431"/>
                        <a:pt x="978650" y="452822"/>
                        <a:pt x="1004449" y="529109"/>
                      </a:cubicBezTo>
                      <a:cubicBezTo>
                        <a:pt x="1024127" y="585421"/>
                        <a:pt x="1022049" y="648773"/>
                        <a:pt x="998739" y="703199"/>
                      </a:cubicBezTo>
                      <a:cubicBezTo>
                        <a:pt x="923668" y="895628"/>
                        <a:pt x="695918" y="996610"/>
                        <a:pt x="509827" y="996610"/>
                      </a:cubicBezTo>
                      <a:lnTo>
                        <a:pt x="480644" y="996610"/>
                      </a:lnTo>
                      <a:close/>
                      <a:moveTo>
                        <a:pt x="496081" y="49138"/>
                      </a:moveTo>
                      <a:cubicBezTo>
                        <a:pt x="468339" y="50286"/>
                        <a:pt x="440960" y="56816"/>
                        <a:pt x="415089" y="68454"/>
                      </a:cubicBezTo>
                      <a:cubicBezTo>
                        <a:pt x="228998" y="145474"/>
                        <a:pt x="117132" y="337414"/>
                        <a:pt x="116074" y="338636"/>
                      </a:cubicBezTo>
                      <a:cubicBezTo>
                        <a:pt x="26624" y="482163"/>
                        <a:pt x="43330" y="612486"/>
                        <a:pt x="44175" y="618110"/>
                      </a:cubicBezTo>
                      <a:cubicBezTo>
                        <a:pt x="62785" y="821053"/>
                        <a:pt x="213349" y="937928"/>
                        <a:pt x="465418" y="947953"/>
                      </a:cubicBezTo>
                      <a:lnTo>
                        <a:pt x="510672" y="947953"/>
                      </a:lnTo>
                      <a:cubicBezTo>
                        <a:pt x="683230" y="947953"/>
                        <a:pt x="893428" y="856996"/>
                        <a:pt x="961098" y="683150"/>
                      </a:cubicBezTo>
                      <a:cubicBezTo>
                        <a:pt x="979656" y="640972"/>
                        <a:pt x="981507" y="591567"/>
                        <a:pt x="966173" y="547692"/>
                      </a:cubicBezTo>
                      <a:cubicBezTo>
                        <a:pt x="939528" y="472383"/>
                        <a:pt x="866995" y="425437"/>
                        <a:pt x="836966" y="409788"/>
                      </a:cubicBezTo>
                      <a:lnTo>
                        <a:pt x="817088" y="398052"/>
                      </a:lnTo>
                      <a:lnTo>
                        <a:pt x="827027" y="375557"/>
                      </a:lnTo>
                      <a:cubicBezTo>
                        <a:pt x="843733" y="338636"/>
                        <a:pt x="865937" y="269929"/>
                        <a:pt x="829354" y="225918"/>
                      </a:cubicBezTo>
                      <a:cubicBezTo>
                        <a:pt x="808537" y="203040"/>
                        <a:pt x="780405" y="191251"/>
                        <a:pt x="751745" y="193398"/>
                      </a:cubicBezTo>
                      <a:cubicBezTo>
                        <a:pt x="705007" y="196401"/>
                        <a:pt x="659203" y="209766"/>
                        <a:pt x="616829" y="232764"/>
                      </a:cubicBezTo>
                      <a:lnTo>
                        <a:pt x="612388" y="235209"/>
                      </a:lnTo>
                      <a:lnTo>
                        <a:pt x="584897" y="235209"/>
                      </a:lnTo>
                      <a:lnTo>
                        <a:pt x="584897" y="208313"/>
                      </a:lnTo>
                      <a:lnTo>
                        <a:pt x="585955" y="203667"/>
                      </a:lnTo>
                      <a:cubicBezTo>
                        <a:pt x="587223" y="196821"/>
                        <a:pt x="588704" y="188997"/>
                        <a:pt x="589973" y="181172"/>
                      </a:cubicBezTo>
                      <a:lnTo>
                        <a:pt x="589973" y="177994"/>
                      </a:lnTo>
                      <a:cubicBezTo>
                        <a:pt x="590679" y="149268"/>
                        <a:pt x="585000" y="120813"/>
                        <a:pt x="573478" y="95350"/>
                      </a:cubicBezTo>
                      <a:cubicBezTo>
                        <a:pt x="557501" y="64031"/>
                        <a:pt x="527416" y="46068"/>
                        <a:pt x="496081" y="49138"/>
                      </a:cubicBezTo>
                      <a:close/>
                      <a:moveTo>
                        <a:pt x="442791" y="826921"/>
                      </a:moveTo>
                      <a:lnTo>
                        <a:pt x="434121" y="826921"/>
                      </a:lnTo>
                      <a:cubicBezTo>
                        <a:pt x="381150" y="829055"/>
                        <a:pt x="328758" y="813613"/>
                        <a:pt x="283134" y="782420"/>
                      </a:cubicBezTo>
                      <a:cubicBezTo>
                        <a:pt x="235850" y="750371"/>
                        <a:pt x="204010" y="694878"/>
                        <a:pt x="196855" y="632047"/>
                      </a:cubicBezTo>
                      <a:cubicBezTo>
                        <a:pt x="191943" y="560857"/>
                        <a:pt x="217935" y="491495"/>
                        <a:pt x="266216" y="446954"/>
                      </a:cubicBezTo>
                      <a:cubicBezTo>
                        <a:pt x="315245" y="397318"/>
                        <a:pt x="375725" y="365285"/>
                        <a:pt x="440254" y="354774"/>
                      </a:cubicBezTo>
                      <a:cubicBezTo>
                        <a:pt x="453076" y="352632"/>
                        <a:pt x="466000" y="351407"/>
                        <a:pt x="478952" y="351106"/>
                      </a:cubicBezTo>
                      <a:cubicBezTo>
                        <a:pt x="534774" y="348641"/>
                        <a:pt x="590140" y="363589"/>
                        <a:pt x="639244" y="394384"/>
                      </a:cubicBezTo>
                      <a:cubicBezTo>
                        <a:pt x="687126" y="427919"/>
                        <a:pt x="719428" y="484571"/>
                        <a:pt x="727215" y="548670"/>
                      </a:cubicBezTo>
                      <a:cubicBezTo>
                        <a:pt x="732796" y="620275"/>
                        <a:pt x="708243" y="690612"/>
                        <a:pt x="661237" y="737675"/>
                      </a:cubicBezTo>
                      <a:cubicBezTo>
                        <a:pt x="610870" y="786584"/>
                        <a:pt x="549014" y="816980"/>
                        <a:pt x="483605" y="824965"/>
                      </a:cubicBezTo>
                      <a:cubicBezTo>
                        <a:pt x="470044" y="826518"/>
                        <a:pt x="456417" y="827171"/>
                        <a:pt x="442791" y="826921"/>
                      </a:cubicBezTo>
                      <a:close/>
                      <a:moveTo>
                        <a:pt x="478952" y="399275"/>
                      </a:moveTo>
                      <a:cubicBezTo>
                        <a:pt x="467833" y="399573"/>
                        <a:pt x="456742" y="400717"/>
                        <a:pt x="445752" y="402698"/>
                      </a:cubicBezTo>
                      <a:cubicBezTo>
                        <a:pt x="389548" y="411840"/>
                        <a:pt x="336863" y="439707"/>
                        <a:pt x="294130" y="482897"/>
                      </a:cubicBezTo>
                      <a:cubicBezTo>
                        <a:pt x="256275" y="517313"/>
                        <a:pt x="235543" y="571109"/>
                        <a:pt x="238725" y="626668"/>
                      </a:cubicBezTo>
                      <a:cubicBezTo>
                        <a:pt x="244704" y="674563"/>
                        <a:pt x="269538" y="716552"/>
                        <a:pt x="305972" y="740365"/>
                      </a:cubicBezTo>
                      <a:cubicBezTo>
                        <a:pt x="344790" y="766689"/>
                        <a:pt x="389378" y="779430"/>
                        <a:pt x="434333" y="777041"/>
                      </a:cubicBezTo>
                      <a:lnTo>
                        <a:pt x="442791" y="777041"/>
                      </a:lnTo>
                      <a:cubicBezTo>
                        <a:pt x="454845" y="777041"/>
                        <a:pt x="467956" y="777041"/>
                        <a:pt x="478106" y="774841"/>
                      </a:cubicBezTo>
                      <a:cubicBezTo>
                        <a:pt x="534690" y="768627"/>
                        <a:pt x="588374" y="742997"/>
                        <a:pt x="632266" y="701243"/>
                      </a:cubicBezTo>
                      <a:cubicBezTo>
                        <a:pt x="669176" y="664941"/>
                        <a:pt x="688829" y="610404"/>
                        <a:pt x="685133" y="554538"/>
                      </a:cubicBezTo>
                      <a:cubicBezTo>
                        <a:pt x="679061" y="505289"/>
                        <a:pt x="654128" y="461822"/>
                        <a:pt x="617252" y="436195"/>
                      </a:cubicBezTo>
                      <a:cubicBezTo>
                        <a:pt x="574906" y="409599"/>
                        <a:pt x="527096" y="396835"/>
                        <a:pt x="478952" y="399275"/>
                      </a:cubicBezTo>
                      <a:close/>
                      <a:moveTo>
                        <a:pt x="410014" y="722027"/>
                      </a:moveTo>
                      <a:lnTo>
                        <a:pt x="407476" y="722027"/>
                      </a:lnTo>
                      <a:cubicBezTo>
                        <a:pt x="354643" y="725228"/>
                        <a:pt x="309568" y="678302"/>
                        <a:pt x="306799" y="617213"/>
                      </a:cubicBezTo>
                      <a:cubicBezTo>
                        <a:pt x="305785" y="594850"/>
                        <a:pt x="310658" y="572656"/>
                        <a:pt x="320775" y="553560"/>
                      </a:cubicBezTo>
                      <a:cubicBezTo>
                        <a:pt x="336812" y="524197"/>
                        <a:pt x="362305" y="503432"/>
                        <a:pt x="391616" y="495856"/>
                      </a:cubicBezTo>
                      <a:cubicBezTo>
                        <a:pt x="400422" y="493448"/>
                        <a:pt x="409425" y="492136"/>
                        <a:pt x="418473" y="491943"/>
                      </a:cubicBezTo>
                      <a:cubicBezTo>
                        <a:pt x="471312" y="488879"/>
                        <a:pt x="516296" y="535923"/>
                        <a:pt x="518946" y="597018"/>
                      </a:cubicBezTo>
                      <a:cubicBezTo>
                        <a:pt x="520079" y="623146"/>
                        <a:pt x="513178" y="648894"/>
                        <a:pt x="499465" y="669702"/>
                      </a:cubicBezTo>
                      <a:cubicBezTo>
                        <a:pt x="483410" y="694473"/>
                        <a:pt x="460241" y="711812"/>
                        <a:pt x="434121" y="718603"/>
                      </a:cubicBezTo>
                      <a:cubicBezTo>
                        <a:pt x="426232" y="720849"/>
                        <a:pt x="418139" y="721998"/>
                        <a:pt x="410014" y="722027"/>
                      </a:cubicBezTo>
                      <a:close/>
                      <a:moveTo>
                        <a:pt x="415935" y="539867"/>
                      </a:moveTo>
                      <a:cubicBezTo>
                        <a:pt x="411085" y="539963"/>
                        <a:pt x="406260" y="540701"/>
                        <a:pt x="401555" y="542068"/>
                      </a:cubicBezTo>
                      <a:cubicBezTo>
                        <a:pt x="383062" y="546962"/>
                        <a:pt x="367010" y="560156"/>
                        <a:pt x="356936" y="578744"/>
                      </a:cubicBezTo>
                      <a:cubicBezTo>
                        <a:pt x="349753" y="592354"/>
                        <a:pt x="347333" y="608620"/>
                        <a:pt x="350169" y="624223"/>
                      </a:cubicBezTo>
                      <a:cubicBezTo>
                        <a:pt x="356555" y="654384"/>
                        <a:pt x="380668" y="674960"/>
                        <a:pt x="407476" y="673125"/>
                      </a:cubicBezTo>
                      <a:lnTo>
                        <a:pt x="410014" y="673125"/>
                      </a:lnTo>
                      <a:cubicBezTo>
                        <a:pt x="414877" y="673016"/>
                        <a:pt x="419709" y="672195"/>
                        <a:pt x="424394" y="670680"/>
                      </a:cubicBezTo>
                      <a:cubicBezTo>
                        <a:pt x="440707" y="666276"/>
                        <a:pt x="455157" y="655368"/>
                        <a:pt x="465207" y="639872"/>
                      </a:cubicBezTo>
                      <a:cubicBezTo>
                        <a:pt x="474875" y="625269"/>
                        <a:pt x="478649" y="606567"/>
                        <a:pt x="475569" y="588525"/>
                      </a:cubicBezTo>
                      <a:cubicBezTo>
                        <a:pt x="468670" y="557694"/>
                        <a:pt x="443599" y="537063"/>
                        <a:pt x="416146" y="539623"/>
                      </a:cubicBezTo>
                      <a:close/>
                      <a:moveTo>
                        <a:pt x="949044" y="279221"/>
                      </a:moveTo>
                      <a:cubicBezTo>
                        <a:pt x="946592" y="279217"/>
                        <a:pt x="944159" y="278721"/>
                        <a:pt x="941854" y="277754"/>
                      </a:cubicBezTo>
                      <a:cubicBezTo>
                        <a:pt x="931379" y="272580"/>
                        <a:pt x="926330" y="258742"/>
                        <a:pt x="930435" y="246456"/>
                      </a:cubicBezTo>
                      <a:cubicBezTo>
                        <a:pt x="941369" y="207682"/>
                        <a:pt x="935718" y="165207"/>
                        <a:pt x="915209" y="132026"/>
                      </a:cubicBezTo>
                      <a:cubicBezTo>
                        <a:pt x="887805" y="94845"/>
                        <a:pt x="843539" y="80789"/>
                        <a:pt x="803555" y="96572"/>
                      </a:cubicBezTo>
                      <a:cubicBezTo>
                        <a:pt x="792460" y="100826"/>
                        <a:pt x="780483" y="93875"/>
                        <a:pt x="776804" y="81046"/>
                      </a:cubicBezTo>
                      <a:cubicBezTo>
                        <a:pt x="773125" y="68217"/>
                        <a:pt x="779137" y="54369"/>
                        <a:pt x="790232" y="50116"/>
                      </a:cubicBezTo>
                      <a:cubicBezTo>
                        <a:pt x="846837" y="28013"/>
                        <a:pt x="909372" y="48298"/>
                        <a:pt x="947775" y="101218"/>
                      </a:cubicBezTo>
                      <a:cubicBezTo>
                        <a:pt x="977623" y="147863"/>
                        <a:pt x="985543" y="208578"/>
                        <a:pt x="968922" y="263328"/>
                      </a:cubicBezTo>
                      <a:cubicBezTo>
                        <a:pt x="965825" y="272912"/>
                        <a:pt x="957893" y="279254"/>
                        <a:pt x="949044" y="279221"/>
                      </a:cubicBezTo>
                      <a:close/>
                    </a:path>
                  </a:pathLst>
                </a:custGeom>
                <a:grpFill/>
                <a:ln w="1609" cap="flat">
                  <a:noFill/>
                  <a:prstDash val="solid"/>
                  <a:miter/>
                </a:ln>
                <a:effectLst/>
              </p:spPr>
              <p:txBody>
                <a:bodyPr lIns="26480" tIns="13238" rIns="26480" bIns="13238"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52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223" name="任意多边形: 形状 222"/>
                <p:cNvSpPr/>
                <p:nvPr/>
              </p:nvSpPr>
              <p:spPr>
                <a:xfrm>
                  <a:off x="746428" y="-23405144"/>
                  <a:ext cx="117772" cy="149912"/>
                </a:xfrm>
                <a:custGeom>
                  <a:avLst/>
                  <a:gdLst>
                    <a:gd name="connsiteX0" fmla="*/ 365378 w 406699"/>
                    <a:gd name="connsiteY0" fmla="*/ 517654 h 517663"/>
                    <a:gd name="connsiteX1" fmla="*/ 358188 w 406699"/>
                    <a:gd name="connsiteY1" fmla="*/ 516187 h 517663"/>
                    <a:gd name="connsiteX2" fmla="*/ 345500 w 406699"/>
                    <a:gd name="connsiteY2" fmla="*/ 484889 h 517663"/>
                    <a:gd name="connsiteX3" fmla="*/ 364321 w 406699"/>
                    <a:gd name="connsiteY3" fmla="*/ 357011 h 517663"/>
                    <a:gd name="connsiteX4" fmla="*/ 284174 w 406699"/>
                    <a:gd name="connsiteY4" fmla="*/ 127906 h 517663"/>
                    <a:gd name="connsiteX5" fmla="*/ 26396 w 406699"/>
                    <a:gd name="connsiteY5" fmla="*/ 57732 h 517663"/>
                    <a:gd name="connsiteX6" fmla="*/ 652 w 406699"/>
                    <a:gd name="connsiteY6" fmla="*/ 40135 h 517663"/>
                    <a:gd name="connsiteX7" fmla="*/ 597 w 406699"/>
                    <a:gd name="connsiteY7" fmla="*/ 39883 h 517663"/>
                    <a:gd name="connsiteX8" fmla="*/ 16183 w 406699"/>
                    <a:gd name="connsiteY8" fmla="*/ 10372 h 517663"/>
                    <a:gd name="connsiteX9" fmla="*/ 16457 w 406699"/>
                    <a:gd name="connsiteY9" fmla="*/ 10297 h 517663"/>
                    <a:gd name="connsiteX10" fmla="*/ 314203 w 406699"/>
                    <a:gd name="connsiteY10" fmla="*/ 92697 h 517663"/>
                    <a:gd name="connsiteX11" fmla="*/ 406614 w 406699"/>
                    <a:gd name="connsiteY11" fmla="*/ 356033 h 517663"/>
                    <a:gd name="connsiteX12" fmla="*/ 385467 w 406699"/>
                    <a:gd name="connsiteY12" fmla="*/ 502739 h 517663"/>
                    <a:gd name="connsiteX13" fmla="*/ 365378 w 406699"/>
                    <a:gd name="connsiteY13" fmla="*/ 517654 h 517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06699" h="517663">
                      <a:moveTo>
                        <a:pt x="365378" y="517654"/>
                      </a:moveTo>
                      <a:cubicBezTo>
                        <a:pt x="362926" y="517650"/>
                        <a:pt x="360493" y="517154"/>
                        <a:pt x="358188" y="516187"/>
                      </a:cubicBezTo>
                      <a:cubicBezTo>
                        <a:pt x="347213" y="511591"/>
                        <a:pt x="341534" y="497583"/>
                        <a:pt x="345500" y="484889"/>
                      </a:cubicBezTo>
                      <a:cubicBezTo>
                        <a:pt x="358622" y="443995"/>
                        <a:pt x="365005" y="400622"/>
                        <a:pt x="364321" y="357011"/>
                      </a:cubicBezTo>
                      <a:cubicBezTo>
                        <a:pt x="364952" y="271373"/>
                        <a:pt x="336120" y="188955"/>
                        <a:pt x="284174" y="127906"/>
                      </a:cubicBezTo>
                      <a:cubicBezTo>
                        <a:pt x="181613" y="13965"/>
                        <a:pt x="32528" y="54553"/>
                        <a:pt x="26396" y="57732"/>
                      </a:cubicBezTo>
                      <a:cubicBezTo>
                        <a:pt x="15084" y="61093"/>
                        <a:pt x="3558" y="53214"/>
                        <a:pt x="652" y="40135"/>
                      </a:cubicBezTo>
                      <a:cubicBezTo>
                        <a:pt x="633" y="40051"/>
                        <a:pt x="615" y="39967"/>
                        <a:pt x="597" y="39883"/>
                      </a:cubicBezTo>
                      <a:cubicBezTo>
                        <a:pt x="-2147" y="26757"/>
                        <a:pt x="4831" y="13544"/>
                        <a:pt x="16183" y="10372"/>
                      </a:cubicBezTo>
                      <a:cubicBezTo>
                        <a:pt x="16274" y="10346"/>
                        <a:pt x="16365" y="10321"/>
                        <a:pt x="16457" y="10297"/>
                      </a:cubicBezTo>
                      <a:cubicBezTo>
                        <a:pt x="23858" y="8097"/>
                        <a:pt x="194724" y="-40072"/>
                        <a:pt x="314203" y="92697"/>
                      </a:cubicBezTo>
                      <a:cubicBezTo>
                        <a:pt x="373883" y="162914"/>
                        <a:pt x="407105" y="257586"/>
                        <a:pt x="406614" y="356033"/>
                      </a:cubicBezTo>
                      <a:cubicBezTo>
                        <a:pt x="407579" y="406035"/>
                        <a:pt x="400405" y="455801"/>
                        <a:pt x="385467" y="502739"/>
                      </a:cubicBezTo>
                      <a:cubicBezTo>
                        <a:pt x="382071" y="512023"/>
                        <a:pt x="374093" y="517946"/>
                        <a:pt x="365378" y="517654"/>
                      </a:cubicBezTo>
                      <a:close/>
                    </a:path>
                  </a:pathLst>
                </a:custGeom>
                <a:grpFill/>
                <a:ln w="1609" cap="flat">
                  <a:noFill/>
                  <a:prstDash val="solid"/>
                  <a:miter/>
                </a:ln>
                <a:effectLst/>
              </p:spPr>
              <p:txBody>
                <a:bodyPr lIns="26480" tIns="13238" rIns="26480" bIns="13238"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52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221" name="任意多边形: 形状 220"/>
              <p:cNvSpPr/>
              <p:nvPr/>
            </p:nvSpPr>
            <p:spPr>
              <a:xfrm>
                <a:off x="25584" y="-21069766"/>
                <a:ext cx="464037" cy="464037"/>
              </a:xfrm>
              <a:custGeom>
                <a:avLst/>
                <a:gdLst>
                  <a:gd name="connsiteX0" fmla="*/ 801187 w 1602374"/>
                  <a:gd name="connsiteY0" fmla="*/ 0 h 1602374"/>
                  <a:gd name="connsiteX1" fmla="*/ 0 w 1602374"/>
                  <a:gd name="connsiteY1" fmla="*/ 801200 h 1602374"/>
                  <a:gd name="connsiteX2" fmla="*/ 801187 w 1602374"/>
                  <a:gd name="connsiteY2" fmla="*/ 1602375 h 1602374"/>
                  <a:gd name="connsiteX3" fmla="*/ 1602375 w 1602374"/>
                  <a:gd name="connsiteY3" fmla="*/ 801173 h 1602374"/>
                  <a:gd name="connsiteX4" fmla="*/ 801187 w 1602374"/>
                  <a:gd name="connsiteY4" fmla="*/ 0 h 1602374"/>
                  <a:gd name="connsiteX5" fmla="*/ 801187 w 1602374"/>
                  <a:gd name="connsiteY5" fmla="*/ 1548936 h 1602374"/>
                  <a:gd name="connsiteX6" fmla="*/ 53413 w 1602374"/>
                  <a:gd name="connsiteY6" fmla="*/ 801198 h 1602374"/>
                  <a:gd name="connsiteX7" fmla="*/ 801187 w 1602374"/>
                  <a:gd name="connsiteY7" fmla="*/ 53463 h 1602374"/>
                  <a:gd name="connsiteX8" fmla="*/ 1548963 w 1602374"/>
                  <a:gd name="connsiteY8" fmla="*/ 801200 h 1602374"/>
                  <a:gd name="connsiteX9" fmla="*/ 801187 w 1602374"/>
                  <a:gd name="connsiteY9" fmla="*/ 1548936 h 160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2374" h="1602374">
                    <a:moveTo>
                      <a:pt x="801187" y="0"/>
                    </a:moveTo>
                    <a:cubicBezTo>
                      <a:pt x="358761" y="0"/>
                      <a:pt x="0" y="358755"/>
                      <a:pt x="0" y="801200"/>
                    </a:cubicBezTo>
                    <a:cubicBezTo>
                      <a:pt x="0" y="1243644"/>
                      <a:pt x="358709" y="1602348"/>
                      <a:pt x="801187" y="1602375"/>
                    </a:cubicBezTo>
                    <a:cubicBezTo>
                      <a:pt x="1243614" y="1602348"/>
                      <a:pt x="1602375" y="1243619"/>
                      <a:pt x="1602375" y="801173"/>
                    </a:cubicBezTo>
                    <a:cubicBezTo>
                      <a:pt x="1602375" y="358728"/>
                      <a:pt x="1243668" y="0"/>
                      <a:pt x="801187" y="0"/>
                    </a:cubicBezTo>
                    <a:close/>
                    <a:moveTo>
                      <a:pt x="801187" y="1548936"/>
                    </a:moveTo>
                    <a:cubicBezTo>
                      <a:pt x="388857" y="1548936"/>
                      <a:pt x="53413" y="1213522"/>
                      <a:pt x="53413" y="801198"/>
                    </a:cubicBezTo>
                    <a:cubicBezTo>
                      <a:pt x="53413" y="388851"/>
                      <a:pt x="388857" y="53411"/>
                      <a:pt x="801187" y="53463"/>
                    </a:cubicBezTo>
                    <a:cubicBezTo>
                      <a:pt x="1213518" y="53436"/>
                      <a:pt x="1548963" y="388850"/>
                      <a:pt x="1548963" y="801200"/>
                    </a:cubicBezTo>
                    <a:cubicBezTo>
                      <a:pt x="1548963" y="1213522"/>
                      <a:pt x="1213518" y="1548936"/>
                      <a:pt x="801187" y="1548936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26480" tIns="13238" rIns="26480" bIns="13238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5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grpSp>
          <p:nvGrpSpPr>
            <p:cNvPr id="211" name="组合 210"/>
            <p:cNvGrpSpPr/>
            <p:nvPr/>
          </p:nvGrpSpPr>
          <p:grpSpPr>
            <a:xfrm>
              <a:off x="441624" y="-21069766"/>
              <a:ext cx="464037" cy="464037"/>
              <a:chOff x="900513" y="-20927954"/>
              <a:chExt cx="464037" cy="464037"/>
            </a:xfrm>
            <a:solidFill>
              <a:srgbClr val="D2A991"/>
            </a:solidFill>
          </p:grpSpPr>
          <p:sp>
            <p:nvSpPr>
              <p:cNvPr id="218" name="图形 68"/>
              <p:cNvSpPr/>
              <p:nvPr/>
            </p:nvSpPr>
            <p:spPr>
              <a:xfrm>
                <a:off x="1001411" y="-20826977"/>
                <a:ext cx="262247" cy="262078"/>
              </a:xfrm>
              <a:custGeom>
                <a:avLst/>
                <a:gdLst>
                  <a:gd name="connsiteX0" fmla="*/ 881976 w 1641364"/>
                  <a:gd name="connsiteY0" fmla="*/ 902403 h 1623021"/>
                  <a:gd name="connsiteX1" fmla="*/ 817275 w 1641364"/>
                  <a:gd name="connsiteY1" fmla="*/ 762783 h 1623021"/>
                  <a:gd name="connsiteX2" fmla="*/ 551663 w 1641364"/>
                  <a:gd name="connsiteY2" fmla="*/ 762783 h 1623021"/>
                  <a:gd name="connsiteX3" fmla="*/ 551663 w 1641364"/>
                  <a:gd name="connsiteY3" fmla="*/ 354150 h 1623021"/>
                  <a:gd name="connsiteX4" fmla="*/ 851325 w 1641364"/>
                  <a:gd name="connsiteY4" fmla="*/ 354150 h 1623021"/>
                  <a:gd name="connsiteX5" fmla="*/ 790028 w 1641364"/>
                  <a:gd name="connsiteY5" fmla="*/ 217936 h 1623021"/>
                  <a:gd name="connsiteX6" fmla="*/ 303072 w 1641364"/>
                  <a:gd name="connsiteY6" fmla="*/ 217936 h 1623021"/>
                  <a:gd name="connsiteX7" fmla="*/ 384797 w 1641364"/>
                  <a:gd name="connsiteY7" fmla="*/ 0 h 1623021"/>
                  <a:gd name="connsiteX8" fmla="*/ 217938 w 1641364"/>
                  <a:gd name="connsiteY8" fmla="*/ 85132 h 1623021"/>
                  <a:gd name="connsiteX9" fmla="*/ 34054 w 1641364"/>
                  <a:gd name="connsiteY9" fmla="*/ 555064 h 1623021"/>
                  <a:gd name="connsiteX10" fmla="*/ 160048 w 1641364"/>
                  <a:gd name="connsiteY10" fmla="*/ 517607 h 1623021"/>
                  <a:gd name="connsiteX11" fmla="*/ 265610 w 1641364"/>
                  <a:gd name="connsiteY11" fmla="*/ 357556 h 1623021"/>
                  <a:gd name="connsiteX12" fmla="*/ 408632 w 1641364"/>
                  <a:gd name="connsiteY12" fmla="*/ 350741 h 1623021"/>
                  <a:gd name="connsiteX13" fmla="*/ 412036 w 1641364"/>
                  <a:gd name="connsiteY13" fmla="*/ 766188 h 1623021"/>
                  <a:gd name="connsiteX14" fmla="*/ 112375 w 1641364"/>
                  <a:gd name="connsiteY14" fmla="*/ 766188 h 1623021"/>
                  <a:gd name="connsiteX15" fmla="*/ 34052 w 1641364"/>
                  <a:gd name="connsiteY15" fmla="*/ 905807 h 1623021"/>
                  <a:gd name="connsiteX16" fmla="*/ 412042 w 1641364"/>
                  <a:gd name="connsiteY16" fmla="*/ 905807 h 1623021"/>
                  <a:gd name="connsiteX17" fmla="*/ 282641 w 1641364"/>
                  <a:gd name="connsiteY17" fmla="*/ 1304227 h 1623021"/>
                  <a:gd name="connsiteX18" fmla="*/ 0 w 1641364"/>
                  <a:gd name="connsiteY18" fmla="*/ 1603889 h 1623021"/>
                  <a:gd name="connsiteX19" fmla="*/ 262211 w 1641364"/>
                  <a:gd name="connsiteY19" fmla="*/ 1583457 h 1623021"/>
                  <a:gd name="connsiteX20" fmla="*/ 486962 w 1641364"/>
                  <a:gd name="connsiteY20" fmla="*/ 1168011 h 1623021"/>
                  <a:gd name="connsiteX21" fmla="*/ 790036 w 1641364"/>
                  <a:gd name="connsiteY21" fmla="*/ 1546001 h 1623021"/>
                  <a:gd name="connsiteX22" fmla="*/ 786631 w 1641364"/>
                  <a:gd name="connsiteY22" fmla="*/ 1314443 h 1623021"/>
                  <a:gd name="connsiteX23" fmla="*/ 575500 w 1641364"/>
                  <a:gd name="connsiteY23" fmla="*/ 1059048 h 1623021"/>
                  <a:gd name="connsiteX24" fmla="*/ 497177 w 1641364"/>
                  <a:gd name="connsiteY24" fmla="*/ 1127150 h 1623021"/>
                  <a:gd name="connsiteX25" fmla="*/ 551661 w 1641364"/>
                  <a:gd name="connsiteY25" fmla="*/ 902399 h 1623021"/>
                  <a:gd name="connsiteX26" fmla="*/ 881970 w 1641364"/>
                  <a:gd name="connsiteY26" fmla="*/ 902399 h 1623021"/>
                  <a:gd name="connsiteX27" fmla="*/ 960299 w 1641364"/>
                  <a:gd name="connsiteY27" fmla="*/ 207725 h 1623021"/>
                  <a:gd name="connsiteX28" fmla="*/ 956894 w 1641364"/>
                  <a:gd name="connsiteY28" fmla="*/ 1437032 h 1623021"/>
                  <a:gd name="connsiteX29" fmla="*/ 1079486 w 1641364"/>
                  <a:gd name="connsiteY29" fmla="*/ 1437032 h 1623021"/>
                  <a:gd name="connsiteX30" fmla="*/ 1123753 w 1641364"/>
                  <a:gd name="connsiteY30" fmla="*/ 1590269 h 1623021"/>
                  <a:gd name="connsiteX31" fmla="*/ 1338290 w 1641364"/>
                  <a:gd name="connsiteY31" fmla="*/ 1437032 h 1623021"/>
                  <a:gd name="connsiteX32" fmla="*/ 1641364 w 1641364"/>
                  <a:gd name="connsiteY32" fmla="*/ 1437032 h 1623021"/>
                  <a:gd name="connsiteX33" fmla="*/ 1641364 w 1641364"/>
                  <a:gd name="connsiteY33" fmla="*/ 207725 h 1623021"/>
                  <a:gd name="connsiteX34" fmla="*/ 960306 w 1641364"/>
                  <a:gd name="connsiteY34" fmla="*/ 207725 h 1623021"/>
                  <a:gd name="connsiteX35" fmla="*/ 1505140 w 1641364"/>
                  <a:gd name="connsiteY35" fmla="*/ 1300819 h 1623021"/>
                  <a:gd name="connsiteX36" fmla="*/ 1362118 w 1641364"/>
                  <a:gd name="connsiteY36" fmla="*/ 1300819 h 1623021"/>
                  <a:gd name="connsiteX37" fmla="*/ 1181640 w 1641364"/>
                  <a:gd name="connsiteY37" fmla="*/ 1440439 h 1623021"/>
                  <a:gd name="connsiteX38" fmla="*/ 1140777 w 1641364"/>
                  <a:gd name="connsiteY38" fmla="*/ 1300819 h 1623021"/>
                  <a:gd name="connsiteX39" fmla="*/ 1103321 w 1641364"/>
                  <a:gd name="connsiteY39" fmla="*/ 1300819 h 1623021"/>
                  <a:gd name="connsiteX40" fmla="*/ 1103321 w 1641364"/>
                  <a:gd name="connsiteY40" fmla="*/ 347339 h 1623021"/>
                  <a:gd name="connsiteX41" fmla="*/ 1505140 w 1641364"/>
                  <a:gd name="connsiteY41" fmla="*/ 347339 h 1623021"/>
                  <a:gd name="connsiteX42" fmla="*/ 1505140 w 1641364"/>
                  <a:gd name="connsiteY42" fmla="*/ 1300819 h 1623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641364" h="1623021">
                    <a:moveTo>
                      <a:pt x="881976" y="902403"/>
                    </a:moveTo>
                    <a:cubicBezTo>
                      <a:pt x="881976" y="902403"/>
                      <a:pt x="881976" y="769598"/>
                      <a:pt x="817275" y="762783"/>
                    </a:cubicBezTo>
                    <a:cubicBezTo>
                      <a:pt x="752574" y="755969"/>
                      <a:pt x="551663" y="762783"/>
                      <a:pt x="551663" y="762783"/>
                    </a:cubicBezTo>
                    <a:lnTo>
                      <a:pt x="551663" y="354150"/>
                    </a:lnTo>
                    <a:lnTo>
                      <a:pt x="851325" y="354150"/>
                    </a:lnTo>
                    <a:cubicBezTo>
                      <a:pt x="851325" y="354150"/>
                      <a:pt x="847920" y="217936"/>
                      <a:pt x="790028" y="217936"/>
                    </a:cubicBezTo>
                    <a:lnTo>
                      <a:pt x="303072" y="217936"/>
                    </a:lnTo>
                    <a:lnTo>
                      <a:pt x="384797" y="0"/>
                    </a:lnTo>
                    <a:cubicBezTo>
                      <a:pt x="384797" y="0"/>
                      <a:pt x="262205" y="6814"/>
                      <a:pt x="217938" y="85132"/>
                    </a:cubicBezTo>
                    <a:cubicBezTo>
                      <a:pt x="173671" y="163449"/>
                      <a:pt x="34054" y="555064"/>
                      <a:pt x="34054" y="555064"/>
                    </a:cubicBezTo>
                    <a:cubicBezTo>
                      <a:pt x="34054" y="555064"/>
                      <a:pt x="81729" y="575496"/>
                      <a:pt x="160048" y="517607"/>
                    </a:cubicBezTo>
                    <a:cubicBezTo>
                      <a:pt x="238371" y="459721"/>
                      <a:pt x="265610" y="357556"/>
                      <a:pt x="265610" y="357556"/>
                    </a:cubicBezTo>
                    <a:lnTo>
                      <a:pt x="408632" y="350741"/>
                    </a:lnTo>
                    <a:lnTo>
                      <a:pt x="412036" y="766188"/>
                    </a:lnTo>
                    <a:cubicBezTo>
                      <a:pt x="412036" y="766188"/>
                      <a:pt x="163454" y="762783"/>
                      <a:pt x="112375" y="766188"/>
                    </a:cubicBezTo>
                    <a:cubicBezTo>
                      <a:pt x="61295" y="769592"/>
                      <a:pt x="34052" y="905807"/>
                      <a:pt x="34052" y="905807"/>
                    </a:cubicBezTo>
                    <a:lnTo>
                      <a:pt x="412042" y="905807"/>
                    </a:lnTo>
                    <a:cubicBezTo>
                      <a:pt x="412042" y="905807"/>
                      <a:pt x="377984" y="1137365"/>
                      <a:pt x="282641" y="1304227"/>
                    </a:cubicBezTo>
                    <a:cubicBezTo>
                      <a:pt x="183885" y="1471086"/>
                      <a:pt x="0" y="1603889"/>
                      <a:pt x="0" y="1603889"/>
                    </a:cubicBezTo>
                    <a:cubicBezTo>
                      <a:pt x="0" y="1603889"/>
                      <a:pt x="132805" y="1658373"/>
                      <a:pt x="262211" y="1583457"/>
                    </a:cubicBezTo>
                    <a:cubicBezTo>
                      <a:pt x="391611" y="1505134"/>
                      <a:pt x="486962" y="1168011"/>
                      <a:pt x="486962" y="1168011"/>
                    </a:cubicBezTo>
                    <a:lnTo>
                      <a:pt x="790036" y="1546001"/>
                    </a:lnTo>
                    <a:cubicBezTo>
                      <a:pt x="790036" y="1546001"/>
                      <a:pt x="817277" y="1365522"/>
                      <a:pt x="786631" y="1314443"/>
                    </a:cubicBezTo>
                    <a:cubicBezTo>
                      <a:pt x="752574" y="1263363"/>
                      <a:pt x="575500" y="1059048"/>
                      <a:pt x="575500" y="1059048"/>
                    </a:cubicBezTo>
                    <a:lnTo>
                      <a:pt x="497177" y="1127150"/>
                    </a:lnTo>
                    <a:lnTo>
                      <a:pt x="551661" y="902399"/>
                    </a:lnTo>
                    <a:lnTo>
                      <a:pt x="881970" y="902399"/>
                    </a:lnTo>
                    <a:close/>
                    <a:moveTo>
                      <a:pt x="960299" y="207725"/>
                    </a:moveTo>
                    <a:lnTo>
                      <a:pt x="956894" y="1437032"/>
                    </a:lnTo>
                    <a:lnTo>
                      <a:pt x="1079486" y="1437032"/>
                    </a:lnTo>
                    <a:lnTo>
                      <a:pt x="1123753" y="1590269"/>
                    </a:lnTo>
                    <a:lnTo>
                      <a:pt x="1338290" y="1437032"/>
                    </a:lnTo>
                    <a:lnTo>
                      <a:pt x="1641364" y="1437032"/>
                    </a:lnTo>
                    <a:lnTo>
                      <a:pt x="1641364" y="207725"/>
                    </a:lnTo>
                    <a:lnTo>
                      <a:pt x="960306" y="207725"/>
                    </a:lnTo>
                    <a:close/>
                    <a:moveTo>
                      <a:pt x="1505140" y="1300819"/>
                    </a:moveTo>
                    <a:lnTo>
                      <a:pt x="1362118" y="1300819"/>
                    </a:lnTo>
                    <a:lnTo>
                      <a:pt x="1181640" y="1440439"/>
                    </a:lnTo>
                    <a:lnTo>
                      <a:pt x="1140777" y="1300819"/>
                    </a:lnTo>
                    <a:lnTo>
                      <a:pt x="1103321" y="1300819"/>
                    </a:lnTo>
                    <a:lnTo>
                      <a:pt x="1103321" y="347339"/>
                    </a:lnTo>
                    <a:lnTo>
                      <a:pt x="1505140" y="347339"/>
                    </a:lnTo>
                    <a:lnTo>
                      <a:pt x="1505140" y="1300819"/>
                    </a:lnTo>
                    <a:close/>
                  </a:path>
                </a:pathLst>
              </a:custGeom>
              <a:grpFill/>
              <a:ln w="1860" cap="flat">
                <a:noFill/>
                <a:prstDash val="solid"/>
                <a:miter/>
              </a:ln>
              <a:effectLst/>
            </p:spPr>
            <p:txBody>
              <a:bodyPr lIns="26480" tIns="13238" rIns="26480" bIns="13238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5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19" name="任意多边形: 形状 218"/>
              <p:cNvSpPr/>
              <p:nvPr/>
            </p:nvSpPr>
            <p:spPr>
              <a:xfrm>
                <a:off x="900513" y="-20927954"/>
                <a:ext cx="464037" cy="464037"/>
              </a:xfrm>
              <a:custGeom>
                <a:avLst/>
                <a:gdLst>
                  <a:gd name="connsiteX0" fmla="*/ 801187 w 1602374"/>
                  <a:gd name="connsiteY0" fmla="*/ 0 h 1602374"/>
                  <a:gd name="connsiteX1" fmla="*/ 0 w 1602374"/>
                  <a:gd name="connsiteY1" fmla="*/ 801200 h 1602374"/>
                  <a:gd name="connsiteX2" fmla="*/ 801187 w 1602374"/>
                  <a:gd name="connsiteY2" fmla="*/ 1602375 h 1602374"/>
                  <a:gd name="connsiteX3" fmla="*/ 1602375 w 1602374"/>
                  <a:gd name="connsiteY3" fmla="*/ 801173 h 1602374"/>
                  <a:gd name="connsiteX4" fmla="*/ 801187 w 1602374"/>
                  <a:gd name="connsiteY4" fmla="*/ 0 h 1602374"/>
                  <a:gd name="connsiteX5" fmla="*/ 801187 w 1602374"/>
                  <a:gd name="connsiteY5" fmla="*/ 1548936 h 1602374"/>
                  <a:gd name="connsiteX6" fmla="*/ 53413 w 1602374"/>
                  <a:gd name="connsiteY6" fmla="*/ 801198 h 1602374"/>
                  <a:gd name="connsiteX7" fmla="*/ 801187 w 1602374"/>
                  <a:gd name="connsiteY7" fmla="*/ 53463 h 1602374"/>
                  <a:gd name="connsiteX8" fmla="*/ 1548963 w 1602374"/>
                  <a:gd name="connsiteY8" fmla="*/ 801200 h 1602374"/>
                  <a:gd name="connsiteX9" fmla="*/ 801187 w 1602374"/>
                  <a:gd name="connsiteY9" fmla="*/ 1548936 h 160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2374" h="1602374">
                    <a:moveTo>
                      <a:pt x="801187" y="0"/>
                    </a:moveTo>
                    <a:cubicBezTo>
                      <a:pt x="358761" y="0"/>
                      <a:pt x="0" y="358755"/>
                      <a:pt x="0" y="801200"/>
                    </a:cubicBezTo>
                    <a:cubicBezTo>
                      <a:pt x="0" y="1243644"/>
                      <a:pt x="358709" y="1602348"/>
                      <a:pt x="801187" y="1602375"/>
                    </a:cubicBezTo>
                    <a:cubicBezTo>
                      <a:pt x="1243614" y="1602348"/>
                      <a:pt x="1602375" y="1243619"/>
                      <a:pt x="1602375" y="801173"/>
                    </a:cubicBezTo>
                    <a:cubicBezTo>
                      <a:pt x="1602375" y="358728"/>
                      <a:pt x="1243668" y="0"/>
                      <a:pt x="801187" y="0"/>
                    </a:cubicBezTo>
                    <a:close/>
                    <a:moveTo>
                      <a:pt x="801187" y="1548936"/>
                    </a:moveTo>
                    <a:cubicBezTo>
                      <a:pt x="388857" y="1548936"/>
                      <a:pt x="53413" y="1213522"/>
                      <a:pt x="53413" y="801198"/>
                    </a:cubicBezTo>
                    <a:cubicBezTo>
                      <a:pt x="53413" y="388851"/>
                      <a:pt x="388857" y="53411"/>
                      <a:pt x="801187" y="53463"/>
                    </a:cubicBezTo>
                    <a:cubicBezTo>
                      <a:pt x="1213518" y="53436"/>
                      <a:pt x="1548963" y="388850"/>
                      <a:pt x="1548963" y="801200"/>
                    </a:cubicBezTo>
                    <a:cubicBezTo>
                      <a:pt x="1548963" y="1213522"/>
                      <a:pt x="1213518" y="1548936"/>
                      <a:pt x="801187" y="1548936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26480" tIns="13238" rIns="26480" bIns="13238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5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grpSp>
          <p:nvGrpSpPr>
            <p:cNvPr id="212" name="组合 211"/>
            <p:cNvGrpSpPr/>
            <p:nvPr/>
          </p:nvGrpSpPr>
          <p:grpSpPr>
            <a:xfrm>
              <a:off x="1013957" y="-21069766"/>
              <a:ext cx="464037" cy="464037"/>
              <a:chOff x="1525734" y="-20983542"/>
              <a:chExt cx="464037" cy="464037"/>
            </a:xfrm>
            <a:solidFill>
              <a:srgbClr val="D2A991"/>
            </a:solidFill>
          </p:grpSpPr>
          <p:grpSp>
            <p:nvGrpSpPr>
              <p:cNvPr id="213" name="组合 212"/>
              <p:cNvGrpSpPr/>
              <p:nvPr/>
            </p:nvGrpSpPr>
            <p:grpSpPr>
              <a:xfrm>
                <a:off x="1593086" y="-20878828"/>
                <a:ext cx="329336" cy="254603"/>
                <a:chOff x="-96501" y="-28510995"/>
                <a:chExt cx="482701" cy="373170"/>
              </a:xfrm>
              <a:grpFill/>
            </p:grpSpPr>
            <p:sp>
              <p:nvSpPr>
                <p:cNvPr id="215" name="任意多边形: 形状 214"/>
                <p:cNvSpPr/>
                <p:nvPr/>
              </p:nvSpPr>
              <p:spPr>
                <a:xfrm>
                  <a:off x="-96501" y="-28409988"/>
                  <a:ext cx="128855" cy="263178"/>
                </a:xfrm>
                <a:custGeom>
                  <a:avLst/>
                  <a:gdLst>
                    <a:gd name="connsiteX0" fmla="*/ 164803 w 444979"/>
                    <a:gd name="connsiteY0" fmla="*/ 0 h 908819"/>
                    <a:gd name="connsiteX1" fmla="*/ 70081 w 444979"/>
                    <a:gd name="connsiteY1" fmla="*/ 146243 h 908819"/>
                    <a:gd name="connsiteX2" fmla="*/ 244805 w 444979"/>
                    <a:gd name="connsiteY2" fmla="*/ 255045 h 908819"/>
                    <a:gd name="connsiteX3" fmla="*/ 305286 w 444979"/>
                    <a:gd name="connsiteY3" fmla="*/ 427209 h 908819"/>
                    <a:gd name="connsiteX4" fmla="*/ 0 w 444979"/>
                    <a:gd name="connsiteY4" fmla="*/ 766096 h 908819"/>
                    <a:gd name="connsiteX5" fmla="*/ 227205 w 444979"/>
                    <a:gd name="connsiteY5" fmla="*/ 908819 h 908819"/>
                    <a:gd name="connsiteX6" fmla="*/ 413449 w 444979"/>
                    <a:gd name="connsiteY6" fmla="*/ 487690 h 908819"/>
                    <a:gd name="connsiteX7" fmla="*/ 394248 w 444979"/>
                    <a:gd name="connsiteY7" fmla="*/ 195844 h 908819"/>
                    <a:gd name="connsiteX8" fmla="*/ 164803 w 444979"/>
                    <a:gd name="connsiteY8" fmla="*/ 0 h 90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4979" h="908819">
                      <a:moveTo>
                        <a:pt x="164803" y="0"/>
                      </a:moveTo>
                      <a:lnTo>
                        <a:pt x="70081" y="146243"/>
                      </a:lnTo>
                      <a:lnTo>
                        <a:pt x="244805" y="255045"/>
                      </a:lnTo>
                      <a:cubicBezTo>
                        <a:pt x="244805" y="255045"/>
                        <a:pt x="360968" y="314887"/>
                        <a:pt x="305286" y="427209"/>
                      </a:cubicBezTo>
                      <a:cubicBezTo>
                        <a:pt x="253765" y="533451"/>
                        <a:pt x="0" y="766096"/>
                        <a:pt x="0" y="766096"/>
                      </a:cubicBezTo>
                      <a:lnTo>
                        <a:pt x="227205" y="908819"/>
                      </a:lnTo>
                      <a:cubicBezTo>
                        <a:pt x="384648" y="565452"/>
                        <a:pt x="374088" y="611213"/>
                        <a:pt x="413449" y="487690"/>
                      </a:cubicBezTo>
                      <a:cubicBezTo>
                        <a:pt x="454090" y="362248"/>
                        <a:pt x="463050" y="265926"/>
                        <a:pt x="394248" y="195844"/>
                      </a:cubicBezTo>
                      <a:cubicBezTo>
                        <a:pt x="305926" y="106562"/>
                        <a:pt x="296006" y="98242"/>
                        <a:pt x="164803" y="0"/>
                      </a:cubicBezTo>
                      <a:close/>
                    </a:path>
                  </a:pathLst>
                </a:custGeom>
                <a:grpFill/>
                <a:ln w="1860" cap="flat">
                  <a:noFill/>
                  <a:prstDash val="solid"/>
                  <a:miter/>
                </a:ln>
                <a:effectLst/>
              </p:spPr>
              <p:txBody>
                <a:bodyPr lIns="26480" tIns="13238" rIns="26480" bIns="13238"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52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216" name="任意多边形: 形状 215"/>
                <p:cNvSpPr/>
                <p:nvPr/>
              </p:nvSpPr>
              <p:spPr>
                <a:xfrm>
                  <a:off x="-56187" y="-28503953"/>
                  <a:ext cx="86647" cy="78028"/>
                </a:xfrm>
                <a:custGeom>
                  <a:avLst/>
                  <a:gdLst>
                    <a:gd name="connsiteX0" fmla="*/ 149763 w 299206"/>
                    <a:gd name="connsiteY0" fmla="*/ 269446 h 269445"/>
                    <a:gd name="connsiteX1" fmla="*/ 299206 w 299206"/>
                    <a:gd name="connsiteY1" fmla="*/ 135043 h 269445"/>
                    <a:gd name="connsiteX2" fmla="*/ 149763 w 299206"/>
                    <a:gd name="connsiteY2" fmla="*/ 0 h 269445"/>
                    <a:gd name="connsiteX3" fmla="*/ 0 w 299206"/>
                    <a:gd name="connsiteY3" fmla="*/ 135043 h 269445"/>
                    <a:gd name="connsiteX4" fmla="*/ 149763 w 299206"/>
                    <a:gd name="connsiteY4" fmla="*/ 269446 h 269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9206" h="269445">
                      <a:moveTo>
                        <a:pt x="149763" y="269446"/>
                      </a:moveTo>
                      <a:cubicBezTo>
                        <a:pt x="232325" y="269446"/>
                        <a:pt x="299206" y="209284"/>
                        <a:pt x="299206" y="135043"/>
                      </a:cubicBezTo>
                      <a:cubicBezTo>
                        <a:pt x="299206" y="60161"/>
                        <a:pt x="232325" y="0"/>
                        <a:pt x="149763" y="0"/>
                      </a:cubicBezTo>
                      <a:cubicBezTo>
                        <a:pt x="66561" y="0"/>
                        <a:pt x="0" y="60481"/>
                        <a:pt x="0" y="135043"/>
                      </a:cubicBezTo>
                      <a:cubicBezTo>
                        <a:pt x="320" y="208964"/>
                        <a:pt x="66561" y="269446"/>
                        <a:pt x="149763" y="269446"/>
                      </a:cubicBezTo>
                      <a:close/>
                    </a:path>
                  </a:pathLst>
                </a:custGeom>
                <a:grpFill/>
                <a:ln w="1860" cap="flat">
                  <a:noFill/>
                  <a:prstDash val="solid"/>
                  <a:miter/>
                </a:ln>
                <a:effectLst/>
              </p:spPr>
              <p:txBody>
                <a:bodyPr lIns="26480" tIns="13238" rIns="26480" bIns="13238"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52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  <p:sp>
              <p:nvSpPr>
                <p:cNvPr id="217" name="任意多边形: 形状 216"/>
                <p:cNvSpPr/>
                <p:nvPr/>
              </p:nvSpPr>
              <p:spPr>
                <a:xfrm>
                  <a:off x="6824" y="-28510995"/>
                  <a:ext cx="379376" cy="373170"/>
                </a:xfrm>
                <a:custGeom>
                  <a:avLst/>
                  <a:gdLst>
                    <a:gd name="connsiteX0" fmla="*/ 1281947 w 1310099"/>
                    <a:gd name="connsiteY0" fmla="*/ 310407 h 1288652"/>
                    <a:gd name="connsiteX1" fmla="*/ 392328 w 1310099"/>
                    <a:gd name="connsiteY1" fmla="*/ 163203 h 1288652"/>
                    <a:gd name="connsiteX2" fmla="*/ 445449 w 1310099"/>
                    <a:gd name="connsiteY2" fmla="*/ 59521 h 1288652"/>
                    <a:gd name="connsiteX3" fmla="*/ 235845 w 1310099"/>
                    <a:gd name="connsiteY3" fmla="*/ 0 h 1288652"/>
                    <a:gd name="connsiteX4" fmla="*/ 0 w 1310099"/>
                    <a:gd name="connsiteY4" fmla="*/ 408009 h 1288652"/>
                    <a:gd name="connsiteX5" fmla="*/ 144963 w 1310099"/>
                    <a:gd name="connsiteY5" fmla="*/ 490570 h 1288652"/>
                    <a:gd name="connsiteX6" fmla="*/ 256645 w 1310099"/>
                    <a:gd name="connsiteY6" fmla="*/ 363848 h 1288652"/>
                    <a:gd name="connsiteX7" fmla="*/ 353927 w 1310099"/>
                    <a:gd name="connsiteY7" fmla="*/ 322247 h 1288652"/>
                    <a:gd name="connsiteX8" fmla="*/ 189764 w 1310099"/>
                    <a:gd name="connsiteY8" fmla="*/ 564812 h 1288652"/>
                    <a:gd name="connsiteX9" fmla="*/ 278086 w 1310099"/>
                    <a:gd name="connsiteY9" fmla="*/ 642894 h 1288652"/>
                    <a:gd name="connsiteX10" fmla="*/ 404169 w 1310099"/>
                    <a:gd name="connsiteY10" fmla="*/ 514251 h 1288652"/>
                    <a:gd name="connsiteX11" fmla="*/ 479050 w 1310099"/>
                    <a:gd name="connsiteY11" fmla="*/ 514251 h 1288652"/>
                    <a:gd name="connsiteX12" fmla="*/ 479050 w 1310099"/>
                    <a:gd name="connsiteY12" fmla="*/ 644174 h 1288652"/>
                    <a:gd name="connsiteX13" fmla="*/ 186564 w 1310099"/>
                    <a:gd name="connsiteY13" fmla="*/ 644174 h 1288652"/>
                    <a:gd name="connsiteX14" fmla="*/ 186564 w 1310099"/>
                    <a:gd name="connsiteY14" fmla="*/ 747856 h 1288652"/>
                    <a:gd name="connsiteX15" fmla="*/ 479050 w 1310099"/>
                    <a:gd name="connsiteY15" fmla="*/ 747856 h 1288652"/>
                    <a:gd name="connsiteX16" fmla="*/ 479050 w 1310099"/>
                    <a:gd name="connsiteY16" fmla="*/ 996501 h 1288652"/>
                    <a:gd name="connsiteX17" fmla="*/ 467850 w 1310099"/>
                    <a:gd name="connsiteY17" fmla="*/ 996181 h 1288652"/>
                    <a:gd name="connsiteX18" fmla="*/ 365768 w 1310099"/>
                    <a:gd name="connsiteY18" fmla="*/ 957780 h 1288652"/>
                    <a:gd name="connsiteX19" fmla="*/ 360648 w 1310099"/>
                    <a:gd name="connsiteY19" fmla="*/ 806737 h 1288652"/>
                    <a:gd name="connsiteX20" fmla="*/ 158723 w 1310099"/>
                    <a:gd name="connsiteY20" fmla="*/ 806737 h 1288652"/>
                    <a:gd name="connsiteX21" fmla="*/ 151363 w 1310099"/>
                    <a:gd name="connsiteY21" fmla="*/ 810897 h 1288652"/>
                    <a:gd name="connsiteX22" fmla="*/ 364808 w 1310099"/>
                    <a:gd name="connsiteY22" fmla="*/ 1137304 h 1288652"/>
                    <a:gd name="connsiteX23" fmla="*/ 862098 w 1310099"/>
                    <a:gd name="connsiteY23" fmla="*/ 1004181 h 1288652"/>
                    <a:gd name="connsiteX24" fmla="*/ 891539 w 1310099"/>
                    <a:gd name="connsiteY24" fmla="*/ 1114904 h 1288652"/>
                    <a:gd name="connsiteX25" fmla="*/ 1057302 w 1310099"/>
                    <a:gd name="connsiteY25" fmla="*/ 1044822 h 1288652"/>
                    <a:gd name="connsiteX26" fmla="*/ 944980 w 1310099"/>
                    <a:gd name="connsiteY26" fmla="*/ 768336 h 1288652"/>
                    <a:gd name="connsiteX27" fmla="*/ 810577 w 1310099"/>
                    <a:gd name="connsiteY27" fmla="*/ 810897 h 1288652"/>
                    <a:gd name="connsiteX28" fmla="*/ 835538 w 1310099"/>
                    <a:gd name="connsiteY28" fmla="*/ 905299 h 1288652"/>
                    <a:gd name="connsiteX29" fmla="*/ 719055 w 1310099"/>
                    <a:gd name="connsiteY29" fmla="*/ 965140 h 1288652"/>
                    <a:gd name="connsiteX30" fmla="*/ 719055 w 1310099"/>
                    <a:gd name="connsiteY30" fmla="*/ 747856 h 1288652"/>
                    <a:gd name="connsiteX31" fmla="*/ 1004181 w 1310099"/>
                    <a:gd name="connsiteY31" fmla="*/ 747856 h 1288652"/>
                    <a:gd name="connsiteX32" fmla="*/ 1004181 w 1310099"/>
                    <a:gd name="connsiteY32" fmla="*/ 643854 h 1288652"/>
                    <a:gd name="connsiteX33" fmla="*/ 719055 w 1310099"/>
                    <a:gd name="connsiteY33" fmla="*/ 643854 h 1288652"/>
                    <a:gd name="connsiteX34" fmla="*/ 719055 w 1310099"/>
                    <a:gd name="connsiteY34" fmla="*/ 513931 h 1288652"/>
                    <a:gd name="connsiteX35" fmla="*/ 1005141 w 1310099"/>
                    <a:gd name="connsiteY35" fmla="*/ 513931 h 1288652"/>
                    <a:gd name="connsiteX36" fmla="*/ 1005141 w 1310099"/>
                    <a:gd name="connsiteY36" fmla="*/ 410249 h 1288652"/>
                    <a:gd name="connsiteX37" fmla="*/ 496330 w 1310099"/>
                    <a:gd name="connsiteY37" fmla="*/ 410249 h 1288652"/>
                    <a:gd name="connsiteX38" fmla="*/ 569292 w 1310099"/>
                    <a:gd name="connsiteY38" fmla="*/ 297926 h 1288652"/>
                    <a:gd name="connsiteX39" fmla="*/ 480330 w 1310099"/>
                    <a:gd name="connsiteY39" fmla="*/ 273606 h 1288652"/>
                    <a:gd name="connsiteX40" fmla="*/ 1071703 w 1310099"/>
                    <a:gd name="connsiteY40" fmla="*/ 384968 h 1288652"/>
                    <a:gd name="connsiteX41" fmla="*/ 1071703 w 1310099"/>
                    <a:gd name="connsiteY41" fmla="*/ 978261 h 1288652"/>
                    <a:gd name="connsiteX42" fmla="*/ 862418 w 1310099"/>
                    <a:gd name="connsiteY42" fmla="*/ 1167385 h 1288652"/>
                    <a:gd name="connsiteX43" fmla="*/ 736975 w 1310099"/>
                    <a:gd name="connsiteY43" fmla="*/ 1140184 h 1288652"/>
                    <a:gd name="connsiteX44" fmla="*/ 707855 w 1310099"/>
                    <a:gd name="connsiteY44" fmla="*/ 1260187 h 1288652"/>
                    <a:gd name="connsiteX45" fmla="*/ 1293147 w 1310099"/>
                    <a:gd name="connsiteY45" fmla="*/ 997141 h 1288652"/>
                    <a:gd name="connsiteX46" fmla="*/ 1281947 w 1310099"/>
                    <a:gd name="connsiteY46" fmla="*/ 310407 h 1288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1310099" h="1288652">
                      <a:moveTo>
                        <a:pt x="1281947" y="310407"/>
                      </a:moveTo>
                      <a:cubicBezTo>
                        <a:pt x="1281947" y="310407"/>
                        <a:pt x="1232346" y="-76162"/>
                        <a:pt x="392328" y="163203"/>
                      </a:cubicBezTo>
                      <a:cubicBezTo>
                        <a:pt x="428489" y="100162"/>
                        <a:pt x="445449" y="59521"/>
                        <a:pt x="445449" y="59521"/>
                      </a:cubicBezTo>
                      <a:lnTo>
                        <a:pt x="235845" y="0"/>
                      </a:lnTo>
                      <a:cubicBezTo>
                        <a:pt x="235845" y="0"/>
                        <a:pt x="151043" y="278406"/>
                        <a:pt x="0" y="408009"/>
                      </a:cubicBezTo>
                      <a:cubicBezTo>
                        <a:pt x="0" y="408009"/>
                        <a:pt x="146563" y="493130"/>
                        <a:pt x="144963" y="490570"/>
                      </a:cubicBezTo>
                      <a:cubicBezTo>
                        <a:pt x="186884" y="448329"/>
                        <a:pt x="224645" y="405449"/>
                        <a:pt x="256645" y="363848"/>
                      </a:cubicBezTo>
                      <a:cubicBezTo>
                        <a:pt x="290246" y="348807"/>
                        <a:pt x="322567" y="335047"/>
                        <a:pt x="353927" y="322247"/>
                      </a:cubicBezTo>
                      <a:cubicBezTo>
                        <a:pt x="314887" y="392648"/>
                        <a:pt x="252485" y="498250"/>
                        <a:pt x="189764" y="564812"/>
                      </a:cubicBezTo>
                      <a:lnTo>
                        <a:pt x="278086" y="642894"/>
                      </a:lnTo>
                      <a:cubicBezTo>
                        <a:pt x="278086" y="642894"/>
                        <a:pt x="338567" y="584332"/>
                        <a:pt x="404169" y="514251"/>
                      </a:cubicBezTo>
                      <a:lnTo>
                        <a:pt x="479050" y="514251"/>
                      </a:lnTo>
                      <a:lnTo>
                        <a:pt x="479050" y="644174"/>
                      </a:lnTo>
                      <a:lnTo>
                        <a:pt x="186564" y="644174"/>
                      </a:lnTo>
                      <a:lnTo>
                        <a:pt x="186564" y="747856"/>
                      </a:lnTo>
                      <a:lnTo>
                        <a:pt x="479050" y="747856"/>
                      </a:lnTo>
                      <a:lnTo>
                        <a:pt x="479050" y="996501"/>
                      </a:lnTo>
                      <a:lnTo>
                        <a:pt x="467850" y="996181"/>
                      </a:lnTo>
                      <a:cubicBezTo>
                        <a:pt x="435529" y="994581"/>
                        <a:pt x="385608" y="989141"/>
                        <a:pt x="365768" y="957780"/>
                      </a:cubicBezTo>
                      <a:cubicBezTo>
                        <a:pt x="342087" y="919379"/>
                        <a:pt x="359688" y="849938"/>
                        <a:pt x="360648" y="806737"/>
                      </a:cubicBezTo>
                      <a:lnTo>
                        <a:pt x="158723" y="806737"/>
                      </a:lnTo>
                      <a:lnTo>
                        <a:pt x="151363" y="810897"/>
                      </a:lnTo>
                      <a:cubicBezTo>
                        <a:pt x="151363" y="810897"/>
                        <a:pt x="77122" y="1144664"/>
                        <a:pt x="364808" y="1137304"/>
                      </a:cubicBezTo>
                      <a:cubicBezTo>
                        <a:pt x="633613" y="1144664"/>
                        <a:pt x="787857" y="1061462"/>
                        <a:pt x="862098" y="1004181"/>
                      </a:cubicBezTo>
                      <a:lnTo>
                        <a:pt x="891539" y="1114904"/>
                      </a:lnTo>
                      <a:lnTo>
                        <a:pt x="1057302" y="1044822"/>
                      </a:lnTo>
                      <a:lnTo>
                        <a:pt x="944980" y="768336"/>
                      </a:lnTo>
                      <a:lnTo>
                        <a:pt x="810577" y="810897"/>
                      </a:lnTo>
                      <a:lnTo>
                        <a:pt x="835538" y="905299"/>
                      </a:lnTo>
                      <a:cubicBezTo>
                        <a:pt x="801617" y="931540"/>
                        <a:pt x="761616" y="950740"/>
                        <a:pt x="719055" y="965140"/>
                      </a:cubicBezTo>
                      <a:lnTo>
                        <a:pt x="719055" y="747856"/>
                      </a:lnTo>
                      <a:lnTo>
                        <a:pt x="1004181" y="747856"/>
                      </a:lnTo>
                      <a:lnTo>
                        <a:pt x="1004181" y="643854"/>
                      </a:lnTo>
                      <a:lnTo>
                        <a:pt x="719055" y="643854"/>
                      </a:lnTo>
                      <a:lnTo>
                        <a:pt x="719055" y="513931"/>
                      </a:lnTo>
                      <a:lnTo>
                        <a:pt x="1005141" y="513931"/>
                      </a:lnTo>
                      <a:lnTo>
                        <a:pt x="1005141" y="410249"/>
                      </a:lnTo>
                      <a:lnTo>
                        <a:pt x="496330" y="410249"/>
                      </a:lnTo>
                      <a:cubicBezTo>
                        <a:pt x="533131" y="365128"/>
                        <a:pt x="561612" y="323847"/>
                        <a:pt x="569292" y="297926"/>
                      </a:cubicBezTo>
                      <a:lnTo>
                        <a:pt x="480330" y="273606"/>
                      </a:lnTo>
                      <a:cubicBezTo>
                        <a:pt x="861138" y="136003"/>
                        <a:pt x="1073303" y="159683"/>
                        <a:pt x="1071703" y="384968"/>
                      </a:cubicBezTo>
                      <a:lnTo>
                        <a:pt x="1071703" y="978261"/>
                      </a:lnTo>
                      <a:cubicBezTo>
                        <a:pt x="1071703" y="978261"/>
                        <a:pt x="1094103" y="1181785"/>
                        <a:pt x="862418" y="1167385"/>
                      </a:cubicBezTo>
                      <a:lnTo>
                        <a:pt x="736975" y="1140184"/>
                      </a:lnTo>
                      <a:lnTo>
                        <a:pt x="707855" y="1260187"/>
                      </a:lnTo>
                      <a:cubicBezTo>
                        <a:pt x="707855" y="1260187"/>
                        <a:pt x="1248986" y="1416350"/>
                        <a:pt x="1293147" y="997141"/>
                      </a:cubicBezTo>
                      <a:cubicBezTo>
                        <a:pt x="1336988" y="577932"/>
                        <a:pt x="1281947" y="310407"/>
                        <a:pt x="1281947" y="310407"/>
                      </a:cubicBezTo>
                      <a:close/>
                    </a:path>
                  </a:pathLst>
                </a:custGeom>
                <a:grpFill/>
                <a:ln w="1860" cap="flat">
                  <a:noFill/>
                  <a:prstDash val="solid"/>
                  <a:miter/>
                </a:ln>
                <a:effectLst/>
              </p:spPr>
              <p:txBody>
                <a:bodyPr lIns="26480" tIns="13238" rIns="26480" bIns="13238"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buClrTx/>
                    <a:buSzTx/>
                    <a:buFontTx/>
                    <a:buNone/>
                    <a:defRPr/>
                  </a:pPr>
                  <a:endParaRPr kumimoji="0" lang="zh-CN" altLang="en-US" sz="52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endParaRPr>
                </a:p>
              </p:txBody>
            </p:sp>
          </p:grpSp>
          <p:sp>
            <p:nvSpPr>
              <p:cNvPr id="214" name="任意多边形: 形状 213"/>
              <p:cNvSpPr/>
              <p:nvPr/>
            </p:nvSpPr>
            <p:spPr>
              <a:xfrm>
                <a:off x="1525734" y="-20983542"/>
                <a:ext cx="464037" cy="464037"/>
              </a:xfrm>
              <a:custGeom>
                <a:avLst/>
                <a:gdLst>
                  <a:gd name="connsiteX0" fmla="*/ 801187 w 1602374"/>
                  <a:gd name="connsiteY0" fmla="*/ 0 h 1602374"/>
                  <a:gd name="connsiteX1" fmla="*/ 0 w 1602374"/>
                  <a:gd name="connsiteY1" fmla="*/ 801200 h 1602374"/>
                  <a:gd name="connsiteX2" fmla="*/ 801187 w 1602374"/>
                  <a:gd name="connsiteY2" fmla="*/ 1602375 h 1602374"/>
                  <a:gd name="connsiteX3" fmla="*/ 1602375 w 1602374"/>
                  <a:gd name="connsiteY3" fmla="*/ 801173 h 1602374"/>
                  <a:gd name="connsiteX4" fmla="*/ 801187 w 1602374"/>
                  <a:gd name="connsiteY4" fmla="*/ 0 h 1602374"/>
                  <a:gd name="connsiteX5" fmla="*/ 801187 w 1602374"/>
                  <a:gd name="connsiteY5" fmla="*/ 1548936 h 1602374"/>
                  <a:gd name="connsiteX6" fmla="*/ 53413 w 1602374"/>
                  <a:gd name="connsiteY6" fmla="*/ 801198 h 1602374"/>
                  <a:gd name="connsiteX7" fmla="*/ 801187 w 1602374"/>
                  <a:gd name="connsiteY7" fmla="*/ 53463 h 1602374"/>
                  <a:gd name="connsiteX8" fmla="*/ 1548963 w 1602374"/>
                  <a:gd name="connsiteY8" fmla="*/ 801200 h 1602374"/>
                  <a:gd name="connsiteX9" fmla="*/ 801187 w 1602374"/>
                  <a:gd name="connsiteY9" fmla="*/ 1548936 h 160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2374" h="1602374">
                    <a:moveTo>
                      <a:pt x="801187" y="0"/>
                    </a:moveTo>
                    <a:cubicBezTo>
                      <a:pt x="358761" y="0"/>
                      <a:pt x="0" y="358755"/>
                      <a:pt x="0" y="801200"/>
                    </a:cubicBezTo>
                    <a:cubicBezTo>
                      <a:pt x="0" y="1243644"/>
                      <a:pt x="358709" y="1602348"/>
                      <a:pt x="801187" y="1602375"/>
                    </a:cubicBezTo>
                    <a:cubicBezTo>
                      <a:pt x="1243614" y="1602348"/>
                      <a:pt x="1602375" y="1243619"/>
                      <a:pt x="1602375" y="801173"/>
                    </a:cubicBezTo>
                    <a:cubicBezTo>
                      <a:pt x="1602375" y="358728"/>
                      <a:pt x="1243668" y="0"/>
                      <a:pt x="801187" y="0"/>
                    </a:cubicBezTo>
                    <a:close/>
                    <a:moveTo>
                      <a:pt x="801187" y="1548936"/>
                    </a:moveTo>
                    <a:cubicBezTo>
                      <a:pt x="388857" y="1548936"/>
                      <a:pt x="53413" y="1213522"/>
                      <a:pt x="53413" y="801198"/>
                    </a:cubicBezTo>
                    <a:cubicBezTo>
                      <a:pt x="53413" y="388851"/>
                      <a:pt x="388857" y="53411"/>
                      <a:pt x="801187" y="53463"/>
                    </a:cubicBezTo>
                    <a:cubicBezTo>
                      <a:pt x="1213518" y="53436"/>
                      <a:pt x="1548963" y="388850"/>
                      <a:pt x="1548963" y="801200"/>
                    </a:cubicBezTo>
                    <a:cubicBezTo>
                      <a:pt x="1548963" y="1213522"/>
                      <a:pt x="1213518" y="1548936"/>
                      <a:pt x="801187" y="1548936"/>
                    </a:cubicBezTo>
                    <a:close/>
                  </a:path>
                </a:pathLst>
              </a:custGeom>
              <a:grpFill/>
              <a:ln w="1795" cap="flat">
                <a:noFill/>
                <a:prstDash val="solid"/>
                <a:miter/>
              </a:ln>
              <a:effectLst/>
            </p:spPr>
            <p:txBody>
              <a:bodyPr lIns="26480" tIns="13238" rIns="26480" bIns="13238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endParaRPr kumimoji="0" lang="zh-CN" altLang="en-US" sz="52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</p:grpSp>
      <p:sp>
        <p:nvSpPr>
          <p:cNvPr id="3" name="文本框 2"/>
          <p:cNvSpPr txBox="1"/>
          <p:nvPr/>
        </p:nvSpPr>
        <p:spPr>
          <a:xfrm>
            <a:off x="455526" y="3921617"/>
            <a:ext cx="1502045" cy="41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90" b="1" dirty="0">
                <a:solidFill>
                  <a:srgbClr val="D2A99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OPPOSans M" panose="00020600040101010101" pitchFamily="18" charset="-122"/>
              </a:rPr>
              <a:t>直播平臺：</a:t>
            </a:r>
            <a:endParaRPr lang="zh-CN" altLang="en-US" sz="2090" b="1" dirty="0">
              <a:solidFill>
                <a:srgbClr val="D2A99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cs typeface="OPPOSans M" panose="00020600040101010101" pitchFamily="18" charset="-122"/>
            </a:endParaRPr>
          </a:p>
        </p:txBody>
      </p:sp>
    </p:spTree>
    <p:custDataLst>
      <p:tags r:id="rId36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图片 194"/>
          <p:cNvPicPr>
            <a:picLocks noChangeAspect="1"/>
          </p:cNvPicPr>
          <p:nvPr/>
        </p:nvPicPr>
        <p:blipFill>
          <a:blip r:embed="rId2"/>
          <a:srcRect l="1571" r="39657" b="68554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  <p:sp>
        <p:nvSpPr>
          <p:cNvPr id="200" name="任意多边形: 形状 199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01" name="任意多边形: 形状 200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198" name="图片 197"/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1" name="矩形: 圆角 30"/>
          <p:cNvSpPr/>
          <p:nvPr/>
        </p:nvSpPr>
        <p:spPr>
          <a:xfrm rot="13189061">
            <a:off x="-361697" y="470019"/>
            <a:ext cx="1075866" cy="12002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alpha val="40000"/>
                </a:schemeClr>
              </a:gs>
              <a:gs pos="56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04" name="任意多边形: 形状 203"/>
          <p:cNvSpPr/>
          <p:nvPr/>
        </p:nvSpPr>
        <p:spPr>
          <a:xfrm rot="13189061">
            <a:off x="-108009" y="324193"/>
            <a:ext cx="560080" cy="134504"/>
          </a:xfrm>
          <a:custGeom>
            <a:avLst/>
            <a:gdLst>
              <a:gd name="connsiteX0" fmla="*/ 560080 w 560080"/>
              <a:gd name="connsiteY0" fmla="*/ 134504 h 134504"/>
              <a:gd name="connsiteX1" fmla="*/ 67252 w 560080"/>
              <a:gd name="connsiteY1" fmla="*/ 134504 h 134504"/>
              <a:gd name="connsiteX2" fmla="*/ 0 w 560080"/>
              <a:gd name="connsiteY2" fmla="*/ 67252 h 134504"/>
              <a:gd name="connsiteX3" fmla="*/ 67252 w 560080"/>
              <a:gd name="connsiteY3" fmla="*/ 0 h 134504"/>
              <a:gd name="connsiteX4" fmla="*/ 447945 w 560080"/>
              <a:gd name="connsiteY4" fmla="*/ 0 h 13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080" h="134504">
                <a:moveTo>
                  <a:pt x="560080" y="134504"/>
                </a:moveTo>
                <a:lnTo>
                  <a:pt x="67252" y="134504"/>
                </a:lnTo>
                <a:cubicBezTo>
                  <a:pt x="30110" y="134504"/>
                  <a:pt x="0" y="104394"/>
                  <a:pt x="0" y="67252"/>
                </a:cubicBezTo>
                <a:cubicBezTo>
                  <a:pt x="0" y="30110"/>
                  <a:pt x="30110" y="0"/>
                  <a:pt x="67252" y="0"/>
                </a:cubicBezTo>
                <a:lnTo>
                  <a:pt x="447945" y="0"/>
                </a:ln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3" name="矩形: 圆角 32"/>
          <p:cNvSpPr/>
          <p:nvPr/>
        </p:nvSpPr>
        <p:spPr>
          <a:xfrm rot="13189061">
            <a:off x="-59681" y="644377"/>
            <a:ext cx="575692" cy="103950"/>
          </a:xfrm>
          <a:prstGeom prst="roundRect">
            <a:avLst>
              <a:gd name="adj" fmla="val 50000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 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4" name="矩形: 圆角 33"/>
          <p:cNvSpPr/>
          <p:nvPr/>
        </p:nvSpPr>
        <p:spPr>
          <a:xfrm rot="13189061">
            <a:off x="-796288" y="408288"/>
            <a:ext cx="1205616" cy="13450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alpha val="40000"/>
                </a:schemeClr>
              </a:gs>
              <a:gs pos="29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02" name="任意多边形: 形状 201"/>
          <p:cNvSpPr/>
          <p:nvPr/>
        </p:nvSpPr>
        <p:spPr>
          <a:xfrm rot="13189061">
            <a:off x="-128579" y="408189"/>
            <a:ext cx="777435" cy="120030"/>
          </a:xfrm>
          <a:custGeom>
            <a:avLst/>
            <a:gdLst>
              <a:gd name="connsiteX0" fmla="*/ 0 w 777435"/>
              <a:gd name="connsiteY0" fmla="*/ 60015 h 120030"/>
              <a:gd name="connsiteX1" fmla="*/ 0 w 777435"/>
              <a:gd name="connsiteY1" fmla="*/ 60014 h 120030"/>
              <a:gd name="connsiteX2" fmla="*/ 0 w 777435"/>
              <a:gd name="connsiteY2" fmla="*/ 60015 h 120030"/>
              <a:gd name="connsiteX3" fmla="*/ 777435 w 777435"/>
              <a:gd name="connsiteY3" fmla="*/ 120030 h 120030"/>
              <a:gd name="connsiteX4" fmla="*/ 60015 w 777435"/>
              <a:gd name="connsiteY4" fmla="*/ 120029 h 120030"/>
              <a:gd name="connsiteX5" fmla="*/ 17578 w 777435"/>
              <a:gd name="connsiteY5" fmla="*/ 102451 h 120030"/>
              <a:gd name="connsiteX6" fmla="*/ 0 w 777435"/>
              <a:gd name="connsiteY6" fmla="*/ 60015 h 120030"/>
              <a:gd name="connsiteX7" fmla="*/ 4716 w 777435"/>
              <a:gd name="connsiteY7" fmla="*/ 36655 h 120030"/>
              <a:gd name="connsiteX8" fmla="*/ 60015 w 777435"/>
              <a:gd name="connsiteY8" fmla="*/ 0 h 120030"/>
              <a:gd name="connsiteX9" fmla="*/ 677368 w 777435"/>
              <a:gd name="connsiteY9" fmla="*/ 0 h 120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7435" h="120030">
                <a:moveTo>
                  <a:pt x="0" y="60015"/>
                </a:moveTo>
                <a:lnTo>
                  <a:pt x="0" y="60014"/>
                </a:lnTo>
                <a:lnTo>
                  <a:pt x="0" y="60015"/>
                </a:lnTo>
                <a:close/>
                <a:moveTo>
                  <a:pt x="777435" y="120030"/>
                </a:moveTo>
                <a:lnTo>
                  <a:pt x="60015" y="120029"/>
                </a:lnTo>
                <a:cubicBezTo>
                  <a:pt x="43442" y="120029"/>
                  <a:pt x="28439" y="113312"/>
                  <a:pt x="17578" y="102451"/>
                </a:cubicBezTo>
                <a:lnTo>
                  <a:pt x="0" y="60015"/>
                </a:lnTo>
                <a:lnTo>
                  <a:pt x="4716" y="36655"/>
                </a:lnTo>
                <a:cubicBezTo>
                  <a:pt x="13827" y="15114"/>
                  <a:pt x="35156" y="0"/>
                  <a:pt x="60015" y="0"/>
                </a:cubicBezTo>
                <a:lnTo>
                  <a:pt x="677368" y="0"/>
                </a:lnTo>
                <a:close/>
              </a:path>
            </a:pathLst>
          </a:custGeom>
          <a:gradFill>
            <a:gsLst>
              <a:gs pos="20000">
                <a:schemeClr val="accent1">
                  <a:alpha val="36000"/>
                </a:schemeClr>
              </a:gs>
              <a:gs pos="24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09" name="任意多边形: 形状 208"/>
          <p:cNvSpPr/>
          <p:nvPr/>
        </p:nvSpPr>
        <p:spPr>
          <a:xfrm rot="13189061">
            <a:off x="-63196" y="718506"/>
            <a:ext cx="243672" cy="109129"/>
          </a:xfrm>
          <a:custGeom>
            <a:avLst/>
            <a:gdLst>
              <a:gd name="connsiteX0" fmla="*/ 0 w 243672"/>
              <a:gd name="connsiteY0" fmla="*/ 54565 h 109129"/>
              <a:gd name="connsiteX1" fmla="*/ 0 w 243672"/>
              <a:gd name="connsiteY1" fmla="*/ 54564 h 109129"/>
              <a:gd name="connsiteX2" fmla="*/ 0 w 243672"/>
              <a:gd name="connsiteY2" fmla="*/ 54564 h 109129"/>
              <a:gd name="connsiteX3" fmla="*/ 243672 w 243672"/>
              <a:gd name="connsiteY3" fmla="*/ 109129 h 109129"/>
              <a:gd name="connsiteX4" fmla="*/ 54565 w 243672"/>
              <a:gd name="connsiteY4" fmla="*/ 109129 h 109129"/>
              <a:gd name="connsiteX5" fmla="*/ 15982 w 243672"/>
              <a:gd name="connsiteY5" fmla="*/ 93147 h 109129"/>
              <a:gd name="connsiteX6" fmla="*/ 0 w 243672"/>
              <a:gd name="connsiteY6" fmla="*/ 54564 h 109129"/>
              <a:gd name="connsiteX7" fmla="*/ 4288 w 243672"/>
              <a:gd name="connsiteY7" fmla="*/ 33326 h 109129"/>
              <a:gd name="connsiteX8" fmla="*/ 54565 w 243672"/>
              <a:gd name="connsiteY8" fmla="*/ 0 h 109129"/>
              <a:gd name="connsiteX9" fmla="*/ 152691 w 243672"/>
              <a:gd name="connsiteY9" fmla="*/ 0 h 109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3672" h="109129">
                <a:moveTo>
                  <a:pt x="0" y="54565"/>
                </a:moveTo>
                <a:lnTo>
                  <a:pt x="0" y="54564"/>
                </a:lnTo>
                <a:lnTo>
                  <a:pt x="0" y="54564"/>
                </a:lnTo>
                <a:close/>
                <a:moveTo>
                  <a:pt x="243672" y="109129"/>
                </a:moveTo>
                <a:lnTo>
                  <a:pt x="54565" y="109129"/>
                </a:lnTo>
                <a:cubicBezTo>
                  <a:pt x="39497" y="109129"/>
                  <a:pt x="25856" y="103022"/>
                  <a:pt x="15982" y="93147"/>
                </a:cubicBezTo>
                <a:lnTo>
                  <a:pt x="0" y="54564"/>
                </a:lnTo>
                <a:lnTo>
                  <a:pt x="4288" y="33326"/>
                </a:lnTo>
                <a:cubicBezTo>
                  <a:pt x="12571" y="13742"/>
                  <a:pt x="31964" y="0"/>
                  <a:pt x="54565" y="0"/>
                </a:cubicBezTo>
                <a:lnTo>
                  <a:pt x="152691" y="0"/>
                </a:ln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 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3228071" y="938476"/>
            <a:ext cx="76682" cy="76682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80" name="组合 579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581" name="椭圆 580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2" name="椭圆 581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95692" y="1571531"/>
            <a:ext cx="6638899" cy="3084657"/>
            <a:chOff x="1513008" y="2232457"/>
            <a:chExt cx="6315731" cy="2934502"/>
          </a:xfrm>
        </p:grpSpPr>
        <p:graphicFrame>
          <p:nvGraphicFramePr>
            <p:cNvPr id="237" name="图表 236"/>
            <p:cNvGraphicFramePr/>
            <p:nvPr/>
          </p:nvGraphicFramePr>
          <p:xfrm>
            <a:off x="1513008" y="2232457"/>
            <a:ext cx="6315731" cy="26102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sp>
          <p:nvSpPr>
            <p:cNvPr id="238" name="文本框 237"/>
            <p:cNvSpPr txBox="1"/>
            <p:nvPr/>
          </p:nvSpPr>
          <p:spPr>
            <a:xfrm>
              <a:off x="6346596" y="4904784"/>
              <a:ext cx="1053821" cy="2621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Text here</a:t>
              </a:r>
              <a:endParaRPr lang="en-US" altLang="zh-CN" sz="1200" b="1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  <p:cxnSp>
          <p:nvCxnSpPr>
            <p:cNvPr id="239" name="直接连接符 238"/>
            <p:cNvCxnSpPr/>
            <p:nvPr/>
          </p:nvCxnSpPr>
          <p:spPr>
            <a:xfrm>
              <a:off x="6848482" y="2514600"/>
              <a:ext cx="0" cy="2381022"/>
            </a:xfrm>
            <a:prstGeom prst="line">
              <a:avLst/>
            </a:prstGeom>
            <a:ln w="12700">
              <a:solidFill>
                <a:srgbClr val="00A0E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/>
        </p:nvGrpSpPr>
        <p:grpSpPr>
          <a:xfrm>
            <a:off x="6952851" y="1310970"/>
            <a:ext cx="4466271" cy="3354779"/>
            <a:chOff x="7028475" y="2034847"/>
            <a:chExt cx="4466271" cy="3354779"/>
          </a:xfrm>
        </p:grpSpPr>
        <p:grpSp>
          <p:nvGrpSpPr>
            <p:cNvPr id="241" name="组合 240"/>
            <p:cNvGrpSpPr/>
            <p:nvPr/>
          </p:nvGrpSpPr>
          <p:grpSpPr>
            <a:xfrm>
              <a:off x="7028475" y="2034847"/>
              <a:ext cx="4466271" cy="3354779"/>
              <a:chOff x="1303813" y="1862381"/>
              <a:chExt cx="4466271" cy="3354779"/>
            </a:xfrm>
          </p:grpSpPr>
          <p:sp>
            <p:nvSpPr>
              <p:cNvPr id="242" name="ïS1ïḑê"/>
              <p:cNvSpPr/>
              <p:nvPr/>
            </p:nvSpPr>
            <p:spPr>
              <a:xfrm>
                <a:off x="1303813" y="2046282"/>
                <a:ext cx="4466271" cy="3170878"/>
              </a:xfrm>
              <a:prstGeom prst="round2DiagRect">
                <a:avLst>
                  <a:gd name="adj1" fmla="val 23300"/>
                  <a:gd name="adj2" fmla="val 0"/>
                </a:avLst>
              </a:prstGeom>
              <a:solidFill>
                <a:schemeClr val="bg1"/>
              </a:solidFill>
              <a:ln w="50800" cap="flat">
                <a:solidFill>
                  <a:srgbClr val="D2A99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43" name="îṥ1ïḑê"/>
              <p:cNvSpPr/>
              <p:nvPr/>
            </p:nvSpPr>
            <p:spPr>
              <a:xfrm>
                <a:off x="1500754" y="1862381"/>
                <a:ext cx="2242166" cy="367676"/>
              </a:xfrm>
              <a:prstGeom prst="round2DiagRect">
                <a:avLst>
                  <a:gd name="adj1" fmla="val 35100"/>
                  <a:gd name="adj2" fmla="val 0"/>
                </a:avLst>
              </a:prstGeom>
              <a:solidFill>
                <a:srgbClr val="00A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54000" rIns="108000" bIns="54000" rtlCol="0" anchor="ctr" anchorCtr="0">
                <a:spAutoFit/>
              </a:bodyPr>
              <a:lstStyle/>
              <a:p>
                <a:r>
                  <a:rPr kumimoji="1" lang="en-US" altLang="zh-CN" sz="1200" b="1" dirty="0">
                    <a:solidFill>
                      <a:srgbClr val="FFFFFF"/>
                    </a:solidFill>
                    <a:latin typeface="Arial Black" panose="020B0A04020102020204" pitchFamily="34" charset="0"/>
                  </a:rPr>
                  <a:t>Supporting text here.</a:t>
                </a:r>
                <a:endParaRPr kumimoji="1" lang="en-US" altLang="zh-CN" sz="1200" b="1" dirty="0">
                  <a:solidFill>
                    <a:srgbClr val="FFFFFF"/>
                  </a:solidFill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7303979" y="2673316"/>
              <a:ext cx="1790241" cy="753089"/>
              <a:chOff x="12945223" y="4967037"/>
              <a:chExt cx="2229013" cy="753089"/>
            </a:xfrm>
          </p:grpSpPr>
          <p:sp>
            <p:nvSpPr>
              <p:cNvPr id="234" name="文本框 233"/>
              <p:cNvSpPr txBox="1"/>
              <p:nvPr/>
            </p:nvSpPr>
            <p:spPr>
              <a:xfrm>
                <a:off x="12945223" y="4967037"/>
                <a:ext cx="1441732" cy="306705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r>
                  <a:rPr lang="zh-CN" altLang="en-US" sz="1400" b="1" dirty="0">
                    <a:solidFill>
                      <a:srgbClr val="D2A99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</a:rPr>
                  <a:t>簡單小標題</a:t>
                </a:r>
                <a:endParaRPr lang="en-US" altLang="zh-CN" sz="1400" b="1" dirty="0">
                  <a:solidFill>
                    <a:srgbClr val="D2A99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</a:endParaRPr>
              </a:p>
            </p:txBody>
          </p:sp>
          <p:sp>
            <p:nvSpPr>
              <p:cNvPr id="235" name="ïSlíďê"/>
              <p:cNvSpPr txBox="1"/>
              <p:nvPr/>
            </p:nvSpPr>
            <p:spPr>
              <a:xfrm>
                <a:off x="12945223" y="5306106"/>
                <a:ext cx="2229013" cy="4140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900"/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推薦使用思源黑體作為被套範本的標準字體搭配，當然也可以用電腦自帶的微軟雅黑進行替代</a:t>
                </a:r>
                <a:endParaRPr kumimoji="0" lang="zh-CN" altLang="en-US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  <p:grpSp>
          <p:nvGrpSpPr>
            <p:cNvPr id="245" name="组合 244"/>
            <p:cNvGrpSpPr/>
            <p:nvPr/>
          </p:nvGrpSpPr>
          <p:grpSpPr>
            <a:xfrm>
              <a:off x="7311899" y="3494176"/>
              <a:ext cx="1790241" cy="753089"/>
              <a:chOff x="12945223" y="4967037"/>
              <a:chExt cx="2229013" cy="753089"/>
            </a:xfrm>
          </p:grpSpPr>
          <p:sp>
            <p:nvSpPr>
              <p:cNvPr id="246" name="文本框 245"/>
              <p:cNvSpPr txBox="1"/>
              <p:nvPr/>
            </p:nvSpPr>
            <p:spPr>
              <a:xfrm>
                <a:off x="12945223" y="4967037"/>
                <a:ext cx="1441732" cy="306705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r>
                  <a:rPr lang="zh-CN" altLang="en-US" sz="1400" b="1" dirty="0">
                    <a:solidFill>
                      <a:srgbClr val="D2A99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</a:rPr>
                  <a:t>簡單小標題</a:t>
                </a:r>
                <a:endParaRPr lang="en-US" altLang="zh-CN" sz="1400" b="1" dirty="0">
                  <a:solidFill>
                    <a:srgbClr val="D2A99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</a:endParaRPr>
              </a:p>
            </p:txBody>
          </p:sp>
          <p:sp>
            <p:nvSpPr>
              <p:cNvPr id="247" name="ïSlíďê"/>
              <p:cNvSpPr txBox="1"/>
              <p:nvPr/>
            </p:nvSpPr>
            <p:spPr>
              <a:xfrm>
                <a:off x="12945223" y="5306106"/>
                <a:ext cx="2229013" cy="4140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900"/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推薦使用思源黑體作為被套範本的標準字體搭配，當然也可以用電腦自帶的微軟雅黑進行替代</a:t>
                </a:r>
                <a:endParaRPr kumimoji="0" lang="zh-CN" altLang="en-US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  <p:grpSp>
          <p:nvGrpSpPr>
            <p:cNvPr id="248" name="组合 247"/>
            <p:cNvGrpSpPr/>
            <p:nvPr/>
          </p:nvGrpSpPr>
          <p:grpSpPr>
            <a:xfrm>
              <a:off x="9330881" y="2673316"/>
              <a:ext cx="1790241" cy="753089"/>
              <a:chOff x="12945223" y="4967037"/>
              <a:chExt cx="2229013" cy="753089"/>
            </a:xfrm>
          </p:grpSpPr>
          <p:sp>
            <p:nvSpPr>
              <p:cNvPr id="249" name="文本框 248"/>
              <p:cNvSpPr txBox="1"/>
              <p:nvPr/>
            </p:nvSpPr>
            <p:spPr>
              <a:xfrm>
                <a:off x="12945223" y="4967037"/>
                <a:ext cx="1441732" cy="306705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r>
                  <a:rPr lang="zh-CN" altLang="en-US" sz="1400" b="1" dirty="0">
                    <a:solidFill>
                      <a:srgbClr val="D2A99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</a:rPr>
                  <a:t>簡單小標題</a:t>
                </a:r>
                <a:endParaRPr lang="en-US" altLang="zh-CN" sz="1400" b="1" dirty="0">
                  <a:solidFill>
                    <a:srgbClr val="D2A99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</a:endParaRPr>
              </a:p>
            </p:txBody>
          </p:sp>
          <p:sp>
            <p:nvSpPr>
              <p:cNvPr id="250" name="ïSlíďê"/>
              <p:cNvSpPr txBox="1"/>
              <p:nvPr/>
            </p:nvSpPr>
            <p:spPr>
              <a:xfrm>
                <a:off x="12945223" y="5306106"/>
                <a:ext cx="2229013" cy="4140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900"/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推薦使用思源黑體作為被套範本的標準字體搭配，當然也可以用電腦自帶的微軟雅黑進行替代</a:t>
                </a:r>
                <a:endParaRPr kumimoji="0" lang="zh-CN" altLang="en-US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  <p:grpSp>
          <p:nvGrpSpPr>
            <p:cNvPr id="251" name="组合 250"/>
            <p:cNvGrpSpPr/>
            <p:nvPr/>
          </p:nvGrpSpPr>
          <p:grpSpPr>
            <a:xfrm>
              <a:off x="9330881" y="3494176"/>
              <a:ext cx="1790241" cy="753089"/>
              <a:chOff x="12945223" y="4967037"/>
              <a:chExt cx="2229013" cy="753089"/>
            </a:xfrm>
          </p:grpSpPr>
          <p:sp>
            <p:nvSpPr>
              <p:cNvPr id="252" name="文本框 251"/>
              <p:cNvSpPr txBox="1"/>
              <p:nvPr/>
            </p:nvSpPr>
            <p:spPr>
              <a:xfrm>
                <a:off x="12945223" y="4967037"/>
                <a:ext cx="1441732" cy="306705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r>
                  <a:rPr lang="zh-CN" altLang="en-US" sz="1400" b="1" dirty="0">
                    <a:solidFill>
                      <a:srgbClr val="D2A99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</a:rPr>
                  <a:t>簡單小標題</a:t>
                </a:r>
                <a:endParaRPr lang="en-US" altLang="zh-CN" sz="1400" b="1" dirty="0">
                  <a:solidFill>
                    <a:srgbClr val="D2A99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</a:endParaRPr>
              </a:p>
            </p:txBody>
          </p:sp>
          <p:sp>
            <p:nvSpPr>
              <p:cNvPr id="253" name="ïSlíďê"/>
              <p:cNvSpPr txBox="1"/>
              <p:nvPr/>
            </p:nvSpPr>
            <p:spPr>
              <a:xfrm>
                <a:off x="12945223" y="5306106"/>
                <a:ext cx="2229013" cy="4140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900"/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推薦使用思源黑體作為被套範本的標準字體搭配，當然也可以用電腦自帶的微軟雅黑進行替代</a:t>
                </a:r>
                <a:endParaRPr kumimoji="0" lang="zh-CN" altLang="en-US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  <p:grpSp>
          <p:nvGrpSpPr>
            <p:cNvPr id="254" name="组合 253"/>
            <p:cNvGrpSpPr/>
            <p:nvPr/>
          </p:nvGrpSpPr>
          <p:grpSpPr>
            <a:xfrm>
              <a:off x="7319819" y="4315037"/>
              <a:ext cx="1790241" cy="753089"/>
              <a:chOff x="12945223" y="4967037"/>
              <a:chExt cx="2229013" cy="753089"/>
            </a:xfrm>
          </p:grpSpPr>
          <p:sp>
            <p:nvSpPr>
              <p:cNvPr id="255" name="文本框 254"/>
              <p:cNvSpPr txBox="1"/>
              <p:nvPr/>
            </p:nvSpPr>
            <p:spPr>
              <a:xfrm>
                <a:off x="12945223" y="4967037"/>
                <a:ext cx="1441732" cy="306705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r>
                  <a:rPr lang="zh-CN" altLang="en-US" sz="1400" b="1" dirty="0">
                    <a:solidFill>
                      <a:srgbClr val="D2A99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</a:rPr>
                  <a:t>簡單小標題</a:t>
                </a:r>
                <a:endParaRPr lang="en-US" altLang="zh-CN" sz="1400" b="1" dirty="0">
                  <a:solidFill>
                    <a:srgbClr val="D2A99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</a:endParaRPr>
              </a:p>
            </p:txBody>
          </p:sp>
          <p:sp>
            <p:nvSpPr>
              <p:cNvPr id="256" name="ïSlíďê"/>
              <p:cNvSpPr txBox="1"/>
              <p:nvPr/>
            </p:nvSpPr>
            <p:spPr>
              <a:xfrm>
                <a:off x="12945223" y="5306106"/>
                <a:ext cx="2229013" cy="4140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900"/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推薦使用思源黑體作為被套範本的標準字體搭配，當然也可以用電腦自帶的微軟雅黑進行替代</a:t>
                </a:r>
                <a:endParaRPr kumimoji="0" lang="zh-CN" altLang="en-US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  <p:grpSp>
          <p:nvGrpSpPr>
            <p:cNvPr id="257" name="组合 256"/>
            <p:cNvGrpSpPr/>
            <p:nvPr/>
          </p:nvGrpSpPr>
          <p:grpSpPr>
            <a:xfrm>
              <a:off x="9330881" y="4315037"/>
              <a:ext cx="1790241" cy="753089"/>
              <a:chOff x="12945223" y="4967037"/>
              <a:chExt cx="2229013" cy="753089"/>
            </a:xfrm>
          </p:grpSpPr>
          <p:sp>
            <p:nvSpPr>
              <p:cNvPr id="258" name="文本框 257"/>
              <p:cNvSpPr txBox="1"/>
              <p:nvPr/>
            </p:nvSpPr>
            <p:spPr>
              <a:xfrm>
                <a:off x="12945223" y="4967037"/>
                <a:ext cx="1441732" cy="306705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r>
                  <a:rPr lang="zh-CN" altLang="en-US" sz="1400" b="1" dirty="0">
                    <a:solidFill>
                      <a:srgbClr val="D2A991"/>
                    </a:solidFill>
                    <a:latin typeface="思源宋体 CN Heavy" panose="02020900000000000000" pitchFamily="18" charset="-122"/>
                    <a:ea typeface="思源宋体 CN Heavy" panose="02020900000000000000" pitchFamily="18" charset="-122"/>
                  </a:rPr>
                  <a:t>簡單小標題</a:t>
                </a:r>
                <a:endParaRPr lang="en-US" altLang="zh-CN" sz="1400" b="1" dirty="0">
                  <a:solidFill>
                    <a:srgbClr val="D2A991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</a:endParaRPr>
              </a:p>
            </p:txBody>
          </p:sp>
          <p:sp>
            <p:nvSpPr>
              <p:cNvPr id="259" name="ïSlíďê"/>
              <p:cNvSpPr txBox="1"/>
              <p:nvPr/>
            </p:nvSpPr>
            <p:spPr>
              <a:xfrm>
                <a:off x="12945223" y="5306106"/>
                <a:ext cx="2229013" cy="4140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900"/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推薦使用思源黑體作為被套範本的標準字體搭配，當然也可以用電腦自帶的微軟雅黑進行替代</a:t>
                </a:r>
                <a:endParaRPr kumimoji="0" lang="zh-CN" altLang="en-US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</p:grpSp>
      <p:grpSp>
        <p:nvGrpSpPr>
          <p:cNvPr id="260" name="íSḻide"/>
          <p:cNvGrpSpPr/>
          <p:nvPr/>
        </p:nvGrpSpPr>
        <p:grpSpPr>
          <a:xfrm>
            <a:off x="485925" y="5445942"/>
            <a:ext cx="1056852" cy="616603"/>
            <a:chOff x="3041735" y="4787001"/>
            <a:chExt cx="1056852" cy="616603"/>
          </a:xfrm>
          <a:solidFill>
            <a:srgbClr val="00A0E3"/>
          </a:solidFill>
        </p:grpSpPr>
        <p:sp>
          <p:nvSpPr>
            <p:cNvPr id="261" name="íSliḓê"/>
            <p:cNvSpPr/>
            <p:nvPr>
              <p:custDataLst>
                <p:tags r:id="rId4"/>
              </p:custDataLst>
            </p:nvPr>
          </p:nvSpPr>
          <p:spPr>
            <a:xfrm>
              <a:off x="3041735" y="4787001"/>
              <a:ext cx="1056852" cy="616603"/>
            </a:xfrm>
            <a:prstGeom prst="roundRect">
              <a:avLst>
                <a:gd name="adj" fmla="val 5685"/>
              </a:avLst>
            </a:prstGeom>
            <a:grpFill/>
            <a:ln w="5715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539" tIns="18269" rIns="36539" bIns="18269" numCol="1" spcCol="0" rtlCol="0" fromWordArt="0" anchor="ctr" anchorCtr="0" forceAA="0" compatLnSpc="1">
              <a:normAutofit/>
            </a:bodyPr>
            <a:lstStyle/>
            <a:p>
              <a:pPr defTabSz="913765">
                <a:lnSpc>
                  <a:spcPct val="150000"/>
                </a:lnSpc>
              </a:pPr>
              <a:endParaRPr lang="zh-CN" altLang="en-US" sz="480" b="1" dirty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grpSp>
          <p:nvGrpSpPr>
            <p:cNvPr id="262" name="ïṩ1íďè"/>
            <p:cNvGrpSpPr/>
            <p:nvPr/>
          </p:nvGrpSpPr>
          <p:grpSpPr>
            <a:xfrm>
              <a:off x="3112138" y="4968899"/>
              <a:ext cx="986449" cy="353270"/>
              <a:chOff x="2293002" y="4876917"/>
              <a:chExt cx="986449" cy="353270"/>
            </a:xfrm>
            <a:grpFill/>
          </p:grpSpPr>
          <p:sp>
            <p:nvSpPr>
              <p:cNvPr id="263" name="ïşḻíďé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293939" y="4876917"/>
                <a:ext cx="985512" cy="163830"/>
              </a:xfrm>
              <a:prstGeom prst="rect">
                <a:avLst/>
              </a:prstGeom>
              <a:grpFill/>
              <a:effectLst/>
            </p:spPr>
            <p:txBody>
              <a:bodyPr wrap="square" lIns="36539" tIns="18269" rIns="36539" bIns="18269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kumimoji="0" sz="1200" b="1" i="0" u="none" strike="noStrike" cap="none" spc="0" normalizeH="0" baseline="0">
                    <a:ln>
                      <a:noFill/>
                    </a:ln>
                    <a:effectLst/>
                    <a:uLnTx/>
                    <a:uFillTx/>
                  </a:defRPr>
                </a:lvl1pPr>
              </a:lstStyle>
              <a:p>
                <a:r>
                  <a:rPr lang="en-US" altLang="zh-CN" sz="560" dirty="0">
                    <a:solidFill>
                      <a:srgbClr val="FFFFFF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TEXT HERE</a:t>
                </a:r>
                <a:endParaRPr lang="en-US" altLang="zh-CN" sz="560" dirty="0">
                  <a:solidFill>
                    <a:srgbClr val="FFFFFF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264" name="iṣļíḓè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2293002" y="5026987"/>
                <a:ext cx="986449" cy="203200"/>
              </a:xfrm>
              <a:prstGeom prst="rect">
                <a:avLst/>
              </a:prstGeom>
              <a:grpFill/>
              <a:effectLst/>
            </p:spPr>
            <p:txBody>
              <a:bodyPr wrap="square" lIns="36539" tIns="18269" rIns="36539" bIns="18269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1050">
                    <a:solidFill>
                      <a:schemeClr val="bg2">
                        <a:lumMod val="10000"/>
                      </a:schemeClr>
                    </a:solidFill>
                  </a:defRPr>
                </a:lvl1pPr>
              </a:lstStyle>
              <a:p>
                <a:pPr>
                  <a:lnSpc>
                    <a:spcPct val="130000"/>
                  </a:lnSpc>
                </a:pPr>
                <a:r>
                  <a:rPr kumimoji="1" lang="en-US" altLang="zh-CN" sz="420" dirty="0">
                    <a:solidFill>
                      <a:schemeClr val="bg1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Theme color makes PPT more convenient to change.</a:t>
                </a:r>
                <a:endParaRPr kumimoji="1" lang="en-US" altLang="zh-CN" sz="420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</p:grpSp>
      </p:grpSp>
      <p:sp>
        <p:nvSpPr>
          <p:cNvPr id="265" name="îṧḷíḋe"/>
          <p:cNvSpPr/>
          <p:nvPr>
            <p:custDataLst>
              <p:tags r:id="rId7"/>
            </p:custDataLst>
          </p:nvPr>
        </p:nvSpPr>
        <p:spPr>
          <a:xfrm>
            <a:off x="1322900" y="5408847"/>
            <a:ext cx="260140" cy="260140"/>
          </a:xfrm>
          <a:prstGeom prst="roundRect">
            <a:avLst>
              <a:gd name="adj" fmla="val 12000"/>
            </a:avLst>
          </a:prstGeom>
          <a:solidFill>
            <a:srgbClr val="D2A99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539" tIns="18269" rIns="36539" bIns="18269" numCol="1" spcCol="0" rtlCol="0" fromWordArt="0" anchor="ctr" anchorCtr="0" forceAA="0" compatLnSpc="1">
            <a:normAutofit/>
          </a:bodyPr>
          <a:lstStyle/>
          <a:p>
            <a:pPr defTabSz="913765">
              <a:lnSpc>
                <a:spcPct val="150000"/>
              </a:lnSpc>
            </a:pPr>
            <a:endParaRPr lang="zh-CN" altLang="en-US" sz="48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66" name="îšḷiḋê"/>
          <p:cNvSpPr/>
          <p:nvPr>
            <p:custDataLst>
              <p:tags r:id="rId8"/>
            </p:custDataLst>
          </p:nvPr>
        </p:nvSpPr>
        <p:spPr bwMode="auto">
          <a:xfrm>
            <a:off x="1384917" y="5474025"/>
            <a:ext cx="136104" cy="123951"/>
          </a:xfrm>
          <a:custGeom>
            <a:avLst/>
            <a:gdLst>
              <a:gd name="connsiteX0" fmla="*/ 125329 w 533400"/>
              <a:gd name="connsiteY0" fmla="*/ 229221 h 485775"/>
              <a:gd name="connsiteX1" fmla="*/ 125329 w 533400"/>
              <a:gd name="connsiteY1" fmla="*/ 276846 h 485775"/>
              <a:gd name="connsiteX2" fmla="*/ 144379 w 533400"/>
              <a:gd name="connsiteY2" fmla="*/ 276846 h 485775"/>
              <a:gd name="connsiteX3" fmla="*/ 144379 w 533400"/>
              <a:gd name="connsiteY3" fmla="*/ 229221 h 485775"/>
              <a:gd name="connsiteX4" fmla="*/ 392029 w 533400"/>
              <a:gd name="connsiteY4" fmla="*/ 229221 h 485775"/>
              <a:gd name="connsiteX5" fmla="*/ 392029 w 533400"/>
              <a:gd name="connsiteY5" fmla="*/ 276846 h 485775"/>
              <a:gd name="connsiteX6" fmla="*/ 411079 w 533400"/>
              <a:gd name="connsiteY6" fmla="*/ 276846 h 485775"/>
              <a:gd name="connsiteX7" fmla="*/ 411079 w 533400"/>
              <a:gd name="connsiteY7" fmla="*/ 229221 h 485775"/>
              <a:gd name="connsiteX8" fmla="*/ 534904 w 533400"/>
              <a:gd name="connsiteY8" fmla="*/ 229221 h 485775"/>
              <a:gd name="connsiteX9" fmla="*/ 534904 w 533400"/>
              <a:gd name="connsiteY9" fmla="*/ 457821 h 485775"/>
              <a:gd name="connsiteX10" fmla="*/ 506329 w 533400"/>
              <a:gd name="connsiteY10" fmla="*/ 486396 h 485775"/>
              <a:gd name="connsiteX11" fmla="*/ 30079 w 533400"/>
              <a:gd name="connsiteY11" fmla="*/ 486396 h 485775"/>
              <a:gd name="connsiteX12" fmla="*/ 1504 w 533400"/>
              <a:gd name="connsiteY12" fmla="*/ 457821 h 485775"/>
              <a:gd name="connsiteX13" fmla="*/ 1504 w 533400"/>
              <a:gd name="connsiteY13" fmla="*/ 229221 h 485775"/>
              <a:gd name="connsiteX14" fmla="*/ 125329 w 533400"/>
              <a:gd name="connsiteY14" fmla="*/ 229221 h 485775"/>
              <a:gd name="connsiteX15" fmla="*/ 372979 w 533400"/>
              <a:gd name="connsiteY15" fmla="*/ 621 h 485775"/>
              <a:gd name="connsiteX16" fmla="*/ 411079 w 533400"/>
              <a:gd name="connsiteY16" fmla="*/ 36816 h 485775"/>
              <a:gd name="connsiteX17" fmla="*/ 411079 w 533400"/>
              <a:gd name="connsiteY17" fmla="*/ 38721 h 485775"/>
              <a:gd name="connsiteX18" fmla="*/ 411079 w 533400"/>
              <a:gd name="connsiteY18" fmla="*/ 114921 h 485775"/>
              <a:gd name="connsiteX19" fmla="*/ 506329 w 533400"/>
              <a:gd name="connsiteY19" fmla="*/ 114921 h 485775"/>
              <a:gd name="connsiteX20" fmla="*/ 534904 w 533400"/>
              <a:gd name="connsiteY20" fmla="*/ 143496 h 485775"/>
              <a:gd name="connsiteX21" fmla="*/ 534904 w 533400"/>
              <a:gd name="connsiteY21" fmla="*/ 210171 h 485775"/>
              <a:gd name="connsiteX22" fmla="*/ 1504 w 533400"/>
              <a:gd name="connsiteY22" fmla="*/ 210171 h 485775"/>
              <a:gd name="connsiteX23" fmla="*/ 1504 w 533400"/>
              <a:gd name="connsiteY23" fmla="*/ 143496 h 485775"/>
              <a:gd name="connsiteX24" fmla="*/ 30079 w 533400"/>
              <a:gd name="connsiteY24" fmla="*/ 114921 h 485775"/>
              <a:gd name="connsiteX25" fmla="*/ 125329 w 533400"/>
              <a:gd name="connsiteY25" fmla="*/ 114921 h 485775"/>
              <a:gd name="connsiteX26" fmla="*/ 125329 w 533400"/>
              <a:gd name="connsiteY26" fmla="*/ 38721 h 485775"/>
              <a:gd name="connsiteX27" fmla="*/ 161524 w 533400"/>
              <a:gd name="connsiteY27" fmla="*/ 621 h 485775"/>
              <a:gd name="connsiteX28" fmla="*/ 163429 w 533400"/>
              <a:gd name="connsiteY28" fmla="*/ 621 h 485775"/>
              <a:gd name="connsiteX29" fmla="*/ 372979 w 533400"/>
              <a:gd name="connsiteY29" fmla="*/ 621 h 485775"/>
              <a:gd name="connsiteX30" fmla="*/ 372979 w 533400"/>
              <a:gd name="connsiteY30" fmla="*/ 19671 h 485775"/>
              <a:gd name="connsiteX31" fmla="*/ 163429 w 533400"/>
              <a:gd name="connsiteY31" fmla="*/ 19671 h 485775"/>
              <a:gd name="connsiteX32" fmla="*/ 144474 w 533400"/>
              <a:gd name="connsiteY32" fmla="*/ 37292 h 485775"/>
              <a:gd name="connsiteX33" fmla="*/ 144379 w 533400"/>
              <a:gd name="connsiteY33" fmla="*/ 38721 h 485775"/>
              <a:gd name="connsiteX34" fmla="*/ 144379 w 533400"/>
              <a:gd name="connsiteY34" fmla="*/ 114921 h 485775"/>
              <a:gd name="connsiteX35" fmla="*/ 392029 w 533400"/>
              <a:gd name="connsiteY35" fmla="*/ 114921 h 485775"/>
              <a:gd name="connsiteX36" fmla="*/ 392029 w 533400"/>
              <a:gd name="connsiteY36" fmla="*/ 38721 h 485775"/>
              <a:gd name="connsiteX37" fmla="*/ 375836 w 533400"/>
              <a:gd name="connsiteY37" fmla="*/ 19862 h 485775"/>
              <a:gd name="connsiteX38" fmla="*/ 374408 w 533400"/>
              <a:gd name="connsiteY38" fmla="*/ 19671 h 485775"/>
              <a:gd name="connsiteX39" fmla="*/ 372979 w 533400"/>
              <a:gd name="connsiteY39" fmla="*/ 19671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33400" h="485775">
                <a:moveTo>
                  <a:pt x="125329" y="229221"/>
                </a:moveTo>
                <a:lnTo>
                  <a:pt x="125329" y="276846"/>
                </a:lnTo>
                <a:lnTo>
                  <a:pt x="144379" y="276846"/>
                </a:lnTo>
                <a:lnTo>
                  <a:pt x="144379" y="229221"/>
                </a:lnTo>
                <a:lnTo>
                  <a:pt x="392029" y="229221"/>
                </a:lnTo>
                <a:lnTo>
                  <a:pt x="392029" y="276846"/>
                </a:lnTo>
                <a:lnTo>
                  <a:pt x="411079" y="276846"/>
                </a:lnTo>
                <a:lnTo>
                  <a:pt x="411079" y="229221"/>
                </a:lnTo>
                <a:lnTo>
                  <a:pt x="534904" y="229221"/>
                </a:lnTo>
                <a:lnTo>
                  <a:pt x="534904" y="457821"/>
                </a:lnTo>
                <a:cubicBezTo>
                  <a:pt x="534904" y="473632"/>
                  <a:pt x="522141" y="486396"/>
                  <a:pt x="506329" y="486396"/>
                </a:cubicBezTo>
                <a:lnTo>
                  <a:pt x="30079" y="486396"/>
                </a:lnTo>
                <a:cubicBezTo>
                  <a:pt x="14267" y="486396"/>
                  <a:pt x="1504" y="473632"/>
                  <a:pt x="1504" y="457821"/>
                </a:cubicBezTo>
                <a:lnTo>
                  <a:pt x="1504" y="229221"/>
                </a:lnTo>
                <a:lnTo>
                  <a:pt x="125329" y="229221"/>
                </a:lnTo>
                <a:close/>
                <a:moveTo>
                  <a:pt x="372979" y="621"/>
                </a:moveTo>
                <a:cubicBezTo>
                  <a:pt x="393363" y="621"/>
                  <a:pt x="410031" y="16623"/>
                  <a:pt x="411079" y="36816"/>
                </a:cubicBezTo>
                <a:lnTo>
                  <a:pt x="411079" y="38721"/>
                </a:lnTo>
                <a:lnTo>
                  <a:pt x="411079" y="114921"/>
                </a:lnTo>
                <a:lnTo>
                  <a:pt x="506329" y="114921"/>
                </a:lnTo>
                <a:cubicBezTo>
                  <a:pt x="522141" y="114921"/>
                  <a:pt x="534904" y="127685"/>
                  <a:pt x="534904" y="143496"/>
                </a:cubicBezTo>
                <a:lnTo>
                  <a:pt x="534904" y="210171"/>
                </a:lnTo>
                <a:lnTo>
                  <a:pt x="1504" y="210171"/>
                </a:lnTo>
                <a:lnTo>
                  <a:pt x="1504" y="143496"/>
                </a:lnTo>
                <a:cubicBezTo>
                  <a:pt x="1504" y="127685"/>
                  <a:pt x="14267" y="114921"/>
                  <a:pt x="30079" y="114921"/>
                </a:cubicBezTo>
                <a:lnTo>
                  <a:pt x="125329" y="114921"/>
                </a:lnTo>
                <a:lnTo>
                  <a:pt x="125329" y="38721"/>
                </a:lnTo>
                <a:cubicBezTo>
                  <a:pt x="125329" y="18337"/>
                  <a:pt x="141331" y="1669"/>
                  <a:pt x="161524" y="621"/>
                </a:cubicBezTo>
                <a:lnTo>
                  <a:pt x="163429" y="621"/>
                </a:lnTo>
                <a:lnTo>
                  <a:pt x="372979" y="621"/>
                </a:lnTo>
                <a:close/>
                <a:moveTo>
                  <a:pt x="372979" y="19671"/>
                </a:moveTo>
                <a:lnTo>
                  <a:pt x="163429" y="19671"/>
                </a:lnTo>
                <a:cubicBezTo>
                  <a:pt x="153428" y="19671"/>
                  <a:pt x="145141" y="27482"/>
                  <a:pt x="144474" y="37292"/>
                </a:cubicBezTo>
                <a:lnTo>
                  <a:pt x="144379" y="38721"/>
                </a:lnTo>
                <a:lnTo>
                  <a:pt x="144379" y="114921"/>
                </a:lnTo>
                <a:lnTo>
                  <a:pt x="392029" y="114921"/>
                </a:lnTo>
                <a:lnTo>
                  <a:pt x="392029" y="38721"/>
                </a:lnTo>
                <a:cubicBezTo>
                  <a:pt x="392029" y="29196"/>
                  <a:pt x="384981" y="21290"/>
                  <a:pt x="375836" y="19862"/>
                </a:cubicBezTo>
                <a:lnTo>
                  <a:pt x="374408" y="19671"/>
                </a:lnTo>
                <a:lnTo>
                  <a:pt x="372979" y="19671"/>
                </a:lnTo>
                <a:close/>
              </a:path>
            </a:pathLst>
          </a:custGeom>
          <a:solidFill>
            <a:schemeClr val="bg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539" tIns="18269" rIns="36539" bIns="18269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913765">
              <a:lnSpc>
                <a:spcPct val="150000"/>
              </a:lnSpc>
            </a:pPr>
            <a:endParaRPr lang="zh-CN" altLang="en-US" sz="44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67" name="ïṧ1ídé"/>
          <p:cNvSpPr/>
          <p:nvPr>
            <p:custDataLst>
              <p:tags r:id="rId9"/>
            </p:custDataLst>
          </p:nvPr>
        </p:nvSpPr>
        <p:spPr>
          <a:xfrm>
            <a:off x="1786482" y="5445942"/>
            <a:ext cx="1056852" cy="616603"/>
          </a:xfrm>
          <a:prstGeom prst="roundRect">
            <a:avLst>
              <a:gd name="adj" fmla="val 7400"/>
            </a:avLst>
          </a:prstGeom>
          <a:solidFill>
            <a:srgbClr val="00A0E3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539" tIns="18269" rIns="36539" bIns="18269" numCol="1" spcCol="0" rtlCol="0" fromWordArt="0" anchor="ctr" anchorCtr="0" forceAA="0" compatLnSpc="1">
            <a:normAutofit/>
          </a:bodyPr>
          <a:lstStyle/>
          <a:p>
            <a:pPr defTabSz="913765">
              <a:lnSpc>
                <a:spcPct val="150000"/>
              </a:lnSpc>
            </a:pPr>
            <a:endParaRPr lang="zh-CN" altLang="en-US" sz="48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268" name="îś1íďe"/>
          <p:cNvGrpSpPr/>
          <p:nvPr/>
        </p:nvGrpSpPr>
        <p:grpSpPr>
          <a:xfrm>
            <a:off x="1856887" y="5627840"/>
            <a:ext cx="986449" cy="353270"/>
            <a:chOff x="200396" y="4876917"/>
            <a:chExt cx="986449" cy="353270"/>
          </a:xfrm>
        </p:grpSpPr>
        <p:sp>
          <p:nvSpPr>
            <p:cNvPr id="269" name="îs1iďé"/>
            <p:cNvSpPr txBox="1"/>
            <p:nvPr>
              <p:custDataLst>
                <p:tags r:id="rId10"/>
              </p:custDataLst>
            </p:nvPr>
          </p:nvSpPr>
          <p:spPr>
            <a:xfrm>
              <a:off x="201332" y="4876917"/>
              <a:ext cx="985512" cy="163830"/>
            </a:xfrm>
            <a:prstGeom prst="rect">
              <a:avLst/>
            </a:prstGeom>
            <a:noFill/>
            <a:effectLst/>
          </p:spPr>
          <p:txBody>
            <a:bodyPr wrap="square" lIns="36539" tIns="18269" rIns="36539" bIns="18269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kumimoji="0" sz="1200" b="1" i="0" u="none" strike="noStrike" cap="none" spc="0" normalizeH="0" baseline="0">
                  <a:ln>
                    <a:noFill/>
                  </a:ln>
                  <a:effectLst/>
                  <a:uLnTx/>
                  <a:uFillTx/>
                </a:defRPr>
              </a:lvl1pPr>
            </a:lstStyle>
            <a:p>
              <a:r>
                <a:rPr lang="en-US" altLang="zh-CN" sz="560" dirty="0">
                  <a:solidFill>
                    <a:srgbClr val="FFFFFF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TEXT HERE</a:t>
              </a:r>
              <a:endParaRPr lang="en-US" altLang="zh-CN" sz="560" dirty="0">
                <a:solidFill>
                  <a:srgbClr val="FFFFFF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270" name="îşlïḑe"/>
            <p:cNvSpPr txBox="1"/>
            <p:nvPr>
              <p:custDataLst>
                <p:tags r:id="rId11"/>
              </p:custDataLst>
            </p:nvPr>
          </p:nvSpPr>
          <p:spPr>
            <a:xfrm>
              <a:off x="200396" y="5026987"/>
              <a:ext cx="986449" cy="203200"/>
            </a:xfrm>
            <a:prstGeom prst="rect">
              <a:avLst/>
            </a:prstGeom>
            <a:noFill/>
            <a:effectLst/>
          </p:spPr>
          <p:txBody>
            <a:bodyPr wrap="square" lIns="36539" tIns="18269" rIns="36539" bIns="18269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1050">
                  <a:solidFill>
                    <a:schemeClr val="bg2">
                      <a:lumMod val="10000"/>
                    </a:schemeClr>
                  </a:solidFill>
                </a:defRPr>
              </a:lvl1pPr>
            </a:lstStyle>
            <a:p>
              <a:pPr>
                <a:lnSpc>
                  <a:spcPct val="130000"/>
                </a:lnSpc>
              </a:pPr>
              <a:r>
                <a:rPr kumimoji="1" lang="en-US" altLang="zh-CN" sz="420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Theme color makes PPT more convenient to change.</a:t>
              </a:r>
              <a:endParaRPr kumimoji="1" lang="en-US" altLang="zh-CN" sz="42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</p:grpSp>
      <p:sp>
        <p:nvSpPr>
          <p:cNvPr id="271" name="ïṩ1ïḑe"/>
          <p:cNvSpPr/>
          <p:nvPr>
            <p:custDataLst>
              <p:tags r:id="rId12"/>
            </p:custDataLst>
          </p:nvPr>
        </p:nvSpPr>
        <p:spPr>
          <a:xfrm>
            <a:off x="2623459" y="5408847"/>
            <a:ext cx="260140" cy="260140"/>
          </a:xfrm>
          <a:prstGeom prst="roundRect">
            <a:avLst>
              <a:gd name="adj" fmla="val 12000"/>
            </a:avLst>
          </a:prstGeom>
          <a:solidFill>
            <a:srgbClr val="D2A99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539" tIns="18269" rIns="36539" bIns="18269" numCol="1" spcCol="0" rtlCol="0" fromWordArt="0" anchor="ctr" anchorCtr="0" forceAA="0" compatLnSpc="1">
            <a:normAutofit/>
          </a:bodyPr>
          <a:lstStyle/>
          <a:p>
            <a:pPr defTabSz="913765">
              <a:lnSpc>
                <a:spcPct val="150000"/>
              </a:lnSpc>
            </a:pPr>
            <a:endParaRPr lang="zh-CN" altLang="en-US" sz="48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2" name="îṧļiḋe"/>
          <p:cNvSpPr/>
          <p:nvPr>
            <p:custDataLst>
              <p:tags r:id="rId13"/>
            </p:custDataLst>
          </p:nvPr>
        </p:nvSpPr>
        <p:spPr bwMode="auto">
          <a:xfrm>
            <a:off x="2680143" y="5480481"/>
            <a:ext cx="146770" cy="122188"/>
          </a:xfrm>
          <a:custGeom>
            <a:avLst/>
            <a:gdLst>
              <a:gd name="connsiteX0" fmla="*/ 483573 w 526297"/>
              <a:gd name="connsiteY0" fmla="*/ 133971 h 438150"/>
              <a:gd name="connsiteX1" fmla="*/ 527674 w 526297"/>
              <a:gd name="connsiteY1" fmla="*/ 178072 h 438150"/>
              <a:gd name="connsiteX2" fmla="*/ 527579 w 526297"/>
              <a:gd name="connsiteY2" fmla="*/ 181501 h 438150"/>
              <a:gd name="connsiteX3" fmla="*/ 514244 w 526297"/>
              <a:gd name="connsiteY3" fmla="*/ 355237 h 438150"/>
              <a:gd name="connsiteX4" fmla="*/ 485764 w 526297"/>
              <a:gd name="connsiteY4" fmla="*/ 381621 h 438150"/>
              <a:gd name="connsiteX5" fmla="*/ 454998 w 526297"/>
              <a:gd name="connsiteY5" fmla="*/ 381621 h 438150"/>
              <a:gd name="connsiteX6" fmla="*/ 454998 w 526297"/>
              <a:gd name="connsiteY6" fmla="*/ 438771 h 438150"/>
              <a:gd name="connsiteX7" fmla="*/ 435948 w 526297"/>
              <a:gd name="connsiteY7" fmla="*/ 438771 h 438150"/>
              <a:gd name="connsiteX8" fmla="*/ 435948 w 526297"/>
              <a:gd name="connsiteY8" fmla="*/ 381621 h 438150"/>
              <a:gd name="connsiteX9" fmla="*/ 93048 w 526297"/>
              <a:gd name="connsiteY9" fmla="*/ 381621 h 438150"/>
              <a:gd name="connsiteX10" fmla="*/ 93048 w 526297"/>
              <a:gd name="connsiteY10" fmla="*/ 438771 h 438150"/>
              <a:gd name="connsiteX11" fmla="*/ 73998 w 526297"/>
              <a:gd name="connsiteY11" fmla="*/ 438771 h 438150"/>
              <a:gd name="connsiteX12" fmla="*/ 73998 w 526297"/>
              <a:gd name="connsiteY12" fmla="*/ 381621 h 438150"/>
              <a:gd name="connsiteX13" fmla="*/ 43328 w 526297"/>
              <a:gd name="connsiteY13" fmla="*/ 381621 h 438150"/>
              <a:gd name="connsiteX14" fmla="*/ 14848 w 526297"/>
              <a:gd name="connsiteY14" fmla="*/ 355237 h 438150"/>
              <a:gd name="connsiteX15" fmla="*/ 1513 w 526297"/>
              <a:gd name="connsiteY15" fmla="*/ 181501 h 438150"/>
              <a:gd name="connsiteX16" fmla="*/ 42089 w 526297"/>
              <a:gd name="connsiteY16" fmla="*/ 134162 h 438150"/>
              <a:gd name="connsiteX17" fmla="*/ 45518 w 526297"/>
              <a:gd name="connsiteY17" fmla="*/ 134066 h 438150"/>
              <a:gd name="connsiteX18" fmla="*/ 101906 w 526297"/>
              <a:gd name="connsiteY18" fmla="*/ 180834 h 438150"/>
              <a:gd name="connsiteX19" fmla="*/ 121623 w 526297"/>
              <a:gd name="connsiteY19" fmla="*/ 286371 h 438150"/>
              <a:gd name="connsiteX20" fmla="*/ 407373 w 526297"/>
              <a:gd name="connsiteY20" fmla="*/ 286371 h 438150"/>
              <a:gd name="connsiteX21" fmla="*/ 427185 w 526297"/>
              <a:gd name="connsiteY21" fmla="*/ 180739 h 438150"/>
              <a:gd name="connsiteX22" fmla="*/ 483573 w 526297"/>
              <a:gd name="connsiteY22" fmla="*/ 133971 h 438150"/>
              <a:gd name="connsiteX23" fmla="*/ 416898 w 526297"/>
              <a:gd name="connsiteY23" fmla="*/ 621 h 438150"/>
              <a:gd name="connsiteX24" fmla="*/ 483573 w 526297"/>
              <a:gd name="connsiteY24" fmla="*/ 67296 h 438150"/>
              <a:gd name="connsiteX25" fmla="*/ 483573 w 526297"/>
              <a:gd name="connsiteY25" fmla="*/ 115397 h 438150"/>
              <a:gd name="connsiteX26" fmla="*/ 476429 w 526297"/>
              <a:gd name="connsiteY26" fmla="*/ 114921 h 438150"/>
              <a:gd name="connsiteX27" fmla="*/ 412040 w 526297"/>
              <a:gd name="connsiteY27" fmla="*/ 166451 h 438150"/>
              <a:gd name="connsiteX28" fmla="*/ 411564 w 526297"/>
              <a:gd name="connsiteY28" fmla="*/ 168737 h 438150"/>
              <a:gd name="connsiteX29" fmla="*/ 393086 w 526297"/>
              <a:gd name="connsiteY29" fmla="*/ 267321 h 438150"/>
              <a:gd name="connsiteX30" fmla="*/ 135911 w 526297"/>
              <a:gd name="connsiteY30" fmla="*/ 267321 h 438150"/>
              <a:gd name="connsiteX31" fmla="*/ 117432 w 526297"/>
              <a:gd name="connsiteY31" fmla="*/ 168737 h 438150"/>
              <a:gd name="connsiteX32" fmla="*/ 52567 w 526297"/>
              <a:gd name="connsiteY32" fmla="*/ 114921 h 438150"/>
              <a:gd name="connsiteX33" fmla="*/ 54948 w 526297"/>
              <a:gd name="connsiteY33" fmla="*/ 67296 h 438150"/>
              <a:gd name="connsiteX34" fmla="*/ 121623 w 526297"/>
              <a:gd name="connsiteY34" fmla="*/ 621 h 438150"/>
              <a:gd name="connsiteX35" fmla="*/ 416898 w 526297"/>
              <a:gd name="connsiteY35" fmla="*/ 621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26297" h="438150">
                <a:moveTo>
                  <a:pt x="483573" y="133971"/>
                </a:moveTo>
                <a:cubicBezTo>
                  <a:pt x="507957" y="133971"/>
                  <a:pt x="527674" y="153688"/>
                  <a:pt x="527674" y="178072"/>
                </a:cubicBezTo>
                <a:cubicBezTo>
                  <a:pt x="527674" y="179215"/>
                  <a:pt x="527674" y="180358"/>
                  <a:pt x="527579" y="181501"/>
                </a:cubicBezTo>
                <a:lnTo>
                  <a:pt x="514244" y="355237"/>
                </a:lnTo>
                <a:cubicBezTo>
                  <a:pt x="513101" y="370096"/>
                  <a:pt x="500718" y="381621"/>
                  <a:pt x="485764" y="381621"/>
                </a:cubicBezTo>
                <a:lnTo>
                  <a:pt x="454998" y="381621"/>
                </a:lnTo>
                <a:lnTo>
                  <a:pt x="454998" y="438771"/>
                </a:lnTo>
                <a:lnTo>
                  <a:pt x="435948" y="438771"/>
                </a:lnTo>
                <a:lnTo>
                  <a:pt x="435948" y="381621"/>
                </a:lnTo>
                <a:lnTo>
                  <a:pt x="93048" y="381621"/>
                </a:lnTo>
                <a:lnTo>
                  <a:pt x="93048" y="438771"/>
                </a:lnTo>
                <a:lnTo>
                  <a:pt x="73998" y="438771"/>
                </a:lnTo>
                <a:lnTo>
                  <a:pt x="73998" y="381621"/>
                </a:lnTo>
                <a:lnTo>
                  <a:pt x="43328" y="381621"/>
                </a:lnTo>
                <a:cubicBezTo>
                  <a:pt x="28373" y="381621"/>
                  <a:pt x="15991" y="370096"/>
                  <a:pt x="14848" y="355237"/>
                </a:cubicBezTo>
                <a:lnTo>
                  <a:pt x="1513" y="181501"/>
                </a:lnTo>
                <a:cubicBezTo>
                  <a:pt x="-392" y="157212"/>
                  <a:pt x="17801" y="135971"/>
                  <a:pt x="42089" y="134162"/>
                </a:cubicBezTo>
                <a:cubicBezTo>
                  <a:pt x="43232" y="134066"/>
                  <a:pt x="44375" y="134066"/>
                  <a:pt x="45518" y="134066"/>
                </a:cubicBezTo>
                <a:cubicBezTo>
                  <a:pt x="73141" y="134066"/>
                  <a:pt x="96858" y="153688"/>
                  <a:pt x="101906" y="180834"/>
                </a:cubicBezTo>
                <a:lnTo>
                  <a:pt x="121623" y="286371"/>
                </a:lnTo>
                <a:lnTo>
                  <a:pt x="407373" y="286371"/>
                </a:lnTo>
                <a:lnTo>
                  <a:pt x="427185" y="180739"/>
                </a:lnTo>
                <a:cubicBezTo>
                  <a:pt x="432233" y="153592"/>
                  <a:pt x="455951" y="133971"/>
                  <a:pt x="483573" y="133971"/>
                </a:cubicBezTo>
                <a:close/>
                <a:moveTo>
                  <a:pt x="416898" y="621"/>
                </a:moveTo>
                <a:cubicBezTo>
                  <a:pt x="453760" y="621"/>
                  <a:pt x="483573" y="30434"/>
                  <a:pt x="483573" y="67296"/>
                </a:cubicBezTo>
                <a:lnTo>
                  <a:pt x="483573" y="115397"/>
                </a:lnTo>
                <a:cubicBezTo>
                  <a:pt x="481192" y="115112"/>
                  <a:pt x="478811" y="114921"/>
                  <a:pt x="476429" y="114921"/>
                </a:cubicBezTo>
                <a:cubicBezTo>
                  <a:pt x="445473" y="114921"/>
                  <a:pt x="418803" y="136448"/>
                  <a:pt x="412040" y="166451"/>
                </a:cubicBezTo>
                <a:lnTo>
                  <a:pt x="411564" y="168737"/>
                </a:lnTo>
                <a:lnTo>
                  <a:pt x="393086" y="267321"/>
                </a:lnTo>
                <a:lnTo>
                  <a:pt x="135911" y="267321"/>
                </a:lnTo>
                <a:lnTo>
                  <a:pt x="117432" y="168737"/>
                </a:lnTo>
                <a:cubicBezTo>
                  <a:pt x="111622" y="137495"/>
                  <a:pt x="84285" y="114921"/>
                  <a:pt x="52567" y="114921"/>
                </a:cubicBezTo>
                <a:lnTo>
                  <a:pt x="54948" y="67296"/>
                </a:lnTo>
                <a:cubicBezTo>
                  <a:pt x="54948" y="30434"/>
                  <a:pt x="84761" y="621"/>
                  <a:pt x="121623" y="621"/>
                </a:cubicBezTo>
                <a:lnTo>
                  <a:pt x="416898" y="621"/>
                </a:lnTo>
                <a:close/>
              </a:path>
            </a:pathLst>
          </a:custGeom>
          <a:solidFill>
            <a:schemeClr val="bg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539" tIns="18269" rIns="36539" bIns="18269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913765">
              <a:lnSpc>
                <a:spcPct val="150000"/>
              </a:lnSpc>
            </a:pPr>
            <a:endParaRPr lang="zh-CN" altLang="en-US" sz="44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4" name="ïṧ1ídé"/>
          <p:cNvSpPr/>
          <p:nvPr>
            <p:custDataLst>
              <p:tags r:id="rId14"/>
            </p:custDataLst>
          </p:nvPr>
        </p:nvSpPr>
        <p:spPr>
          <a:xfrm>
            <a:off x="3087041" y="5445942"/>
            <a:ext cx="1056852" cy="616603"/>
          </a:xfrm>
          <a:prstGeom prst="roundRect">
            <a:avLst>
              <a:gd name="adj" fmla="val 7400"/>
            </a:avLst>
          </a:prstGeom>
          <a:solidFill>
            <a:srgbClr val="00A0E3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539" tIns="18269" rIns="36539" bIns="18269" numCol="1" spcCol="0" rtlCol="0" fromWordArt="0" anchor="ctr" anchorCtr="0" forceAA="0" compatLnSpc="1">
            <a:normAutofit/>
          </a:bodyPr>
          <a:lstStyle/>
          <a:p>
            <a:pPr defTabSz="913765">
              <a:lnSpc>
                <a:spcPct val="150000"/>
              </a:lnSpc>
            </a:pPr>
            <a:endParaRPr lang="zh-CN" altLang="en-US" sz="48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275" name="îś1íďe"/>
          <p:cNvGrpSpPr/>
          <p:nvPr/>
        </p:nvGrpSpPr>
        <p:grpSpPr>
          <a:xfrm>
            <a:off x="3157446" y="5627840"/>
            <a:ext cx="986449" cy="353270"/>
            <a:chOff x="330184" y="4876917"/>
            <a:chExt cx="986449" cy="353270"/>
          </a:xfrm>
        </p:grpSpPr>
        <p:sp>
          <p:nvSpPr>
            <p:cNvPr id="278" name="îs1iďé"/>
            <p:cNvSpPr txBox="1"/>
            <p:nvPr>
              <p:custDataLst>
                <p:tags r:id="rId15"/>
              </p:custDataLst>
            </p:nvPr>
          </p:nvSpPr>
          <p:spPr>
            <a:xfrm>
              <a:off x="331118" y="4876917"/>
              <a:ext cx="985512" cy="163830"/>
            </a:xfrm>
            <a:prstGeom prst="rect">
              <a:avLst/>
            </a:prstGeom>
            <a:noFill/>
            <a:effectLst/>
          </p:spPr>
          <p:txBody>
            <a:bodyPr wrap="square" lIns="36539" tIns="18269" rIns="36539" bIns="18269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kumimoji="0" sz="1200" b="1" i="0" u="none" strike="noStrike" cap="none" spc="0" normalizeH="0" baseline="0">
                  <a:ln>
                    <a:noFill/>
                  </a:ln>
                  <a:effectLst/>
                  <a:uLnTx/>
                  <a:uFillTx/>
                </a:defRPr>
              </a:lvl1pPr>
            </a:lstStyle>
            <a:p>
              <a:r>
                <a:rPr lang="en-US" altLang="zh-CN" sz="560" dirty="0">
                  <a:solidFill>
                    <a:srgbClr val="FFFFFF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TEXT HERE</a:t>
              </a:r>
              <a:endParaRPr lang="en-US" altLang="zh-CN" sz="560" dirty="0">
                <a:solidFill>
                  <a:srgbClr val="FFFFFF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279" name="îşlïḑe"/>
            <p:cNvSpPr txBox="1"/>
            <p:nvPr>
              <p:custDataLst>
                <p:tags r:id="rId16"/>
              </p:custDataLst>
            </p:nvPr>
          </p:nvSpPr>
          <p:spPr>
            <a:xfrm>
              <a:off x="330184" y="5026987"/>
              <a:ext cx="986449" cy="203200"/>
            </a:xfrm>
            <a:prstGeom prst="rect">
              <a:avLst/>
            </a:prstGeom>
            <a:noFill/>
            <a:effectLst/>
          </p:spPr>
          <p:txBody>
            <a:bodyPr wrap="square" lIns="36539" tIns="18269" rIns="36539" bIns="18269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1050">
                  <a:solidFill>
                    <a:schemeClr val="bg2">
                      <a:lumMod val="10000"/>
                    </a:schemeClr>
                  </a:solidFill>
                </a:defRPr>
              </a:lvl1pPr>
            </a:lstStyle>
            <a:p>
              <a:pPr>
                <a:lnSpc>
                  <a:spcPct val="130000"/>
                </a:lnSpc>
              </a:pPr>
              <a:r>
                <a:rPr kumimoji="1" lang="en-US" altLang="zh-CN" sz="420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Theme color makes PPT more convenient to change.</a:t>
              </a:r>
              <a:endParaRPr kumimoji="1" lang="en-US" altLang="zh-CN" sz="42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</p:grpSp>
      <p:sp>
        <p:nvSpPr>
          <p:cNvPr id="276" name="ïṩ1ïḑe"/>
          <p:cNvSpPr/>
          <p:nvPr>
            <p:custDataLst>
              <p:tags r:id="rId17"/>
            </p:custDataLst>
          </p:nvPr>
        </p:nvSpPr>
        <p:spPr>
          <a:xfrm>
            <a:off x="3924018" y="5408847"/>
            <a:ext cx="260140" cy="260140"/>
          </a:xfrm>
          <a:prstGeom prst="roundRect">
            <a:avLst>
              <a:gd name="adj" fmla="val 12000"/>
            </a:avLst>
          </a:prstGeom>
          <a:solidFill>
            <a:srgbClr val="D2A99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539" tIns="18269" rIns="36539" bIns="18269" numCol="1" spcCol="0" rtlCol="0" fromWordArt="0" anchor="ctr" anchorCtr="0" forceAA="0" compatLnSpc="1">
            <a:normAutofit/>
          </a:bodyPr>
          <a:lstStyle/>
          <a:p>
            <a:pPr defTabSz="913765">
              <a:lnSpc>
                <a:spcPct val="150000"/>
              </a:lnSpc>
            </a:pPr>
            <a:endParaRPr lang="zh-CN" altLang="en-US" sz="48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7" name="îṧļiḋe"/>
          <p:cNvSpPr/>
          <p:nvPr>
            <p:custDataLst>
              <p:tags r:id="rId18"/>
            </p:custDataLst>
          </p:nvPr>
        </p:nvSpPr>
        <p:spPr bwMode="auto">
          <a:xfrm>
            <a:off x="3980702" y="5480481"/>
            <a:ext cx="146770" cy="122188"/>
          </a:xfrm>
          <a:custGeom>
            <a:avLst/>
            <a:gdLst>
              <a:gd name="connsiteX0" fmla="*/ 483573 w 526297"/>
              <a:gd name="connsiteY0" fmla="*/ 133971 h 438150"/>
              <a:gd name="connsiteX1" fmla="*/ 527674 w 526297"/>
              <a:gd name="connsiteY1" fmla="*/ 178072 h 438150"/>
              <a:gd name="connsiteX2" fmla="*/ 527579 w 526297"/>
              <a:gd name="connsiteY2" fmla="*/ 181501 h 438150"/>
              <a:gd name="connsiteX3" fmla="*/ 514244 w 526297"/>
              <a:gd name="connsiteY3" fmla="*/ 355237 h 438150"/>
              <a:gd name="connsiteX4" fmla="*/ 485764 w 526297"/>
              <a:gd name="connsiteY4" fmla="*/ 381621 h 438150"/>
              <a:gd name="connsiteX5" fmla="*/ 454998 w 526297"/>
              <a:gd name="connsiteY5" fmla="*/ 381621 h 438150"/>
              <a:gd name="connsiteX6" fmla="*/ 454998 w 526297"/>
              <a:gd name="connsiteY6" fmla="*/ 438771 h 438150"/>
              <a:gd name="connsiteX7" fmla="*/ 435948 w 526297"/>
              <a:gd name="connsiteY7" fmla="*/ 438771 h 438150"/>
              <a:gd name="connsiteX8" fmla="*/ 435948 w 526297"/>
              <a:gd name="connsiteY8" fmla="*/ 381621 h 438150"/>
              <a:gd name="connsiteX9" fmla="*/ 93048 w 526297"/>
              <a:gd name="connsiteY9" fmla="*/ 381621 h 438150"/>
              <a:gd name="connsiteX10" fmla="*/ 93048 w 526297"/>
              <a:gd name="connsiteY10" fmla="*/ 438771 h 438150"/>
              <a:gd name="connsiteX11" fmla="*/ 73998 w 526297"/>
              <a:gd name="connsiteY11" fmla="*/ 438771 h 438150"/>
              <a:gd name="connsiteX12" fmla="*/ 73998 w 526297"/>
              <a:gd name="connsiteY12" fmla="*/ 381621 h 438150"/>
              <a:gd name="connsiteX13" fmla="*/ 43328 w 526297"/>
              <a:gd name="connsiteY13" fmla="*/ 381621 h 438150"/>
              <a:gd name="connsiteX14" fmla="*/ 14848 w 526297"/>
              <a:gd name="connsiteY14" fmla="*/ 355237 h 438150"/>
              <a:gd name="connsiteX15" fmla="*/ 1513 w 526297"/>
              <a:gd name="connsiteY15" fmla="*/ 181501 h 438150"/>
              <a:gd name="connsiteX16" fmla="*/ 42089 w 526297"/>
              <a:gd name="connsiteY16" fmla="*/ 134162 h 438150"/>
              <a:gd name="connsiteX17" fmla="*/ 45518 w 526297"/>
              <a:gd name="connsiteY17" fmla="*/ 134066 h 438150"/>
              <a:gd name="connsiteX18" fmla="*/ 101906 w 526297"/>
              <a:gd name="connsiteY18" fmla="*/ 180834 h 438150"/>
              <a:gd name="connsiteX19" fmla="*/ 121623 w 526297"/>
              <a:gd name="connsiteY19" fmla="*/ 286371 h 438150"/>
              <a:gd name="connsiteX20" fmla="*/ 407373 w 526297"/>
              <a:gd name="connsiteY20" fmla="*/ 286371 h 438150"/>
              <a:gd name="connsiteX21" fmla="*/ 427185 w 526297"/>
              <a:gd name="connsiteY21" fmla="*/ 180739 h 438150"/>
              <a:gd name="connsiteX22" fmla="*/ 483573 w 526297"/>
              <a:gd name="connsiteY22" fmla="*/ 133971 h 438150"/>
              <a:gd name="connsiteX23" fmla="*/ 416898 w 526297"/>
              <a:gd name="connsiteY23" fmla="*/ 621 h 438150"/>
              <a:gd name="connsiteX24" fmla="*/ 483573 w 526297"/>
              <a:gd name="connsiteY24" fmla="*/ 67296 h 438150"/>
              <a:gd name="connsiteX25" fmla="*/ 483573 w 526297"/>
              <a:gd name="connsiteY25" fmla="*/ 115397 h 438150"/>
              <a:gd name="connsiteX26" fmla="*/ 476429 w 526297"/>
              <a:gd name="connsiteY26" fmla="*/ 114921 h 438150"/>
              <a:gd name="connsiteX27" fmla="*/ 412040 w 526297"/>
              <a:gd name="connsiteY27" fmla="*/ 166451 h 438150"/>
              <a:gd name="connsiteX28" fmla="*/ 411564 w 526297"/>
              <a:gd name="connsiteY28" fmla="*/ 168737 h 438150"/>
              <a:gd name="connsiteX29" fmla="*/ 393086 w 526297"/>
              <a:gd name="connsiteY29" fmla="*/ 267321 h 438150"/>
              <a:gd name="connsiteX30" fmla="*/ 135911 w 526297"/>
              <a:gd name="connsiteY30" fmla="*/ 267321 h 438150"/>
              <a:gd name="connsiteX31" fmla="*/ 117432 w 526297"/>
              <a:gd name="connsiteY31" fmla="*/ 168737 h 438150"/>
              <a:gd name="connsiteX32" fmla="*/ 52567 w 526297"/>
              <a:gd name="connsiteY32" fmla="*/ 114921 h 438150"/>
              <a:gd name="connsiteX33" fmla="*/ 54948 w 526297"/>
              <a:gd name="connsiteY33" fmla="*/ 67296 h 438150"/>
              <a:gd name="connsiteX34" fmla="*/ 121623 w 526297"/>
              <a:gd name="connsiteY34" fmla="*/ 621 h 438150"/>
              <a:gd name="connsiteX35" fmla="*/ 416898 w 526297"/>
              <a:gd name="connsiteY35" fmla="*/ 621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26297" h="438150">
                <a:moveTo>
                  <a:pt x="483573" y="133971"/>
                </a:moveTo>
                <a:cubicBezTo>
                  <a:pt x="507957" y="133971"/>
                  <a:pt x="527674" y="153688"/>
                  <a:pt x="527674" y="178072"/>
                </a:cubicBezTo>
                <a:cubicBezTo>
                  <a:pt x="527674" y="179215"/>
                  <a:pt x="527674" y="180358"/>
                  <a:pt x="527579" y="181501"/>
                </a:cubicBezTo>
                <a:lnTo>
                  <a:pt x="514244" y="355237"/>
                </a:lnTo>
                <a:cubicBezTo>
                  <a:pt x="513101" y="370096"/>
                  <a:pt x="500718" y="381621"/>
                  <a:pt x="485764" y="381621"/>
                </a:cubicBezTo>
                <a:lnTo>
                  <a:pt x="454998" y="381621"/>
                </a:lnTo>
                <a:lnTo>
                  <a:pt x="454998" y="438771"/>
                </a:lnTo>
                <a:lnTo>
                  <a:pt x="435948" y="438771"/>
                </a:lnTo>
                <a:lnTo>
                  <a:pt x="435948" y="381621"/>
                </a:lnTo>
                <a:lnTo>
                  <a:pt x="93048" y="381621"/>
                </a:lnTo>
                <a:lnTo>
                  <a:pt x="93048" y="438771"/>
                </a:lnTo>
                <a:lnTo>
                  <a:pt x="73998" y="438771"/>
                </a:lnTo>
                <a:lnTo>
                  <a:pt x="73998" y="381621"/>
                </a:lnTo>
                <a:lnTo>
                  <a:pt x="43328" y="381621"/>
                </a:lnTo>
                <a:cubicBezTo>
                  <a:pt x="28373" y="381621"/>
                  <a:pt x="15991" y="370096"/>
                  <a:pt x="14848" y="355237"/>
                </a:cubicBezTo>
                <a:lnTo>
                  <a:pt x="1513" y="181501"/>
                </a:lnTo>
                <a:cubicBezTo>
                  <a:pt x="-392" y="157212"/>
                  <a:pt x="17801" y="135971"/>
                  <a:pt x="42089" y="134162"/>
                </a:cubicBezTo>
                <a:cubicBezTo>
                  <a:pt x="43232" y="134066"/>
                  <a:pt x="44375" y="134066"/>
                  <a:pt x="45518" y="134066"/>
                </a:cubicBezTo>
                <a:cubicBezTo>
                  <a:pt x="73141" y="134066"/>
                  <a:pt x="96858" y="153688"/>
                  <a:pt x="101906" y="180834"/>
                </a:cubicBezTo>
                <a:lnTo>
                  <a:pt x="121623" y="286371"/>
                </a:lnTo>
                <a:lnTo>
                  <a:pt x="407373" y="286371"/>
                </a:lnTo>
                <a:lnTo>
                  <a:pt x="427185" y="180739"/>
                </a:lnTo>
                <a:cubicBezTo>
                  <a:pt x="432233" y="153592"/>
                  <a:pt x="455951" y="133971"/>
                  <a:pt x="483573" y="133971"/>
                </a:cubicBezTo>
                <a:close/>
                <a:moveTo>
                  <a:pt x="416898" y="621"/>
                </a:moveTo>
                <a:cubicBezTo>
                  <a:pt x="453760" y="621"/>
                  <a:pt x="483573" y="30434"/>
                  <a:pt x="483573" y="67296"/>
                </a:cubicBezTo>
                <a:lnTo>
                  <a:pt x="483573" y="115397"/>
                </a:lnTo>
                <a:cubicBezTo>
                  <a:pt x="481192" y="115112"/>
                  <a:pt x="478811" y="114921"/>
                  <a:pt x="476429" y="114921"/>
                </a:cubicBezTo>
                <a:cubicBezTo>
                  <a:pt x="445473" y="114921"/>
                  <a:pt x="418803" y="136448"/>
                  <a:pt x="412040" y="166451"/>
                </a:cubicBezTo>
                <a:lnTo>
                  <a:pt x="411564" y="168737"/>
                </a:lnTo>
                <a:lnTo>
                  <a:pt x="393086" y="267321"/>
                </a:lnTo>
                <a:lnTo>
                  <a:pt x="135911" y="267321"/>
                </a:lnTo>
                <a:lnTo>
                  <a:pt x="117432" y="168737"/>
                </a:lnTo>
                <a:cubicBezTo>
                  <a:pt x="111622" y="137495"/>
                  <a:pt x="84285" y="114921"/>
                  <a:pt x="52567" y="114921"/>
                </a:cubicBezTo>
                <a:lnTo>
                  <a:pt x="54948" y="67296"/>
                </a:lnTo>
                <a:cubicBezTo>
                  <a:pt x="54948" y="30434"/>
                  <a:pt x="84761" y="621"/>
                  <a:pt x="121623" y="621"/>
                </a:cubicBezTo>
                <a:lnTo>
                  <a:pt x="416898" y="621"/>
                </a:lnTo>
                <a:close/>
              </a:path>
            </a:pathLst>
          </a:custGeom>
          <a:solidFill>
            <a:schemeClr val="bg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539" tIns="18269" rIns="36539" bIns="18269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913765">
              <a:lnSpc>
                <a:spcPct val="150000"/>
              </a:lnSpc>
            </a:pPr>
            <a:endParaRPr lang="zh-CN" altLang="en-US" sz="44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1" name="ïṧ1ídé"/>
          <p:cNvSpPr/>
          <p:nvPr>
            <p:custDataLst>
              <p:tags r:id="rId19"/>
            </p:custDataLst>
          </p:nvPr>
        </p:nvSpPr>
        <p:spPr>
          <a:xfrm>
            <a:off x="4387600" y="5445942"/>
            <a:ext cx="1056852" cy="616603"/>
          </a:xfrm>
          <a:prstGeom prst="roundRect">
            <a:avLst>
              <a:gd name="adj" fmla="val 7400"/>
            </a:avLst>
          </a:prstGeom>
          <a:solidFill>
            <a:srgbClr val="00A0E3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539" tIns="18269" rIns="36539" bIns="18269" numCol="1" spcCol="0" rtlCol="0" fromWordArt="0" anchor="ctr" anchorCtr="0" forceAA="0" compatLnSpc="1">
            <a:normAutofit/>
          </a:bodyPr>
          <a:lstStyle/>
          <a:p>
            <a:pPr defTabSz="913765">
              <a:lnSpc>
                <a:spcPct val="150000"/>
              </a:lnSpc>
            </a:pPr>
            <a:endParaRPr lang="zh-CN" altLang="en-US" sz="48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282" name="îś1íďe"/>
          <p:cNvGrpSpPr/>
          <p:nvPr/>
        </p:nvGrpSpPr>
        <p:grpSpPr>
          <a:xfrm>
            <a:off x="4458003" y="5627840"/>
            <a:ext cx="986449" cy="353270"/>
            <a:chOff x="459969" y="4876917"/>
            <a:chExt cx="986449" cy="353270"/>
          </a:xfrm>
        </p:grpSpPr>
        <p:sp>
          <p:nvSpPr>
            <p:cNvPr id="285" name="îs1iďé"/>
            <p:cNvSpPr txBox="1"/>
            <p:nvPr>
              <p:custDataLst>
                <p:tags r:id="rId20"/>
              </p:custDataLst>
            </p:nvPr>
          </p:nvSpPr>
          <p:spPr>
            <a:xfrm>
              <a:off x="460905" y="4876917"/>
              <a:ext cx="985512" cy="163830"/>
            </a:xfrm>
            <a:prstGeom prst="rect">
              <a:avLst/>
            </a:prstGeom>
            <a:noFill/>
            <a:effectLst/>
          </p:spPr>
          <p:txBody>
            <a:bodyPr wrap="square" lIns="36539" tIns="18269" rIns="36539" bIns="18269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kumimoji="0" sz="1200" b="1" i="0" u="none" strike="noStrike" cap="none" spc="0" normalizeH="0" baseline="0">
                  <a:ln>
                    <a:noFill/>
                  </a:ln>
                  <a:effectLst/>
                  <a:uLnTx/>
                  <a:uFillTx/>
                </a:defRPr>
              </a:lvl1pPr>
            </a:lstStyle>
            <a:p>
              <a:r>
                <a:rPr lang="en-US" altLang="zh-CN" sz="560" dirty="0">
                  <a:solidFill>
                    <a:srgbClr val="FFFFFF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TEXT HERE</a:t>
              </a:r>
              <a:endParaRPr lang="en-US" altLang="zh-CN" sz="560" dirty="0">
                <a:solidFill>
                  <a:srgbClr val="FFFFFF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286" name="îşlïḑe"/>
            <p:cNvSpPr txBox="1"/>
            <p:nvPr>
              <p:custDataLst>
                <p:tags r:id="rId21"/>
              </p:custDataLst>
            </p:nvPr>
          </p:nvSpPr>
          <p:spPr>
            <a:xfrm>
              <a:off x="459969" y="5026987"/>
              <a:ext cx="986449" cy="203200"/>
            </a:xfrm>
            <a:prstGeom prst="rect">
              <a:avLst/>
            </a:prstGeom>
            <a:noFill/>
            <a:effectLst/>
          </p:spPr>
          <p:txBody>
            <a:bodyPr wrap="square" lIns="36539" tIns="18269" rIns="36539" bIns="18269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1050">
                  <a:solidFill>
                    <a:schemeClr val="bg2">
                      <a:lumMod val="10000"/>
                    </a:schemeClr>
                  </a:solidFill>
                </a:defRPr>
              </a:lvl1pPr>
            </a:lstStyle>
            <a:p>
              <a:pPr>
                <a:lnSpc>
                  <a:spcPct val="130000"/>
                </a:lnSpc>
              </a:pPr>
              <a:r>
                <a:rPr kumimoji="1" lang="en-US" altLang="zh-CN" sz="420" dirty="0">
                  <a:solidFill>
                    <a:schemeClr val="bg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Theme color makes PPT more convenient to change.</a:t>
              </a:r>
              <a:endParaRPr kumimoji="1" lang="en-US" altLang="zh-CN" sz="420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</p:grpSp>
      <p:sp>
        <p:nvSpPr>
          <p:cNvPr id="283" name="ïṩ1ïḑe"/>
          <p:cNvSpPr/>
          <p:nvPr>
            <p:custDataLst>
              <p:tags r:id="rId22"/>
            </p:custDataLst>
          </p:nvPr>
        </p:nvSpPr>
        <p:spPr>
          <a:xfrm>
            <a:off x="5224577" y="5408847"/>
            <a:ext cx="260140" cy="260140"/>
          </a:xfrm>
          <a:prstGeom prst="roundRect">
            <a:avLst>
              <a:gd name="adj" fmla="val 12000"/>
            </a:avLst>
          </a:prstGeom>
          <a:solidFill>
            <a:srgbClr val="D2A99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539" tIns="18269" rIns="36539" bIns="18269" numCol="1" spcCol="0" rtlCol="0" fromWordArt="0" anchor="ctr" anchorCtr="0" forceAA="0" compatLnSpc="1">
            <a:normAutofit/>
          </a:bodyPr>
          <a:lstStyle/>
          <a:p>
            <a:pPr defTabSz="913765">
              <a:lnSpc>
                <a:spcPct val="150000"/>
              </a:lnSpc>
            </a:pPr>
            <a:endParaRPr lang="zh-CN" altLang="en-US" sz="48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4" name="îṧļiḋe"/>
          <p:cNvSpPr/>
          <p:nvPr>
            <p:custDataLst>
              <p:tags r:id="rId23"/>
            </p:custDataLst>
          </p:nvPr>
        </p:nvSpPr>
        <p:spPr bwMode="auto">
          <a:xfrm>
            <a:off x="5281261" y="5480481"/>
            <a:ext cx="146770" cy="122188"/>
          </a:xfrm>
          <a:custGeom>
            <a:avLst/>
            <a:gdLst>
              <a:gd name="connsiteX0" fmla="*/ 483573 w 526297"/>
              <a:gd name="connsiteY0" fmla="*/ 133971 h 438150"/>
              <a:gd name="connsiteX1" fmla="*/ 527674 w 526297"/>
              <a:gd name="connsiteY1" fmla="*/ 178072 h 438150"/>
              <a:gd name="connsiteX2" fmla="*/ 527579 w 526297"/>
              <a:gd name="connsiteY2" fmla="*/ 181501 h 438150"/>
              <a:gd name="connsiteX3" fmla="*/ 514244 w 526297"/>
              <a:gd name="connsiteY3" fmla="*/ 355237 h 438150"/>
              <a:gd name="connsiteX4" fmla="*/ 485764 w 526297"/>
              <a:gd name="connsiteY4" fmla="*/ 381621 h 438150"/>
              <a:gd name="connsiteX5" fmla="*/ 454998 w 526297"/>
              <a:gd name="connsiteY5" fmla="*/ 381621 h 438150"/>
              <a:gd name="connsiteX6" fmla="*/ 454998 w 526297"/>
              <a:gd name="connsiteY6" fmla="*/ 438771 h 438150"/>
              <a:gd name="connsiteX7" fmla="*/ 435948 w 526297"/>
              <a:gd name="connsiteY7" fmla="*/ 438771 h 438150"/>
              <a:gd name="connsiteX8" fmla="*/ 435948 w 526297"/>
              <a:gd name="connsiteY8" fmla="*/ 381621 h 438150"/>
              <a:gd name="connsiteX9" fmla="*/ 93048 w 526297"/>
              <a:gd name="connsiteY9" fmla="*/ 381621 h 438150"/>
              <a:gd name="connsiteX10" fmla="*/ 93048 w 526297"/>
              <a:gd name="connsiteY10" fmla="*/ 438771 h 438150"/>
              <a:gd name="connsiteX11" fmla="*/ 73998 w 526297"/>
              <a:gd name="connsiteY11" fmla="*/ 438771 h 438150"/>
              <a:gd name="connsiteX12" fmla="*/ 73998 w 526297"/>
              <a:gd name="connsiteY12" fmla="*/ 381621 h 438150"/>
              <a:gd name="connsiteX13" fmla="*/ 43328 w 526297"/>
              <a:gd name="connsiteY13" fmla="*/ 381621 h 438150"/>
              <a:gd name="connsiteX14" fmla="*/ 14848 w 526297"/>
              <a:gd name="connsiteY14" fmla="*/ 355237 h 438150"/>
              <a:gd name="connsiteX15" fmla="*/ 1513 w 526297"/>
              <a:gd name="connsiteY15" fmla="*/ 181501 h 438150"/>
              <a:gd name="connsiteX16" fmla="*/ 42089 w 526297"/>
              <a:gd name="connsiteY16" fmla="*/ 134162 h 438150"/>
              <a:gd name="connsiteX17" fmla="*/ 45518 w 526297"/>
              <a:gd name="connsiteY17" fmla="*/ 134066 h 438150"/>
              <a:gd name="connsiteX18" fmla="*/ 101906 w 526297"/>
              <a:gd name="connsiteY18" fmla="*/ 180834 h 438150"/>
              <a:gd name="connsiteX19" fmla="*/ 121623 w 526297"/>
              <a:gd name="connsiteY19" fmla="*/ 286371 h 438150"/>
              <a:gd name="connsiteX20" fmla="*/ 407373 w 526297"/>
              <a:gd name="connsiteY20" fmla="*/ 286371 h 438150"/>
              <a:gd name="connsiteX21" fmla="*/ 427185 w 526297"/>
              <a:gd name="connsiteY21" fmla="*/ 180739 h 438150"/>
              <a:gd name="connsiteX22" fmla="*/ 483573 w 526297"/>
              <a:gd name="connsiteY22" fmla="*/ 133971 h 438150"/>
              <a:gd name="connsiteX23" fmla="*/ 416898 w 526297"/>
              <a:gd name="connsiteY23" fmla="*/ 621 h 438150"/>
              <a:gd name="connsiteX24" fmla="*/ 483573 w 526297"/>
              <a:gd name="connsiteY24" fmla="*/ 67296 h 438150"/>
              <a:gd name="connsiteX25" fmla="*/ 483573 w 526297"/>
              <a:gd name="connsiteY25" fmla="*/ 115397 h 438150"/>
              <a:gd name="connsiteX26" fmla="*/ 476429 w 526297"/>
              <a:gd name="connsiteY26" fmla="*/ 114921 h 438150"/>
              <a:gd name="connsiteX27" fmla="*/ 412040 w 526297"/>
              <a:gd name="connsiteY27" fmla="*/ 166451 h 438150"/>
              <a:gd name="connsiteX28" fmla="*/ 411564 w 526297"/>
              <a:gd name="connsiteY28" fmla="*/ 168737 h 438150"/>
              <a:gd name="connsiteX29" fmla="*/ 393086 w 526297"/>
              <a:gd name="connsiteY29" fmla="*/ 267321 h 438150"/>
              <a:gd name="connsiteX30" fmla="*/ 135911 w 526297"/>
              <a:gd name="connsiteY30" fmla="*/ 267321 h 438150"/>
              <a:gd name="connsiteX31" fmla="*/ 117432 w 526297"/>
              <a:gd name="connsiteY31" fmla="*/ 168737 h 438150"/>
              <a:gd name="connsiteX32" fmla="*/ 52567 w 526297"/>
              <a:gd name="connsiteY32" fmla="*/ 114921 h 438150"/>
              <a:gd name="connsiteX33" fmla="*/ 54948 w 526297"/>
              <a:gd name="connsiteY33" fmla="*/ 67296 h 438150"/>
              <a:gd name="connsiteX34" fmla="*/ 121623 w 526297"/>
              <a:gd name="connsiteY34" fmla="*/ 621 h 438150"/>
              <a:gd name="connsiteX35" fmla="*/ 416898 w 526297"/>
              <a:gd name="connsiteY35" fmla="*/ 621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26297" h="438150">
                <a:moveTo>
                  <a:pt x="483573" y="133971"/>
                </a:moveTo>
                <a:cubicBezTo>
                  <a:pt x="507957" y="133971"/>
                  <a:pt x="527674" y="153688"/>
                  <a:pt x="527674" y="178072"/>
                </a:cubicBezTo>
                <a:cubicBezTo>
                  <a:pt x="527674" y="179215"/>
                  <a:pt x="527674" y="180358"/>
                  <a:pt x="527579" y="181501"/>
                </a:cubicBezTo>
                <a:lnTo>
                  <a:pt x="514244" y="355237"/>
                </a:lnTo>
                <a:cubicBezTo>
                  <a:pt x="513101" y="370096"/>
                  <a:pt x="500718" y="381621"/>
                  <a:pt x="485764" y="381621"/>
                </a:cubicBezTo>
                <a:lnTo>
                  <a:pt x="454998" y="381621"/>
                </a:lnTo>
                <a:lnTo>
                  <a:pt x="454998" y="438771"/>
                </a:lnTo>
                <a:lnTo>
                  <a:pt x="435948" y="438771"/>
                </a:lnTo>
                <a:lnTo>
                  <a:pt x="435948" y="381621"/>
                </a:lnTo>
                <a:lnTo>
                  <a:pt x="93048" y="381621"/>
                </a:lnTo>
                <a:lnTo>
                  <a:pt x="93048" y="438771"/>
                </a:lnTo>
                <a:lnTo>
                  <a:pt x="73998" y="438771"/>
                </a:lnTo>
                <a:lnTo>
                  <a:pt x="73998" y="381621"/>
                </a:lnTo>
                <a:lnTo>
                  <a:pt x="43328" y="381621"/>
                </a:lnTo>
                <a:cubicBezTo>
                  <a:pt x="28373" y="381621"/>
                  <a:pt x="15991" y="370096"/>
                  <a:pt x="14848" y="355237"/>
                </a:cubicBezTo>
                <a:lnTo>
                  <a:pt x="1513" y="181501"/>
                </a:lnTo>
                <a:cubicBezTo>
                  <a:pt x="-392" y="157212"/>
                  <a:pt x="17801" y="135971"/>
                  <a:pt x="42089" y="134162"/>
                </a:cubicBezTo>
                <a:cubicBezTo>
                  <a:pt x="43232" y="134066"/>
                  <a:pt x="44375" y="134066"/>
                  <a:pt x="45518" y="134066"/>
                </a:cubicBezTo>
                <a:cubicBezTo>
                  <a:pt x="73141" y="134066"/>
                  <a:pt x="96858" y="153688"/>
                  <a:pt x="101906" y="180834"/>
                </a:cubicBezTo>
                <a:lnTo>
                  <a:pt x="121623" y="286371"/>
                </a:lnTo>
                <a:lnTo>
                  <a:pt x="407373" y="286371"/>
                </a:lnTo>
                <a:lnTo>
                  <a:pt x="427185" y="180739"/>
                </a:lnTo>
                <a:cubicBezTo>
                  <a:pt x="432233" y="153592"/>
                  <a:pt x="455951" y="133971"/>
                  <a:pt x="483573" y="133971"/>
                </a:cubicBezTo>
                <a:close/>
                <a:moveTo>
                  <a:pt x="416898" y="621"/>
                </a:moveTo>
                <a:cubicBezTo>
                  <a:pt x="453760" y="621"/>
                  <a:pt x="483573" y="30434"/>
                  <a:pt x="483573" y="67296"/>
                </a:cubicBezTo>
                <a:lnTo>
                  <a:pt x="483573" y="115397"/>
                </a:lnTo>
                <a:cubicBezTo>
                  <a:pt x="481192" y="115112"/>
                  <a:pt x="478811" y="114921"/>
                  <a:pt x="476429" y="114921"/>
                </a:cubicBezTo>
                <a:cubicBezTo>
                  <a:pt x="445473" y="114921"/>
                  <a:pt x="418803" y="136448"/>
                  <a:pt x="412040" y="166451"/>
                </a:cubicBezTo>
                <a:lnTo>
                  <a:pt x="411564" y="168737"/>
                </a:lnTo>
                <a:lnTo>
                  <a:pt x="393086" y="267321"/>
                </a:lnTo>
                <a:lnTo>
                  <a:pt x="135911" y="267321"/>
                </a:lnTo>
                <a:lnTo>
                  <a:pt x="117432" y="168737"/>
                </a:lnTo>
                <a:cubicBezTo>
                  <a:pt x="111622" y="137495"/>
                  <a:pt x="84285" y="114921"/>
                  <a:pt x="52567" y="114921"/>
                </a:cubicBezTo>
                <a:lnTo>
                  <a:pt x="54948" y="67296"/>
                </a:lnTo>
                <a:cubicBezTo>
                  <a:pt x="54948" y="30434"/>
                  <a:pt x="84761" y="621"/>
                  <a:pt x="121623" y="621"/>
                </a:cubicBezTo>
                <a:lnTo>
                  <a:pt x="416898" y="621"/>
                </a:lnTo>
                <a:close/>
              </a:path>
            </a:pathLst>
          </a:custGeom>
          <a:solidFill>
            <a:schemeClr val="bg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539" tIns="18269" rIns="36539" bIns="18269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913765">
              <a:lnSpc>
                <a:spcPct val="150000"/>
              </a:lnSpc>
            </a:pPr>
            <a:endParaRPr lang="zh-CN" altLang="en-US" sz="44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90" name="ïṧ1ídé"/>
          <p:cNvSpPr/>
          <p:nvPr>
            <p:custDataLst>
              <p:tags r:id="rId24"/>
            </p:custDataLst>
          </p:nvPr>
        </p:nvSpPr>
        <p:spPr>
          <a:xfrm>
            <a:off x="5688159" y="5427395"/>
            <a:ext cx="1056852" cy="616603"/>
          </a:xfrm>
          <a:prstGeom prst="roundRect">
            <a:avLst>
              <a:gd name="adj" fmla="val 7400"/>
            </a:avLst>
          </a:prstGeom>
          <a:blipFill>
            <a:blip r:embed="rId25"/>
            <a:srcRect/>
            <a:stretch>
              <a:fillRect t="-14543" b="-14543"/>
            </a:stretch>
          </a:blip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539" tIns="18269" rIns="36539" bIns="18269" numCol="1" spcCol="0" rtlCol="0" fromWordArt="0" anchor="ctr" anchorCtr="0" forceAA="0" compatLnSpc="1">
            <a:normAutofit/>
          </a:bodyPr>
          <a:lstStyle/>
          <a:p>
            <a:pPr defTabSz="913765">
              <a:lnSpc>
                <a:spcPct val="150000"/>
              </a:lnSpc>
            </a:pPr>
            <a:endParaRPr lang="zh-CN" altLang="en-US" sz="48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8" name="矩形: 圆角 287"/>
          <p:cNvSpPr/>
          <p:nvPr/>
        </p:nvSpPr>
        <p:spPr>
          <a:xfrm>
            <a:off x="8559739" y="5966858"/>
            <a:ext cx="3136961" cy="9677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289" name="矩形: 圆角 288"/>
          <p:cNvSpPr/>
          <p:nvPr/>
        </p:nvSpPr>
        <p:spPr>
          <a:xfrm>
            <a:off x="11223666" y="5964631"/>
            <a:ext cx="473772" cy="96774"/>
          </a:xfrm>
          <a:prstGeom prst="roundRect">
            <a:avLst/>
          </a:pr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grpSp>
        <p:nvGrpSpPr>
          <p:cNvPr id="291" name="组合 290"/>
          <p:cNvGrpSpPr/>
          <p:nvPr/>
        </p:nvGrpSpPr>
        <p:grpSpPr>
          <a:xfrm>
            <a:off x="7173367" y="5462441"/>
            <a:ext cx="908918" cy="587384"/>
            <a:chOff x="5740153" y="1863588"/>
            <a:chExt cx="1151083" cy="798668"/>
          </a:xfrm>
        </p:grpSpPr>
        <p:sp>
          <p:nvSpPr>
            <p:cNvPr id="292" name="箭头: V 形 291"/>
            <p:cNvSpPr/>
            <p:nvPr/>
          </p:nvSpPr>
          <p:spPr>
            <a:xfrm>
              <a:off x="6430901" y="1863588"/>
              <a:ext cx="460335" cy="798668"/>
            </a:xfrm>
            <a:prstGeom prst="chevron">
              <a:avLst/>
            </a:prstGeom>
            <a:solidFill>
              <a:srgbClr val="D2A991">
                <a:alpha val="5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1498" tIns="50749" rIns="101498" bIns="50749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3" name="箭头: V 形 292"/>
            <p:cNvSpPr/>
            <p:nvPr/>
          </p:nvSpPr>
          <p:spPr>
            <a:xfrm>
              <a:off x="6085527" y="1863588"/>
              <a:ext cx="460335" cy="798668"/>
            </a:xfrm>
            <a:prstGeom prst="chevron">
              <a:avLst/>
            </a:prstGeom>
            <a:solidFill>
              <a:srgbClr val="D2A991">
                <a:alpha val="5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1498" tIns="50749" rIns="101498" bIns="50749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4" name="箭头: V 形 293"/>
            <p:cNvSpPr/>
            <p:nvPr/>
          </p:nvSpPr>
          <p:spPr>
            <a:xfrm>
              <a:off x="5740153" y="1863588"/>
              <a:ext cx="460335" cy="798668"/>
            </a:xfrm>
            <a:prstGeom prst="chevron">
              <a:avLst/>
            </a:prstGeom>
            <a:solidFill>
              <a:srgbClr val="D2A991">
                <a:alpha val="5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1498" tIns="50749" rIns="101498" bIns="50749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</p:spTree>
    <p:custDataLst>
      <p:tags r:id="rId26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图片 144"/>
          <p:cNvPicPr>
            <a:picLocks noChangeAspect="1"/>
          </p:cNvPicPr>
          <p:nvPr/>
        </p:nvPicPr>
        <p:blipFill>
          <a:blip r:embed="rId1"/>
          <a:srcRect l="1571" r="39657" b="68554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  <p:sp>
        <p:nvSpPr>
          <p:cNvPr id="140" name="任意多边形: 形状 139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2" name="任意多边形: 形状 141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146" name="图片 145"/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1" name="矩形: 圆角 30"/>
          <p:cNvSpPr/>
          <p:nvPr/>
        </p:nvSpPr>
        <p:spPr>
          <a:xfrm rot="13189061">
            <a:off x="-361697" y="470019"/>
            <a:ext cx="1075866" cy="12002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alpha val="40000"/>
                </a:schemeClr>
              </a:gs>
              <a:gs pos="56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2" name="矩形: 圆角 31"/>
          <p:cNvSpPr/>
          <p:nvPr/>
        </p:nvSpPr>
        <p:spPr>
          <a:xfrm rot="13189061">
            <a:off x="-678691" y="117510"/>
            <a:ext cx="1205616" cy="134504"/>
          </a:xfrm>
          <a:prstGeom prst="roundRect">
            <a:avLst>
              <a:gd name="adj" fmla="val 50000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3" name="矩形: 圆角 32"/>
          <p:cNvSpPr/>
          <p:nvPr/>
        </p:nvSpPr>
        <p:spPr>
          <a:xfrm rot="13189061">
            <a:off x="-59681" y="644377"/>
            <a:ext cx="575692" cy="103950"/>
          </a:xfrm>
          <a:prstGeom prst="roundRect">
            <a:avLst>
              <a:gd name="adj" fmla="val 50000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 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4" name="矩形: 圆角 33"/>
          <p:cNvSpPr/>
          <p:nvPr/>
        </p:nvSpPr>
        <p:spPr>
          <a:xfrm rot="13189061">
            <a:off x="-796288" y="408288"/>
            <a:ext cx="1205616" cy="13450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alpha val="40000"/>
                </a:schemeClr>
              </a:gs>
              <a:gs pos="29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5" name="矩形: 圆角 34"/>
          <p:cNvSpPr/>
          <p:nvPr/>
        </p:nvSpPr>
        <p:spPr>
          <a:xfrm rot="13189061">
            <a:off x="-392405" y="312641"/>
            <a:ext cx="1075866" cy="120029"/>
          </a:xfrm>
          <a:prstGeom prst="roundRect">
            <a:avLst>
              <a:gd name="adj" fmla="val 50000"/>
            </a:avLst>
          </a:prstGeom>
          <a:gradFill>
            <a:gsLst>
              <a:gs pos="20000">
                <a:schemeClr val="accent1">
                  <a:alpha val="36000"/>
                </a:schemeClr>
              </a:gs>
              <a:gs pos="24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6" name="矩形: 圆角 35"/>
          <p:cNvSpPr/>
          <p:nvPr/>
        </p:nvSpPr>
        <p:spPr>
          <a:xfrm rot="13189061">
            <a:off x="-356716" y="612202"/>
            <a:ext cx="575692" cy="109129"/>
          </a:xfrm>
          <a:prstGeom prst="roundRect">
            <a:avLst>
              <a:gd name="adj" fmla="val 50000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 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3228071" y="938476"/>
            <a:ext cx="76682" cy="76682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80" name="组合 579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581" name="椭圆 580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2" name="椭圆 581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88468" y="1520048"/>
            <a:ext cx="2051711" cy="4238277"/>
            <a:chOff x="659269" y="1428483"/>
            <a:chExt cx="2051711" cy="4238277"/>
          </a:xfrm>
        </p:grpSpPr>
        <p:sp>
          <p:nvSpPr>
            <p:cNvPr id="206" name="矩形 205"/>
            <p:cNvSpPr/>
            <p:nvPr/>
          </p:nvSpPr>
          <p:spPr>
            <a:xfrm>
              <a:off x="659272" y="1429277"/>
              <a:ext cx="2051708" cy="4237483"/>
            </a:xfrm>
            <a:prstGeom prst="roundRect">
              <a:avLst>
                <a:gd name="adj" fmla="val 4225"/>
              </a:avLst>
            </a:prstGeom>
            <a:solidFill>
              <a:srgbClr val="EFF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7" name="矩形 206"/>
            <p:cNvSpPr/>
            <p:nvPr/>
          </p:nvSpPr>
          <p:spPr>
            <a:xfrm>
              <a:off x="659269" y="1428483"/>
              <a:ext cx="2051708" cy="2225406"/>
            </a:xfrm>
            <a:prstGeom prst="roundRect">
              <a:avLst>
                <a:gd name="adj" fmla="val 4318"/>
              </a:avLst>
            </a:prstGeom>
            <a:gradFill>
              <a:gsLst>
                <a:gs pos="100000">
                  <a:schemeClr val="accent1">
                    <a:lumMod val="15000"/>
                    <a:lumOff val="85000"/>
                  </a:schemeClr>
                </a:gs>
                <a:gs pos="0">
                  <a:schemeClr val="accent1">
                    <a:lumMod val="10000"/>
                    <a:lumOff val="9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9" name="矩形: 单圆角 208"/>
            <p:cNvSpPr/>
            <p:nvPr/>
          </p:nvSpPr>
          <p:spPr>
            <a:xfrm flipV="1">
              <a:off x="659271" y="3517539"/>
              <a:ext cx="2051707" cy="523071"/>
            </a:xfrm>
            <a:prstGeom prst="roundRect">
              <a:avLst>
                <a:gd name="adj" fmla="val 10840"/>
              </a:avLst>
            </a:prstGeom>
            <a:solidFill>
              <a:srgbClr val="00A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22373" y="1636550"/>
            <a:ext cx="1979217" cy="3673407"/>
            <a:chOff x="695324" y="1538705"/>
            <a:chExt cx="1979217" cy="3673407"/>
          </a:xfrm>
        </p:grpSpPr>
        <p:pic>
          <p:nvPicPr>
            <p:cNvPr id="208" name="图片 207" descr="年轻的男人在微笑&#10;&#10;描述已自动生成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695707" y="1538705"/>
              <a:ext cx="1978834" cy="1978834"/>
            </a:xfrm>
            <a:prstGeom prst="roundRect">
              <a:avLst/>
            </a:prstGeom>
          </p:spPr>
        </p:pic>
        <p:sp>
          <p:nvSpPr>
            <p:cNvPr id="210" name="文本框 209"/>
            <p:cNvSpPr txBox="1"/>
            <p:nvPr/>
          </p:nvSpPr>
          <p:spPr>
            <a:xfrm>
              <a:off x="695325" y="3654683"/>
              <a:ext cx="1604747" cy="339949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克裏斯托弗</a:t>
              </a:r>
              <a:r>
                <a:rPr lang="en-US" altLang="zh-CN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·</a:t>
              </a:r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諾蘭</a:t>
              </a:r>
              <a:endParaRPr lang="en-US" altLang="zh-CN" sz="1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  <p:sp>
          <p:nvSpPr>
            <p:cNvPr id="211" name="文本框 210"/>
            <p:cNvSpPr txBox="1"/>
            <p:nvPr/>
          </p:nvSpPr>
          <p:spPr>
            <a:xfrm>
              <a:off x="695324" y="4254022"/>
              <a:ext cx="1966596" cy="958090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just">
                <a:lnSpc>
                  <a:spcPct val="120000"/>
                </a:lnSpc>
              </a:pP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1970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年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7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月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30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日出生於英國倫敦，導演、編劇、製片人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endParaRPr>
            </a:p>
          </p:txBody>
        </p:sp>
      </p:grpSp>
      <p:grpSp>
        <p:nvGrpSpPr>
          <p:cNvPr id="240" name="组合 239"/>
          <p:cNvGrpSpPr/>
          <p:nvPr/>
        </p:nvGrpSpPr>
        <p:grpSpPr>
          <a:xfrm>
            <a:off x="2832325" y="1802061"/>
            <a:ext cx="2051711" cy="4238277"/>
            <a:chOff x="659269" y="1428483"/>
            <a:chExt cx="2051711" cy="4238277"/>
          </a:xfrm>
        </p:grpSpPr>
        <p:sp>
          <p:nvSpPr>
            <p:cNvPr id="241" name="矩形 205"/>
            <p:cNvSpPr/>
            <p:nvPr/>
          </p:nvSpPr>
          <p:spPr>
            <a:xfrm>
              <a:off x="659272" y="1429277"/>
              <a:ext cx="2051708" cy="4237483"/>
            </a:xfrm>
            <a:prstGeom prst="roundRect">
              <a:avLst>
                <a:gd name="adj" fmla="val 4225"/>
              </a:avLst>
            </a:prstGeom>
            <a:solidFill>
              <a:srgbClr val="EFF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2" name="矩形 206"/>
            <p:cNvSpPr/>
            <p:nvPr/>
          </p:nvSpPr>
          <p:spPr>
            <a:xfrm>
              <a:off x="659269" y="1428483"/>
              <a:ext cx="2051708" cy="2225406"/>
            </a:xfrm>
            <a:prstGeom prst="roundRect">
              <a:avLst>
                <a:gd name="adj" fmla="val 4318"/>
              </a:avLst>
            </a:prstGeom>
            <a:gradFill>
              <a:gsLst>
                <a:gs pos="100000">
                  <a:schemeClr val="accent1">
                    <a:lumMod val="15000"/>
                    <a:lumOff val="85000"/>
                  </a:schemeClr>
                </a:gs>
                <a:gs pos="0">
                  <a:schemeClr val="accent1">
                    <a:lumMod val="10000"/>
                    <a:lumOff val="9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3" name="矩形: 单圆角 208"/>
            <p:cNvSpPr/>
            <p:nvPr/>
          </p:nvSpPr>
          <p:spPr>
            <a:xfrm flipV="1">
              <a:off x="659271" y="3517539"/>
              <a:ext cx="2051707" cy="523071"/>
            </a:xfrm>
            <a:prstGeom prst="roundRect">
              <a:avLst>
                <a:gd name="adj" fmla="val 10840"/>
              </a:avLst>
            </a:prstGeom>
            <a:solidFill>
              <a:srgbClr val="00A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8" name="组合 247"/>
          <p:cNvGrpSpPr/>
          <p:nvPr/>
        </p:nvGrpSpPr>
        <p:grpSpPr>
          <a:xfrm>
            <a:off x="5076182" y="1336515"/>
            <a:ext cx="2051711" cy="4238277"/>
            <a:chOff x="659269" y="1428483"/>
            <a:chExt cx="2051711" cy="4238277"/>
          </a:xfrm>
        </p:grpSpPr>
        <p:sp>
          <p:nvSpPr>
            <p:cNvPr id="249" name="矩形 205"/>
            <p:cNvSpPr/>
            <p:nvPr/>
          </p:nvSpPr>
          <p:spPr>
            <a:xfrm>
              <a:off x="659272" y="1429277"/>
              <a:ext cx="2051708" cy="4237483"/>
            </a:xfrm>
            <a:prstGeom prst="roundRect">
              <a:avLst>
                <a:gd name="adj" fmla="val 4225"/>
              </a:avLst>
            </a:prstGeom>
            <a:solidFill>
              <a:srgbClr val="EFF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0" name="矩形 206"/>
            <p:cNvSpPr/>
            <p:nvPr/>
          </p:nvSpPr>
          <p:spPr>
            <a:xfrm>
              <a:off x="659269" y="1428483"/>
              <a:ext cx="2051708" cy="2225406"/>
            </a:xfrm>
            <a:prstGeom prst="roundRect">
              <a:avLst>
                <a:gd name="adj" fmla="val 4318"/>
              </a:avLst>
            </a:prstGeom>
            <a:gradFill>
              <a:gsLst>
                <a:gs pos="100000">
                  <a:schemeClr val="accent1">
                    <a:lumMod val="15000"/>
                    <a:lumOff val="85000"/>
                  </a:schemeClr>
                </a:gs>
                <a:gs pos="0">
                  <a:schemeClr val="accent1">
                    <a:lumMod val="10000"/>
                    <a:lumOff val="9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1" name="矩形: 单圆角 208"/>
            <p:cNvSpPr/>
            <p:nvPr/>
          </p:nvSpPr>
          <p:spPr>
            <a:xfrm flipV="1">
              <a:off x="659271" y="3517539"/>
              <a:ext cx="2051707" cy="523071"/>
            </a:xfrm>
            <a:prstGeom prst="roundRect">
              <a:avLst>
                <a:gd name="adj" fmla="val 10840"/>
              </a:avLst>
            </a:prstGeom>
            <a:solidFill>
              <a:srgbClr val="00A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0" name="组合 259"/>
          <p:cNvGrpSpPr/>
          <p:nvPr/>
        </p:nvGrpSpPr>
        <p:grpSpPr>
          <a:xfrm>
            <a:off x="7320039" y="1957244"/>
            <a:ext cx="2051711" cy="4238277"/>
            <a:chOff x="659269" y="1428483"/>
            <a:chExt cx="2051711" cy="4238277"/>
          </a:xfrm>
        </p:grpSpPr>
        <p:sp>
          <p:nvSpPr>
            <p:cNvPr id="261" name="矩形 205"/>
            <p:cNvSpPr/>
            <p:nvPr/>
          </p:nvSpPr>
          <p:spPr>
            <a:xfrm>
              <a:off x="659272" y="1429277"/>
              <a:ext cx="2051708" cy="4237483"/>
            </a:xfrm>
            <a:prstGeom prst="roundRect">
              <a:avLst>
                <a:gd name="adj" fmla="val 4225"/>
              </a:avLst>
            </a:prstGeom>
            <a:solidFill>
              <a:srgbClr val="EFF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2" name="矩形 206"/>
            <p:cNvSpPr/>
            <p:nvPr/>
          </p:nvSpPr>
          <p:spPr>
            <a:xfrm>
              <a:off x="659269" y="1428483"/>
              <a:ext cx="2051708" cy="2225406"/>
            </a:xfrm>
            <a:prstGeom prst="roundRect">
              <a:avLst>
                <a:gd name="adj" fmla="val 4318"/>
              </a:avLst>
            </a:prstGeom>
            <a:gradFill>
              <a:gsLst>
                <a:gs pos="100000">
                  <a:schemeClr val="accent1">
                    <a:lumMod val="15000"/>
                    <a:lumOff val="85000"/>
                  </a:schemeClr>
                </a:gs>
                <a:gs pos="0">
                  <a:schemeClr val="accent1">
                    <a:lumMod val="10000"/>
                    <a:lumOff val="9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3" name="矩形: 单圆角 208"/>
            <p:cNvSpPr/>
            <p:nvPr/>
          </p:nvSpPr>
          <p:spPr>
            <a:xfrm flipV="1">
              <a:off x="659271" y="3517539"/>
              <a:ext cx="2051707" cy="523071"/>
            </a:xfrm>
            <a:prstGeom prst="roundRect">
              <a:avLst>
                <a:gd name="adj" fmla="val 10840"/>
              </a:avLst>
            </a:prstGeom>
            <a:solidFill>
              <a:srgbClr val="00A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8" name="组合 267"/>
          <p:cNvGrpSpPr/>
          <p:nvPr/>
        </p:nvGrpSpPr>
        <p:grpSpPr>
          <a:xfrm>
            <a:off x="9563896" y="1646879"/>
            <a:ext cx="2051711" cy="4238277"/>
            <a:chOff x="659269" y="1428483"/>
            <a:chExt cx="2051711" cy="4238277"/>
          </a:xfrm>
        </p:grpSpPr>
        <p:sp>
          <p:nvSpPr>
            <p:cNvPr id="269" name="矩形 205"/>
            <p:cNvSpPr/>
            <p:nvPr/>
          </p:nvSpPr>
          <p:spPr>
            <a:xfrm>
              <a:off x="659272" y="1429277"/>
              <a:ext cx="2051708" cy="4237483"/>
            </a:xfrm>
            <a:prstGeom prst="roundRect">
              <a:avLst>
                <a:gd name="adj" fmla="val 4225"/>
              </a:avLst>
            </a:prstGeom>
            <a:solidFill>
              <a:srgbClr val="EFF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0" name="矩形 206"/>
            <p:cNvSpPr/>
            <p:nvPr/>
          </p:nvSpPr>
          <p:spPr>
            <a:xfrm>
              <a:off x="659269" y="1428483"/>
              <a:ext cx="2051708" cy="2225406"/>
            </a:xfrm>
            <a:prstGeom prst="roundRect">
              <a:avLst>
                <a:gd name="adj" fmla="val 4318"/>
              </a:avLst>
            </a:prstGeom>
            <a:gradFill>
              <a:gsLst>
                <a:gs pos="100000">
                  <a:schemeClr val="accent1">
                    <a:lumMod val="15000"/>
                    <a:lumOff val="85000"/>
                  </a:schemeClr>
                </a:gs>
                <a:gs pos="0">
                  <a:schemeClr val="accent1">
                    <a:lumMod val="10000"/>
                    <a:lumOff val="9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1" name="矩形: 单圆角 208"/>
            <p:cNvSpPr/>
            <p:nvPr/>
          </p:nvSpPr>
          <p:spPr>
            <a:xfrm flipV="1">
              <a:off x="659271" y="3517539"/>
              <a:ext cx="2051707" cy="523071"/>
            </a:xfrm>
            <a:prstGeom prst="roundRect">
              <a:avLst>
                <a:gd name="adj" fmla="val 10840"/>
              </a:avLst>
            </a:prstGeom>
            <a:solidFill>
              <a:srgbClr val="00A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9670174" y="1809211"/>
            <a:ext cx="2028202" cy="3665968"/>
            <a:chOff x="9523576" y="1688088"/>
            <a:chExt cx="2028202" cy="3665968"/>
          </a:xfrm>
        </p:grpSpPr>
        <p:pic>
          <p:nvPicPr>
            <p:cNvPr id="215" name="图片 214" descr="男人看着前面&#10;&#10;描述已自动生成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9585182" y="1688088"/>
              <a:ext cx="1966596" cy="1966596"/>
            </a:xfrm>
            <a:prstGeom prst="roundRect">
              <a:avLst/>
            </a:prstGeom>
          </p:spPr>
        </p:pic>
        <p:sp>
          <p:nvSpPr>
            <p:cNvPr id="217" name="文本框 216"/>
            <p:cNvSpPr txBox="1"/>
            <p:nvPr/>
          </p:nvSpPr>
          <p:spPr>
            <a:xfrm>
              <a:off x="9523576" y="4395966"/>
              <a:ext cx="1966596" cy="958090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just">
                <a:lnSpc>
                  <a:spcPct val="120000"/>
                </a:lnSpc>
              </a:pP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1977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年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9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月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15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日出生於英國倫敦，英國影視演員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endParaRPr>
            </a:p>
          </p:txBody>
        </p:sp>
        <p:sp>
          <p:nvSpPr>
            <p:cNvPr id="218" name="文本框 217"/>
            <p:cNvSpPr txBox="1"/>
            <p:nvPr/>
          </p:nvSpPr>
          <p:spPr>
            <a:xfrm>
              <a:off x="9523576" y="3794744"/>
              <a:ext cx="1240237" cy="339949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湯姆</a:t>
              </a:r>
              <a:r>
                <a:rPr lang="en-US" altLang="zh-CN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·</a:t>
              </a:r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哈迪</a:t>
              </a:r>
              <a:endParaRPr lang="zh-CN" altLang="en-US" sz="1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7379643" y="2138930"/>
            <a:ext cx="1966596" cy="3910760"/>
            <a:chOff x="7313349" y="2032046"/>
            <a:chExt cx="1966596" cy="3910760"/>
          </a:xfrm>
        </p:grpSpPr>
        <p:pic>
          <p:nvPicPr>
            <p:cNvPr id="222" name="图片 221" descr="小孩在微笑&#10;&#10;描述已自动生成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7323155" y="2032046"/>
              <a:ext cx="1927934" cy="1927934"/>
            </a:xfrm>
            <a:prstGeom prst="roundRect">
              <a:avLst/>
            </a:prstGeom>
          </p:spPr>
        </p:pic>
        <p:sp>
          <p:nvSpPr>
            <p:cNvPr id="224" name="文本框 223"/>
            <p:cNvSpPr txBox="1"/>
            <p:nvPr/>
          </p:nvSpPr>
          <p:spPr>
            <a:xfrm>
              <a:off x="7313349" y="4698345"/>
              <a:ext cx="1966596" cy="1244461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just">
                <a:lnSpc>
                  <a:spcPct val="120000"/>
                </a:lnSpc>
              </a:pP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1975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年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9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月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30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日出生於法國巴黎，法國女演員，代表作：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《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盜夢空間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》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endParaRPr>
            </a:p>
          </p:txBody>
        </p:sp>
        <p:sp>
          <p:nvSpPr>
            <p:cNvPr id="225" name="文本框 224"/>
            <p:cNvSpPr txBox="1"/>
            <p:nvPr/>
          </p:nvSpPr>
          <p:spPr>
            <a:xfrm>
              <a:off x="7313349" y="4097123"/>
              <a:ext cx="1830651" cy="339949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瑪麗昂</a:t>
              </a:r>
              <a:r>
                <a:rPr lang="en-US" altLang="zh-CN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·</a:t>
              </a:r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歌迪亞</a:t>
              </a:r>
              <a:endParaRPr lang="zh-CN" altLang="en-US" sz="1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193948" y="1464710"/>
            <a:ext cx="2162879" cy="3677881"/>
            <a:chOff x="5112702" y="1228658"/>
            <a:chExt cx="2162879" cy="3677881"/>
          </a:xfrm>
        </p:grpSpPr>
        <p:pic>
          <p:nvPicPr>
            <p:cNvPr id="229" name="图片 228" descr="微笑的女人&#10;&#10;描述已自动生成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5294155" y="1228658"/>
              <a:ext cx="1981426" cy="1981426"/>
            </a:xfrm>
            <a:prstGeom prst="roundRect">
              <a:avLst/>
            </a:prstGeom>
          </p:spPr>
        </p:pic>
        <p:sp>
          <p:nvSpPr>
            <p:cNvPr id="231" name="文本框 230"/>
            <p:cNvSpPr txBox="1"/>
            <p:nvPr/>
          </p:nvSpPr>
          <p:spPr>
            <a:xfrm>
              <a:off x="5112702" y="3948449"/>
              <a:ext cx="1966596" cy="958090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just">
                <a:lnSpc>
                  <a:spcPct val="120000"/>
                </a:lnSpc>
              </a:pP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1987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年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2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月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21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日出生於加拿大哈利法克斯，好萊塢影視演員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endParaRPr>
            </a:p>
          </p:txBody>
        </p:sp>
        <p:sp>
          <p:nvSpPr>
            <p:cNvPr id="232" name="文本框 231"/>
            <p:cNvSpPr txBox="1"/>
            <p:nvPr/>
          </p:nvSpPr>
          <p:spPr>
            <a:xfrm>
              <a:off x="5112702" y="3347227"/>
              <a:ext cx="1667324" cy="339949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艾倫</a:t>
              </a:r>
              <a:r>
                <a:rPr lang="en-US" altLang="zh-CN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·</a:t>
              </a:r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佩吉 </a:t>
              </a:r>
              <a:endParaRPr lang="zh-CN" altLang="en-US" sz="1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874345" y="2016825"/>
            <a:ext cx="1966596" cy="3862129"/>
            <a:chOff x="2907265" y="1970282"/>
            <a:chExt cx="1966596" cy="3862129"/>
          </a:xfrm>
        </p:grpSpPr>
        <p:pic>
          <p:nvPicPr>
            <p:cNvPr id="236" name="图片 235" descr="微笑的男人&#10;&#10;描述已自动生成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2916788" y="1970282"/>
              <a:ext cx="1893008" cy="1893008"/>
            </a:xfrm>
            <a:prstGeom prst="roundRect">
              <a:avLst/>
            </a:prstGeom>
          </p:spPr>
        </p:pic>
        <p:sp>
          <p:nvSpPr>
            <p:cNvPr id="238" name="文本框 237"/>
            <p:cNvSpPr txBox="1"/>
            <p:nvPr/>
          </p:nvSpPr>
          <p:spPr>
            <a:xfrm>
              <a:off x="2907265" y="4587950"/>
              <a:ext cx="1966596" cy="1244461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just">
                <a:lnSpc>
                  <a:spcPct val="120000"/>
                </a:lnSpc>
              </a:pP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1974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年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11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月</a:t>
              </a:r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11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日出生於美國加利福尼亞州洛杉磯，美國影視演員、製作人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endParaRPr>
            </a:p>
          </p:txBody>
        </p:sp>
        <p:sp>
          <p:nvSpPr>
            <p:cNvPr id="239" name="文本框 238"/>
            <p:cNvSpPr txBox="1"/>
            <p:nvPr/>
          </p:nvSpPr>
          <p:spPr>
            <a:xfrm>
              <a:off x="2907265" y="3986728"/>
              <a:ext cx="1966596" cy="339949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萊昂納多</a:t>
              </a:r>
              <a:r>
                <a:rPr lang="en-US" altLang="zh-CN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·</a:t>
              </a:r>
              <a:r>
                <a:rPr lang="zh-CN" altLang="en-US" sz="1400" dirty="0">
                  <a:solidFill>
                    <a:schemeClr val="bg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rPr>
                <a:t>迪卡普裏奧</a:t>
              </a:r>
              <a:endParaRPr lang="zh-CN" altLang="en-US" sz="1400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</p:grpSp>
    </p:spTree>
    <p:custDataLst>
      <p:tags r:id="rId8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图片 60"/>
          <p:cNvPicPr>
            <a:picLocks noChangeAspect="1"/>
          </p:cNvPicPr>
          <p:nvPr/>
        </p:nvPicPr>
        <p:blipFill>
          <a:blip r:embed="rId1"/>
          <a:srcRect t="7806" r="50000" b="7424"/>
          <a:stretch>
            <a:fillRect/>
          </a:stretch>
        </p:blipFill>
        <p:spPr>
          <a:xfrm flipH="1">
            <a:off x="0" y="0"/>
            <a:ext cx="5078408" cy="6858000"/>
          </a:xfrm>
          <a:custGeom>
            <a:avLst/>
            <a:gdLst>
              <a:gd name="connsiteX0" fmla="*/ 5078408 w 5078408"/>
              <a:gd name="connsiteY0" fmla="*/ 0 h 6858000"/>
              <a:gd name="connsiteX1" fmla="*/ 0 w 5078408"/>
              <a:gd name="connsiteY1" fmla="*/ 0 h 6858000"/>
              <a:gd name="connsiteX2" fmla="*/ 0 w 5078408"/>
              <a:gd name="connsiteY2" fmla="*/ 6858000 h 6858000"/>
              <a:gd name="connsiteX3" fmla="*/ 5078408 w 507840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8408" h="6858000">
                <a:moveTo>
                  <a:pt x="5078408" y="0"/>
                </a:moveTo>
                <a:lnTo>
                  <a:pt x="0" y="0"/>
                </a:lnTo>
                <a:lnTo>
                  <a:pt x="0" y="6858000"/>
                </a:lnTo>
                <a:lnTo>
                  <a:pt x="5078408" y="6858000"/>
                </a:lnTo>
                <a:close/>
              </a:path>
            </a:pathLst>
          </a:custGeom>
        </p:spPr>
      </p:pic>
      <p:grpSp>
        <p:nvGrpSpPr>
          <p:cNvPr id="27" name="组合 26"/>
          <p:cNvGrpSpPr/>
          <p:nvPr/>
        </p:nvGrpSpPr>
        <p:grpSpPr>
          <a:xfrm>
            <a:off x="-1610078" y="-56304"/>
            <a:ext cx="6361904" cy="7186276"/>
            <a:chOff x="-1919444" y="-331322"/>
            <a:chExt cx="6655218" cy="7517598"/>
          </a:xfrm>
        </p:grpSpPr>
        <p:sp>
          <p:nvSpPr>
            <p:cNvPr id="4" name="任意多边形: 形状 3"/>
            <p:cNvSpPr/>
            <p:nvPr/>
          </p:nvSpPr>
          <p:spPr>
            <a:xfrm>
              <a:off x="-1868605" y="-131172"/>
              <a:ext cx="6604379" cy="7317448"/>
            </a:xfrm>
            <a:custGeom>
              <a:avLst/>
              <a:gdLst>
                <a:gd name="connsiteX0" fmla="*/ 3111690 w 5308980"/>
                <a:gd name="connsiteY0" fmla="*/ 0 h 5882186"/>
                <a:gd name="connsiteX1" fmla="*/ 5308980 w 5308980"/>
                <a:gd name="connsiteY1" fmla="*/ 2197290 h 5882186"/>
                <a:gd name="connsiteX2" fmla="*/ 4509371 w 5308980"/>
                <a:gd name="connsiteY2" fmla="*/ 3892826 h 5882186"/>
                <a:gd name="connsiteX3" fmla="*/ 4369868 w 5308980"/>
                <a:gd name="connsiteY3" fmla="*/ 3997144 h 5882186"/>
                <a:gd name="connsiteX4" fmla="*/ 4349939 w 5308980"/>
                <a:gd name="connsiteY4" fmla="*/ 4127727 h 5882186"/>
                <a:gd name="connsiteX5" fmla="*/ 2197290 w 5308980"/>
                <a:gd name="connsiteY5" fmla="*/ 5882186 h 5882186"/>
                <a:gd name="connsiteX6" fmla="*/ 0 w 5308980"/>
                <a:gd name="connsiteY6" fmla="*/ 3684896 h 5882186"/>
                <a:gd name="connsiteX7" fmla="*/ 799609 w 5308980"/>
                <a:gd name="connsiteY7" fmla="*/ 1989360 h 5882186"/>
                <a:gd name="connsiteX8" fmla="*/ 939112 w 5308980"/>
                <a:gd name="connsiteY8" fmla="*/ 1885042 h 5882186"/>
                <a:gd name="connsiteX9" fmla="*/ 959041 w 5308980"/>
                <a:gd name="connsiteY9" fmla="*/ 1754460 h 5882186"/>
                <a:gd name="connsiteX10" fmla="*/ 3111690 w 5308980"/>
                <a:gd name="connsiteY10" fmla="*/ 0 h 5882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08980" h="5882186">
                  <a:moveTo>
                    <a:pt x="3111690" y="0"/>
                  </a:moveTo>
                  <a:cubicBezTo>
                    <a:pt x="4325220" y="0"/>
                    <a:pt x="5308980" y="983760"/>
                    <a:pt x="5308980" y="2197290"/>
                  </a:cubicBezTo>
                  <a:cubicBezTo>
                    <a:pt x="5308980" y="2879901"/>
                    <a:pt x="4997712" y="3489811"/>
                    <a:pt x="4509371" y="3892826"/>
                  </a:cubicBezTo>
                  <a:lnTo>
                    <a:pt x="4369868" y="3997144"/>
                  </a:lnTo>
                  <a:lnTo>
                    <a:pt x="4349939" y="4127727"/>
                  </a:lnTo>
                  <a:cubicBezTo>
                    <a:pt x="4145050" y="5128995"/>
                    <a:pt x="3259129" y="5882186"/>
                    <a:pt x="2197290" y="5882186"/>
                  </a:cubicBezTo>
                  <a:cubicBezTo>
                    <a:pt x="983760" y="5882186"/>
                    <a:pt x="0" y="4898426"/>
                    <a:pt x="0" y="3684896"/>
                  </a:cubicBezTo>
                  <a:cubicBezTo>
                    <a:pt x="0" y="3002286"/>
                    <a:pt x="311268" y="2392376"/>
                    <a:pt x="799609" y="1989360"/>
                  </a:cubicBezTo>
                  <a:lnTo>
                    <a:pt x="939112" y="1885042"/>
                  </a:lnTo>
                  <a:lnTo>
                    <a:pt x="959041" y="1754460"/>
                  </a:lnTo>
                  <a:cubicBezTo>
                    <a:pt x="1163930" y="753191"/>
                    <a:pt x="2049851" y="0"/>
                    <a:pt x="3111690" y="0"/>
                  </a:cubicBezTo>
                  <a:close/>
                </a:path>
              </a:pathLst>
            </a:custGeom>
            <a:solidFill>
              <a:srgbClr val="00A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-1919444" y="-331322"/>
              <a:ext cx="6604379" cy="7317448"/>
            </a:xfrm>
            <a:custGeom>
              <a:avLst/>
              <a:gdLst>
                <a:gd name="connsiteX0" fmla="*/ 3111690 w 5308980"/>
                <a:gd name="connsiteY0" fmla="*/ 0 h 5882186"/>
                <a:gd name="connsiteX1" fmla="*/ 5308980 w 5308980"/>
                <a:gd name="connsiteY1" fmla="*/ 2197290 h 5882186"/>
                <a:gd name="connsiteX2" fmla="*/ 4509371 w 5308980"/>
                <a:gd name="connsiteY2" fmla="*/ 3892826 h 5882186"/>
                <a:gd name="connsiteX3" fmla="*/ 4369868 w 5308980"/>
                <a:gd name="connsiteY3" fmla="*/ 3997144 h 5882186"/>
                <a:gd name="connsiteX4" fmla="*/ 4349939 w 5308980"/>
                <a:gd name="connsiteY4" fmla="*/ 4127727 h 5882186"/>
                <a:gd name="connsiteX5" fmla="*/ 2197290 w 5308980"/>
                <a:gd name="connsiteY5" fmla="*/ 5882186 h 5882186"/>
                <a:gd name="connsiteX6" fmla="*/ 0 w 5308980"/>
                <a:gd name="connsiteY6" fmla="*/ 3684896 h 5882186"/>
                <a:gd name="connsiteX7" fmla="*/ 799609 w 5308980"/>
                <a:gd name="connsiteY7" fmla="*/ 1989360 h 5882186"/>
                <a:gd name="connsiteX8" fmla="*/ 939112 w 5308980"/>
                <a:gd name="connsiteY8" fmla="*/ 1885042 h 5882186"/>
                <a:gd name="connsiteX9" fmla="*/ 959041 w 5308980"/>
                <a:gd name="connsiteY9" fmla="*/ 1754460 h 5882186"/>
                <a:gd name="connsiteX10" fmla="*/ 3111690 w 5308980"/>
                <a:gd name="connsiteY10" fmla="*/ 0 h 5882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08980" h="5882186">
                  <a:moveTo>
                    <a:pt x="3111690" y="0"/>
                  </a:moveTo>
                  <a:cubicBezTo>
                    <a:pt x="4325220" y="0"/>
                    <a:pt x="5308980" y="983760"/>
                    <a:pt x="5308980" y="2197290"/>
                  </a:cubicBezTo>
                  <a:cubicBezTo>
                    <a:pt x="5308980" y="2879901"/>
                    <a:pt x="4997712" y="3489811"/>
                    <a:pt x="4509371" y="3892826"/>
                  </a:cubicBezTo>
                  <a:lnTo>
                    <a:pt x="4369868" y="3997144"/>
                  </a:lnTo>
                  <a:lnTo>
                    <a:pt x="4349939" y="4127727"/>
                  </a:lnTo>
                  <a:cubicBezTo>
                    <a:pt x="4145050" y="5128995"/>
                    <a:pt x="3259129" y="5882186"/>
                    <a:pt x="2197290" y="5882186"/>
                  </a:cubicBezTo>
                  <a:cubicBezTo>
                    <a:pt x="983760" y="5882186"/>
                    <a:pt x="0" y="4898426"/>
                    <a:pt x="0" y="3684896"/>
                  </a:cubicBezTo>
                  <a:cubicBezTo>
                    <a:pt x="0" y="3002286"/>
                    <a:pt x="311268" y="2392376"/>
                    <a:pt x="799609" y="1989360"/>
                  </a:cubicBezTo>
                  <a:lnTo>
                    <a:pt x="939112" y="1885042"/>
                  </a:lnTo>
                  <a:lnTo>
                    <a:pt x="959041" y="1754460"/>
                  </a:lnTo>
                  <a:cubicBezTo>
                    <a:pt x="1163930" y="753191"/>
                    <a:pt x="2049851" y="0"/>
                    <a:pt x="3111690" y="0"/>
                  </a:cubicBezTo>
                  <a:close/>
                </a:path>
              </a:pathLst>
            </a:custGeom>
            <a:blipFill>
              <a:blip r:embed="rId2"/>
              <a:srcRect/>
              <a:stretch>
                <a:fillRect l="-37910" t="-8756" r="-68636" b="-2371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pic>
        <p:nvPicPr>
          <p:cNvPr id="64" name="图片 63"/>
          <p:cNvPicPr>
            <a:picLocks noChangeAspect="1"/>
          </p:cNvPicPr>
          <p:nvPr/>
        </p:nvPicPr>
        <p:blipFill rotWithShape="1">
          <a:blip r:embed="rId3">
            <a:alphaModFix amt="87000"/>
          </a:blip>
          <a:srcRect l="70818" t="41046"/>
          <a:stretch>
            <a:fillRect/>
          </a:stretch>
        </p:blipFill>
        <p:spPr>
          <a:xfrm flipH="1">
            <a:off x="9283154" y="0"/>
            <a:ext cx="2908846" cy="974008"/>
          </a:xfrm>
          <a:custGeom>
            <a:avLst/>
            <a:gdLst>
              <a:gd name="connsiteX0" fmla="*/ 2908846 w 2908846"/>
              <a:gd name="connsiteY0" fmla="*/ 0 h 974008"/>
              <a:gd name="connsiteX1" fmla="*/ 0 w 2908846"/>
              <a:gd name="connsiteY1" fmla="*/ 0 h 974008"/>
              <a:gd name="connsiteX2" fmla="*/ 0 w 2908846"/>
              <a:gd name="connsiteY2" fmla="*/ 974008 h 974008"/>
              <a:gd name="connsiteX3" fmla="*/ 2908846 w 2908846"/>
              <a:gd name="connsiteY3" fmla="*/ 974008 h 974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8846" h="974008">
                <a:moveTo>
                  <a:pt x="2908846" y="0"/>
                </a:moveTo>
                <a:lnTo>
                  <a:pt x="0" y="0"/>
                </a:lnTo>
                <a:lnTo>
                  <a:pt x="0" y="974008"/>
                </a:lnTo>
                <a:lnTo>
                  <a:pt x="2908846" y="974008"/>
                </a:lnTo>
                <a:close/>
              </a:path>
            </a:pathLst>
          </a:custGeom>
          <a:effectLst/>
        </p:spPr>
      </p:pic>
      <p:grpSp>
        <p:nvGrpSpPr>
          <p:cNvPr id="41" name="组合 40"/>
          <p:cNvGrpSpPr/>
          <p:nvPr/>
        </p:nvGrpSpPr>
        <p:grpSpPr>
          <a:xfrm>
            <a:off x="5375275" y="3351768"/>
            <a:ext cx="3406604" cy="866140"/>
            <a:chOff x="5624415" y="2318863"/>
            <a:chExt cx="3406604" cy="866140"/>
          </a:xfrm>
        </p:grpSpPr>
        <p:sp>
          <p:nvSpPr>
            <p:cNvPr id="30" name="文本框 29"/>
            <p:cNvSpPr txBox="1"/>
            <p:nvPr/>
          </p:nvSpPr>
          <p:spPr>
            <a:xfrm>
              <a:off x="5624415" y="2318863"/>
              <a:ext cx="1076654" cy="86614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63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01</a:t>
              </a:r>
              <a:endParaRPr kumimoji="0" lang="zh-CN" altLang="en-US" sz="563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6681379" y="2442311"/>
              <a:ext cx="2349640" cy="509374"/>
              <a:chOff x="2287732" y="708170"/>
              <a:chExt cx="2349640" cy="509374"/>
            </a:xfrm>
          </p:grpSpPr>
          <p:sp>
            <p:nvSpPr>
              <p:cNvPr id="35" name="文本框 34"/>
              <p:cNvSpPr txBox="1"/>
              <p:nvPr/>
            </p:nvSpPr>
            <p:spPr>
              <a:xfrm>
                <a:off x="2287732" y="708170"/>
                <a:ext cx="2208825" cy="32385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11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A0E3"/>
                    </a:solidFill>
                    <a:effectLst/>
                    <a:uLnTx/>
                    <a:uFillTx/>
                    <a:latin typeface="思源黑体 CN Medium" panose="020B0600000000000000" pitchFamily="34" charset="-122"/>
                    <a:ea typeface="思源黑体 CN Medium" panose="020B0600000000000000" pitchFamily="34" charset="-122"/>
                    <a:cs typeface="+mn-cs"/>
                  </a:rPr>
                  <a:t>在這裏添加標題</a:t>
                </a:r>
                <a:endParaRPr kumimoji="0" lang="zh-CN" altLang="en-US" sz="211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+mn-cs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2301141" y="1033394"/>
                <a:ext cx="2336231" cy="18415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DengXian" panose="02010600030101010101" charset="-122"/>
                    <a:cs typeface="+mn-cs"/>
                  </a:rPr>
                  <a:t>ADD HEADER HERE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8767768" y="3351768"/>
            <a:ext cx="3406604" cy="866140"/>
            <a:chOff x="5624415" y="2318863"/>
            <a:chExt cx="3406604" cy="866140"/>
          </a:xfrm>
        </p:grpSpPr>
        <p:sp>
          <p:nvSpPr>
            <p:cNvPr id="43" name="文本框 42"/>
            <p:cNvSpPr txBox="1"/>
            <p:nvPr/>
          </p:nvSpPr>
          <p:spPr>
            <a:xfrm>
              <a:off x="5624415" y="2318863"/>
              <a:ext cx="1076654" cy="86614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63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02</a:t>
              </a:r>
              <a:endParaRPr kumimoji="0" lang="zh-CN" altLang="en-US" sz="563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6681379" y="2442311"/>
              <a:ext cx="2349640" cy="509374"/>
              <a:chOff x="2287732" y="708170"/>
              <a:chExt cx="2349640" cy="509374"/>
            </a:xfrm>
          </p:grpSpPr>
          <p:sp>
            <p:nvSpPr>
              <p:cNvPr id="45" name="文本框 44"/>
              <p:cNvSpPr txBox="1"/>
              <p:nvPr/>
            </p:nvSpPr>
            <p:spPr>
              <a:xfrm>
                <a:off x="2287732" y="708170"/>
                <a:ext cx="2208825" cy="32385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11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A0E3"/>
                    </a:solidFill>
                    <a:effectLst/>
                    <a:uLnTx/>
                    <a:uFillTx/>
                    <a:latin typeface="思源黑体 CN Medium" panose="020B0600000000000000" pitchFamily="34" charset="-122"/>
                    <a:ea typeface="思源黑体 CN Medium" panose="020B0600000000000000" pitchFamily="34" charset="-122"/>
                    <a:cs typeface="+mn-cs"/>
                  </a:rPr>
                  <a:t>在這裏添加標題</a:t>
                </a:r>
                <a:endParaRPr kumimoji="0" lang="zh-CN" altLang="en-US" sz="211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+mn-cs"/>
                </a:endParaRPr>
              </a:p>
            </p:txBody>
          </p:sp>
          <p:sp>
            <p:nvSpPr>
              <p:cNvPr id="46" name="文本框 45"/>
              <p:cNvSpPr txBox="1"/>
              <p:nvPr/>
            </p:nvSpPr>
            <p:spPr>
              <a:xfrm>
                <a:off x="2301141" y="1033394"/>
                <a:ext cx="2336231" cy="18415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DengXian" panose="02010600030101010101" charset="-122"/>
                    <a:cs typeface="+mn-cs"/>
                  </a:rPr>
                  <a:t>ADD HEADER HERE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5354883" y="4422345"/>
            <a:ext cx="3412885" cy="866140"/>
            <a:chOff x="5624415" y="2318863"/>
            <a:chExt cx="3412885" cy="866140"/>
          </a:xfrm>
        </p:grpSpPr>
        <p:sp>
          <p:nvSpPr>
            <p:cNvPr id="48" name="文本框 47"/>
            <p:cNvSpPr txBox="1"/>
            <p:nvPr/>
          </p:nvSpPr>
          <p:spPr>
            <a:xfrm>
              <a:off x="5624415" y="2318863"/>
              <a:ext cx="1076654" cy="86614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63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03</a:t>
              </a:r>
              <a:endParaRPr kumimoji="0" lang="zh-CN" altLang="en-US" sz="563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6687660" y="2442311"/>
              <a:ext cx="2349640" cy="509374"/>
              <a:chOff x="2294013" y="708170"/>
              <a:chExt cx="2349640" cy="509374"/>
            </a:xfrm>
          </p:grpSpPr>
          <p:sp>
            <p:nvSpPr>
              <p:cNvPr id="50" name="文本框 49"/>
              <p:cNvSpPr txBox="1"/>
              <p:nvPr/>
            </p:nvSpPr>
            <p:spPr>
              <a:xfrm>
                <a:off x="2294013" y="708170"/>
                <a:ext cx="2208825" cy="32385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11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A0E3"/>
                    </a:solidFill>
                    <a:effectLst/>
                    <a:uLnTx/>
                    <a:uFillTx/>
                    <a:latin typeface="思源黑体 CN Medium" panose="020B0600000000000000" pitchFamily="34" charset="-122"/>
                    <a:ea typeface="思源黑体 CN Medium" panose="020B0600000000000000" pitchFamily="34" charset="-122"/>
                    <a:cs typeface="+mn-cs"/>
                  </a:rPr>
                  <a:t>在這裏添加標題</a:t>
                </a:r>
                <a:endParaRPr kumimoji="0" lang="zh-CN" altLang="en-US" sz="211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+mn-cs"/>
                </a:endParaRP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2307422" y="1033394"/>
                <a:ext cx="2336231" cy="18415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DengXian" panose="02010600030101010101" charset="-122"/>
                    <a:cs typeface="+mn-cs"/>
                  </a:rPr>
                  <a:t>ADD HEADER HERE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52" name="组合 51"/>
          <p:cNvGrpSpPr/>
          <p:nvPr/>
        </p:nvGrpSpPr>
        <p:grpSpPr>
          <a:xfrm>
            <a:off x="8767768" y="4422345"/>
            <a:ext cx="3429506" cy="866140"/>
            <a:chOff x="5624415" y="2318863"/>
            <a:chExt cx="3429506" cy="866140"/>
          </a:xfrm>
        </p:grpSpPr>
        <p:sp>
          <p:nvSpPr>
            <p:cNvPr id="53" name="文本框 52"/>
            <p:cNvSpPr txBox="1"/>
            <p:nvPr/>
          </p:nvSpPr>
          <p:spPr>
            <a:xfrm>
              <a:off x="5624415" y="2318863"/>
              <a:ext cx="1001814" cy="86614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63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04</a:t>
              </a:r>
              <a:endParaRPr kumimoji="0" lang="zh-CN" altLang="en-US" sz="563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grpSp>
          <p:nvGrpSpPr>
            <p:cNvPr id="54" name="组合 53"/>
            <p:cNvGrpSpPr/>
            <p:nvPr/>
          </p:nvGrpSpPr>
          <p:grpSpPr>
            <a:xfrm>
              <a:off x="6704281" y="2442311"/>
              <a:ext cx="2349640" cy="509374"/>
              <a:chOff x="2310634" y="708170"/>
              <a:chExt cx="2349640" cy="509374"/>
            </a:xfrm>
          </p:grpSpPr>
          <p:sp>
            <p:nvSpPr>
              <p:cNvPr id="55" name="文本框 54"/>
              <p:cNvSpPr txBox="1"/>
              <p:nvPr/>
            </p:nvSpPr>
            <p:spPr>
              <a:xfrm>
                <a:off x="2310634" y="708170"/>
                <a:ext cx="2208825" cy="32385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11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A0E3"/>
                    </a:solidFill>
                    <a:effectLst/>
                    <a:uLnTx/>
                    <a:uFillTx/>
                    <a:latin typeface="思源黑体 CN Medium" panose="020B0600000000000000" pitchFamily="34" charset="-122"/>
                    <a:ea typeface="思源黑体 CN Medium" panose="020B0600000000000000" pitchFamily="34" charset="-122"/>
                    <a:cs typeface="+mn-cs"/>
                  </a:rPr>
                  <a:t>在這裏添加標題</a:t>
                </a:r>
                <a:endParaRPr kumimoji="0" lang="zh-CN" altLang="en-US" sz="211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+mn-cs"/>
                </a:endParaRPr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2324043" y="1033394"/>
                <a:ext cx="2336231" cy="18415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DengXian" panose="02010600030101010101" charset="-122"/>
                    <a:cs typeface="+mn-cs"/>
                  </a:rPr>
                  <a:t>ADD HEADER HERE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</p:grpSp>
      <p:grpSp>
        <p:nvGrpSpPr>
          <p:cNvPr id="60" name="组合 59"/>
          <p:cNvGrpSpPr/>
          <p:nvPr/>
        </p:nvGrpSpPr>
        <p:grpSpPr>
          <a:xfrm>
            <a:off x="7440776" y="1693087"/>
            <a:ext cx="1707944" cy="1197062"/>
            <a:chOff x="6528757" y="874861"/>
            <a:chExt cx="1707944" cy="1197062"/>
          </a:xfrm>
        </p:grpSpPr>
        <p:sp>
          <p:nvSpPr>
            <p:cNvPr id="58" name="文本框 57"/>
            <p:cNvSpPr txBox="1"/>
            <p:nvPr/>
          </p:nvSpPr>
          <p:spPr>
            <a:xfrm>
              <a:off x="6528757" y="874861"/>
              <a:ext cx="1707944" cy="10153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目錄</a:t>
              </a:r>
              <a:endPara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6638871" y="1702988"/>
              <a:ext cx="1480274" cy="3689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content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70" name="等腰三角形 69"/>
          <p:cNvSpPr/>
          <p:nvPr/>
        </p:nvSpPr>
        <p:spPr>
          <a:xfrm rot="20102483">
            <a:off x="3834217" y="6335688"/>
            <a:ext cx="327715" cy="338166"/>
          </a:xfrm>
          <a:prstGeom prst="triangle">
            <a:avLst/>
          </a:prstGeom>
          <a:noFill/>
          <a:ln w="7620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71" name="乘号 70"/>
          <p:cNvSpPr/>
          <p:nvPr/>
        </p:nvSpPr>
        <p:spPr>
          <a:xfrm>
            <a:off x="4168837" y="4379338"/>
            <a:ext cx="708262" cy="717974"/>
          </a:xfrm>
          <a:prstGeom prst="mathMultiply">
            <a:avLst>
              <a:gd name="adj1" fmla="val 16921"/>
            </a:avLst>
          </a:pr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74" name="圆: 空心 73"/>
          <p:cNvSpPr/>
          <p:nvPr/>
        </p:nvSpPr>
        <p:spPr>
          <a:xfrm>
            <a:off x="3567180" y="5416843"/>
            <a:ext cx="421986" cy="421986"/>
          </a:xfrm>
          <a:prstGeom prst="donut">
            <a:avLst>
              <a:gd name="adj" fmla="val 18658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cxnSp>
        <p:nvCxnSpPr>
          <p:cNvPr id="79" name="直接连接符 78"/>
          <p:cNvCxnSpPr/>
          <p:nvPr/>
        </p:nvCxnSpPr>
        <p:spPr>
          <a:xfrm>
            <a:off x="6640159" y="-89598"/>
            <a:ext cx="888492" cy="0"/>
          </a:xfrm>
          <a:prstGeom prst="line">
            <a:avLst/>
          </a:prstGeom>
          <a:ln w="12700">
            <a:solidFill>
              <a:srgbClr val="D2A9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任意多边形: 形状 68"/>
          <p:cNvSpPr/>
          <p:nvPr/>
        </p:nvSpPr>
        <p:spPr>
          <a:xfrm rot="3229729">
            <a:off x="11740977" y="6207143"/>
            <a:ext cx="761864" cy="460432"/>
          </a:xfrm>
          <a:custGeom>
            <a:avLst/>
            <a:gdLst>
              <a:gd name="connsiteX0" fmla="*/ 39748 w 761864"/>
              <a:gd name="connsiteY0" fmla="*/ 97565 h 460432"/>
              <a:gd name="connsiteX1" fmla="*/ 142147 w 761864"/>
              <a:gd name="connsiteY1" fmla="*/ 13242 h 460432"/>
              <a:gd name="connsiteX2" fmla="*/ 184807 w 761864"/>
              <a:gd name="connsiteY2" fmla="*/ 0 h 460432"/>
              <a:gd name="connsiteX3" fmla="*/ 761864 w 761864"/>
              <a:gd name="connsiteY3" fmla="*/ 421896 h 460432"/>
              <a:gd name="connsiteX4" fmla="*/ 733691 w 761864"/>
              <a:gd name="connsiteY4" fmla="*/ 460432 h 460432"/>
              <a:gd name="connsiteX5" fmla="*/ 232740 w 761864"/>
              <a:gd name="connsiteY5" fmla="*/ 460432 h 460432"/>
              <a:gd name="connsiteX6" fmla="*/ 0 w 761864"/>
              <a:gd name="connsiteY6" fmla="*/ 227692 h 460432"/>
              <a:gd name="connsiteX7" fmla="*/ 39748 w 761864"/>
              <a:gd name="connsiteY7" fmla="*/ 97565 h 460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1864" h="460432">
                <a:moveTo>
                  <a:pt x="39748" y="97565"/>
                </a:moveTo>
                <a:cubicBezTo>
                  <a:pt x="64843" y="60420"/>
                  <a:pt x="100380" y="30908"/>
                  <a:pt x="142147" y="13242"/>
                </a:cubicBezTo>
                <a:lnTo>
                  <a:pt x="184807" y="0"/>
                </a:lnTo>
                <a:lnTo>
                  <a:pt x="761864" y="421896"/>
                </a:lnTo>
                <a:lnTo>
                  <a:pt x="733691" y="460432"/>
                </a:lnTo>
                <a:lnTo>
                  <a:pt x="232740" y="460432"/>
                </a:lnTo>
                <a:cubicBezTo>
                  <a:pt x="104201" y="460432"/>
                  <a:pt x="0" y="356231"/>
                  <a:pt x="0" y="227692"/>
                </a:cubicBezTo>
                <a:cubicBezTo>
                  <a:pt x="0" y="179490"/>
                  <a:pt x="14653" y="134711"/>
                  <a:pt x="39748" y="97565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72" name="任意多边形: 形状 71"/>
          <p:cNvSpPr/>
          <p:nvPr/>
        </p:nvSpPr>
        <p:spPr>
          <a:xfrm rot="3229729">
            <a:off x="11504137" y="6601400"/>
            <a:ext cx="488943" cy="289161"/>
          </a:xfrm>
          <a:custGeom>
            <a:avLst/>
            <a:gdLst>
              <a:gd name="connsiteX0" fmla="*/ 0 w 488943"/>
              <a:gd name="connsiteY0" fmla="*/ 144580 h 289161"/>
              <a:gd name="connsiteX1" fmla="*/ 0 w 488943"/>
              <a:gd name="connsiteY1" fmla="*/ 144581 h 289161"/>
              <a:gd name="connsiteX2" fmla="*/ 0 w 488943"/>
              <a:gd name="connsiteY2" fmla="*/ 144581 h 289161"/>
              <a:gd name="connsiteX3" fmla="*/ 42347 w 488943"/>
              <a:gd name="connsiteY3" fmla="*/ 42347 h 289161"/>
              <a:gd name="connsiteX4" fmla="*/ 144581 w 488943"/>
              <a:gd name="connsiteY4" fmla="*/ 0 h 289161"/>
              <a:gd name="connsiteX5" fmla="*/ 488943 w 488943"/>
              <a:gd name="connsiteY5" fmla="*/ 0 h 289161"/>
              <a:gd name="connsiteX6" fmla="*/ 277533 w 488943"/>
              <a:gd name="connsiteY6" fmla="*/ 289161 h 289161"/>
              <a:gd name="connsiteX7" fmla="*/ 144581 w 488943"/>
              <a:gd name="connsiteY7" fmla="*/ 289161 h 289161"/>
              <a:gd name="connsiteX8" fmla="*/ 11362 w 488943"/>
              <a:gd name="connsiteY8" fmla="*/ 200857 h 289161"/>
              <a:gd name="connsiteX9" fmla="*/ 0 w 488943"/>
              <a:gd name="connsiteY9" fmla="*/ 144581 h 289161"/>
              <a:gd name="connsiteX10" fmla="*/ 11362 w 488943"/>
              <a:gd name="connsiteY10" fmla="*/ 88304 h 289161"/>
              <a:gd name="connsiteX11" fmla="*/ 42347 w 488943"/>
              <a:gd name="connsiteY11" fmla="*/ 42347 h 28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8943" h="289161">
                <a:moveTo>
                  <a:pt x="0" y="144580"/>
                </a:moveTo>
                <a:lnTo>
                  <a:pt x="0" y="144581"/>
                </a:lnTo>
                <a:lnTo>
                  <a:pt x="0" y="144581"/>
                </a:lnTo>
                <a:close/>
                <a:moveTo>
                  <a:pt x="42347" y="42347"/>
                </a:moveTo>
                <a:cubicBezTo>
                  <a:pt x="68511" y="16183"/>
                  <a:pt x="104656" y="0"/>
                  <a:pt x="144581" y="0"/>
                </a:cubicBezTo>
                <a:lnTo>
                  <a:pt x="488943" y="0"/>
                </a:lnTo>
                <a:lnTo>
                  <a:pt x="277533" y="289161"/>
                </a:lnTo>
                <a:lnTo>
                  <a:pt x="144581" y="289161"/>
                </a:lnTo>
                <a:cubicBezTo>
                  <a:pt x="84694" y="289161"/>
                  <a:pt x="33310" y="252750"/>
                  <a:pt x="11362" y="200857"/>
                </a:cubicBezTo>
                <a:lnTo>
                  <a:pt x="0" y="144581"/>
                </a:lnTo>
                <a:lnTo>
                  <a:pt x="11362" y="88304"/>
                </a:lnTo>
                <a:cubicBezTo>
                  <a:pt x="18678" y="71006"/>
                  <a:pt x="29265" y="55429"/>
                  <a:pt x="42347" y="42347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7" name="乘号 56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1"/>
          <a:srcRect r="43999"/>
          <a:stretch>
            <a:fillRect/>
          </a:stretch>
        </p:blipFill>
        <p:spPr>
          <a:xfrm rot="2276726" flipH="1">
            <a:off x="-644699" y="-3113591"/>
            <a:ext cx="7307000" cy="10392895"/>
          </a:xfrm>
          <a:custGeom>
            <a:avLst/>
            <a:gdLst>
              <a:gd name="connsiteX0" fmla="*/ 7307000 w 7307000"/>
              <a:gd name="connsiteY0" fmla="*/ 5404058 h 10392895"/>
              <a:gd name="connsiteX1" fmla="*/ 376527 w 7307000"/>
              <a:gd name="connsiteY1" fmla="*/ 0 h 10392895"/>
              <a:gd name="connsiteX2" fmla="*/ 0 w 7307000"/>
              <a:gd name="connsiteY2" fmla="*/ 0 h 10392895"/>
              <a:gd name="connsiteX3" fmla="*/ 0 w 7307000"/>
              <a:gd name="connsiteY3" fmla="*/ 8402861 h 10392895"/>
              <a:gd name="connsiteX4" fmla="*/ 2552133 w 7307000"/>
              <a:gd name="connsiteY4" fmla="*/ 10392895 h 10392895"/>
              <a:gd name="connsiteX5" fmla="*/ 3416939 w 7307000"/>
              <a:gd name="connsiteY5" fmla="*/ 10392895 h 1039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07000" h="10392895">
                <a:moveTo>
                  <a:pt x="7307000" y="5404058"/>
                </a:moveTo>
                <a:lnTo>
                  <a:pt x="376527" y="0"/>
                </a:lnTo>
                <a:lnTo>
                  <a:pt x="0" y="0"/>
                </a:lnTo>
                <a:lnTo>
                  <a:pt x="0" y="8402861"/>
                </a:lnTo>
                <a:lnTo>
                  <a:pt x="2552133" y="10392895"/>
                </a:lnTo>
                <a:lnTo>
                  <a:pt x="3416939" y="10392895"/>
                </a:lnTo>
                <a:close/>
              </a:path>
            </a:pathLst>
          </a:custGeom>
        </p:spPr>
      </p:pic>
      <p:sp>
        <p:nvSpPr>
          <p:cNvPr id="43" name="等腰三角形 42"/>
          <p:cNvSpPr/>
          <p:nvPr/>
        </p:nvSpPr>
        <p:spPr>
          <a:xfrm rot="20102483">
            <a:off x="4513810" y="3086406"/>
            <a:ext cx="327715" cy="338166"/>
          </a:xfrm>
          <a:prstGeom prst="triangl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4" name="乘号 43"/>
          <p:cNvSpPr/>
          <p:nvPr/>
        </p:nvSpPr>
        <p:spPr>
          <a:xfrm>
            <a:off x="3224423" y="5220228"/>
            <a:ext cx="708262" cy="717974"/>
          </a:xfrm>
          <a:prstGeom prst="mathMultiply">
            <a:avLst>
              <a:gd name="adj1" fmla="val 16921"/>
            </a:avLst>
          </a:pr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5" name="圆: 空心 44"/>
          <p:cNvSpPr/>
          <p:nvPr/>
        </p:nvSpPr>
        <p:spPr>
          <a:xfrm>
            <a:off x="5384405" y="3616716"/>
            <a:ext cx="421986" cy="421986"/>
          </a:xfrm>
          <a:prstGeom prst="donut">
            <a:avLst>
              <a:gd name="adj" fmla="val 18658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6" name="菱形 45"/>
          <p:cNvSpPr/>
          <p:nvPr/>
        </p:nvSpPr>
        <p:spPr>
          <a:xfrm rot="3191701">
            <a:off x="4591330" y="4474722"/>
            <a:ext cx="338945" cy="449884"/>
          </a:xfrm>
          <a:prstGeom prst="diamond">
            <a:avLst/>
          </a:prstGeom>
          <a:noFill/>
          <a:ln w="6350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9" name="乘号 48"/>
          <p:cNvSpPr/>
          <p:nvPr/>
        </p:nvSpPr>
        <p:spPr>
          <a:xfrm>
            <a:off x="5829281" y="1949266"/>
            <a:ext cx="634569" cy="643270"/>
          </a:xfrm>
          <a:prstGeom prst="mathMultiply">
            <a:avLst>
              <a:gd name="adj1" fmla="val 169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5" name="任意多边形: 形状 34"/>
          <p:cNvSpPr/>
          <p:nvPr/>
        </p:nvSpPr>
        <p:spPr>
          <a:xfrm rot="18862065" flipV="1">
            <a:off x="-2093057" y="-1206398"/>
            <a:ext cx="9497806" cy="5963015"/>
          </a:xfrm>
          <a:custGeom>
            <a:avLst/>
            <a:gdLst>
              <a:gd name="connsiteX0" fmla="*/ 4649779 w 9497806"/>
              <a:gd name="connsiteY0" fmla="*/ 5621393 h 5963015"/>
              <a:gd name="connsiteX1" fmla="*/ 9497806 w 9497806"/>
              <a:gd name="connsiteY1" fmla="*/ 665174 h 5963015"/>
              <a:gd name="connsiteX2" fmla="*/ 9333335 w 9497806"/>
              <a:gd name="connsiteY2" fmla="*/ 565255 h 5963015"/>
              <a:gd name="connsiteX3" fmla="*/ 7864009 w 9497806"/>
              <a:gd name="connsiteY3" fmla="*/ 193208 h 5963015"/>
              <a:gd name="connsiteX4" fmla="*/ 5485364 w 9497806"/>
              <a:gd name="connsiteY4" fmla="*/ 1314970 h 5963015"/>
              <a:gd name="connsiteX5" fmla="*/ 5455280 w 9497806"/>
              <a:gd name="connsiteY5" fmla="*/ 1355203 h 5963015"/>
              <a:gd name="connsiteX6" fmla="*/ 5280716 w 9497806"/>
              <a:gd name="connsiteY6" fmla="*/ 1121762 h 5963015"/>
              <a:gd name="connsiteX7" fmla="*/ 2902071 w 9497806"/>
              <a:gd name="connsiteY7" fmla="*/ 0 h 5963015"/>
              <a:gd name="connsiteX8" fmla="*/ 61764 w 9497806"/>
              <a:gd name="connsiteY8" fmla="*/ 1882681 h 5963015"/>
              <a:gd name="connsiteX9" fmla="*/ 0 w 9497806"/>
              <a:gd name="connsiteY9" fmla="*/ 2051435 h 5963015"/>
              <a:gd name="connsiteX10" fmla="*/ 3998874 w 9497806"/>
              <a:gd name="connsiteY10" fmla="*/ 5963015 h 5963015"/>
              <a:gd name="connsiteX11" fmla="*/ 4084624 w 9497806"/>
              <a:gd name="connsiteY11" fmla="*/ 5930117 h 5963015"/>
              <a:gd name="connsiteX12" fmla="*/ 4532136 w 9497806"/>
              <a:gd name="connsiteY12" fmla="*/ 5699333 h 596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497806" h="5963015">
                <a:moveTo>
                  <a:pt x="4649779" y="5621393"/>
                </a:moveTo>
                <a:lnTo>
                  <a:pt x="9497806" y="665174"/>
                </a:lnTo>
                <a:lnTo>
                  <a:pt x="9333335" y="565255"/>
                </a:lnTo>
                <a:cubicBezTo>
                  <a:pt x="8896558" y="327984"/>
                  <a:pt x="8396023" y="193208"/>
                  <a:pt x="7864009" y="193208"/>
                </a:cubicBezTo>
                <a:cubicBezTo>
                  <a:pt x="6906384" y="193208"/>
                  <a:pt x="6050750" y="629883"/>
                  <a:pt x="5485364" y="1314970"/>
                </a:cubicBezTo>
                <a:lnTo>
                  <a:pt x="5455280" y="1355203"/>
                </a:lnTo>
                <a:lnTo>
                  <a:pt x="5280716" y="1121762"/>
                </a:lnTo>
                <a:cubicBezTo>
                  <a:pt x="4715331" y="436674"/>
                  <a:pt x="3859696" y="0"/>
                  <a:pt x="2902071" y="0"/>
                </a:cubicBezTo>
                <a:cubicBezTo>
                  <a:pt x="1625237" y="0"/>
                  <a:pt x="529720" y="776308"/>
                  <a:pt x="61764" y="1882681"/>
                </a:cubicBezTo>
                <a:lnTo>
                  <a:pt x="0" y="2051435"/>
                </a:lnTo>
                <a:lnTo>
                  <a:pt x="3998874" y="5963015"/>
                </a:lnTo>
                <a:lnTo>
                  <a:pt x="4084624" y="5930117"/>
                </a:lnTo>
                <a:cubicBezTo>
                  <a:pt x="4240690" y="5865231"/>
                  <a:pt x="4390274" y="5787890"/>
                  <a:pt x="4532136" y="5699333"/>
                </a:cubicBez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50" name="乘号 49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6" name="任意多边形: 形状 55"/>
          <p:cNvSpPr/>
          <p:nvPr/>
        </p:nvSpPr>
        <p:spPr>
          <a:xfrm flipH="1">
            <a:off x="-2050130" y="-3918805"/>
            <a:ext cx="9292307" cy="9846661"/>
          </a:xfrm>
          <a:custGeom>
            <a:avLst/>
            <a:gdLst>
              <a:gd name="connsiteX0" fmla="*/ 3187044 w 9452598"/>
              <a:gd name="connsiteY0" fmla="*/ 0 h 10016515"/>
              <a:gd name="connsiteX1" fmla="*/ 6374088 w 9452598"/>
              <a:gd name="connsiteY1" fmla="*/ 3187044 h 10016515"/>
              <a:gd name="connsiteX2" fmla="*/ 6357634 w 9452598"/>
              <a:gd name="connsiteY2" fmla="*/ 3512901 h 10016515"/>
              <a:gd name="connsiteX3" fmla="*/ 6340932 w 9452598"/>
              <a:gd name="connsiteY3" fmla="*/ 3644333 h 10016515"/>
              <a:gd name="connsiteX4" fmla="*/ 6429558 w 9452598"/>
              <a:gd name="connsiteY4" fmla="*/ 3646574 h 10016515"/>
              <a:gd name="connsiteX5" fmla="*/ 9452598 w 9452598"/>
              <a:gd name="connsiteY5" fmla="*/ 6829471 h 10016515"/>
              <a:gd name="connsiteX6" fmla="*/ 6265554 w 9452598"/>
              <a:gd name="connsiteY6" fmla="*/ 10016515 h 10016515"/>
              <a:gd name="connsiteX7" fmla="*/ 3078510 w 9452598"/>
              <a:gd name="connsiteY7" fmla="*/ 6829471 h 10016515"/>
              <a:gd name="connsiteX8" fmla="*/ 3094964 w 9452598"/>
              <a:gd name="connsiteY8" fmla="*/ 6503614 h 10016515"/>
              <a:gd name="connsiteX9" fmla="*/ 3111666 w 9452598"/>
              <a:gd name="connsiteY9" fmla="*/ 6372182 h 10016515"/>
              <a:gd name="connsiteX10" fmla="*/ 3023040 w 9452598"/>
              <a:gd name="connsiteY10" fmla="*/ 6369941 h 10016515"/>
              <a:gd name="connsiteX11" fmla="*/ 0 w 9452598"/>
              <a:gd name="connsiteY11" fmla="*/ 3187044 h 10016515"/>
              <a:gd name="connsiteX12" fmla="*/ 3187044 w 9452598"/>
              <a:gd name="connsiteY12" fmla="*/ 0 h 1001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452598" h="10016515">
                <a:moveTo>
                  <a:pt x="3187044" y="0"/>
                </a:moveTo>
                <a:cubicBezTo>
                  <a:pt x="4947200" y="0"/>
                  <a:pt x="6374088" y="1426888"/>
                  <a:pt x="6374088" y="3187044"/>
                </a:cubicBezTo>
                <a:cubicBezTo>
                  <a:pt x="6374088" y="3297054"/>
                  <a:pt x="6368514" y="3405762"/>
                  <a:pt x="6357634" y="3512901"/>
                </a:cubicBezTo>
                <a:lnTo>
                  <a:pt x="6340932" y="3644333"/>
                </a:lnTo>
                <a:lnTo>
                  <a:pt x="6429558" y="3646574"/>
                </a:lnTo>
                <a:cubicBezTo>
                  <a:pt x="8113498" y="3731933"/>
                  <a:pt x="9452598" y="5124320"/>
                  <a:pt x="9452598" y="6829471"/>
                </a:cubicBezTo>
                <a:cubicBezTo>
                  <a:pt x="9452598" y="8589627"/>
                  <a:pt x="8025710" y="10016515"/>
                  <a:pt x="6265554" y="10016515"/>
                </a:cubicBezTo>
                <a:cubicBezTo>
                  <a:pt x="4505398" y="10016515"/>
                  <a:pt x="3078510" y="8589627"/>
                  <a:pt x="3078510" y="6829471"/>
                </a:cubicBezTo>
                <a:cubicBezTo>
                  <a:pt x="3078510" y="6719461"/>
                  <a:pt x="3084084" y="6610753"/>
                  <a:pt x="3094964" y="6503614"/>
                </a:cubicBezTo>
                <a:lnTo>
                  <a:pt x="3111666" y="6372182"/>
                </a:lnTo>
                <a:lnTo>
                  <a:pt x="3023040" y="6369941"/>
                </a:lnTo>
                <a:cubicBezTo>
                  <a:pt x="1339102" y="6284582"/>
                  <a:pt x="0" y="4892195"/>
                  <a:pt x="0" y="3187044"/>
                </a:cubicBezTo>
                <a:cubicBezTo>
                  <a:pt x="0" y="1426888"/>
                  <a:pt x="1426888" y="0"/>
                  <a:pt x="3187044" y="0"/>
                </a:cubicBezTo>
                <a:close/>
              </a:path>
            </a:pathLst>
          </a:custGeom>
          <a:blipFill dpi="0" rotWithShape="0">
            <a:blip r:embed="rId3"/>
            <a:srcRect/>
            <a:stretch>
              <a:fillRect l="-20388" t="20839" r="-80403" b="-3221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4028521" y="2111073"/>
            <a:ext cx="901290" cy="682968"/>
            <a:chOff x="-2409601" y="2422793"/>
            <a:chExt cx="901290" cy="682968"/>
          </a:xfrm>
        </p:grpSpPr>
        <p:sp>
          <p:nvSpPr>
            <p:cNvPr id="18" name="椭圆 17"/>
            <p:cNvSpPr/>
            <p:nvPr/>
          </p:nvSpPr>
          <p:spPr>
            <a:xfrm>
              <a:off x="-2379015" y="2422793"/>
              <a:ext cx="682968" cy="682968"/>
            </a:xfrm>
            <a:prstGeom prst="ellipse">
              <a:avLst/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7154" tIns="33576" rIns="67154" bIns="33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2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-2409601" y="2638040"/>
              <a:ext cx="901290" cy="250190"/>
            </a:xfrm>
            <a:prstGeom prst="rect">
              <a:avLst/>
            </a:prstGeom>
            <a:noFill/>
            <a:effectLst/>
          </p:spPr>
          <p:txBody>
            <a:bodyPr wrap="square" lIns="67154" tIns="33576" rIns="67154" bIns="33576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FINISH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7529682" y="2121414"/>
            <a:ext cx="4330914" cy="2538641"/>
            <a:chOff x="7629073" y="2560799"/>
            <a:chExt cx="4330914" cy="2538641"/>
          </a:xfrm>
        </p:grpSpPr>
        <p:sp>
          <p:nvSpPr>
            <p:cNvPr id="9" name="文本框 8"/>
            <p:cNvSpPr txBox="1"/>
            <p:nvPr/>
          </p:nvSpPr>
          <p:spPr>
            <a:xfrm>
              <a:off x="7629074" y="3597803"/>
              <a:ext cx="4133801" cy="11074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感謝觀看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A0E3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7629073" y="4685420"/>
              <a:ext cx="4330914" cy="414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This is a subtitle fill with blank </a:t>
              </a:r>
              <a:r>
                <a:rPr kumimoji="0" lang="en-US" altLang="zh-CN" sz="10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content.This</a:t>
              </a:r>
              <a:r>
                <a:rPr kumimoji="0" lang="en-US" altLang="zh-CN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 is a subtitle fill with blank content. This is a subtitle fill with blank content.</a:t>
              </a:r>
              <a:endPara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7655610" y="2560799"/>
              <a:ext cx="4133801" cy="11074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彙報結束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586454" y="4873808"/>
            <a:ext cx="1472272" cy="394160"/>
            <a:chOff x="219958" y="3733343"/>
            <a:chExt cx="1472272" cy="278039"/>
          </a:xfrm>
        </p:grpSpPr>
        <p:sp>
          <p:nvSpPr>
            <p:cNvPr id="29" name="矩形: 圆角 28"/>
            <p:cNvSpPr/>
            <p:nvPr>
              <p:custDataLst>
                <p:tags r:id="rId4"/>
              </p:custDataLst>
            </p:nvPr>
          </p:nvSpPr>
          <p:spPr>
            <a:xfrm>
              <a:off x="219958" y="3733343"/>
              <a:ext cx="1472272" cy="278039"/>
            </a:xfrm>
            <a:prstGeom prst="roundRect">
              <a:avLst>
                <a:gd name="adj" fmla="val 10690"/>
              </a:avLst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093" tIns="38048" rIns="76093" bIns="3804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296250" y="3799599"/>
              <a:ext cx="1299781" cy="180514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65" b="0" i="0" u="none" strike="noStrike" kern="1200" cap="none" spc="0" normalizeH="0" baseline="0" noProof="0" dirty="0">
                  <a:ln>
                    <a:noFill/>
                  </a:ln>
                  <a:solidFill>
                    <a:srgbClr val="01274D"/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+mn-cs"/>
                </a:rPr>
                <a:t>彙報人：</a:t>
              </a:r>
              <a:r>
                <a:rPr lang="en-US" altLang="zh-CN" sz="1665" dirty="0">
                  <a:solidFill>
                    <a:srgbClr val="01274D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xxx</a:t>
              </a:r>
              <a:endParaRPr kumimoji="0" lang="en-US" altLang="zh-CN" sz="1665" b="0" i="0" u="none" strike="noStrike" kern="1200" cap="none" spc="0" normalizeH="0" baseline="0" noProof="0" dirty="0">
                <a:ln>
                  <a:noFill/>
                </a:ln>
                <a:solidFill>
                  <a:srgbClr val="01274D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9310979" y="4873808"/>
            <a:ext cx="1723455" cy="394160"/>
            <a:chOff x="219958" y="3733343"/>
            <a:chExt cx="1657273" cy="278039"/>
          </a:xfrm>
        </p:grpSpPr>
        <p:sp>
          <p:nvSpPr>
            <p:cNvPr id="32" name="矩形: 圆角 31"/>
            <p:cNvSpPr/>
            <p:nvPr>
              <p:custDataLst>
                <p:tags r:id="rId5"/>
              </p:custDataLst>
            </p:nvPr>
          </p:nvSpPr>
          <p:spPr>
            <a:xfrm>
              <a:off x="219958" y="3733343"/>
              <a:ext cx="1621907" cy="278039"/>
            </a:xfrm>
            <a:prstGeom prst="roundRect">
              <a:avLst>
                <a:gd name="adj" fmla="val 10690"/>
              </a:avLst>
            </a:prstGeom>
            <a:noFill/>
            <a:ln>
              <a:solidFill>
                <a:srgbClr val="D2A99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093" tIns="38048" rIns="76093" bIns="3804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331616" y="3787795"/>
              <a:ext cx="1545615" cy="180514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6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+mn-cs"/>
                </a:rPr>
                <a:t>時間：</a:t>
              </a:r>
              <a:r>
                <a:rPr kumimoji="0" lang="en-US" altLang="zh-CN" sz="166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+mn-cs"/>
                </a:rPr>
                <a:t>20xx.x.</a:t>
              </a:r>
              <a:r>
                <a:rPr lang="en-US" altLang="zh-CN" sz="1665" dirty="0">
                  <a:solidFill>
                    <a:prstClr val="white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x</a:t>
              </a:r>
              <a:endParaRPr kumimoji="0" lang="en-US" altLang="zh-CN" sz="166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/>
        </p:nvPicPr>
        <p:blipFill>
          <a:blip r:embed="rId1"/>
          <a:srcRect r="46975" b="2833"/>
          <a:stretch>
            <a:fillRect/>
          </a:stretch>
        </p:blipFill>
        <p:spPr>
          <a:xfrm rot="19323274">
            <a:off x="6225398" y="-2638978"/>
            <a:ext cx="6918647" cy="10098462"/>
          </a:xfrm>
          <a:custGeom>
            <a:avLst/>
            <a:gdLst>
              <a:gd name="connsiteX0" fmla="*/ 903581 w 6918647"/>
              <a:gd name="connsiteY0" fmla="*/ 0 h 10098462"/>
              <a:gd name="connsiteX1" fmla="*/ 6918647 w 6918647"/>
              <a:gd name="connsiteY1" fmla="*/ 4690266 h 10098462"/>
              <a:gd name="connsiteX2" fmla="*/ 2701589 w 6918647"/>
              <a:gd name="connsiteY2" fmla="*/ 10098462 h 10098462"/>
              <a:gd name="connsiteX3" fmla="*/ 0 w 6918647"/>
              <a:gd name="connsiteY3" fmla="*/ 7991890 h 10098462"/>
              <a:gd name="connsiteX4" fmla="*/ 0 w 6918647"/>
              <a:gd name="connsiteY4" fmla="*/ 1 h 1009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8647" h="10098462">
                <a:moveTo>
                  <a:pt x="903581" y="0"/>
                </a:moveTo>
                <a:lnTo>
                  <a:pt x="6918647" y="4690266"/>
                </a:lnTo>
                <a:lnTo>
                  <a:pt x="2701589" y="10098462"/>
                </a:lnTo>
                <a:lnTo>
                  <a:pt x="0" y="7991890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47" name="任意多边形: 形状 46"/>
          <p:cNvSpPr/>
          <p:nvPr/>
        </p:nvSpPr>
        <p:spPr>
          <a:xfrm rot="2737935">
            <a:off x="5448679" y="-930621"/>
            <a:ext cx="9184922" cy="5548813"/>
          </a:xfrm>
          <a:custGeom>
            <a:avLst/>
            <a:gdLst>
              <a:gd name="connsiteX0" fmla="*/ 0 w 9184922"/>
              <a:gd name="connsiteY0" fmla="*/ 4832595 h 5548813"/>
              <a:gd name="connsiteX1" fmla="*/ 4237353 w 9184922"/>
              <a:gd name="connsiteY1" fmla="*/ 500678 h 5548813"/>
              <a:gd name="connsiteX2" fmla="*/ 4271027 w 9184922"/>
              <a:gd name="connsiteY2" fmla="*/ 545710 h 5548813"/>
              <a:gd name="connsiteX3" fmla="*/ 4301111 w 9184922"/>
              <a:gd name="connsiteY3" fmla="*/ 505477 h 5548813"/>
              <a:gd name="connsiteX4" fmla="*/ 4776630 w 9184922"/>
              <a:gd name="connsiteY4" fmla="*/ 41181 h 5548813"/>
              <a:gd name="connsiteX5" fmla="*/ 4832042 w 9184922"/>
              <a:gd name="connsiteY5" fmla="*/ 0 h 5548813"/>
              <a:gd name="connsiteX6" fmla="*/ 9184922 w 9184922"/>
              <a:gd name="connsiteY6" fmla="*/ 4257857 h 5548813"/>
              <a:gd name="connsiteX7" fmla="*/ 9058401 w 9184922"/>
              <a:gd name="connsiteY7" fmla="*/ 4427051 h 5548813"/>
              <a:gd name="connsiteX8" fmla="*/ 6679756 w 9184922"/>
              <a:gd name="connsiteY8" fmla="*/ 5548813 h 5548813"/>
              <a:gd name="connsiteX9" fmla="*/ 4301111 w 9184922"/>
              <a:gd name="connsiteY9" fmla="*/ 4427052 h 5548813"/>
              <a:gd name="connsiteX10" fmla="*/ 4126549 w 9184922"/>
              <a:gd name="connsiteY10" fmla="*/ 4193611 h 5548813"/>
              <a:gd name="connsiteX11" fmla="*/ 4096463 w 9184922"/>
              <a:gd name="connsiteY11" fmla="*/ 4233843 h 5548813"/>
              <a:gd name="connsiteX12" fmla="*/ 1717818 w 9184922"/>
              <a:gd name="connsiteY12" fmla="*/ 5355605 h 5548813"/>
              <a:gd name="connsiteX13" fmla="*/ 248492 w 9184922"/>
              <a:gd name="connsiteY13" fmla="*/ 4983558 h 554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184922" h="5548813">
                <a:moveTo>
                  <a:pt x="0" y="4832595"/>
                </a:moveTo>
                <a:lnTo>
                  <a:pt x="4237353" y="500678"/>
                </a:lnTo>
                <a:lnTo>
                  <a:pt x="4271027" y="545710"/>
                </a:lnTo>
                <a:lnTo>
                  <a:pt x="4301111" y="505477"/>
                </a:lnTo>
                <a:cubicBezTo>
                  <a:pt x="4442458" y="334205"/>
                  <a:pt x="4601944" y="178459"/>
                  <a:pt x="4776630" y="41181"/>
                </a:cubicBezTo>
                <a:lnTo>
                  <a:pt x="4832042" y="0"/>
                </a:lnTo>
                <a:lnTo>
                  <a:pt x="9184922" y="4257857"/>
                </a:lnTo>
                <a:lnTo>
                  <a:pt x="9058401" y="4427051"/>
                </a:lnTo>
                <a:cubicBezTo>
                  <a:pt x="8493016" y="5112139"/>
                  <a:pt x="7637381" y="5548813"/>
                  <a:pt x="6679756" y="5548813"/>
                </a:cubicBezTo>
                <a:cubicBezTo>
                  <a:pt x="5722130" y="5548813"/>
                  <a:pt x="4866496" y="5112140"/>
                  <a:pt x="4301111" y="4427052"/>
                </a:cubicBezTo>
                <a:lnTo>
                  <a:pt x="4126549" y="4193611"/>
                </a:lnTo>
                <a:lnTo>
                  <a:pt x="4096463" y="4233843"/>
                </a:lnTo>
                <a:cubicBezTo>
                  <a:pt x="3531077" y="4918932"/>
                  <a:pt x="2675443" y="5355605"/>
                  <a:pt x="1717818" y="5355605"/>
                </a:cubicBezTo>
                <a:cubicBezTo>
                  <a:pt x="1185804" y="5355605"/>
                  <a:pt x="685268" y="5220829"/>
                  <a:pt x="248492" y="4983558"/>
                </a:cubicBez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0174" y="1753821"/>
            <a:ext cx="4330914" cy="3344568"/>
            <a:chOff x="921020" y="1753821"/>
            <a:chExt cx="4330914" cy="3344568"/>
          </a:xfrm>
        </p:grpSpPr>
        <p:sp>
          <p:nvSpPr>
            <p:cNvPr id="9" name="文本框 8"/>
            <p:cNvSpPr txBox="1"/>
            <p:nvPr/>
          </p:nvSpPr>
          <p:spPr>
            <a:xfrm>
              <a:off x="921021" y="3618283"/>
              <a:ext cx="4133801" cy="11074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輸入</a:t>
              </a:r>
              <a:r>
                <a: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標題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937272" y="1753821"/>
              <a:ext cx="4314662" cy="2087245"/>
              <a:chOff x="3444058" y="1561385"/>
              <a:chExt cx="4314662" cy="2087245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3444058" y="1561385"/>
                <a:ext cx="2438943" cy="2087245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357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01</a:t>
                </a:r>
                <a:endParaRPr kumimoji="0" lang="zh-CN" altLang="en-US" sz="1357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5883003" y="2442088"/>
                <a:ext cx="1875717" cy="32750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125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PART ONE</a:t>
                </a:r>
                <a:endParaRPr kumimoji="0" lang="zh-CN" altLang="en-US" sz="212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921020" y="4684369"/>
              <a:ext cx="4330914" cy="414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This is a subtitle fill with blank </a:t>
              </a:r>
              <a:r>
                <a:rPr kumimoji="0" lang="en-US" altLang="zh-CN" sz="10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content.This</a:t>
              </a:r>
              <a:r>
                <a:rPr kumimoji="0" lang="en-US" altLang="zh-CN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 is a subtitle fill with blank content. This is a subtitle fill with blank content.</a:t>
              </a:r>
              <a:endPara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6" name="任意多边形: 形状 25"/>
          <p:cNvSpPr/>
          <p:nvPr/>
        </p:nvSpPr>
        <p:spPr>
          <a:xfrm>
            <a:off x="5727600" y="-3836611"/>
            <a:ext cx="9292307" cy="9846661"/>
          </a:xfrm>
          <a:custGeom>
            <a:avLst/>
            <a:gdLst>
              <a:gd name="connsiteX0" fmla="*/ 3187044 w 9452598"/>
              <a:gd name="connsiteY0" fmla="*/ 0 h 10016515"/>
              <a:gd name="connsiteX1" fmla="*/ 6374088 w 9452598"/>
              <a:gd name="connsiteY1" fmla="*/ 3187044 h 10016515"/>
              <a:gd name="connsiteX2" fmla="*/ 6357634 w 9452598"/>
              <a:gd name="connsiteY2" fmla="*/ 3512901 h 10016515"/>
              <a:gd name="connsiteX3" fmla="*/ 6340932 w 9452598"/>
              <a:gd name="connsiteY3" fmla="*/ 3644333 h 10016515"/>
              <a:gd name="connsiteX4" fmla="*/ 6429558 w 9452598"/>
              <a:gd name="connsiteY4" fmla="*/ 3646574 h 10016515"/>
              <a:gd name="connsiteX5" fmla="*/ 9452598 w 9452598"/>
              <a:gd name="connsiteY5" fmla="*/ 6829471 h 10016515"/>
              <a:gd name="connsiteX6" fmla="*/ 6265554 w 9452598"/>
              <a:gd name="connsiteY6" fmla="*/ 10016515 h 10016515"/>
              <a:gd name="connsiteX7" fmla="*/ 3078510 w 9452598"/>
              <a:gd name="connsiteY7" fmla="*/ 6829471 h 10016515"/>
              <a:gd name="connsiteX8" fmla="*/ 3094964 w 9452598"/>
              <a:gd name="connsiteY8" fmla="*/ 6503614 h 10016515"/>
              <a:gd name="connsiteX9" fmla="*/ 3111666 w 9452598"/>
              <a:gd name="connsiteY9" fmla="*/ 6372182 h 10016515"/>
              <a:gd name="connsiteX10" fmla="*/ 3023040 w 9452598"/>
              <a:gd name="connsiteY10" fmla="*/ 6369941 h 10016515"/>
              <a:gd name="connsiteX11" fmla="*/ 0 w 9452598"/>
              <a:gd name="connsiteY11" fmla="*/ 3187044 h 10016515"/>
              <a:gd name="connsiteX12" fmla="*/ 3187044 w 9452598"/>
              <a:gd name="connsiteY12" fmla="*/ 0 h 1001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452598" h="10016515">
                <a:moveTo>
                  <a:pt x="3187044" y="0"/>
                </a:moveTo>
                <a:cubicBezTo>
                  <a:pt x="4947200" y="0"/>
                  <a:pt x="6374088" y="1426888"/>
                  <a:pt x="6374088" y="3187044"/>
                </a:cubicBezTo>
                <a:cubicBezTo>
                  <a:pt x="6374088" y="3297054"/>
                  <a:pt x="6368514" y="3405762"/>
                  <a:pt x="6357634" y="3512901"/>
                </a:cubicBezTo>
                <a:lnTo>
                  <a:pt x="6340932" y="3644333"/>
                </a:lnTo>
                <a:lnTo>
                  <a:pt x="6429558" y="3646574"/>
                </a:lnTo>
                <a:cubicBezTo>
                  <a:pt x="8113498" y="3731933"/>
                  <a:pt x="9452598" y="5124320"/>
                  <a:pt x="9452598" y="6829471"/>
                </a:cubicBezTo>
                <a:cubicBezTo>
                  <a:pt x="9452598" y="8589627"/>
                  <a:pt x="8025710" y="10016515"/>
                  <a:pt x="6265554" y="10016515"/>
                </a:cubicBezTo>
                <a:cubicBezTo>
                  <a:pt x="4505398" y="10016515"/>
                  <a:pt x="3078510" y="8589627"/>
                  <a:pt x="3078510" y="6829471"/>
                </a:cubicBezTo>
                <a:cubicBezTo>
                  <a:pt x="3078510" y="6719461"/>
                  <a:pt x="3084084" y="6610753"/>
                  <a:pt x="3094964" y="6503614"/>
                </a:cubicBezTo>
                <a:lnTo>
                  <a:pt x="3111666" y="6372182"/>
                </a:lnTo>
                <a:lnTo>
                  <a:pt x="3023040" y="6369941"/>
                </a:lnTo>
                <a:cubicBezTo>
                  <a:pt x="1339102" y="6284582"/>
                  <a:pt x="0" y="4892195"/>
                  <a:pt x="0" y="3187044"/>
                </a:cubicBezTo>
                <a:cubicBezTo>
                  <a:pt x="0" y="1426888"/>
                  <a:pt x="1426888" y="0"/>
                  <a:pt x="3187044" y="0"/>
                </a:cubicBezTo>
                <a:close/>
              </a:path>
            </a:pathLst>
          </a:custGeom>
          <a:blipFill>
            <a:blip r:embed="rId2"/>
            <a:srcRect/>
            <a:stretch>
              <a:fillRect l="-32842" t="38964" r="22216" b="-856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l="57199"/>
          <a:stretch>
            <a:fillRect/>
          </a:stretch>
        </p:blipFill>
        <p:spPr>
          <a:xfrm>
            <a:off x="1" y="36283"/>
            <a:ext cx="4266357" cy="1652159"/>
          </a:xfrm>
          <a:custGeom>
            <a:avLst/>
            <a:gdLst>
              <a:gd name="connsiteX0" fmla="*/ 0 w 4266357"/>
              <a:gd name="connsiteY0" fmla="*/ 0 h 1652159"/>
              <a:gd name="connsiteX1" fmla="*/ 4266357 w 4266357"/>
              <a:gd name="connsiteY1" fmla="*/ 0 h 1652159"/>
              <a:gd name="connsiteX2" fmla="*/ 4266357 w 4266357"/>
              <a:gd name="connsiteY2" fmla="*/ 1652159 h 1652159"/>
              <a:gd name="connsiteX3" fmla="*/ 0 w 4266357"/>
              <a:gd name="connsiteY3" fmla="*/ 1652159 h 165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6357" h="1652159">
                <a:moveTo>
                  <a:pt x="0" y="0"/>
                </a:moveTo>
                <a:lnTo>
                  <a:pt x="4266357" y="0"/>
                </a:lnTo>
                <a:lnTo>
                  <a:pt x="4266357" y="1652159"/>
                </a:lnTo>
                <a:lnTo>
                  <a:pt x="0" y="1652159"/>
                </a:lnTo>
                <a:close/>
              </a:path>
            </a:pathLst>
          </a:custGeom>
          <a:effectLst/>
        </p:spPr>
      </p:pic>
      <p:sp>
        <p:nvSpPr>
          <p:cNvPr id="31" name="乘号 30"/>
          <p:cNvSpPr/>
          <p:nvPr/>
        </p:nvSpPr>
        <p:spPr>
          <a:xfrm rot="1004190">
            <a:off x="248058" y="272296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8" name="任意多边形: 形状 47"/>
          <p:cNvSpPr/>
          <p:nvPr/>
        </p:nvSpPr>
        <p:spPr>
          <a:xfrm rot="18370271" flipV="1">
            <a:off x="-306070" y="6213352"/>
            <a:ext cx="753060" cy="459465"/>
          </a:xfrm>
          <a:custGeom>
            <a:avLst/>
            <a:gdLst>
              <a:gd name="connsiteX0" fmla="*/ 713312 w 753060"/>
              <a:gd name="connsiteY0" fmla="*/ 362867 h 459465"/>
              <a:gd name="connsiteX1" fmla="*/ 753060 w 753060"/>
              <a:gd name="connsiteY1" fmla="*/ 232740 h 459465"/>
              <a:gd name="connsiteX2" fmla="*/ 520320 w 753060"/>
              <a:gd name="connsiteY2" fmla="*/ 0 h 459465"/>
              <a:gd name="connsiteX3" fmla="*/ 30509 w 753060"/>
              <a:gd name="connsiteY3" fmla="*/ 0 h 459465"/>
              <a:gd name="connsiteX4" fmla="*/ 0 w 753060"/>
              <a:gd name="connsiteY4" fmla="*/ 41728 h 459465"/>
              <a:gd name="connsiteX5" fmla="*/ 571368 w 753060"/>
              <a:gd name="connsiteY5" fmla="*/ 459465 h 459465"/>
              <a:gd name="connsiteX6" fmla="*/ 610913 w 753060"/>
              <a:gd name="connsiteY6" fmla="*/ 447190 h 459465"/>
              <a:gd name="connsiteX7" fmla="*/ 713312 w 753060"/>
              <a:gd name="connsiteY7" fmla="*/ 362867 h 45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3060" h="459465">
                <a:moveTo>
                  <a:pt x="713312" y="362867"/>
                </a:moveTo>
                <a:cubicBezTo>
                  <a:pt x="738407" y="325721"/>
                  <a:pt x="753060" y="280942"/>
                  <a:pt x="753060" y="232740"/>
                </a:cubicBezTo>
                <a:cubicBezTo>
                  <a:pt x="753060" y="104201"/>
                  <a:pt x="648859" y="0"/>
                  <a:pt x="520320" y="0"/>
                </a:cubicBezTo>
                <a:lnTo>
                  <a:pt x="30509" y="0"/>
                </a:lnTo>
                <a:lnTo>
                  <a:pt x="0" y="41728"/>
                </a:lnTo>
                <a:lnTo>
                  <a:pt x="571368" y="459465"/>
                </a:lnTo>
                <a:lnTo>
                  <a:pt x="610913" y="447190"/>
                </a:lnTo>
                <a:cubicBezTo>
                  <a:pt x="652680" y="429524"/>
                  <a:pt x="688217" y="400013"/>
                  <a:pt x="713312" y="362867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0" name="任意多边形: 形状 49"/>
          <p:cNvSpPr/>
          <p:nvPr/>
        </p:nvSpPr>
        <p:spPr>
          <a:xfrm rot="18370271" flipV="1">
            <a:off x="181708" y="6601236"/>
            <a:ext cx="489345" cy="289162"/>
          </a:xfrm>
          <a:custGeom>
            <a:avLst/>
            <a:gdLst>
              <a:gd name="connsiteX0" fmla="*/ 446998 w 489345"/>
              <a:gd name="connsiteY0" fmla="*/ 246815 h 289162"/>
              <a:gd name="connsiteX1" fmla="*/ 489344 w 489345"/>
              <a:gd name="connsiteY1" fmla="*/ 144581 h 289162"/>
              <a:gd name="connsiteX2" fmla="*/ 489345 w 489345"/>
              <a:gd name="connsiteY2" fmla="*/ 144581 h 289162"/>
              <a:gd name="connsiteX3" fmla="*/ 344764 w 489345"/>
              <a:gd name="connsiteY3" fmla="*/ 0 h 289162"/>
              <a:gd name="connsiteX4" fmla="*/ 211411 w 489345"/>
              <a:gd name="connsiteY4" fmla="*/ 0 h 289162"/>
              <a:gd name="connsiteX5" fmla="*/ 0 w 489345"/>
              <a:gd name="connsiteY5" fmla="*/ 289162 h 289162"/>
              <a:gd name="connsiteX6" fmla="*/ 344763 w 489345"/>
              <a:gd name="connsiteY6" fmla="*/ 289162 h 289162"/>
              <a:gd name="connsiteX7" fmla="*/ 446998 w 489345"/>
              <a:gd name="connsiteY7" fmla="*/ 246815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345" h="289162">
                <a:moveTo>
                  <a:pt x="446998" y="246815"/>
                </a:moveTo>
                <a:cubicBezTo>
                  <a:pt x="473162" y="220651"/>
                  <a:pt x="489344" y="184506"/>
                  <a:pt x="489344" y="144581"/>
                </a:cubicBezTo>
                <a:lnTo>
                  <a:pt x="489345" y="144581"/>
                </a:lnTo>
                <a:cubicBezTo>
                  <a:pt x="489345" y="64731"/>
                  <a:pt x="424614" y="0"/>
                  <a:pt x="344764" y="0"/>
                </a:cubicBezTo>
                <a:lnTo>
                  <a:pt x="211411" y="0"/>
                </a:lnTo>
                <a:lnTo>
                  <a:pt x="0" y="289162"/>
                </a:lnTo>
                <a:lnTo>
                  <a:pt x="344763" y="289162"/>
                </a:lnTo>
                <a:cubicBezTo>
                  <a:pt x="384688" y="289162"/>
                  <a:pt x="420834" y="272979"/>
                  <a:pt x="446998" y="246815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3" name="等腰三角形 42"/>
          <p:cNvSpPr/>
          <p:nvPr/>
        </p:nvSpPr>
        <p:spPr>
          <a:xfrm rot="20102483">
            <a:off x="7556543" y="4225634"/>
            <a:ext cx="327715" cy="338166"/>
          </a:xfrm>
          <a:prstGeom prst="triangl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4" name="乘号 43"/>
          <p:cNvSpPr/>
          <p:nvPr/>
        </p:nvSpPr>
        <p:spPr>
          <a:xfrm>
            <a:off x="9534343" y="5769445"/>
            <a:ext cx="708262" cy="717974"/>
          </a:xfrm>
          <a:prstGeom prst="mathMultiply">
            <a:avLst>
              <a:gd name="adj1" fmla="val 16921"/>
            </a:avLst>
          </a:pr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5" name="圆: 空心 44"/>
          <p:cNvSpPr/>
          <p:nvPr/>
        </p:nvSpPr>
        <p:spPr>
          <a:xfrm>
            <a:off x="7416515" y="3196297"/>
            <a:ext cx="421986" cy="421986"/>
          </a:xfrm>
          <a:prstGeom prst="donut">
            <a:avLst>
              <a:gd name="adj" fmla="val 18658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6" name="菱形 45"/>
          <p:cNvSpPr/>
          <p:nvPr/>
        </p:nvSpPr>
        <p:spPr>
          <a:xfrm rot="3191701">
            <a:off x="8644808" y="4945324"/>
            <a:ext cx="338945" cy="449884"/>
          </a:xfrm>
          <a:prstGeom prst="diamond">
            <a:avLst/>
          </a:prstGeom>
          <a:noFill/>
          <a:ln w="6350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9" name="乘号 48"/>
          <p:cNvSpPr/>
          <p:nvPr/>
        </p:nvSpPr>
        <p:spPr>
          <a:xfrm>
            <a:off x="6375615" y="2312889"/>
            <a:ext cx="634569" cy="643270"/>
          </a:xfrm>
          <a:prstGeom prst="mathMultiply">
            <a:avLst>
              <a:gd name="adj1" fmla="val 169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8179642" y="2187739"/>
            <a:ext cx="680211" cy="680211"/>
            <a:chOff x="-2437319" y="2435890"/>
            <a:chExt cx="680211" cy="680211"/>
          </a:xfrm>
        </p:grpSpPr>
        <p:sp>
          <p:nvSpPr>
            <p:cNvPr id="18" name="椭圆 17"/>
            <p:cNvSpPr/>
            <p:nvPr/>
          </p:nvSpPr>
          <p:spPr>
            <a:xfrm>
              <a:off x="-2437319" y="2435890"/>
              <a:ext cx="680211" cy="680211"/>
            </a:xfrm>
            <a:prstGeom prst="ellipse">
              <a:avLst/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7154" tIns="33576" rIns="67154" bIns="33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2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-2388387" y="2629077"/>
              <a:ext cx="609876" cy="291465"/>
            </a:xfrm>
            <a:prstGeom prst="rect">
              <a:avLst/>
            </a:prstGeom>
            <a:noFill/>
            <a:effectLst/>
          </p:spPr>
          <p:txBody>
            <a:bodyPr wrap="square" lIns="67154" tIns="33576" rIns="67154" bIns="33576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7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ONE</a:t>
              </a:r>
              <a:endParaRPr kumimoji="0" lang="zh-CN" altLang="en-US" sz="14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任意多边形: 形状 466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65" name="任意多边形: 形状 464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469" name="图片 468"/>
          <p:cNvPicPr>
            <a:picLocks noChangeAspect="1"/>
          </p:cNvPicPr>
          <p:nvPr/>
        </p:nvPicPr>
        <p:blipFill rotWithShape="1">
          <a:blip r:embed="rId1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796288" y="117510"/>
            <a:ext cx="1510457" cy="630817"/>
            <a:chOff x="-653254" y="177991"/>
            <a:chExt cx="1510457" cy="630817"/>
          </a:xfrm>
        </p:grpSpPr>
        <p:sp>
          <p:nvSpPr>
            <p:cNvPr id="31" name="矩形: 圆角 30"/>
            <p:cNvSpPr/>
            <p:nvPr/>
          </p:nvSpPr>
          <p:spPr>
            <a:xfrm rot="13189061">
              <a:off x="-218663" y="530500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2" name="矩形: 圆角 31"/>
            <p:cNvSpPr/>
            <p:nvPr/>
          </p:nvSpPr>
          <p:spPr>
            <a:xfrm rot="13189061">
              <a:off x="-535657" y="177991"/>
              <a:ext cx="1205616" cy="134504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3" name="矩形: 圆角 32"/>
            <p:cNvSpPr/>
            <p:nvPr/>
          </p:nvSpPr>
          <p:spPr>
            <a:xfrm rot="13189061">
              <a:off x="83353" y="704858"/>
              <a:ext cx="575692" cy="103950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 rot="13189061">
              <a:off x="-653254" y="468769"/>
              <a:ext cx="1205616" cy="13450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29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5" name="矩形: 圆角 34"/>
            <p:cNvSpPr/>
            <p:nvPr/>
          </p:nvSpPr>
          <p:spPr>
            <a:xfrm rot="13189061">
              <a:off x="-249371" y="373122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20000">
                  <a:schemeClr val="accent1">
                    <a:alpha val="36000"/>
                  </a:schemeClr>
                </a:gs>
                <a:gs pos="24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 rot="13189061">
              <a:off x="-213682" y="672683"/>
              <a:ext cx="575692" cy="109129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" name="椭圆 1"/>
          <p:cNvSpPr/>
          <p:nvPr/>
        </p:nvSpPr>
        <p:spPr>
          <a:xfrm>
            <a:off x="3228071" y="938476"/>
            <a:ext cx="76682" cy="76682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357313" y="1777784"/>
            <a:ext cx="2820035" cy="3804733"/>
            <a:chOff x="1071245" y="1777784"/>
            <a:chExt cx="2820035" cy="3804733"/>
          </a:xfrm>
        </p:grpSpPr>
        <p:sp>
          <p:nvSpPr>
            <p:cNvPr id="57" name="矩形: 圆角 56"/>
            <p:cNvSpPr/>
            <p:nvPr/>
          </p:nvSpPr>
          <p:spPr>
            <a:xfrm>
              <a:off x="1071245" y="1777784"/>
              <a:ext cx="2820035" cy="3804733"/>
            </a:xfrm>
            <a:prstGeom prst="roundRect">
              <a:avLst>
                <a:gd name="adj" fmla="val 4899"/>
              </a:avLst>
            </a:prstGeom>
            <a:solidFill>
              <a:sysClr val="window" lastClr="FFFFFF"/>
            </a:solidFill>
            <a:ln w="50800" cap="flat" cmpd="sng" algn="ctr">
              <a:solidFill>
                <a:srgbClr val="D2A991"/>
              </a:solidFill>
              <a:prstDash val="solid"/>
              <a:miter lim="800000"/>
            </a:ln>
            <a:effectLst>
              <a:outerShdw blurRad="444500" dist="622300" dir="8100000" algn="tr" rotWithShape="0">
                <a:srgbClr val="1D78FA">
                  <a:lumMod val="50000"/>
                  <a:alpha val="17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old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58" name="矩形 57"/>
            <p:cNvSpPr/>
            <p:nvPr/>
          </p:nvSpPr>
          <p:spPr>
            <a:xfrm>
              <a:off x="1340965" y="3428999"/>
              <a:ext cx="2280594" cy="1337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omet.consectetuer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odipisang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ellt.Moecenas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porttitor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conguemossa.Fusce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posuere,mognosed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puvinor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uitricles,puruslectus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molesuada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Ibero,sit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ometcommodo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mogna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eros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quis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uma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.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1305886" y="2506663"/>
              <a:ext cx="2338892" cy="5219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請輸入標題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1305886" y="2065193"/>
              <a:ext cx="2338892" cy="3371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請輸入標題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cxnSp>
          <p:nvCxnSpPr>
            <p:cNvPr id="67" name="直接连接符 66"/>
            <p:cNvCxnSpPr/>
            <p:nvPr/>
          </p:nvCxnSpPr>
          <p:spPr>
            <a:xfrm>
              <a:off x="1409307" y="3158188"/>
              <a:ext cx="2126822" cy="0"/>
            </a:xfrm>
            <a:prstGeom prst="line">
              <a:avLst/>
            </a:prstGeom>
            <a:noFill/>
            <a:ln w="12700" cap="flat" cmpd="sng" algn="ctr">
              <a:solidFill>
                <a:srgbClr val="D2A991"/>
              </a:solidFill>
              <a:prstDash val="solid"/>
              <a:miter lim="800000"/>
            </a:ln>
            <a:effectLst/>
          </p:spPr>
        </p:cxnSp>
        <p:sp>
          <p:nvSpPr>
            <p:cNvPr id="70" name="椭圆 69"/>
            <p:cNvSpPr/>
            <p:nvPr/>
          </p:nvSpPr>
          <p:spPr>
            <a:xfrm>
              <a:off x="3304753" y="2128737"/>
              <a:ext cx="201564" cy="201564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rgbClr val="00A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679633" y="1777784"/>
            <a:ext cx="2820035" cy="3804733"/>
            <a:chOff x="4393565" y="1777784"/>
            <a:chExt cx="2820035" cy="3804733"/>
          </a:xfrm>
        </p:grpSpPr>
        <p:sp>
          <p:nvSpPr>
            <p:cNvPr id="56" name="矩形: 圆角 55"/>
            <p:cNvSpPr/>
            <p:nvPr/>
          </p:nvSpPr>
          <p:spPr>
            <a:xfrm>
              <a:off x="4393565" y="1777784"/>
              <a:ext cx="2820035" cy="3804733"/>
            </a:xfrm>
            <a:prstGeom prst="roundRect">
              <a:avLst>
                <a:gd name="adj" fmla="val 4899"/>
              </a:avLst>
            </a:prstGeom>
            <a:solidFill>
              <a:sysClr val="window" lastClr="FFFFFF"/>
            </a:solidFill>
            <a:ln w="50800" cap="flat" cmpd="sng" algn="ctr">
              <a:solidFill>
                <a:srgbClr val="D2A991"/>
              </a:solidFill>
              <a:prstDash val="solid"/>
              <a:miter lim="800000"/>
            </a:ln>
            <a:effectLst>
              <a:outerShdw blurRad="444500" dist="622300" dir="8100000" algn="tr" rotWithShape="0">
                <a:srgbClr val="1D78FA">
                  <a:lumMod val="50000"/>
                  <a:alpha val="17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old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4628205" y="2506663"/>
              <a:ext cx="2338892" cy="5219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請輸入標題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4628205" y="2065193"/>
              <a:ext cx="2338892" cy="3371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請輸入標題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cxnSp>
          <p:nvCxnSpPr>
            <p:cNvPr id="68" name="直接连接符 67"/>
            <p:cNvCxnSpPr/>
            <p:nvPr/>
          </p:nvCxnSpPr>
          <p:spPr>
            <a:xfrm>
              <a:off x="4731627" y="3158188"/>
              <a:ext cx="2126822" cy="0"/>
            </a:xfrm>
            <a:prstGeom prst="line">
              <a:avLst/>
            </a:prstGeom>
            <a:noFill/>
            <a:ln w="12700" cap="flat" cmpd="sng" algn="ctr">
              <a:solidFill>
                <a:srgbClr val="D2A991"/>
              </a:solidFill>
              <a:prstDash val="solid"/>
              <a:miter lim="800000"/>
            </a:ln>
            <a:effectLst/>
          </p:spPr>
        </p:cxnSp>
        <p:sp>
          <p:nvSpPr>
            <p:cNvPr id="71" name="椭圆 70"/>
            <p:cNvSpPr/>
            <p:nvPr/>
          </p:nvSpPr>
          <p:spPr>
            <a:xfrm>
              <a:off x="6632966" y="2136897"/>
              <a:ext cx="201564" cy="201564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rgbClr val="00A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4663285" y="3428999"/>
              <a:ext cx="2280594" cy="1337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omet.consectetuer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odipisang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ellt.Moecenas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porttitor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conguemossa.Fusce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posuere,mognosed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puvinor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uitricles,puruslectus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molesuada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Ibero,sit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ometcommodo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mogna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eros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quis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uma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.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8001953" y="1824542"/>
            <a:ext cx="2820035" cy="3804733"/>
            <a:chOff x="7715885" y="1824542"/>
            <a:chExt cx="2820035" cy="3804733"/>
          </a:xfrm>
        </p:grpSpPr>
        <p:sp>
          <p:nvSpPr>
            <p:cNvPr id="55" name="矩形: 圆角 54"/>
            <p:cNvSpPr/>
            <p:nvPr/>
          </p:nvSpPr>
          <p:spPr>
            <a:xfrm>
              <a:off x="7715885" y="1824542"/>
              <a:ext cx="2820035" cy="3804733"/>
            </a:xfrm>
            <a:prstGeom prst="roundRect">
              <a:avLst>
                <a:gd name="adj" fmla="val 4899"/>
              </a:avLst>
            </a:prstGeom>
            <a:solidFill>
              <a:sysClr val="window" lastClr="FFFFFF"/>
            </a:solidFill>
            <a:ln w="50800" cap="flat" cmpd="sng" algn="ctr">
              <a:solidFill>
                <a:srgbClr val="D2A991"/>
              </a:solidFill>
              <a:prstDash val="solid"/>
              <a:miter lim="800000"/>
            </a:ln>
            <a:effectLst>
              <a:outerShdw blurRad="444500" dist="622300" dir="8100000" algn="tr" rotWithShape="0">
                <a:srgbClr val="1D78FA">
                  <a:lumMod val="50000"/>
                  <a:alpha val="17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old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7950525" y="2506663"/>
              <a:ext cx="2338892" cy="5219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請輸入標題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7950525" y="2065193"/>
              <a:ext cx="2338892" cy="3371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請輸入標題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cxnSp>
          <p:nvCxnSpPr>
            <p:cNvPr id="69" name="直接连接符 68"/>
            <p:cNvCxnSpPr/>
            <p:nvPr/>
          </p:nvCxnSpPr>
          <p:spPr>
            <a:xfrm>
              <a:off x="8053947" y="3158188"/>
              <a:ext cx="2126822" cy="0"/>
            </a:xfrm>
            <a:prstGeom prst="line">
              <a:avLst/>
            </a:prstGeom>
            <a:noFill/>
            <a:ln w="12700" cap="flat" cmpd="sng" algn="ctr">
              <a:solidFill>
                <a:srgbClr val="D2A991"/>
              </a:solidFill>
              <a:prstDash val="solid"/>
              <a:miter lim="800000"/>
            </a:ln>
            <a:effectLst/>
          </p:spPr>
        </p:cxnSp>
        <p:sp>
          <p:nvSpPr>
            <p:cNvPr id="72" name="椭圆 71"/>
            <p:cNvSpPr/>
            <p:nvPr/>
          </p:nvSpPr>
          <p:spPr>
            <a:xfrm>
              <a:off x="9883577" y="2114041"/>
              <a:ext cx="201564" cy="201564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rgbClr val="00A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7985605" y="3428999"/>
              <a:ext cx="2280594" cy="1337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omet.consectetuer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odipisang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ellt.Moecenas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porttitor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conguemossa.Fusce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posuere,mognosed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puvinor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uitricles,puruslectus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molesuada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Ibero,sit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ometcommodo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mogna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eros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quis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uma</a:t>
              </a: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.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49" name="椭圆 48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3293037" y="4802022"/>
            <a:ext cx="101856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01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462" name="文本框 461"/>
          <p:cNvSpPr txBox="1"/>
          <p:nvPr/>
        </p:nvSpPr>
        <p:spPr>
          <a:xfrm>
            <a:off x="6594344" y="4802022"/>
            <a:ext cx="101856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02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463" name="文本框 462"/>
          <p:cNvSpPr txBox="1"/>
          <p:nvPr/>
        </p:nvSpPr>
        <p:spPr>
          <a:xfrm>
            <a:off x="9935209" y="4802022"/>
            <a:ext cx="101856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03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pic>
        <p:nvPicPr>
          <p:cNvPr id="478" name="图片 477"/>
          <p:cNvPicPr>
            <a:picLocks noChangeAspect="1"/>
          </p:cNvPicPr>
          <p:nvPr/>
        </p:nvPicPr>
        <p:blipFill>
          <a:blip r:embed="rId2"/>
          <a:srcRect l="2072" r="20415" b="58526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1"/>
          <p:cNvSpPr/>
          <p:nvPr/>
        </p:nvSpPr>
        <p:spPr>
          <a:xfrm>
            <a:off x="576520" y="2316106"/>
            <a:ext cx="10999134" cy="3412804"/>
          </a:xfrm>
          <a:custGeom>
            <a:avLst/>
            <a:gdLst/>
            <a:ahLst/>
            <a:cxnLst/>
            <a:rect l="0" t="0" r="0" b="0"/>
            <a:pathLst>
              <a:path w="9721441" h="2204190">
                <a:moveTo>
                  <a:pt x="87318" y="0"/>
                </a:moveTo>
                <a:lnTo>
                  <a:pt x="9634122" y="0"/>
                </a:lnTo>
                <a:cubicBezTo>
                  <a:pt x="9682346" y="0"/>
                  <a:pt x="9721440" y="39094"/>
                  <a:pt x="9721440" y="87318"/>
                </a:cubicBezTo>
                <a:lnTo>
                  <a:pt x="9721440" y="1695045"/>
                </a:lnTo>
                <a:cubicBezTo>
                  <a:pt x="9721440" y="1743269"/>
                  <a:pt x="9682346" y="1782363"/>
                  <a:pt x="9634122" y="1782363"/>
                </a:cubicBezTo>
                <a:lnTo>
                  <a:pt x="7804102" y="1782363"/>
                </a:lnTo>
                <a:lnTo>
                  <a:pt x="6698835" y="2204189"/>
                </a:lnTo>
                <a:lnTo>
                  <a:pt x="6698835" y="1782363"/>
                </a:lnTo>
                <a:lnTo>
                  <a:pt x="87318" y="1782363"/>
                </a:lnTo>
                <a:cubicBezTo>
                  <a:pt x="39094" y="1782363"/>
                  <a:pt x="0" y="1743269"/>
                  <a:pt x="0" y="1695045"/>
                </a:cubicBezTo>
                <a:lnTo>
                  <a:pt x="0" y="87318"/>
                </a:lnTo>
                <a:cubicBezTo>
                  <a:pt x="0" y="39094"/>
                  <a:pt x="39094" y="0"/>
                  <a:pt x="87318" y="0"/>
                </a:cubicBezTo>
                <a:close/>
              </a:path>
            </a:pathLst>
          </a:custGeom>
          <a:solidFill>
            <a:schemeClr val="bg1"/>
          </a:solidFill>
          <a:ln w="56388">
            <a:solidFill>
              <a:srgbClr val="D2A99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498" tIns="50749" rIns="101498" bIns="50749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116747" y="3000058"/>
            <a:ext cx="7619723" cy="1146175"/>
          </a:xfrm>
          <a:prstGeom prst="rect">
            <a:avLst/>
          </a:prstGeom>
          <a:noFill/>
          <a:effectLst/>
        </p:spPr>
        <p:txBody>
          <a:bodyPr wrap="square" lIns="101498" tIns="50749" rIns="101498" bIns="50749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144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一六設計</a:t>
            </a:r>
            <a:r>
              <a:rPr kumimoji="0" lang="en-US" altLang="zh-CN" sz="3400" b="0" i="0" u="none" strike="noStrike" kern="1200" cap="none" spc="0" normalizeH="0" baseline="0" noProof="0" dirty="0">
                <a:ln>
                  <a:noFill/>
                </a:ln>
                <a:solidFill>
                  <a:srgbClr val="002144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PPT,</a:t>
            </a:r>
            <a:r>
              <a:rPr kumimoji="0" lang="zh-CN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144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海量素材持續更新</a:t>
            </a:r>
            <a:endParaRPr kumimoji="0" lang="zh-CN" altLang="en-US" sz="3400" b="0" i="0" u="none" strike="noStrike" kern="1200" cap="none" spc="0" normalizeH="0" baseline="0" noProof="0" dirty="0">
              <a:ln>
                <a:noFill/>
              </a:ln>
              <a:solidFill>
                <a:srgbClr val="002144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144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rPr>
              <a:t>上千款範本選擇，總有一款適合你</a:t>
            </a:r>
            <a:endParaRPr kumimoji="0" lang="zh-CN" altLang="en-US" sz="3400" b="0" i="0" u="none" strike="noStrike" kern="1200" cap="none" spc="0" normalizeH="0" baseline="0" noProof="0" dirty="0">
              <a:ln>
                <a:noFill/>
              </a:ln>
              <a:solidFill>
                <a:srgbClr val="002144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60" name="等腰三角形 59"/>
          <p:cNvSpPr/>
          <p:nvPr/>
        </p:nvSpPr>
        <p:spPr>
          <a:xfrm rot="20102483">
            <a:off x="996381" y="2208556"/>
            <a:ext cx="441020" cy="455084"/>
          </a:xfrm>
          <a:prstGeom prst="triangle">
            <a:avLst/>
          </a:prstGeom>
          <a:noFill/>
          <a:ln w="84582">
            <a:solidFill>
              <a:srgbClr val="D2A99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498" tIns="50749" rIns="101498" bIns="50749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76" name="乘号 75"/>
          <p:cNvSpPr/>
          <p:nvPr/>
        </p:nvSpPr>
        <p:spPr>
          <a:xfrm>
            <a:off x="7248771" y="4691375"/>
            <a:ext cx="770998" cy="798668"/>
          </a:xfrm>
          <a:prstGeom prst="mathMultiply">
            <a:avLst>
              <a:gd name="adj1" fmla="val 16921"/>
            </a:avLst>
          </a:prstGeom>
          <a:solidFill>
            <a:srgbClr val="00A0E3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498" tIns="50749" rIns="101498" bIns="50749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872007" y="4715873"/>
            <a:ext cx="1848505" cy="299081"/>
            <a:chOff x="1392738" y="4124049"/>
            <a:chExt cx="1347764" cy="218063"/>
          </a:xfrm>
          <a:solidFill>
            <a:srgbClr val="D2A991">
              <a:alpha val="37000"/>
            </a:srgbClr>
          </a:solidFill>
        </p:grpSpPr>
        <p:grpSp>
          <p:nvGrpSpPr>
            <p:cNvPr id="20" name="组合 19"/>
            <p:cNvGrpSpPr/>
            <p:nvPr/>
          </p:nvGrpSpPr>
          <p:grpSpPr>
            <a:xfrm>
              <a:off x="1392738" y="4124049"/>
              <a:ext cx="662939" cy="218063"/>
              <a:chOff x="-926591" y="2738491"/>
              <a:chExt cx="662939" cy="218063"/>
            </a:xfrm>
            <a:grpFill/>
          </p:grpSpPr>
          <p:sp>
            <p:nvSpPr>
              <p:cNvPr id="19" name="椭圆 18"/>
              <p:cNvSpPr/>
              <p:nvPr/>
            </p:nvSpPr>
            <p:spPr>
              <a:xfrm>
                <a:off x="-92659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5" name="椭圆 84"/>
              <p:cNvSpPr/>
              <p:nvPr/>
            </p:nvSpPr>
            <p:spPr>
              <a:xfrm>
                <a:off x="-85801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6" name="椭圆 85"/>
              <p:cNvSpPr/>
              <p:nvPr/>
            </p:nvSpPr>
            <p:spPr>
              <a:xfrm>
                <a:off x="-78943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7" name="椭圆 86"/>
              <p:cNvSpPr/>
              <p:nvPr/>
            </p:nvSpPr>
            <p:spPr>
              <a:xfrm>
                <a:off x="-72085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8" name="椭圆 87"/>
              <p:cNvSpPr/>
              <p:nvPr/>
            </p:nvSpPr>
            <p:spPr>
              <a:xfrm>
                <a:off x="-65227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9" name="椭圆 88"/>
              <p:cNvSpPr/>
              <p:nvPr/>
            </p:nvSpPr>
            <p:spPr>
              <a:xfrm>
                <a:off x="-58369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0" name="椭圆 89"/>
              <p:cNvSpPr/>
              <p:nvPr/>
            </p:nvSpPr>
            <p:spPr>
              <a:xfrm>
                <a:off x="-51511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1" name="椭圆 90"/>
              <p:cNvSpPr/>
              <p:nvPr/>
            </p:nvSpPr>
            <p:spPr>
              <a:xfrm>
                <a:off x="-44653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2" name="椭圆 91"/>
              <p:cNvSpPr/>
              <p:nvPr/>
            </p:nvSpPr>
            <p:spPr>
              <a:xfrm>
                <a:off x="-37795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3" name="椭圆 92"/>
              <p:cNvSpPr/>
              <p:nvPr/>
            </p:nvSpPr>
            <p:spPr>
              <a:xfrm>
                <a:off x="-30937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4" name="椭圆 93"/>
              <p:cNvSpPr/>
              <p:nvPr/>
            </p:nvSpPr>
            <p:spPr>
              <a:xfrm>
                <a:off x="-92659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5" name="椭圆 94"/>
              <p:cNvSpPr/>
              <p:nvPr/>
            </p:nvSpPr>
            <p:spPr>
              <a:xfrm>
                <a:off x="-85801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6" name="椭圆 95"/>
              <p:cNvSpPr/>
              <p:nvPr/>
            </p:nvSpPr>
            <p:spPr>
              <a:xfrm>
                <a:off x="-78943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7" name="椭圆 96"/>
              <p:cNvSpPr/>
              <p:nvPr/>
            </p:nvSpPr>
            <p:spPr>
              <a:xfrm>
                <a:off x="-72085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8" name="椭圆 97"/>
              <p:cNvSpPr/>
              <p:nvPr/>
            </p:nvSpPr>
            <p:spPr>
              <a:xfrm>
                <a:off x="-65227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9" name="椭圆 98"/>
              <p:cNvSpPr/>
              <p:nvPr/>
            </p:nvSpPr>
            <p:spPr>
              <a:xfrm>
                <a:off x="-58369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00" name="椭圆 99"/>
              <p:cNvSpPr/>
              <p:nvPr/>
            </p:nvSpPr>
            <p:spPr>
              <a:xfrm>
                <a:off x="-51511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01" name="椭圆 100"/>
              <p:cNvSpPr/>
              <p:nvPr/>
            </p:nvSpPr>
            <p:spPr>
              <a:xfrm>
                <a:off x="-44653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02" name="椭圆 101"/>
              <p:cNvSpPr/>
              <p:nvPr/>
            </p:nvSpPr>
            <p:spPr>
              <a:xfrm>
                <a:off x="-37795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03" name="椭圆 102"/>
              <p:cNvSpPr/>
              <p:nvPr/>
            </p:nvSpPr>
            <p:spPr>
              <a:xfrm>
                <a:off x="-30937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04" name="椭圆 103"/>
              <p:cNvSpPr/>
              <p:nvPr/>
            </p:nvSpPr>
            <p:spPr>
              <a:xfrm>
                <a:off x="-92659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05" name="椭圆 104"/>
              <p:cNvSpPr/>
              <p:nvPr/>
            </p:nvSpPr>
            <p:spPr>
              <a:xfrm>
                <a:off x="-85801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06" name="椭圆 105"/>
              <p:cNvSpPr/>
              <p:nvPr/>
            </p:nvSpPr>
            <p:spPr>
              <a:xfrm>
                <a:off x="-78943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07" name="椭圆 106"/>
              <p:cNvSpPr/>
              <p:nvPr/>
            </p:nvSpPr>
            <p:spPr>
              <a:xfrm>
                <a:off x="-72085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08" name="椭圆 107"/>
              <p:cNvSpPr/>
              <p:nvPr/>
            </p:nvSpPr>
            <p:spPr>
              <a:xfrm>
                <a:off x="-65227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09" name="椭圆 108"/>
              <p:cNvSpPr/>
              <p:nvPr/>
            </p:nvSpPr>
            <p:spPr>
              <a:xfrm>
                <a:off x="-58369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10" name="椭圆 109"/>
              <p:cNvSpPr/>
              <p:nvPr/>
            </p:nvSpPr>
            <p:spPr>
              <a:xfrm>
                <a:off x="-51511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11" name="椭圆 110"/>
              <p:cNvSpPr/>
              <p:nvPr/>
            </p:nvSpPr>
            <p:spPr>
              <a:xfrm>
                <a:off x="-44653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12" name="椭圆 111"/>
              <p:cNvSpPr/>
              <p:nvPr/>
            </p:nvSpPr>
            <p:spPr>
              <a:xfrm>
                <a:off x="-37795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13" name="椭圆 112"/>
              <p:cNvSpPr/>
              <p:nvPr/>
            </p:nvSpPr>
            <p:spPr>
              <a:xfrm>
                <a:off x="-30937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14" name="椭圆 113"/>
              <p:cNvSpPr/>
              <p:nvPr/>
            </p:nvSpPr>
            <p:spPr>
              <a:xfrm>
                <a:off x="-92659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15" name="椭圆 114"/>
              <p:cNvSpPr/>
              <p:nvPr/>
            </p:nvSpPr>
            <p:spPr>
              <a:xfrm>
                <a:off x="-85801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16" name="椭圆 115"/>
              <p:cNvSpPr/>
              <p:nvPr/>
            </p:nvSpPr>
            <p:spPr>
              <a:xfrm>
                <a:off x="-78943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17" name="椭圆 116"/>
              <p:cNvSpPr/>
              <p:nvPr/>
            </p:nvSpPr>
            <p:spPr>
              <a:xfrm>
                <a:off x="-72085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18" name="椭圆 117"/>
              <p:cNvSpPr/>
              <p:nvPr/>
            </p:nvSpPr>
            <p:spPr>
              <a:xfrm>
                <a:off x="-65227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19" name="椭圆 118"/>
              <p:cNvSpPr/>
              <p:nvPr/>
            </p:nvSpPr>
            <p:spPr>
              <a:xfrm>
                <a:off x="-58369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20" name="椭圆 119"/>
              <p:cNvSpPr/>
              <p:nvPr/>
            </p:nvSpPr>
            <p:spPr>
              <a:xfrm>
                <a:off x="-51511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21" name="椭圆 120"/>
              <p:cNvSpPr/>
              <p:nvPr/>
            </p:nvSpPr>
            <p:spPr>
              <a:xfrm>
                <a:off x="-44653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22" name="椭圆 121"/>
              <p:cNvSpPr/>
              <p:nvPr/>
            </p:nvSpPr>
            <p:spPr>
              <a:xfrm>
                <a:off x="-37795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23" name="椭圆 122"/>
              <p:cNvSpPr/>
              <p:nvPr/>
            </p:nvSpPr>
            <p:spPr>
              <a:xfrm>
                <a:off x="-30937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grpSp>
          <p:nvGrpSpPr>
            <p:cNvPr id="124" name="组合 123"/>
            <p:cNvGrpSpPr/>
            <p:nvPr/>
          </p:nvGrpSpPr>
          <p:grpSpPr>
            <a:xfrm>
              <a:off x="2077563" y="4124049"/>
              <a:ext cx="662939" cy="218063"/>
              <a:chOff x="-926591" y="2738491"/>
              <a:chExt cx="662939" cy="218063"/>
            </a:xfrm>
            <a:grpFill/>
          </p:grpSpPr>
          <p:sp>
            <p:nvSpPr>
              <p:cNvPr id="125" name="椭圆 124"/>
              <p:cNvSpPr/>
              <p:nvPr/>
            </p:nvSpPr>
            <p:spPr>
              <a:xfrm>
                <a:off x="-92659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26" name="椭圆 125"/>
              <p:cNvSpPr/>
              <p:nvPr/>
            </p:nvSpPr>
            <p:spPr>
              <a:xfrm>
                <a:off x="-85801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27" name="椭圆 126"/>
              <p:cNvSpPr/>
              <p:nvPr/>
            </p:nvSpPr>
            <p:spPr>
              <a:xfrm>
                <a:off x="-78943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28" name="椭圆 127"/>
              <p:cNvSpPr/>
              <p:nvPr/>
            </p:nvSpPr>
            <p:spPr>
              <a:xfrm>
                <a:off x="-72085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29" name="椭圆 128"/>
              <p:cNvSpPr/>
              <p:nvPr/>
            </p:nvSpPr>
            <p:spPr>
              <a:xfrm>
                <a:off x="-65227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30" name="椭圆 129"/>
              <p:cNvSpPr/>
              <p:nvPr/>
            </p:nvSpPr>
            <p:spPr>
              <a:xfrm>
                <a:off x="-58369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31" name="椭圆 130"/>
              <p:cNvSpPr/>
              <p:nvPr/>
            </p:nvSpPr>
            <p:spPr>
              <a:xfrm>
                <a:off x="-51511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32" name="椭圆 131"/>
              <p:cNvSpPr/>
              <p:nvPr/>
            </p:nvSpPr>
            <p:spPr>
              <a:xfrm>
                <a:off x="-44653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33" name="椭圆 132"/>
              <p:cNvSpPr/>
              <p:nvPr/>
            </p:nvSpPr>
            <p:spPr>
              <a:xfrm>
                <a:off x="-37795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34" name="椭圆 133"/>
              <p:cNvSpPr/>
              <p:nvPr/>
            </p:nvSpPr>
            <p:spPr>
              <a:xfrm>
                <a:off x="-309371" y="2738491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35" name="椭圆 134"/>
              <p:cNvSpPr/>
              <p:nvPr/>
            </p:nvSpPr>
            <p:spPr>
              <a:xfrm>
                <a:off x="-92659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36" name="椭圆 135"/>
              <p:cNvSpPr/>
              <p:nvPr/>
            </p:nvSpPr>
            <p:spPr>
              <a:xfrm>
                <a:off x="-85801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37" name="椭圆 136"/>
              <p:cNvSpPr/>
              <p:nvPr/>
            </p:nvSpPr>
            <p:spPr>
              <a:xfrm>
                <a:off x="-78943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38" name="椭圆 137"/>
              <p:cNvSpPr/>
              <p:nvPr/>
            </p:nvSpPr>
            <p:spPr>
              <a:xfrm>
                <a:off x="-72085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39" name="椭圆 138"/>
              <p:cNvSpPr/>
              <p:nvPr/>
            </p:nvSpPr>
            <p:spPr>
              <a:xfrm>
                <a:off x="-65227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40" name="椭圆 139"/>
              <p:cNvSpPr/>
              <p:nvPr/>
            </p:nvSpPr>
            <p:spPr>
              <a:xfrm>
                <a:off x="-58369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41" name="椭圆 140"/>
              <p:cNvSpPr/>
              <p:nvPr/>
            </p:nvSpPr>
            <p:spPr>
              <a:xfrm>
                <a:off x="-51511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42" name="椭圆 141"/>
              <p:cNvSpPr/>
              <p:nvPr/>
            </p:nvSpPr>
            <p:spPr>
              <a:xfrm>
                <a:off x="-44653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43" name="椭圆 142"/>
              <p:cNvSpPr/>
              <p:nvPr/>
            </p:nvSpPr>
            <p:spPr>
              <a:xfrm>
                <a:off x="-37795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44" name="椭圆 143"/>
              <p:cNvSpPr/>
              <p:nvPr/>
            </p:nvSpPr>
            <p:spPr>
              <a:xfrm>
                <a:off x="-309371" y="2795939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45" name="椭圆 144"/>
              <p:cNvSpPr/>
              <p:nvPr/>
            </p:nvSpPr>
            <p:spPr>
              <a:xfrm>
                <a:off x="-92659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46" name="椭圆 145"/>
              <p:cNvSpPr/>
              <p:nvPr/>
            </p:nvSpPr>
            <p:spPr>
              <a:xfrm>
                <a:off x="-85801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47" name="椭圆 146"/>
              <p:cNvSpPr/>
              <p:nvPr/>
            </p:nvSpPr>
            <p:spPr>
              <a:xfrm>
                <a:off x="-78943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48" name="椭圆 147"/>
              <p:cNvSpPr/>
              <p:nvPr/>
            </p:nvSpPr>
            <p:spPr>
              <a:xfrm>
                <a:off x="-72085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49" name="椭圆 148"/>
              <p:cNvSpPr/>
              <p:nvPr/>
            </p:nvSpPr>
            <p:spPr>
              <a:xfrm>
                <a:off x="-65227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50" name="椭圆 149"/>
              <p:cNvSpPr/>
              <p:nvPr/>
            </p:nvSpPr>
            <p:spPr>
              <a:xfrm>
                <a:off x="-58369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51" name="椭圆 150"/>
              <p:cNvSpPr/>
              <p:nvPr/>
            </p:nvSpPr>
            <p:spPr>
              <a:xfrm>
                <a:off x="-51511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52" name="椭圆 151"/>
              <p:cNvSpPr/>
              <p:nvPr/>
            </p:nvSpPr>
            <p:spPr>
              <a:xfrm>
                <a:off x="-44653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53" name="椭圆 152"/>
              <p:cNvSpPr/>
              <p:nvPr/>
            </p:nvSpPr>
            <p:spPr>
              <a:xfrm>
                <a:off x="-37795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54" name="椭圆 153"/>
              <p:cNvSpPr/>
              <p:nvPr/>
            </p:nvSpPr>
            <p:spPr>
              <a:xfrm>
                <a:off x="-309371" y="2853386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55" name="椭圆 154"/>
              <p:cNvSpPr/>
              <p:nvPr/>
            </p:nvSpPr>
            <p:spPr>
              <a:xfrm>
                <a:off x="-92659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56" name="椭圆 155"/>
              <p:cNvSpPr/>
              <p:nvPr/>
            </p:nvSpPr>
            <p:spPr>
              <a:xfrm>
                <a:off x="-85801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57" name="椭圆 156"/>
              <p:cNvSpPr/>
              <p:nvPr/>
            </p:nvSpPr>
            <p:spPr>
              <a:xfrm>
                <a:off x="-78943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58" name="椭圆 157"/>
              <p:cNvSpPr/>
              <p:nvPr/>
            </p:nvSpPr>
            <p:spPr>
              <a:xfrm>
                <a:off x="-72085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59" name="椭圆 158"/>
              <p:cNvSpPr/>
              <p:nvPr/>
            </p:nvSpPr>
            <p:spPr>
              <a:xfrm>
                <a:off x="-65227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60" name="椭圆 159"/>
              <p:cNvSpPr/>
              <p:nvPr/>
            </p:nvSpPr>
            <p:spPr>
              <a:xfrm>
                <a:off x="-58369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61" name="椭圆 160"/>
              <p:cNvSpPr/>
              <p:nvPr/>
            </p:nvSpPr>
            <p:spPr>
              <a:xfrm>
                <a:off x="-51511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62" name="椭圆 161"/>
              <p:cNvSpPr/>
              <p:nvPr/>
            </p:nvSpPr>
            <p:spPr>
              <a:xfrm>
                <a:off x="-44653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63" name="椭圆 162"/>
              <p:cNvSpPr/>
              <p:nvPr/>
            </p:nvSpPr>
            <p:spPr>
              <a:xfrm>
                <a:off x="-37795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64" name="椭圆 163"/>
              <p:cNvSpPr/>
              <p:nvPr/>
            </p:nvSpPr>
            <p:spPr>
              <a:xfrm>
                <a:off x="-309371" y="2910835"/>
                <a:ext cx="45719" cy="45719"/>
              </a:xfrm>
              <a:prstGeom prst="ellipse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</p:grpSp>
      <p:sp>
        <p:nvSpPr>
          <p:cNvPr id="584" name="任意多边形: 形状 583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85" name="任意多边形: 形状 584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586" name="图片 585"/>
          <p:cNvPicPr>
            <a:picLocks noChangeAspect="1"/>
          </p:cNvPicPr>
          <p:nvPr/>
        </p:nvPicPr>
        <p:blipFill rotWithShape="1">
          <a:blip r:embed="rId1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796288" y="117510"/>
            <a:ext cx="1510457" cy="630817"/>
            <a:chOff x="-653254" y="177991"/>
            <a:chExt cx="1510457" cy="630817"/>
          </a:xfrm>
        </p:grpSpPr>
        <p:sp>
          <p:nvSpPr>
            <p:cNvPr id="31" name="矩形: 圆角 30"/>
            <p:cNvSpPr/>
            <p:nvPr/>
          </p:nvSpPr>
          <p:spPr>
            <a:xfrm rot="13189061">
              <a:off x="-218663" y="530500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2" name="矩形: 圆角 31"/>
            <p:cNvSpPr/>
            <p:nvPr/>
          </p:nvSpPr>
          <p:spPr>
            <a:xfrm rot="13189061">
              <a:off x="-535657" y="177991"/>
              <a:ext cx="1205616" cy="134504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3" name="矩形: 圆角 32"/>
            <p:cNvSpPr/>
            <p:nvPr/>
          </p:nvSpPr>
          <p:spPr>
            <a:xfrm rot="13189061">
              <a:off x="83353" y="704858"/>
              <a:ext cx="575692" cy="103950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 rot="13189061">
              <a:off x="-653254" y="468769"/>
              <a:ext cx="1205616" cy="13450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29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5" name="矩形: 圆角 34"/>
            <p:cNvSpPr/>
            <p:nvPr/>
          </p:nvSpPr>
          <p:spPr>
            <a:xfrm rot="13189061">
              <a:off x="-249371" y="373122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20000">
                  <a:schemeClr val="accent1">
                    <a:alpha val="36000"/>
                  </a:schemeClr>
                </a:gs>
                <a:gs pos="24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 rot="13189061">
              <a:off x="-213682" y="672683"/>
              <a:ext cx="575692" cy="109129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" name="椭圆 1"/>
          <p:cNvSpPr/>
          <p:nvPr/>
        </p:nvSpPr>
        <p:spPr>
          <a:xfrm>
            <a:off x="3228071" y="938476"/>
            <a:ext cx="76682" cy="76682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59" name="图片 58"/>
          <p:cNvPicPr>
            <a:picLocks noChangeAspect="1"/>
          </p:cNvPicPr>
          <p:nvPr/>
        </p:nvPicPr>
        <p:blipFill rotWithShape="1">
          <a:blip r:embed="rId2"/>
          <a:srcRect b="10416"/>
          <a:stretch>
            <a:fillRect/>
          </a:stretch>
        </p:blipFill>
        <p:spPr>
          <a:xfrm>
            <a:off x="8255346" y="1015158"/>
            <a:ext cx="3531423" cy="5012119"/>
          </a:xfrm>
          <a:prstGeom prst="rect">
            <a:avLst/>
          </a:prstGeom>
        </p:spPr>
      </p:pic>
      <p:grpSp>
        <p:nvGrpSpPr>
          <p:cNvPr id="580" name="组合 579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581" name="椭圆 580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2" name="椭圆 581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7879297" y="2528771"/>
            <a:ext cx="1079597" cy="697684"/>
            <a:chOff x="5740153" y="1863588"/>
            <a:chExt cx="1151083" cy="798668"/>
          </a:xfrm>
        </p:grpSpPr>
        <p:sp>
          <p:nvSpPr>
            <p:cNvPr id="667" name="箭头: V 形 666"/>
            <p:cNvSpPr/>
            <p:nvPr/>
          </p:nvSpPr>
          <p:spPr>
            <a:xfrm>
              <a:off x="6430901" y="1863588"/>
              <a:ext cx="460335" cy="798668"/>
            </a:xfrm>
            <a:prstGeom prst="chevron">
              <a:avLst/>
            </a:prstGeom>
            <a:solidFill>
              <a:srgbClr val="D2A991">
                <a:alpha val="5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1498" tIns="50749" rIns="101498" bIns="50749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69" name="箭头: V 形 668"/>
            <p:cNvSpPr/>
            <p:nvPr/>
          </p:nvSpPr>
          <p:spPr>
            <a:xfrm>
              <a:off x="6085527" y="1863588"/>
              <a:ext cx="460335" cy="798668"/>
            </a:xfrm>
            <a:prstGeom prst="chevron">
              <a:avLst/>
            </a:prstGeom>
            <a:solidFill>
              <a:srgbClr val="D2A991">
                <a:alpha val="5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1498" tIns="50749" rIns="101498" bIns="50749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70" name="箭头: V 形 669"/>
            <p:cNvSpPr/>
            <p:nvPr/>
          </p:nvSpPr>
          <p:spPr>
            <a:xfrm>
              <a:off x="5740153" y="1863588"/>
              <a:ext cx="460335" cy="798668"/>
            </a:xfrm>
            <a:prstGeom prst="chevron">
              <a:avLst/>
            </a:prstGeom>
            <a:solidFill>
              <a:srgbClr val="D2A991">
                <a:alpha val="5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1498" tIns="50749" rIns="101498" bIns="50749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596433" y="5277041"/>
            <a:ext cx="280649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pt-BR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</a:rPr>
              <a:t>A dd y o u r T i t I e H e r 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D2A991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121211" y="4131368"/>
            <a:ext cx="7602868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D2A991"/>
                    </a:gs>
                    <a:gs pos="100000">
                      <a:srgbClr val="D2A991">
                        <a:alpha val="25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Mondomus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D2A991"/>
                    </a:gs>
                    <a:gs pos="100000">
                      <a:srgbClr val="D2A991">
                        <a:alpha val="25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D2A991"/>
                    </a:gs>
                    <a:gs pos="100000">
                      <a:srgbClr val="D2A991">
                        <a:alpha val="25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mediocrem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D2A991"/>
                    </a:gs>
                    <a:gs pos="100000">
                      <a:srgbClr val="D2A991">
                        <a:alpha val="25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D2A991"/>
                    </a:gs>
                    <a:gs pos="100000">
                      <a:srgbClr val="D2A991">
                        <a:alpha val="25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reprehendunt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D2A991"/>
                    </a:gs>
                    <a:gs pos="100000">
                      <a:srgbClr val="D2A991">
                        <a:alpha val="25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D2A991"/>
                    </a:gs>
                    <a:gs pos="100000">
                      <a:srgbClr val="D2A991">
                        <a:alpha val="25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eum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D2A991"/>
                    </a:gs>
                    <a:gs pos="100000">
                      <a:srgbClr val="D2A991">
                        <a:alpha val="25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eu.cu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D2A991"/>
                    </a:gs>
                    <a:gs pos="100000">
                      <a:srgbClr val="D2A991">
                        <a:alpha val="25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pertinax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D2A991"/>
                    </a:gs>
                    <a:gs pos="100000">
                      <a:srgbClr val="D2A991">
                        <a:alpha val="25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D2A991"/>
                    </a:gs>
                    <a:gs pos="100000">
                      <a:srgbClr val="D2A991">
                        <a:alpha val="25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ocurreret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D2A991"/>
                    </a:gs>
                    <a:gs pos="100000">
                      <a:srgbClr val="D2A991">
                        <a:alpha val="25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 his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D2A991"/>
                  </a:gs>
                  <a:gs pos="100000">
                    <a:srgbClr val="D2A991">
                      <a:alpha val="25000"/>
                    </a:srgbClr>
                  </a:gs>
                </a:gsLst>
                <a:lin ang="5400000" scaled="0"/>
              </a:gra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587" name="图片 586"/>
          <p:cNvPicPr>
            <a:picLocks noChangeAspect="1"/>
          </p:cNvPicPr>
          <p:nvPr/>
        </p:nvPicPr>
        <p:blipFill>
          <a:blip r:embed="rId3"/>
          <a:srcRect l="2072" r="20415" b="58526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图片 145"/>
          <p:cNvPicPr>
            <a:picLocks noChangeAspect="1"/>
          </p:cNvPicPr>
          <p:nvPr/>
        </p:nvPicPr>
        <p:blipFill>
          <a:blip r:embed="rId4"/>
          <a:srcRect l="1571" r="39657" b="68554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  <p:sp>
        <p:nvSpPr>
          <p:cNvPr id="195" name="任意多边形: 形状 194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96" name="任意多边形: 形状 195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145" name="图片 144"/>
          <p:cNvPicPr>
            <a:picLocks noChangeAspect="1"/>
          </p:cNvPicPr>
          <p:nvPr/>
        </p:nvPicPr>
        <p:blipFill rotWithShape="1">
          <a:blip r:embed="rId5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796288" y="117510"/>
            <a:ext cx="1510457" cy="630817"/>
            <a:chOff x="-653254" y="177991"/>
            <a:chExt cx="1510457" cy="630817"/>
          </a:xfrm>
        </p:grpSpPr>
        <p:sp>
          <p:nvSpPr>
            <p:cNvPr id="31" name="矩形: 圆角 30"/>
            <p:cNvSpPr/>
            <p:nvPr/>
          </p:nvSpPr>
          <p:spPr>
            <a:xfrm rot="13189061">
              <a:off x="-218663" y="530500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2" name="矩形: 圆角 31"/>
            <p:cNvSpPr/>
            <p:nvPr/>
          </p:nvSpPr>
          <p:spPr>
            <a:xfrm rot="13189061">
              <a:off x="-535657" y="177991"/>
              <a:ext cx="1205616" cy="134504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3" name="矩形: 圆角 32"/>
            <p:cNvSpPr/>
            <p:nvPr/>
          </p:nvSpPr>
          <p:spPr>
            <a:xfrm rot="13189061">
              <a:off x="83353" y="704858"/>
              <a:ext cx="575692" cy="103950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 rot="13189061">
              <a:off x="-653254" y="468769"/>
              <a:ext cx="1205616" cy="13450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29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5" name="矩形: 圆角 34"/>
            <p:cNvSpPr/>
            <p:nvPr/>
          </p:nvSpPr>
          <p:spPr>
            <a:xfrm rot="13189061">
              <a:off x="-249371" y="373122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20000">
                  <a:schemeClr val="accent1">
                    <a:alpha val="36000"/>
                  </a:schemeClr>
                </a:gs>
                <a:gs pos="24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 rot="13189061">
              <a:off x="-213682" y="672683"/>
              <a:ext cx="575692" cy="109129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" name="椭圆 1"/>
          <p:cNvSpPr/>
          <p:nvPr/>
        </p:nvSpPr>
        <p:spPr>
          <a:xfrm>
            <a:off x="3228071" y="938476"/>
            <a:ext cx="76682" cy="76682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80" name="组合 579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581" name="椭圆 580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2" name="椭圆 581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38" name="矩形: 圆角 37"/>
          <p:cNvSpPr/>
          <p:nvPr/>
        </p:nvSpPr>
        <p:spPr>
          <a:xfrm>
            <a:off x="7868490" y="1497026"/>
            <a:ext cx="3828209" cy="4772639"/>
          </a:xfrm>
          <a:prstGeom prst="roundRect">
            <a:avLst>
              <a:gd name="adj" fmla="val 3609"/>
            </a:avLst>
          </a:prstGeom>
          <a:blipFill dpi="0" rotWithShape="1">
            <a:blip r:embed="rId6"/>
            <a:srcRect/>
            <a:stretch>
              <a:fillRect l="-34252" t="542" r="-74440" b="-947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495301" y="3204867"/>
            <a:ext cx="3261017" cy="3086299"/>
            <a:chOff x="482538" y="3186754"/>
            <a:chExt cx="3261017" cy="3086299"/>
          </a:xfrm>
        </p:grpSpPr>
        <p:sp>
          <p:nvSpPr>
            <p:cNvPr id="10" name="矩形: 圆角 9"/>
            <p:cNvSpPr/>
            <p:nvPr/>
          </p:nvSpPr>
          <p:spPr>
            <a:xfrm>
              <a:off x="482538" y="3186754"/>
              <a:ext cx="3261017" cy="3086299"/>
            </a:xfrm>
            <a:prstGeom prst="roundRect">
              <a:avLst>
                <a:gd name="adj" fmla="val 1590"/>
              </a:avLst>
            </a:prstGeom>
            <a:noFill/>
            <a:ln w="25400">
              <a:solidFill>
                <a:srgbClr val="00A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graphicFrame>
          <p:nvGraphicFramePr>
            <p:cNvPr id="127" name="图表 126"/>
            <p:cNvGraphicFramePr/>
            <p:nvPr/>
          </p:nvGraphicFramePr>
          <p:xfrm>
            <a:off x="670350" y="3273476"/>
            <a:ext cx="3001959" cy="29320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</p:grpSp>
      <p:grpSp>
        <p:nvGrpSpPr>
          <p:cNvPr id="40" name="组合 39"/>
          <p:cNvGrpSpPr/>
          <p:nvPr/>
        </p:nvGrpSpPr>
        <p:grpSpPr>
          <a:xfrm>
            <a:off x="3880795" y="3187417"/>
            <a:ext cx="3376333" cy="3086299"/>
            <a:chOff x="4099789" y="3186754"/>
            <a:chExt cx="3376333" cy="3086299"/>
          </a:xfrm>
        </p:grpSpPr>
        <p:grpSp>
          <p:nvGrpSpPr>
            <p:cNvPr id="128" name="组合 127"/>
            <p:cNvGrpSpPr/>
            <p:nvPr/>
          </p:nvGrpSpPr>
          <p:grpSpPr>
            <a:xfrm>
              <a:off x="4099789" y="3291353"/>
              <a:ext cx="3149844" cy="2877115"/>
              <a:chOff x="6222582" y="2951690"/>
              <a:chExt cx="2698041" cy="2254057"/>
            </a:xfrm>
          </p:grpSpPr>
          <p:graphicFrame>
            <p:nvGraphicFramePr>
              <p:cNvPr id="129" name="图表 128"/>
              <p:cNvGraphicFramePr/>
              <p:nvPr/>
            </p:nvGraphicFramePr>
            <p:xfrm>
              <a:off x="6222582" y="2951690"/>
              <a:ext cx="1699224" cy="113281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130" name="图表 129"/>
              <p:cNvGraphicFramePr/>
              <p:nvPr/>
            </p:nvGraphicFramePr>
            <p:xfrm>
              <a:off x="6222582" y="4072931"/>
              <a:ext cx="1699224" cy="113281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31" name="文本框 130"/>
              <p:cNvSpPr txBox="1"/>
              <p:nvPr/>
            </p:nvSpPr>
            <p:spPr>
              <a:xfrm>
                <a:off x="7659478" y="3445589"/>
                <a:ext cx="1261145" cy="3969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900"/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Unified fonts make reading more </a:t>
                </a:r>
                <a:r>
                  <a:rPr kumimoji="0" lang="en-US" altLang="zh-CN" sz="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fluent.Copy</a:t>
                </a:r>
                <a:r>
                  <a:rPr kumimoji="0" lang="en-US" altLang="zh-CN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 paste fonts. Choose the only </a:t>
                </a:r>
                <a:r>
                  <a:rPr kumimoji="0" lang="en-US" altLang="zh-CN" sz="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optio</a:t>
                </a:r>
                <a:r>
                  <a:rPr kumimoji="0" lang="en-US" altLang="zh-CN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 to retain text……</a:t>
                </a:r>
                <a:endParaRPr kumimoji="0" lang="en-US" altLang="zh-CN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132" name="文本框 131"/>
              <p:cNvSpPr txBox="1"/>
              <p:nvPr/>
            </p:nvSpPr>
            <p:spPr>
              <a:xfrm>
                <a:off x="7659479" y="3142569"/>
                <a:ext cx="1128068" cy="28854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2A991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Text here.</a:t>
                </a:r>
                <a:endPara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133" name="文本框 132"/>
              <p:cNvSpPr txBox="1"/>
              <p:nvPr/>
            </p:nvSpPr>
            <p:spPr>
              <a:xfrm>
                <a:off x="7659478" y="4582585"/>
                <a:ext cx="1261145" cy="3969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50000"/>
                  </a:lnSpc>
                  <a:defRPr sz="900"/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Unified fonts make reading more </a:t>
                </a:r>
                <a:r>
                  <a:rPr kumimoji="0" lang="en-US" altLang="zh-CN" sz="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fluent.Copy</a:t>
                </a:r>
                <a:r>
                  <a:rPr kumimoji="0" lang="en-US" altLang="zh-CN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paste fonts. Choose the only </a:t>
                </a:r>
                <a:r>
                  <a:rPr kumimoji="0" lang="en-US" altLang="zh-CN" sz="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optio</a:t>
                </a:r>
                <a:r>
                  <a:rPr kumimoji="0" lang="en-US" altLang="zh-CN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 to retain text……</a:t>
                </a:r>
                <a:endParaRPr kumimoji="0" lang="en-US" altLang="zh-CN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  <p:sp>
            <p:nvSpPr>
              <p:cNvPr id="134" name="文本框 133"/>
              <p:cNvSpPr txBox="1"/>
              <p:nvPr/>
            </p:nvSpPr>
            <p:spPr>
              <a:xfrm>
                <a:off x="7659479" y="4279565"/>
                <a:ext cx="1128068" cy="28854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2A991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Text here.</a:t>
                </a:r>
                <a:endPara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135" name="文本框 134"/>
              <p:cNvSpPr txBox="1"/>
              <p:nvPr/>
            </p:nvSpPr>
            <p:spPr>
              <a:xfrm>
                <a:off x="6842172" y="3391559"/>
                <a:ext cx="461242" cy="288542"/>
              </a:xfrm>
              <a:prstGeom prst="rect">
                <a:avLst/>
              </a:prstGeom>
              <a:noFill/>
              <a:effectLst/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2A991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rPr>
                  <a:t>29%</a:t>
                </a:r>
                <a:endPara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36" name="文本框 135"/>
              <p:cNvSpPr txBox="1"/>
              <p:nvPr/>
            </p:nvSpPr>
            <p:spPr>
              <a:xfrm>
                <a:off x="6842172" y="4512800"/>
                <a:ext cx="461242" cy="288542"/>
              </a:xfrm>
              <a:prstGeom prst="rect">
                <a:avLst/>
              </a:prstGeom>
              <a:noFill/>
              <a:effectLst/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2A991"/>
                    </a:solidFill>
                    <a:effectLst/>
                    <a:uLnTx/>
                    <a:uFillTx/>
                    <a:latin typeface="DengXian" panose="02010600030101010101" charset="-122"/>
                    <a:ea typeface="DengXian" panose="02010600030101010101" charset="-122"/>
                    <a:cs typeface="+mn-cs"/>
                  </a:rPr>
                  <a:t>57%</a:t>
                </a:r>
                <a:endPara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sp>
          <p:nvSpPr>
            <p:cNvPr id="139" name="矩形: 圆角 138"/>
            <p:cNvSpPr/>
            <p:nvPr/>
          </p:nvSpPr>
          <p:spPr>
            <a:xfrm>
              <a:off x="4215105" y="3186754"/>
              <a:ext cx="3261017" cy="3086299"/>
            </a:xfrm>
            <a:prstGeom prst="roundRect">
              <a:avLst>
                <a:gd name="adj" fmla="val 1590"/>
              </a:avLst>
            </a:prstGeom>
            <a:noFill/>
            <a:ln w="25400">
              <a:solidFill>
                <a:srgbClr val="00A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388210" y="2125021"/>
            <a:ext cx="5848524" cy="901967"/>
            <a:chOff x="187558" y="2137711"/>
            <a:chExt cx="5720084" cy="901967"/>
          </a:xfrm>
        </p:grpSpPr>
        <p:sp>
          <p:nvSpPr>
            <p:cNvPr id="21" name="文本框 20"/>
            <p:cNvSpPr txBox="1"/>
            <p:nvPr/>
          </p:nvSpPr>
          <p:spPr>
            <a:xfrm>
              <a:off x="199607" y="2488988"/>
              <a:ext cx="5708035" cy="550690"/>
            </a:xfrm>
            <a:prstGeom prst="rect">
              <a:avLst/>
            </a:prstGeom>
            <a:noFill/>
            <a:effectLst/>
          </p:spPr>
          <p:txBody>
            <a:bodyPr wrap="square" lIns="97841" tIns="48920" rIns="97841" bIns="4892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28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新視覺演示設計，助力你的每一場演示呈現，你可以在這裏輸入你的正文內容，字數儘量控制一下，不要太多。</a:t>
              </a:r>
              <a:endParaRPr kumimoji="0" lang="zh-CN" altLang="en-US" sz="128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87558" y="2137711"/>
              <a:ext cx="2024566" cy="394335"/>
            </a:xfrm>
            <a:prstGeom prst="rect">
              <a:avLst/>
            </a:prstGeom>
            <a:noFill/>
            <a:effectLst/>
          </p:spPr>
          <p:txBody>
            <a:bodyPr wrap="square" lIns="97841" tIns="48920" rIns="97841" bIns="4892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925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此處置入標題</a:t>
              </a:r>
              <a:endParaRPr kumimoji="0" lang="en-US" altLang="zh-CN" sz="1925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82538" y="1687606"/>
            <a:ext cx="3136962" cy="96774"/>
            <a:chOff x="482538" y="1687606"/>
            <a:chExt cx="3136962" cy="96774"/>
          </a:xfrm>
        </p:grpSpPr>
        <p:sp>
          <p:nvSpPr>
            <p:cNvPr id="13" name="矩形: 圆角 12"/>
            <p:cNvSpPr/>
            <p:nvPr/>
          </p:nvSpPr>
          <p:spPr>
            <a:xfrm>
              <a:off x="482539" y="1687606"/>
              <a:ext cx="3136961" cy="967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40" name="矩形: 圆角 139"/>
            <p:cNvSpPr/>
            <p:nvPr/>
          </p:nvSpPr>
          <p:spPr>
            <a:xfrm>
              <a:off x="482538" y="1687606"/>
              <a:ext cx="473772" cy="96774"/>
            </a:xfrm>
            <a:prstGeom prst="roundRect">
              <a:avLst/>
            </a:prstGeom>
            <a:solidFill>
              <a:srgbClr val="00A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</p:grpSp>
    </p:spTree>
    <p:custDataLst>
      <p:tags r:id="rId7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>
          <a:blip r:embed="rId1"/>
          <a:srcRect r="42471"/>
          <a:stretch>
            <a:fillRect/>
          </a:stretch>
        </p:blipFill>
        <p:spPr>
          <a:xfrm rot="2276726" flipH="1">
            <a:off x="-822922" y="-2850771"/>
            <a:ext cx="7506287" cy="10392895"/>
          </a:xfrm>
          <a:custGeom>
            <a:avLst/>
            <a:gdLst>
              <a:gd name="connsiteX0" fmla="*/ 7506287 w 7506287"/>
              <a:gd name="connsiteY0" fmla="*/ 5148479 h 10392895"/>
              <a:gd name="connsiteX1" fmla="*/ 903583 w 7506287"/>
              <a:gd name="connsiteY1" fmla="*/ 0 h 10392895"/>
              <a:gd name="connsiteX2" fmla="*/ 0 w 7506287"/>
              <a:gd name="connsiteY2" fmla="*/ 0 h 10392895"/>
              <a:gd name="connsiteX3" fmla="*/ 0 w 7506287"/>
              <a:gd name="connsiteY3" fmla="*/ 7991888 h 10392895"/>
              <a:gd name="connsiteX4" fmla="*/ 3079188 w 7506287"/>
              <a:gd name="connsiteY4" fmla="*/ 10392895 h 10392895"/>
              <a:gd name="connsiteX5" fmla="*/ 3416938 w 7506287"/>
              <a:gd name="connsiteY5" fmla="*/ 10392895 h 1039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06287" h="10392895">
                <a:moveTo>
                  <a:pt x="7506287" y="5148479"/>
                </a:moveTo>
                <a:lnTo>
                  <a:pt x="903583" y="0"/>
                </a:lnTo>
                <a:lnTo>
                  <a:pt x="0" y="0"/>
                </a:lnTo>
                <a:lnTo>
                  <a:pt x="0" y="7991888"/>
                </a:lnTo>
                <a:lnTo>
                  <a:pt x="3079188" y="10392895"/>
                </a:lnTo>
                <a:lnTo>
                  <a:pt x="3416938" y="10392895"/>
                </a:lnTo>
                <a:close/>
              </a:path>
            </a:pathLst>
          </a:custGeom>
        </p:spPr>
      </p:pic>
      <p:grpSp>
        <p:nvGrpSpPr>
          <p:cNvPr id="3" name="组合 2"/>
          <p:cNvGrpSpPr/>
          <p:nvPr/>
        </p:nvGrpSpPr>
        <p:grpSpPr>
          <a:xfrm>
            <a:off x="7629073" y="1733341"/>
            <a:ext cx="4330914" cy="3344568"/>
            <a:chOff x="921020" y="1753821"/>
            <a:chExt cx="4330914" cy="3344568"/>
          </a:xfrm>
        </p:grpSpPr>
        <p:sp>
          <p:nvSpPr>
            <p:cNvPr id="9" name="文本框 8"/>
            <p:cNvSpPr txBox="1"/>
            <p:nvPr/>
          </p:nvSpPr>
          <p:spPr>
            <a:xfrm>
              <a:off x="921021" y="3618283"/>
              <a:ext cx="4133801" cy="11074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輸入</a:t>
              </a:r>
              <a:r>
                <a: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標題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937272" y="1753821"/>
              <a:ext cx="4314662" cy="2087245"/>
              <a:chOff x="3444058" y="1561385"/>
              <a:chExt cx="4314662" cy="2087245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3444058" y="1561385"/>
                <a:ext cx="2438943" cy="2087245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357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02</a:t>
                </a:r>
                <a:endParaRPr kumimoji="0" lang="zh-CN" altLang="en-US" sz="1357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5883003" y="2442088"/>
                <a:ext cx="1875717" cy="32750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125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PART TOW</a:t>
                </a:r>
                <a:endParaRPr kumimoji="0" lang="zh-CN" altLang="en-US" sz="212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921020" y="4684369"/>
              <a:ext cx="4330914" cy="414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This is a subtitle fill with blank </a:t>
              </a:r>
              <a:r>
                <a:rPr kumimoji="0" lang="en-US" altLang="zh-CN" sz="105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content.This</a:t>
              </a:r>
              <a:r>
                <a:rPr kumimoji="0" lang="en-US" altLang="zh-CN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DengXian" panose="02010600030101010101" charset="-122"/>
                  <a:cs typeface="+mn-cs"/>
                </a:rPr>
                <a:t> is a subtitle fill with blank content. This is a subtitle fill with blank content.</a:t>
              </a:r>
              <a:endPara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5" name="任意多边形: 形状 24"/>
          <p:cNvSpPr/>
          <p:nvPr/>
        </p:nvSpPr>
        <p:spPr>
          <a:xfrm rot="2170271" flipV="1">
            <a:off x="11530000" y="6158532"/>
            <a:ext cx="884615" cy="465480"/>
          </a:xfrm>
          <a:custGeom>
            <a:avLst/>
            <a:gdLst>
              <a:gd name="connsiteX0" fmla="*/ 102613 w 884615"/>
              <a:gd name="connsiteY0" fmla="*/ 425732 h 465480"/>
              <a:gd name="connsiteX1" fmla="*/ 232740 w 884615"/>
              <a:gd name="connsiteY1" fmla="*/ 465480 h 465480"/>
              <a:gd name="connsiteX2" fmla="*/ 544295 w 884615"/>
              <a:gd name="connsiteY2" fmla="*/ 465480 h 465480"/>
              <a:gd name="connsiteX3" fmla="*/ 884615 w 884615"/>
              <a:gd name="connsiteY3" fmla="*/ 0 h 465480"/>
              <a:gd name="connsiteX4" fmla="*/ 232740 w 884615"/>
              <a:gd name="connsiteY4" fmla="*/ 0 h 465480"/>
              <a:gd name="connsiteX5" fmla="*/ 0 w 884615"/>
              <a:gd name="connsiteY5" fmla="*/ 232740 h 465480"/>
              <a:gd name="connsiteX6" fmla="*/ 102613 w 884615"/>
              <a:gd name="connsiteY6" fmla="*/ 425732 h 46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4615" h="465480">
                <a:moveTo>
                  <a:pt x="102613" y="425732"/>
                </a:moveTo>
                <a:cubicBezTo>
                  <a:pt x="139759" y="450827"/>
                  <a:pt x="184537" y="465480"/>
                  <a:pt x="232740" y="465480"/>
                </a:cubicBezTo>
                <a:lnTo>
                  <a:pt x="544295" y="465480"/>
                </a:lnTo>
                <a:lnTo>
                  <a:pt x="884615" y="0"/>
                </a:lnTo>
                <a:lnTo>
                  <a:pt x="232740" y="0"/>
                </a:lnTo>
                <a:cubicBezTo>
                  <a:pt x="104201" y="0"/>
                  <a:pt x="0" y="104201"/>
                  <a:pt x="0" y="232740"/>
                </a:cubicBezTo>
                <a:cubicBezTo>
                  <a:pt x="0" y="313077"/>
                  <a:pt x="40704" y="383907"/>
                  <a:pt x="102613" y="425732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8" name="任意多边形: 形状 27"/>
          <p:cNvSpPr/>
          <p:nvPr/>
        </p:nvSpPr>
        <p:spPr>
          <a:xfrm rot="2170271" flipV="1">
            <a:off x="11112210" y="6548150"/>
            <a:ext cx="955552" cy="289161"/>
          </a:xfrm>
          <a:custGeom>
            <a:avLst/>
            <a:gdLst>
              <a:gd name="connsiteX0" fmla="*/ 42347 w 955552"/>
              <a:gd name="connsiteY0" fmla="*/ 246814 h 289161"/>
              <a:gd name="connsiteX1" fmla="*/ 144581 w 955552"/>
              <a:gd name="connsiteY1" fmla="*/ 289161 h 289161"/>
              <a:gd name="connsiteX2" fmla="*/ 955552 w 955552"/>
              <a:gd name="connsiteY2" fmla="*/ 289161 h 289161"/>
              <a:gd name="connsiteX3" fmla="*/ 560046 w 955552"/>
              <a:gd name="connsiteY3" fmla="*/ 0 h 289161"/>
              <a:gd name="connsiteX4" fmla="*/ 144581 w 955552"/>
              <a:gd name="connsiteY4" fmla="*/ 0 h 289161"/>
              <a:gd name="connsiteX5" fmla="*/ 0 w 955552"/>
              <a:gd name="connsiteY5" fmla="*/ 144581 h 289161"/>
              <a:gd name="connsiteX6" fmla="*/ 0 w 955552"/>
              <a:gd name="connsiteY6" fmla="*/ 144580 h 289161"/>
              <a:gd name="connsiteX7" fmla="*/ 42347 w 955552"/>
              <a:gd name="connsiteY7" fmla="*/ 246814 h 28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5552" h="289161">
                <a:moveTo>
                  <a:pt x="42347" y="246814"/>
                </a:moveTo>
                <a:cubicBezTo>
                  <a:pt x="68511" y="272978"/>
                  <a:pt x="104656" y="289160"/>
                  <a:pt x="144581" y="289161"/>
                </a:cubicBezTo>
                <a:lnTo>
                  <a:pt x="955552" y="289161"/>
                </a:lnTo>
                <a:lnTo>
                  <a:pt x="560046" y="0"/>
                </a:lnTo>
                <a:lnTo>
                  <a:pt x="144581" y="0"/>
                </a:lnTo>
                <a:cubicBezTo>
                  <a:pt x="64731" y="0"/>
                  <a:pt x="0" y="64731"/>
                  <a:pt x="0" y="144581"/>
                </a:cubicBezTo>
                <a:lnTo>
                  <a:pt x="0" y="144580"/>
                </a:lnTo>
                <a:cubicBezTo>
                  <a:pt x="1" y="184505"/>
                  <a:pt x="16183" y="220650"/>
                  <a:pt x="42347" y="246814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3" name="等腰三角形 42"/>
          <p:cNvSpPr/>
          <p:nvPr/>
        </p:nvSpPr>
        <p:spPr>
          <a:xfrm rot="20102483">
            <a:off x="4513809" y="3410498"/>
            <a:ext cx="327715" cy="338166"/>
          </a:xfrm>
          <a:prstGeom prst="triangl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4" name="乘号 43"/>
          <p:cNvSpPr/>
          <p:nvPr/>
        </p:nvSpPr>
        <p:spPr>
          <a:xfrm>
            <a:off x="3224422" y="5544320"/>
            <a:ext cx="708262" cy="717974"/>
          </a:xfrm>
          <a:prstGeom prst="mathMultiply">
            <a:avLst>
              <a:gd name="adj1" fmla="val 16921"/>
            </a:avLst>
          </a:pr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5" name="圆: 空心 44"/>
          <p:cNvSpPr/>
          <p:nvPr/>
        </p:nvSpPr>
        <p:spPr>
          <a:xfrm>
            <a:off x="5384404" y="3940808"/>
            <a:ext cx="421986" cy="421986"/>
          </a:xfrm>
          <a:prstGeom prst="donut">
            <a:avLst>
              <a:gd name="adj" fmla="val 18658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6" name="菱形 45"/>
          <p:cNvSpPr/>
          <p:nvPr/>
        </p:nvSpPr>
        <p:spPr>
          <a:xfrm rot="3191701">
            <a:off x="4591329" y="4798814"/>
            <a:ext cx="338945" cy="449884"/>
          </a:xfrm>
          <a:prstGeom prst="diamond">
            <a:avLst/>
          </a:prstGeom>
          <a:noFill/>
          <a:ln w="6350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9" name="乘号 48"/>
          <p:cNvSpPr/>
          <p:nvPr/>
        </p:nvSpPr>
        <p:spPr>
          <a:xfrm>
            <a:off x="5829280" y="2273358"/>
            <a:ext cx="634569" cy="643270"/>
          </a:xfrm>
          <a:prstGeom prst="mathMultiply">
            <a:avLst>
              <a:gd name="adj1" fmla="val 1692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5" name="任意多边形: 形状 34"/>
          <p:cNvSpPr/>
          <p:nvPr/>
        </p:nvSpPr>
        <p:spPr>
          <a:xfrm rot="18862065" flipV="1">
            <a:off x="-2093057" y="-1206398"/>
            <a:ext cx="9497806" cy="5963015"/>
          </a:xfrm>
          <a:custGeom>
            <a:avLst/>
            <a:gdLst>
              <a:gd name="connsiteX0" fmla="*/ 4649779 w 9497806"/>
              <a:gd name="connsiteY0" fmla="*/ 5621393 h 5963015"/>
              <a:gd name="connsiteX1" fmla="*/ 9497806 w 9497806"/>
              <a:gd name="connsiteY1" fmla="*/ 665174 h 5963015"/>
              <a:gd name="connsiteX2" fmla="*/ 9333335 w 9497806"/>
              <a:gd name="connsiteY2" fmla="*/ 565255 h 5963015"/>
              <a:gd name="connsiteX3" fmla="*/ 7864009 w 9497806"/>
              <a:gd name="connsiteY3" fmla="*/ 193208 h 5963015"/>
              <a:gd name="connsiteX4" fmla="*/ 5485364 w 9497806"/>
              <a:gd name="connsiteY4" fmla="*/ 1314970 h 5963015"/>
              <a:gd name="connsiteX5" fmla="*/ 5455280 w 9497806"/>
              <a:gd name="connsiteY5" fmla="*/ 1355203 h 5963015"/>
              <a:gd name="connsiteX6" fmla="*/ 5280716 w 9497806"/>
              <a:gd name="connsiteY6" fmla="*/ 1121762 h 5963015"/>
              <a:gd name="connsiteX7" fmla="*/ 2902071 w 9497806"/>
              <a:gd name="connsiteY7" fmla="*/ 0 h 5963015"/>
              <a:gd name="connsiteX8" fmla="*/ 61764 w 9497806"/>
              <a:gd name="connsiteY8" fmla="*/ 1882681 h 5963015"/>
              <a:gd name="connsiteX9" fmla="*/ 0 w 9497806"/>
              <a:gd name="connsiteY9" fmla="*/ 2051435 h 5963015"/>
              <a:gd name="connsiteX10" fmla="*/ 3998874 w 9497806"/>
              <a:gd name="connsiteY10" fmla="*/ 5963015 h 5963015"/>
              <a:gd name="connsiteX11" fmla="*/ 4084624 w 9497806"/>
              <a:gd name="connsiteY11" fmla="*/ 5930117 h 5963015"/>
              <a:gd name="connsiteX12" fmla="*/ 4532136 w 9497806"/>
              <a:gd name="connsiteY12" fmla="*/ 5699333 h 596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497806" h="5963015">
                <a:moveTo>
                  <a:pt x="4649779" y="5621393"/>
                </a:moveTo>
                <a:lnTo>
                  <a:pt x="9497806" y="665174"/>
                </a:lnTo>
                <a:lnTo>
                  <a:pt x="9333335" y="565255"/>
                </a:lnTo>
                <a:cubicBezTo>
                  <a:pt x="8896558" y="327984"/>
                  <a:pt x="8396023" y="193208"/>
                  <a:pt x="7864009" y="193208"/>
                </a:cubicBezTo>
                <a:cubicBezTo>
                  <a:pt x="6906384" y="193208"/>
                  <a:pt x="6050750" y="629883"/>
                  <a:pt x="5485364" y="1314970"/>
                </a:cubicBezTo>
                <a:lnTo>
                  <a:pt x="5455280" y="1355203"/>
                </a:lnTo>
                <a:lnTo>
                  <a:pt x="5280716" y="1121762"/>
                </a:lnTo>
                <a:cubicBezTo>
                  <a:pt x="4715331" y="436674"/>
                  <a:pt x="3859696" y="0"/>
                  <a:pt x="2902071" y="0"/>
                </a:cubicBezTo>
                <a:cubicBezTo>
                  <a:pt x="1625237" y="0"/>
                  <a:pt x="529720" y="776308"/>
                  <a:pt x="61764" y="1882681"/>
                </a:cubicBezTo>
                <a:lnTo>
                  <a:pt x="0" y="2051435"/>
                </a:lnTo>
                <a:lnTo>
                  <a:pt x="3998874" y="5963015"/>
                </a:lnTo>
                <a:lnTo>
                  <a:pt x="4084624" y="5930117"/>
                </a:lnTo>
                <a:cubicBezTo>
                  <a:pt x="4240690" y="5865231"/>
                  <a:pt x="4390274" y="5787890"/>
                  <a:pt x="4532136" y="5699333"/>
                </a:cubicBez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50" name="乘号 49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6" name="任意多边形: 形状 55"/>
          <p:cNvSpPr/>
          <p:nvPr/>
        </p:nvSpPr>
        <p:spPr>
          <a:xfrm flipH="1">
            <a:off x="-2050130" y="-3918805"/>
            <a:ext cx="9292307" cy="9846661"/>
          </a:xfrm>
          <a:custGeom>
            <a:avLst/>
            <a:gdLst>
              <a:gd name="connsiteX0" fmla="*/ 3187044 w 9452598"/>
              <a:gd name="connsiteY0" fmla="*/ 0 h 10016515"/>
              <a:gd name="connsiteX1" fmla="*/ 6374088 w 9452598"/>
              <a:gd name="connsiteY1" fmla="*/ 3187044 h 10016515"/>
              <a:gd name="connsiteX2" fmla="*/ 6357634 w 9452598"/>
              <a:gd name="connsiteY2" fmla="*/ 3512901 h 10016515"/>
              <a:gd name="connsiteX3" fmla="*/ 6340932 w 9452598"/>
              <a:gd name="connsiteY3" fmla="*/ 3644333 h 10016515"/>
              <a:gd name="connsiteX4" fmla="*/ 6429558 w 9452598"/>
              <a:gd name="connsiteY4" fmla="*/ 3646574 h 10016515"/>
              <a:gd name="connsiteX5" fmla="*/ 9452598 w 9452598"/>
              <a:gd name="connsiteY5" fmla="*/ 6829471 h 10016515"/>
              <a:gd name="connsiteX6" fmla="*/ 6265554 w 9452598"/>
              <a:gd name="connsiteY6" fmla="*/ 10016515 h 10016515"/>
              <a:gd name="connsiteX7" fmla="*/ 3078510 w 9452598"/>
              <a:gd name="connsiteY7" fmla="*/ 6829471 h 10016515"/>
              <a:gd name="connsiteX8" fmla="*/ 3094964 w 9452598"/>
              <a:gd name="connsiteY8" fmla="*/ 6503614 h 10016515"/>
              <a:gd name="connsiteX9" fmla="*/ 3111666 w 9452598"/>
              <a:gd name="connsiteY9" fmla="*/ 6372182 h 10016515"/>
              <a:gd name="connsiteX10" fmla="*/ 3023040 w 9452598"/>
              <a:gd name="connsiteY10" fmla="*/ 6369941 h 10016515"/>
              <a:gd name="connsiteX11" fmla="*/ 0 w 9452598"/>
              <a:gd name="connsiteY11" fmla="*/ 3187044 h 10016515"/>
              <a:gd name="connsiteX12" fmla="*/ 3187044 w 9452598"/>
              <a:gd name="connsiteY12" fmla="*/ 0 h 1001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452598" h="10016515">
                <a:moveTo>
                  <a:pt x="3187044" y="0"/>
                </a:moveTo>
                <a:cubicBezTo>
                  <a:pt x="4947200" y="0"/>
                  <a:pt x="6374088" y="1426888"/>
                  <a:pt x="6374088" y="3187044"/>
                </a:cubicBezTo>
                <a:cubicBezTo>
                  <a:pt x="6374088" y="3297054"/>
                  <a:pt x="6368514" y="3405762"/>
                  <a:pt x="6357634" y="3512901"/>
                </a:cubicBezTo>
                <a:lnTo>
                  <a:pt x="6340932" y="3644333"/>
                </a:lnTo>
                <a:lnTo>
                  <a:pt x="6429558" y="3646574"/>
                </a:lnTo>
                <a:cubicBezTo>
                  <a:pt x="8113498" y="3731933"/>
                  <a:pt x="9452598" y="5124320"/>
                  <a:pt x="9452598" y="6829471"/>
                </a:cubicBezTo>
                <a:cubicBezTo>
                  <a:pt x="9452598" y="8589627"/>
                  <a:pt x="8025710" y="10016515"/>
                  <a:pt x="6265554" y="10016515"/>
                </a:cubicBezTo>
                <a:cubicBezTo>
                  <a:pt x="4505398" y="10016515"/>
                  <a:pt x="3078510" y="8589627"/>
                  <a:pt x="3078510" y="6829471"/>
                </a:cubicBezTo>
                <a:cubicBezTo>
                  <a:pt x="3078510" y="6719461"/>
                  <a:pt x="3084084" y="6610753"/>
                  <a:pt x="3094964" y="6503614"/>
                </a:cubicBezTo>
                <a:lnTo>
                  <a:pt x="3111666" y="6372182"/>
                </a:lnTo>
                <a:lnTo>
                  <a:pt x="3023040" y="6369941"/>
                </a:lnTo>
                <a:cubicBezTo>
                  <a:pt x="1339102" y="6284582"/>
                  <a:pt x="0" y="4892195"/>
                  <a:pt x="0" y="3187044"/>
                </a:cubicBezTo>
                <a:cubicBezTo>
                  <a:pt x="0" y="1426888"/>
                  <a:pt x="1426888" y="0"/>
                  <a:pt x="3187044" y="0"/>
                </a:cubicBezTo>
                <a:close/>
              </a:path>
            </a:pathLst>
          </a:custGeom>
          <a:blipFill dpi="0" rotWithShape="0">
            <a:blip r:embed="rId3"/>
            <a:srcRect/>
            <a:stretch>
              <a:fillRect l="-2522" t="30667" r="2522" b="-5096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4000803" y="2124170"/>
            <a:ext cx="680211" cy="680211"/>
            <a:chOff x="-2437319" y="2435890"/>
            <a:chExt cx="680211" cy="680211"/>
          </a:xfrm>
        </p:grpSpPr>
        <p:sp>
          <p:nvSpPr>
            <p:cNvPr id="18" name="椭圆 17"/>
            <p:cNvSpPr/>
            <p:nvPr/>
          </p:nvSpPr>
          <p:spPr>
            <a:xfrm>
              <a:off x="-2437319" y="2435890"/>
              <a:ext cx="680211" cy="680211"/>
            </a:xfrm>
            <a:prstGeom prst="ellipse">
              <a:avLst/>
            </a:prstGeom>
            <a:solidFill>
              <a:srgbClr val="D2A99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7154" tIns="33576" rIns="67154" bIns="33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2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-2388387" y="2629077"/>
              <a:ext cx="609876" cy="291465"/>
            </a:xfrm>
            <a:prstGeom prst="rect">
              <a:avLst/>
            </a:prstGeom>
            <a:noFill/>
            <a:effectLst/>
          </p:spPr>
          <p:txBody>
            <a:bodyPr wrap="square" lIns="67154" tIns="33576" rIns="67154" bIns="33576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7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TOW</a:t>
              </a:r>
              <a:endParaRPr kumimoji="0" lang="zh-CN" altLang="en-US" sz="14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图片 215"/>
          <p:cNvPicPr>
            <a:picLocks noChangeAspect="1"/>
          </p:cNvPicPr>
          <p:nvPr/>
        </p:nvPicPr>
        <p:blipFill>
          <a:blip r:embed="rId1"/>
          <a:srcRect l="1571" r="39657" b="68554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  <p:sp>
        <p:nvSpPr>
          <p:cNvPr id="205" name="任意多边形: 形状 204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06" name="任意多边形: 形状 205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213" name="图片 212"/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796288" y="117510"/>
            <a:ext cx="1510457" cy="630817"/>
            <a:chOff x="-653254" y="177991"/>
            <a:chExt cx="1510457" cy="630817"/>
          </a:xfrm>
        </p:grpSpPr>
        <p:sp>
          <p:nvSpPr>
            <p:cNvPr id="31" name="矩形: 圆角 30"/>
            <p:cNvSpPr/>
            <p:nvPr/>
          </p:nvSpPr>
          <p:spPr>
            <a:xfrm rot="13189061">
              <a:off x="-218663" y="530500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2" name="矩形: 圆角 31"/>
            <p:cNvSpPr/>
            <p:nvPr/>
          </p:nvSpPr>
          <p:spPr>
            <a:xfrm rot="13189061">
              <a:off x="-535657" y="177991"/>
              <a:ext cx="1205616" cy="134504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3" name="矩形: 圆角 32"/>
            <p:cNvSpPr/>
            <p:nvPr/>
          </p:nvSpPr>
          <p:spPr>
            <a:xfrm rot="13189061">
              <a:off x="83353" y="704858"/>
              <a:ext cx="575692" cy="103950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 rot="13189061">
              <a:off x="-653254" y="468769"/>
              <a:ext cx="1205616" cy="13450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29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5" name="矩形: 圆角 34"/>
            <p:cNvSpPr/>
            <p:nvPr/>
          </p:nvSpPr>
          <p:spPr>
            <a:xfrm rot="13189061">
              <a:off x="-249371" y="373122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20000">
                  <a:schemeClr val="accent1">
                    <a:alpha val="36000"/>
                  </a:schemeClr>
                </a:gs>
                <a:gs pos="24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 rot="13189061">
              <a:off x="-213682" y="672683"/>
              <a:ext cx="575692" cy="109129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" name="椭圆 1"/>
          <p:cNvSpPr/>
          <p:nvPr/>
        </p:nvSpPr>
        <p:spPr>
          <a:xfrm>
            <a:off x="3228071" y="938476"/>
            <a:ext cx="76682" cy="76682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80" name="组合 579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581" name="椭圆 580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2" name="椭圆 581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200" name="组合 199"/>
          <p:cNvGrpSpPr/>
          <p:nvPr/>
        </p:nvGrpSpPr>
        <p:grpSpPr>
          <a:xfrm>
            <a:off x="7389330" y="2489983"/>
            <a:ext cx="3671524" cy="727222"/>
            <a:chOff x="750712" y="1293733"/>
            <a:chExt cx="3671524" cy="727222"/>
          </a:xfrm>
        </p:grpSpPr>
        <p:cxnSp>
          <p:nvCxnSpPr>
            <p:cNvPr id="201" name="直接连接符 200"/>
            <p:cNvCxnSpPr/>
            <p:nvPr/>
          </p:nvCxnSpPr>
          <p:spPr>
            <a:xfrm>
              <a:off x="750712" y="1748808"/>
              <a:ext cx="829034" cy="0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2" name="组合 201"/>
            <p:cNvGrpSpPr/>
            <p:nvPr/>
          </p:nvGrpSpPr>
          <p:grpSpPr>
            <a:xfrm>
              <a:off x="1658716" y="1293733"/>
              <a:ext cx="2763520" cy="727222"/>
              <a:chOff x="-1091071" y="1374835"/>
              <a:chExt cx="2763520" cy="727222"/>
            </a:xfrm>
          </p:grpSpPr>
          <p:sp>
            <p:nvSpPr>
              <p:cNvPr id="203" name="文本框 202"/>
              <p:cNvSpPr txBox="1"/>
              <p:nvPr/>
            </p:nvSpPr>
            <p:spPr>
              <a:xfrm>
                <a:off x="-1091070" y="1374835"/>
                <a:ext cx="1978386" cy="30734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2A991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+mn-cs"/>
                  </a:rPr>
                  <a:t>簡單小標題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endParaRPr>
              </a:p>
            </p:txBody>
          </p:sp>
          <p:sp>
            <p:nvSpPr>
              <p:cNvPr id="204" name="文本框 203"/>
              <p:cNvSpPr txBox="1"/>
              <p:nvPr/>
            </p:nvSpPr>
            <p:spPr>
              <a:xfrm>
                <a:off x="-1091071" y="1733122"/>
                <a:ext cx="2763520" cy="368935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推薦使用思源黑體作為被套範本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的標準字體搭配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</p:grpSp>
      <p:grpSp>
        <p:nvGrpSpPr>
          <p:cNvPr id="195" name="组合 194"/>
          <p:cNvGrpSpPr/>
          <p:nvPr/>
        </p:nvGrpSpPr>
        <p:grpSpPr>
          <a:xfrm>
            <a:off x="2352170" y="5343986"/>
            <a:ext cx="2987045" cy="727222"/>
            <a:chOff x="1658716" y="1293733"/>
            <a:chExt cx="2987045" cy="727222"/>
          </a:xfrm>
        </p:grpSpPr>
        <p:cxnSp>
          <p:nvCxnSpPr>
            <p:cNvPr id="196" name="直接连接符 195"/>
            <p:cNvCxnSpPr/>
            <p:nvPr/>
          </p:nvCxnSpPr>
          <p:spPr>
            <a:xfrm>
              <a:off x="3816727" y="1748808"/>
              <a:ext cx="829034" cy="0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7" name="组合 196"/>
            <p:cNvGrpSpPr/>
            <p:nvPr/>
          </p:nvGrpSpPr>
          <p:grpSpPr>
            <a:xfrm>
              <a:off x="1658716" y="1293733"/>
              <a:ext cx="2763520" cy="727222"/>
              <a:chOff x="-1091071" y="1374835"/>
              <a:chExt cx="2763520" cy="727222"/>
            </a:xfrm>
          </p:grpSpPr>
          <p:sp>
            <p:nvSpPr>
              <p:cNvPr id="198" name="文本框 197"/>
              <p:cNvSpPr txBox="1"/>
              <p:nvPr/>
            </p:nvSpPr>
            <p:spPr>
              <a:xfrm>
                <a:off x="-1091070" y="1374835"/>
                <a:ext cx="1978386" cy="30734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2A991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+mn-cs"/>
                  </a:rPr>
                  <a:t>簡單小標題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endParaRPr>
              </a:p>
            </p:txBody>
          </p:sp>
          <p:sp>
            <p:nvSpPr>
              <p:cNvPr id="199" name="文本框 198"/>
              <p:cNvSpPr txBox="1"/>
              <p:nvPr/>
            </p:nvSpPr>
            <p:spPr>
              <a:xfrm>
                <a:off x="-1091071" y="1733122"/>
                <a:ext cx="2763520" cy="368935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推薦使用思源黑體作為被套範本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的標準字體搭配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</p:grpSp>
      <p:grpSp>
        <p:nvGrpSpPr>
          <p:cNvPr id="143" name="组合 142"/>
          <p:cNvGrpSpPr/>
          <p:nvPr/>
        </p:nvGrpSpPr>
        <p:grpSpPr>
          <a:xfrm>
            <a:off x="6974813" y="4422138"/>
            <a:ext cx="3671524" cy="727222"/>
            <a:chOff x="750712" y="1293733"/>
            <a:chExt cx="3671524" cy="727222"/>
          </a:xfrm>
        </p:grpSpPr>
        <p:cxnSp>
          <p:nvCxnSpPr>
            <p:cNvPr id="145" name="直接连接符 144"/>
            <p:cNvCxnSpPr/>
            <p:nvPr/>
          </p:nvCxnSpPr>
          <p:spPr>
            <a:xfrm>
              <a:off x="750712" y="1748808"/>
              <a:ext cx="829034" cy="0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6" name="组合 145"/>
            <p:cNvGrpSpPr/>
            <p:nvPr/>
          </p:nvGrpSpPr>
          <p:grpSpPr>
            <a:xfrm>
              <a:off x="1658716" y="1293733"/>
              <a:ext cx="2763520" cy="727222"/>
              <a:chOff x="-1091071" y="1374835"/>
              <a:chExt cx="2763520" cy="727222"/>
            </a:xfrm>
          </p:grpSpPr>
          <p:sp>
            <p:nvSpPr>
              <p:cNvPr id="147" name="文本框 146"/>
              <p:cNvSpPr txBox="1"/>
              <p:nvPr/>
            </p:nvSpPr>
            <p:spPr>
              <a:xfrm>
                <a:off x="-1091070" y="1374835"/>
                <a:ext cx="1978386" cy="30734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2A991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+mn-cs"/>
                  </a:rPr>
                  <a:t>簡單小標題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endParaRPr>
              </a:p>
            </p:txBody>
          </p:sp>
          <p:sp>
            <p:nvSpPr>
              <p:cNvPr id="148" name="文本框 147"/>
              <p:cNvSpPr txBox="1"/>
              <p:nvPr/>
            </p:nvSpPr>
            <p:spPr>
              <a:xfrm>
                <a:off x="-1091071" y="1733122"/>
                <a:ext cx="2763520" cy="368935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推薦使用思源黑體作為被套範本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的標準字體搭配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</p:grpSp>
      <p:grpSp>
        <p:nvGrpSpPr>
          <p:cNvPr id="138" name="组合 137"/>
          <p:cNvGrpSpPr/>
          <p:nvPr/>
        </p:nvGrpSpPr>
        <p:grpSpPr>
          <a:xfrm>
            <a:off x="1861604" y="3456663"/>
            <a:ext cx="2987045" cy="727222"/>
            <a:chOff x="1658716" y="1293733"/>
            <a:chExt cx="2987045" cy="727222"/>
          </a:xfrm>
        </p:grpSpPr>
        <p:cxnSp>
          <p:nvCxnSpPr>
            <p:cNvPr id="139" name="直接连接符 138"/>
            <p:cNvCxnSpPr/>
            <p:nvPr/>
          </p:nvCxnSpPr>
          <p:spPr>
            <a:xfrm>
              <a:off x="3816727" y="1748808"/>
              <a:ext cx="829034" cy="0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0" name="组合 139"/>
            <p:cNvGrpSpPr/>
            <p:nvPr/>
          </p:nvGrpSpPr>
          <p:grpSpPr>
            <a:xfrm>
              <a:off x="1658716" y="1293733"/>
              <a:ext cx="2763520" cy="727222"/>
              <a:chOff x="-1091071" y="1374835"/>
              <a:chExt cx="2763520" cy="727222"/>
            </a:xfrm>
          </p:grpSpPr>
          <p:sp>
            <p:nvSpPr>
              <p:cNvPr id="141" name="文本框 140"/>
              <p:cNvSpPr txBox="1"/>
              <p:nvPr/>
            </p:nvSpPr>
            <p:spPr>
              <a:xfrm>
                <a:off x="-1091070" y="1374835"/>
                <a:ext cx="1978386" cy="30734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2A991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+mn-cs"/>
                  </a:rPr>
                  <a:t>簡單小標題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endParaRPr>
              </a:p>
            </p:txBody>
          </p:sp>
          <p:sp>
            <p:nvSpPr>
              <p:cNvPr id="142" name="文本框 141"/>
              <p:cNvSpPr txBox="1"/>
              <p:nvPr/>
            </p:nvSpPr>
            <p:spPr>
              <a:xfrm>
                <a:off x="-1091071" y="1733122"/>
                <a:ext cx="2763520" cy="368935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推薦使用思源黑體作為被套範本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的標準字體搭配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</p:grpSp>
      <p:grpSp>
        <p:nvGrpSpPr>
          <p:cNvPr id="21" name="组合 20"/>
          <p:cNvGrpSpPr/>
          <p:nvPr/>
        </p:nvGrpSpPr>
        <p:grpSpPr>
          <a:xfrm>
            <a:off x="1548381" y="1488033"/>
            <a:ext cx="2987045" cy="727222"/>
            <a:chOff x="1658716" y="1293733"/>
            <a:chExt cx="2987045" cy="727222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3816727" y="1748808"/>
              <a:ext cx="829034" cy="0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5" name="组合 134"/>
            <p:cNvGrpSpPr/>
            <p:nvPr/>
          </p:nvGrpSpPr>
          <p:grpSpPr>
            <a:xfrm>
              <a:off x="1658716" y="1293733"/>
              <a:ext cx="2763520" cy="727222"/>
              <a:chOff x="-1091071" y="1374835"/>
              <a:chExt cx="2763520" cy="727222"/>
            </a:xfrm>
          </p:grpSpPr>
          <p:sp>
            <p:nvSpPr>
              <p:cNvPr id="136" name="文本框 135"/>
              <p:cNvSpPr txBox="1"/>
              <p:nvPr/>
            </p:nvSpPr>
            <p:spPr>
              <a:xfrm>
                <a:off x="-1091070" y="1374835"/>
                <a:ext cx="1978386" cy="307340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2A991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+mn-cs"/>
                  </a:rPr>
                  <a:t>簡單小標題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endParaRPr>
              </a:p>
            </p:txBody>
          </p:sp>
          <p:sp>
            <p:nvSpPr>
              <p:cNvPr id="137" name="文本框 136"/>
              <p:cNvSpPr txBox="1"/>
              <p:nvPr/>
            </p:nvSpPr>
            <p:spPr>
              <a:xfrm>
                <a:off x="-1091071" y="1733122"/>
                <a:ext cx="2763520" cy="368935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推薦使用思源黑體作為被套範本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pitchFamily="34" charset="-122"/>
                    <a:ea typeface="思源黑体 CN Regular" panose="020B0500000000000000" pitchFamily="34" charset="-122"/>
                    <a:cs typeface="+mn-cs"/>
                  </a:rPr>
                  <a:t>的標準字體搭配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endParaRPr>
              </a:p>
            </p:txBody>
          </p:sp>
        </p:grpSp>
      </p:grpSp>
      <p:sp>
        <p:nvSpPr>
          <p:cNvPr id="124" name="任意多边形: 形状 123"/>
          <p:cNvSpPr/>
          <p:nvPr/>
        </p:nvSpPr>
        <p:spPr>
          <a:xfrm>
            <a:off x="5254211" y="2606122"/>
            <a:ext cx="2328680" cy="584260"/>
          </a:xfrm>
          <a:custGeom>
            <a:avLst/>
            <a:gdLst>
              <a:gd name="connsiteX0" fmla="*/ 10055 w 2328680"/>
              <a:gd name="connsiteY0" fmla="*/ 0 h 584260"/>
              <a:gd name="connsiteX1" fmla="*/ 2036550 w 2328680"/>
              <a:gd name="connsiteY1" fmla="*/ 0 h 584260"/>
              <a:gd name="connsiteX2" fmla="*/ 2328680 w 2328680"/>
              <a:gd name="connsiteY2" fmla="*/ 292130 h 584260"/>
              <a:gd name="connsiteX3" fmla="*/ 2328679 w 2328680"/>
              <a:gd name="connsiteY3" fmla="*/ 292130 h 584260"/>
              <a:gd name="connsiteX4" fmla="*/ 2036549 w 2328680"/>
              <a:gd name="connsiteY4" fmla="*/ 584260 h 584260"/>
              <a:gd name="connsiteX5" fmla="*/ 10055 w 2328680"/>
              <a:gd name="connsiteY5" fmla="*/ 584259 h 584260"/>
              <a:gd name="connsiteX6" fmla="*/ 5 w 2328680"/>
              <a:gd name="connsiteY6" fmla="*/ 583246 h 584260"/>
              <a:gd name="connsiteX7" fmla="*/ 48819 w 2328680"/>
              <a:gd name="connsiteY7" fmla="*/ 578325 h 584260"/>
              <a:gd name="connsiteX8" fmla="*/ 282074 w 2328680"/>
              <a:gd name="connsiteY8" fmla="*/ 292130 h 584260"/>
              <a:gd name="connsiteX9" fmla="*/ 282075 w 2328680"/>
              <a:gd name="connsiteY9" fmla="*/ 292130 h 584260"/>
              <a:gd name="connsiteX10" fmla="*/ 48820 w 2328680"/>
              <a:gd name="connsiteY10" fmla="*/ 5935 h 584260"/>
              <a:gd name="connsiteX11" fmla="*/ 0 w 2328680"/>
              <a:gd name="connsiteY11" fmla="*/ 1014 h 584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28680" h="584260">
                <a:moveTo>
                  <a:pt x="10055" y="0"/>
                </a:moveTo>
                <a:lnTo>
                  <a:pt x="2036550" y="0"/>
                </a:lnTo>
                <a:cubicBezTo>
                  <a:pt x="2197889" y="0"/>
                  <a:pt x="2328680" y="130791"/>
                  <a:pt x="2328680" y="292130"/>
                </a:cubicBezTo>
                <a:lnTo>
                  <a:pt x="2328679" y="292130"/>
                </a:lnTo>
                <a:cubicBezTo>
                  <a:pt x="2328679" y="453469"/>
                  <a:pt x="2197888" y="584260"/>
                  <a:pt x="2036549" y="584260"/>
                </a:cubicBezTo>
                <a:lnTo>
                  <a:pt x="10055" y="584259"/>
                </a:lnTo>
                <a:lnTo>
                  <a:pt x="5" y="583246"/>
                </a:lnTo>
                <a:lnTo>
                  <a:pt x="48819" y="578325"/>
                </a:lnTo>
                <a:cubicBezTo>
                  <a:pt x="181937" y="551085"/>
                  <a:pt x="282074" y="433302"/>
                  <a:pt x="282074" y="292130"/>
                </a:cubicBezTo>
                <a:lnTo>
                  <a:pt x="282075" y="292130"/>
                </a:lnTo>
                <a:cubicBezTo>
                  <a:pt x="282075" y="150958"/>
                  <a:pt x="181938" y="33175"/>
                  <a:pt x="48820" y="5935"/>
                </a:cubicBezTo>
                <a:lnTo>
                  <a:pt x="0" y="1014"/>
                </a:ln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25" name="任意多边形: 形状 124"/>
          <p:cNvSpPr/>
          <p:nvPr/>
        </p:nvSpPr>
        <p:spPr>
          <a:xfrm flipH="1">
            <a:off x="4488542" y="1632602"/>
            <a:ext cx="2328680" cy="584260"/>
          </a:xfrm>
          <a:custGeom>
            <a:avLst/>
            <a:gdLst>
              <a:gd name="connsiteX0" fmla="*/ 10055 w 2328680"/>
              <a:gd name="connsiteY0" fmla="*/ 0 h 584260"/>
              <a:gd name="connsiteX1" fmla="*/ 2036550 w 2328680"/>
              <a:gd name="connsiteY1" fmla="*/ 0 h 584260"/>
              <a:gd name="connsiteX2" fmla="*/ 2328680 w 2328680"/>
              <a:gd name="connsiteY2" fmla="*/ 292130 h 584260"/>
              <a:gd name="connsiteX3" fmla="*/ 2328679 w 2328680"/>
              <a:gd name="connsiteY3" fmla="*/ 292130 h 584260"/>
              <a:gd name="connsiteX4" fmla="*/ 2036549 w 2328680"/>
              <a:gd name="connsiteY4" fmla="*/ 584260 h 584260"/>
              <a:gd name="connsiteX5" fmla="*/ 10055 w 2328680"/>
              <a:gd name="connsiteY5" fmla="*/ 584259 h 584260"/>
              <a:gd name="connsiteX6" fmla="*/ 5 w 2328680"/>
              <a:gd name="connsiteY6" fmla="*/ 583246 h 584260"/>
              <a:gd name="connsiteX7" fmla="*/ 48819 w 2328680"/>
              <a:gd name="connsiteY7" fmla="*/ 578325 h 584260"/>
              <a:gd name="connsiteX8" fmla="*/ 282074 w 2328680"/>
              <a:gd name="connsiteY8" fmla="*/ 292130 h 584260"/>
              <a:gd name="connsiteX9" fmla="*/ 282075 w 2328680"/>
              <a:gd name="connsiteY9" fmla="*/ 292130 h 584260"/>
              <a:gd name="connsiteX10" fmla="*/ 48820 w 2328680"/>
              <a:gd name="connsiteY10" fmla="*/ 5935 h 584260"/>
              <a:gd name="connsiteX11" fmla="*/ 0 w 2328680"/>
              <a:gd name="connsiteY11" fmla="*/ 1014 h 584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28680" h="584260">
                <a:moveTo>
                  <a:pt x="10055" y="0"/>
                </a:moveTo>
                <a:lnTo>
                  <a:pt x="2036550" y="0"/>
                </a:lnTo>
                <a:cubicBezTo>
                  <a:pt x="2197889" y="0"/>
                  <a:pt x="2328680" y="130791"/>
                  <a:pt x="2328680" y="292130"/>
                </a:cubicBezTo>
                <a:lnTo>
                  <a:pt x="2328679" y="292130"/>
                </a:lnTo>
                <a:cubicBezTo>
                  <a:pt x="2328679" y="453469"/>
                  <a:pt x="2197888" y="584260"/>
                  <a:pt x="2036549" y="584260"/>
                </a:cubicBezTo>
                <a:lnTo>
                  <a:pt x="10055" y="584259"/>
                </a:lnTo>
                <a:lnTo>
                  <a:pt x="5" y="583246"/>
                </a:lnTo>
                <a:lnTo>
                  <a:pt x="48819" y="578325"/>
                </a:lnTo>
                <a:cubicBezTo>
                  <a:pt x="181937" y="551085"/>
                  <a:pt x="282074" y="433302"/>
                  <a:pt x="282074" y="292130"/>
                </a:cubicBezTo>
                <a:lnTo>
                  <a:pt x="282075" y="292130"/>
                </a:lnTo>
                <a:cubicBezTo>
                  <a:pt x="282075" y="150958"/>
                  <a:pt x="181938" y="33175"/>
                  <a:pt x="48820" y="5935"/>
                </a:cubicBezTo>
                <a:lnTo>
                  <a:pt x="0" y="1014"/>
                </a:ln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26" name="任意多边形: 形状 125"/>
          <p:cNvSpPr/>
          <p:nvPr/>
        </p:nvSpPr>
        <p:spPr>
          <a:xfrm>
            <a:off x="5386751" y="4553162"/>
            <a:ext cx="1702653" cy="584260"/>
          </a:xfrm>
          <a:custGeom>
            <a:avLst/>
            <a:gdLst>
              <a:gd name="connsiteX0" fmla="*/ 10055 w 2328680"/>
              <a:gd name="connsiteY0" fmla="*/ 0 h 584260"/>
              <a:gd name="connsiteX1" fmla="*/ 2036550 w 2328680"/>
              <a:gd name="connsiteY1" fmla="*/ 0 h 584260"/>
              <a:gd name="connsiteX2" fmla="*/ 2328680 w 2328680"/>
              <a:gd name="connsiteY2" fmla="*/ 292130 h 584260"/>
              <a:gd name="connsiteX3" fmla="*/ 2328679 w 2328680"/>
              <a:gd name="connsiteY3" fmla="*/ 292130 h 584260"/>
              <a:gd name="connsiteX4" fmla="*/ 2036549 w 2328680"/>
              <a:gd name="connsiteY4" fmla="*/ 584260 h 584260"/>
              <a:gd name="connsiteX5" fmla="*/ 10055 w 2328680"/>
              <a:gd name="connsiteY5" fmla="*/ 584259 h 584260"/>
              <a:gd name="connsiteX6" fmla="*/ 5 w 2328680"/>
              <a:gd name="connsiteY6" fmla="*/ 583246 h 584260"/>
              <a:gd name="connsiteX7" fmla="*/ 48819 w 2328680"/>
              <a:gd name="connsiteY7" fmla="*/ 578325 h 584260"/>
              <a:gd name="connsiteX8" fmla="*/ 282074 w 2328680"/>
              <a:gd name="connsiteY8" fmla="*/ 292130 h 584260"/>
              <a:gd name="connsiteX9" fmla="*/ 282075 w 2328680"/>
              <a:gd name="connsiteY9" fmla="*/ 292130 h 584260"/>
              <a:gd name="connsiteX10" fmla="*/ 48820 w 2328680"/>
              <a:gd name="connsiteY10" fmla="*/ 5935 h 584260"/>
              <a:gd name="connsiteX11" fmla="*/ 0 w 2328680"/>
              <a:gd name="connsiteY11" fmla="*/ 1014 h 584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28680" h="584260">
                <a:moveTo>
                  <a:pt x="10055" y="0"/>
                </a:moveTo>
                <a:lnTo>
                  <a:pt x="2036550" y="0"/>
                </a:lnTo>
                <a:cubicBezTo>
                  <a:pt x="2197889" y="0"/>
                  <a:pt x="2328680" y="130791"/>
                  <a:pt x="2328680" y="292130"/>
                </a:cubicBezTo>
                <a:lnTo>
                  <a:pt x="2328679" y="292130"/>
                </a:lnTo>
                <a:cubicBezTo>
                  <a:pt x="2328679" y="453469"/>
                  <a:pt x="2197888" y="584260"/>
                  <a:pt x="2036549" y="584260"/>
                </a:cubicBezTo>
                <a:lnTo>
                  <a:pt x="10055" y="584259"/>
                </a:lnTo>
                <a:lnTo>
                  <a:pt x="5" y="583246"/>
                </a:lnTo>
                <a:lnTo>
                  <a:pt x="48819" y="578325"/>
                </a:lnTo>
                <a:cubicBezTo>
                  <a:pt x="181937" y="551085"/>
                  <a:pt x="282074" y="433302"/>
                  <a:pt x="282074" y="292130"/>
                </a:cubicBezTo>
                <a:lnTo>
                  <a:pt x="282075" y="292130"/>
                </a:lnTo>
                <a:cubicBezTo>
                  <a:pt x="282075" y="150958"/>
                  <a:pt x="181938" y="33175"/>
                  <a:pt x="48820" y="5935"/>
                </a:cubicBezTo>
                <a:lnTo>
                  <a:pt x="0" y="1014"/>
                </a:ln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27" name="任意多边形: 形状 126"/>
          <p:cNvSpPr/>
          <p:nvPr/>
        </p:nvSpPr>
        <p:spPr>
          <a:xfrm flipH="1">
            <a:off x="4769301" y="3579642"/>
            <a:ext cx="2008527" cy="584260"/>
          </a:xfrm>
          <a:custGeom>
            <a:avLst/>
            <a:gdLst>
              <a:gd name="connsiteX0" fmla="*/ 10055 w 2328680"/>
              <a:gd name="connsiteY0" fmla="*/ 0 h 584260"/>
              <a:gd name="connsiteX1" fmla="*/ 2036550 w 2328680"/>
              <a:gd name="connsiteY1" fmla="*/ 0 h 584260"/>
              <a:gd name="connsiteX2" fmla="*/ 2328680 w 2328680"/>
              <a:gd name="connsiteY2" fmla="*/ 292130 h 584260"/>
              <a:gd name="connsiteX3" fmla="*/ 2328679 w 2328680"/>
              <a:gd name="connsiteY3" fmla="*/ 292130 h 584260"/>
              <a:gd name="connsiteX4" fmla="*/ 2036549 w 2328680"/>
              <a:gd name="connsiteY4" fmla="*/ 584260 h 584260"/>
              <a:gd name="connsiteX5" fmla="*/ 10055 w 2328680"/>
              <a:gd name="connsiteY5" fmla="*/ 584259 h 584260"/>
              <a:gd name="connsiteX6" fmla="*/ 5 w 2328680"/>
              <a:gd name="connsiteY6" fmla="*/ 583246 h 584260"/>
              <a:gd name="connsiteX7" fmla="*/ 48819 w 2328680"/>
              <a:gd name="connsiteY7" fmla="*/ 578325 h 584260"/>
              <a:gd name="connsiteX8" fmla="*/ 282074 w 2328680"/>
              <a:gd name="connsiteY8" fmla="*/ 292130 h 584260"/>
              <a:gd name="connsiteX9" fmla="*/ 282075 w 2328680"/>
              <a:gd name="connsiteY9" fmla="*/ 292130 h 584260"/>
              <a:gd name="connsiteX10" fmla="*/ 48820 w 2328680"/>
              <a:gd name="connsiteY10" fmla="*/ 5935 h 584260"/>
              <a:gd name="connsiteX11" fmla="*/ 0 w 2328680"/>
              <a:gd name="connsiteY11" fmla="*/ 1014 h 584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28680" h="584260">
                <a:moveTo>
                  <a:pt x="10055" y="0"/>
                </a:moveTo>
                <a:lnTo>
                  <a:pt x="2036550" y="0"/>
                </a:lnTo>
                <a:cubicBezTo>
                  <a:pt x="2197889" y="0"/>
                  <a:pt x="2328680" y="130791"/>
                  <a:pt x="2328680" y="292130"/>
                </a:cubicBezTo>
                <a:lnTo>
                  <a:pt x="2328679" y="292130"/>
                </a:lnTo>
                <a:cubicBezTo>
                  <a:pt x="2328679" y="453469"/>
                  <a:pt x="2197888" y="584260"/>
                  <a:pt x="2036549" y="584260"/>
                </a:cubicBezTo>
                <a:lnTo>
                  <a:pt x="10055" y="584259"/>
                </a:lnTo>
                <a:lnTo>
                  <a:pt x="5" y="583246"/>
                </a:lnTo>
                <a:lnTo>
                  <a:pt x="48819" y="578325"/>
                </a:lnTo>
                <a:cubicBezTo>
                  <a:pt x="181937" y="551085"/>
                  <a:pt x="282074" y="433302"/>
                  <a:pt x="282074" y="292130"/>
                </a:cubicBezTo>
                <a:lnTo>
                  <a:pt x="282075" y="292130"/>
                </a:lnTo>
                <a:cubicBezTo>
                  <a:pt x="282075" y="150958"/>
                  <a:pt x="181938" y="33175"/>
                  <a:pt x="48820" y="5935"/>
                </a:cubicBezTo>
                <a:lnTo>
                  <a:pt x="0" y="1014"/>
                </a:ln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28" name="任意多边形: 形状 127"/>
          <p:cNvSpPr/>
          <p:nvPr/>
        </p:nvSpPr>
        <p:spPr>
          <a:xfrm flipH="1">
            <a:off x="5210454" y="5526683"/>
            <a:ext cx="1456646" cy="584260"/>
          </a:xfrm>
          <a:custGeom>
            <a:avLst/>
            <a:gdLst>
              <a:gd name="connsiteX0" fmla="*/ 10055 w 2328680"/>
              <a:gd name="connsiteY0" fmla="*/ 0 h 584260"/>
              <a:gd name="connsiteX1" fmla="*/ 2036550 w 2328680"/>
              <a:gd name="connsiteY1" fmla="*/ 0 h 584260"/>
              <a:gd name="connsiteX2" fmla="*/ 2328680 w 2328680"/>
              <a:gd name="connsiteY2" fmla="*/ 292130 h 584260"/>
              <a:gd name="connsiteX3" fmla="*/ 2328679 w 2328680"/>
              <a:gd name="connsiteY3" fmla="*/ 292130 h 584260"/>
              <a:gd name="connsiteX4" fmla="*/ 2036549 w 2328680"/>
              <a:gd name="connsiteY4" fmla="*/ 584260 h 584260"/>
              <a:gd name="connsiteX5" fmla="*/ 10055 w 2328680"/>
              <a:gd name="connsiteY5" fmla="*/ 584259 h 584260"/>
              <a:gd name="connsiteX6" fmla="*/ 5 w 2328680"/>
              <a:gd name="connsiteY6" fmla="*/ 583246 h 584260"/>
              <a:gd name="connsiteX7" fmla="*/ 48819 w 2328680"/>
              <a:gd name="connsiteY7" fmla="*/ 578325 h 584260"/>
              <a:gd name="connsiteX8" fmla="*/ 282074 w 2328680"/>
              <a:gd name="connsiteY8" fmla="*/ 292130 h 584260"/>
              <a:gd name="connsiteX9" fmla="*/ 282075 w 2328680"/>
              <a:gd name="connsiteY9" fmla="*/ 292130 h 584260"/>
              <a:gd name="connsiteX10" fmla="*/ 48820 w 2328680"/>
              <a:gd name="connsiteY10" fmla="*/ 5935 h 584260"/>
              <a:gd name="connsiteX11" fmla="*/ 0 w 2328680"/>
              <a:gd name="connsiteY11" fmla="*/ 1014 h 584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28680" h="584260">
                <a:moveTo>
                  <a:pt x="10055" y="0"/>
                </a:moveTo>
                <a:lnTo>
                  <a:pt x="2036550" y="0"/>
                </a:lnTo>
                <a:cubicBezTo>
                  <a:pt x="2197889" y="0"/>
                  <a:pt x="2328680" y="130791"/>
                  <a:pt x="2328680" y="292130"/>
                </a:cubicBezTo>
                <a:lnTo>
                  <a:pt x="2328679" y="292130"/>
                </a:lnTo>
                <a:cubicBezTo>
                  <a:pt x="2328679" y="453469"/>
                  <a:pt x="2197888" y="584260"/>
                  <a:pt x="2036549" y="584260"/>
                </a:cubicBezTo>
                <a:lnTo>
                  <a:pt x="10055" y="584259"/>
                </a:lnTo>
                <a:lnTo>
                  <a:pt x="5" y="583246"/>
                </a:lnTo>
                <a:lnTo>
                  <a:pt x="48819" y="578325"/>
                </a:lnTo>
                <a:cubicBezTo>
                  <a:pt x="181937" y="551085"/>
                  <a:pt x="282074" y="433302"/>
                  <a:pt x="282074" y="292130"/>
                </a:cubicBezTo>
                <a:lnTo>
                  <a:pt x="282075" y="292130"/>
                </a:lnTo>
                <a:cubicBezTo>
                  <a:pt x="282075" y="150958"/>
                  <a:pt x="181938" y="33175"/>
                  <a:pt x="48820" y="5935"/>
                </a:cubicBezTo>
                <a:lnTo>
                  <a:pt x="0" y="1014"/>
                </a:lnTo>
                <a:close/>
              </a:path>
            </a:pathLst>
          </a:cu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 flipH="1">
            <a:off x="4677904" y="1698354"/>
            <a:ext cx="491156" cy="4305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247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01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247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6965525" y="2717416"/>
            <a:ext cx="491156" cy="4305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247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02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247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30" name="文本框 129"/>
          <p:cNvSpPr txBox="1"/>
          <p:nvPr/>
        </p:nvSpPr>
        <p:spPr>
          <a:xfrm>
            <a:off x="4964876" y="3663324"/>
            <a:ext cx="491156" cy="4305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247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03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247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6474369" y="4637808"/>
            <a:ext cx="491156" cy="4305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247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04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247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34" name="文本框 133"/>
          <p:cNvSpPr txBox="1"/>
          <p:nvPr/>
        </p:nvSpPr>
        <p:spPr>
          <a:xfrm>
            <a:off x="5399873" y="5612616"/>
            <a:ext cx="491156" cy="4305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2247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05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247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09" name="Oval 22"/>
          <p:cNvSpPr/>
          <p:nvPr/>
        </p:nvSpPr>
        <p:spPr>
          <a:xfrm>
            <a:off x="5832470" y="1685622"/>
            <a:ext cx="515943" cy="478219"/>
          </a:xfrm>
          <a:custGeom>
            <a:avLst/>
            <a:gdLst>
              <a:gd name="connsiteX0" fmla="*/ 0 w 608979"/>
              <a:gd name="connsiteY0" fmla="*/ 542719 h 564453"/>
              <a:gd name="connsiteX1" fmla="*/ 608979 w 608979"/>
              <a:gd name="connsiteY1" fmla="*/ 542719 h 564453"/>
              <a:gd name="connsiteX2" fmla="*/ 608979 w 608979"/>
              <a:gd name="connsiteY2" fmla="*/ 564453 h 564453"/>
              <a:gd name="connsiteX3" fmla="*/ 0 w 608979"/>
              <a:gd name="connsiteY3" fmla="*/ 564453 h 564453"/>
              <a:gd name="connsiteX4" fmla="*/ 380407 w 608979"/>
              <a:gd name="connsiteY4" fmla="*/ 238771 h 564453"/>
              <a:gd name="connsiteX5" fmla="*/ 380407 w 608979"/>
              <a:gd name="connsiteY5" fmla="*/ 499334 h 564453"/>
              <a:gd name="connsiteX6" fmla="*/ 434851 w 608979"/>
              <a:gd name="connsiteY6" fmla="*/ 499334 h 564453"/>
              <a:gd name="connsiteX7" fmla="*/ 434851 w 608979"/>
              <a:gd name="connsiteY7" fmla="*/ 238771 h 564453"/>
              <a:gd name="connsiteX8" fmla="*/ 108654 w 608979"/>
              <a:gd name="connsiteY8" fmla="*/ 238771 h 564453"/>
              <a:gd name="connsiteX9" fmla="*/ 108654 w 608979"/>
              <a:gd name="connsiteY9" fmla="*/ 499334 h 564453"/>
              <a:gd name="connsiteX10" fmla="*/ 163098 w 608979"/>
              <a:gd name="connsiteY10" fmla="*/ 499334 h 564453"/>
              <a:gd name="connsiteX11" fmla="*/ 163098 w 608979"/>
              <a:gd name="connsiteY11" fmla="*/ 238771 h 564453"/>
              <a:gd name="connsiteX12" fmla="*/ 456676 w 608979"/>
              <a:gd name="connsiteY12" fmla="*/ 21792 h 564453"/>
              <a:gd name="connsiteX13" fmla="*/ 456676 w 608979"/>
              <a:gd name="connsiteY13" fmla="*/ 227993 h 564453"/>
              <a:gd name="connsiteX14" fmla="*/ 456676 w 608979"/>
              <a:gd name="connsiteY14" fmla="*/ 499334 h 564453"/>
              <a:gd name="connsiteX15" fmla="*/ 510885 w 608979"/>
              <a:gd name="connsiteY15" fmla="*/ 499334 h 564453"/>
              <a:gd name="connsiteX16" fmla="*/ 510885 w 608979"/>
              <a:gd name="connsiteY16" fmla="*/ 21792 h 564453"/>
              <a:gd name="connsiteX17" fmla="*/ 184923 w 608979"/>
              <a:gd name="connsiteY17" fmla="*/ 21792 h 564453"/>
              <a:gd name="connsiteX18" fmla="*/ 184923 w 608979"/>
              <a:gd name="connsiteY18" fmla="*/ 227993 h 564453"/>
              <a:gd name="connsiteX19" fmla="*/ 184923 w 608979"/>
              <a:gd name="connsiteY19" fmla="*/ 499334 h 564453"/>
              <a:gd name="connsiteX20" fmla="*/ 239133 w 608979"/>
              <a:gd name="connsiteY20" fmla="*/ 499334 h 564453"/>
              <a:gd name="connsiteX21" fmla="*/ 239133 w 608979"/>
              <a:gd name="connsiteY21" fmla="*/ 21792 h 564453"/>
              <a:gd name="connsiteX22" fmla="*/ 173893 w 608979"/>
              <a:gd name="connsiteY22" fmla="*/ 0 h 564453"/>
              <a:gd name="connsiteX23" fmla="*/ 250162 w 608979"/>
              <a:gd name="connsiteY23" fmla="*/ 0 h 564453"/>
              <a:gd name="connsiteX24" fmla="*/ 260957 w 608979"/>
              <a:gd name="connsiteY24" fmla="*/ 10779 h 564453"/>
              <a:gd name="connsiteX25" fmla="*/ 260957 w 608979"/>
              <a:gd name="connsiteY25" fmla="*/ 499334 h 564453"/>
              <a:gd name="connsiteX26" fmla="*/ 358817 w 608979"/>
              <a:gd name="connsiteY26" fmla="*/ 499334 h 564453"/>
              <a:gd name="connsiteX27" fmla="*/ 358817 w 608979"/>
              <a:gd name="connsiteY27" fmla="*/ 227993 h 564453"/>
              <a:gd name="connsiteX28" fmla="*/ 369612 w 608979"/>
              <a:gd name="connsiteY28" fmla="*/ 216980 h 564453"/>
              <a:gd name="connsiteX29" fmla="*/ 434851 w 608979"/>
              <a:gd name="connsiteY29" fmla="*/ 216980 h 564453"/>
              <a:gd name="connsiteX30" fmla="*/ 434851 w 608979"/>
              <a:gd name="connsiteY30" fmla="*/ 10779 h 564453"/>
              <a:gd name="connsiteX31" fmla="*/ 445646 w 608979"/>
              <a:gd name="connsiteY31" fmla="*/ 0 h 564453"/>
              <a:gd name="connsiteX32" fmla="*/ 521915 w 608979"/>
              <a:gd name="connsiteY32" fmla="*/ 0 h 564453"/>
              <a:gd name="connsiteX33" fmla="*/ 532710 w 608979"/>
              <a:gd name="connsiteY33" fmla="*/ 10779 h 564453"/>
              <a:gd name="connsiteX34" fmla="*/ 532710 w 608979"/>
              <a:gd name="connsiteY34" fmla="*/ 499334 h 564453"/>
              <a:gd name="connsiteX35" fmla="*/ 608979 w 608979"/>
              <a:gd name="connsiteY35" fmla="*/ 499334 h 564453"/>
              <a:gd name="connsiteX36" fmla="*/ 608979 w 608979"/>
              <a:gd name="connsiteY36" fmla="*/ 521126 h 564453"/>
              <a:gd name="connsiteX37" fmla="*/ 521915 w 608979"/>
              <a:gd name="connsiteY37" fmla="*/ 521126 h 564453"/>
              <a:gd name="connsiteX38" fmla="*/ 445646 w 608979"/>
              <a:gd name="connsiteY38" fmla="*/ 521126 h 564453"/>
              <a:gd name="connsiteX39" fmla="*/ 369612 w 608979"/>
              <a:gd name="connsiteY39" fmla="*/ 521126 h 564453"/>
              <a:gd name="connsiteX40" fmla="*/ 250162 w 608979"/>
              <a:gd name="connsiteY40" fmla="*/ 521126 h 564453"/>
              <a:gd name="connsiteX41" fmla="*/ 173893 w 608979"/>
              <a:gd name="connsiteY41" fmla="*/ 521126 h 564453"/>
              <a:gd name="connsiteX42" fmla="*/ 97859 w 608979"/>
              <a:gd name="connsiteY42" fmla="*/ 521126 h 564453"/>
              <a:gd name="connsiteX43" fmla="*/ 0 w 608979"/>
              <a:gd name="connsiteY43" fmla="*/ 521126 h 564453"/>
              <a:gd name="connsiteX44" fmla="*/ 0 w 608979"/>
              <a:gd name="connsiteY44" fmla="*/ 499334 h 564453"/>
              <a:gd name="connsiteX45" fmla="*/ 87064 w 608979"/>
              <a:gd name="connsiteY45" fmla="*/ 499334 h 564453"/>
              <a:gd name="connsiteX46" fmla="*/ 87064 w 608979"/>
              <a:gd name="connsiteY46" fmla="*/ 227993 h 564453"/>
              <a:gd name="connsiteX47" fmla="*/ 97859 w 608979"/>
              <a:gd name="connsiteY47" fmla="*/ 216980 h 564453"/>
              <a:gd name="connsiteX48" fmla="*/ 163098 w 608979"/>
              <a:gd name="connsiteY48" fmla="*/ 216980 h 564453"/>
              <a:gd name="connsiteX49" fmla="*/ 163098 w 608979"/>
              <a:gd name="connsiteY49" fmla="*/ 10779 h 564453"/>
              <a:gd name="connsiteX50" fmla="*/ 173893 w 608979"/>
              <a:gd name="connsiteY50" fmla="*/ 0 h 564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608979" h="564453">
                <a:moveTo>
                  <a:pt x="0" y="542719"/>
                </a:moveTo>
                <a:lnTo>
                  <a:pt x="608979" y="542719"/>
                </a:lnTo>
                <a:lnTo>
                  <a:pt x="608979" y="564453"/>
                </a:lnTo>
                <a:lnTo>
                  <a:pt x="0" y="564453"/>
                </a:lnTo>
                <a:close/>
                <a:moveTo>
                  <a:pt x="380407" y="238771"/>
                </a:moveTo>
                <a:lnTo>
                  <a:pt x="380407" y="499334"/>
                </a:lnTo>
                <a:lnTo>
                  <a:pt x="434851" y="499334"/>
                </a:lnTo>
                <a:lnTo>
                  <a:pt x="434851" y="238771"/>
                </a:lnTo>
                <a:close/>
                <a:moveTo>
                  <a:pt x="108654" y="238771"/>
                </a:moveTo>
                <a:lnTo>
                  <a:pt x="108654" y="499334"/>
                </a:lnTo>
                <a:lnTo>
                  <a:pt x="163098" y="499334"/>
                </a:lnTo>
                <a:lnTo>
                  <a:pt x="163098" y="238771"/>
                </a:lnTo>
                <a:close/>
                <a:moveTo>
                  <a:pt x="456676" y="21792"/>
                </a:moveTo>
                <a:lnTo>
                  <a:pt x="456676" y="227993"/>
                </a:lnTo>
                <a:lnTo>
                  <a:pt x="456676" y="499334"/>
                </a:lnTo>
                <a:lnTo>
                  <a:pt x="510885" y="499334"/>
                </a:lnTo>
                <a:lnTo>
                  <a:pt x="510885" y="21792"/>
                </a:lnTo>
                <a:close/>
                <a:moveTo>
                  <a:pt x="184923" y="21792"/>
                </a:moveTo>
                <a:lnTo>
                  <a:pt x="184923" y="227993"/>
                </a:lnTo>
                <a:lnTo>
                  <a:pt x="184923" y="499334"/>
                </a:lnTo>
                <a:lnTo>
                  <a:pt x="239133" y="499334"/>
                </a:lnTo>
                <a:lnTo>
                  <a:pt x="239133" y="21792"/>
                </a:lnTo>
                <a:close/>
                <a:moveTo>
                  <a:pt x="173893" y="0"/>
                </a:moveTo>
                <a:lnTo>
                  <a:pt x="250162" y="0"/>
                </a:lnTo>
                <a:cubicBezTo>
                  <a:pt x="256029" y="0"/>
                  <a:pt x="260957" y="4921"/>
                  <a:pt x="260957" y="10779"/>
                </a:cubicBezTo>
                <a:lnTo>
                  <a:pt x="260957" y="499334"/>
                </a:lnTo>
                <a:lnTo>
                  <a:pt x="358817" y="499334"/>
                </a:lnTo>
                <a:lnTo>
                  <a:pt x="358817" y="227993"/>
                </a:lnTo>
                <a:cubicBezTo>
                  <a:pt x="358817" y="221900"/>
                  <a:pt x="363745" y="216980"/>
                  <a:pt x="369612" y="216980"/>
                </a:cubicBezTo>
                <a:lnTo>
                  <a:pt x="434851" y="216980"/>
                </a:lnTo>
                <a:lnTo>
                  <a:pt x="434851" y="10779"/>
                </a:lnTo>
                <a:cubicBezTo>
                  <a:pt x="434851" y="4921"/>
                  <a:pt x="439779" y="0"/>
                  <a:pt x="445646" y="0"/>
                </a:cubicBezTo>
                <a:lnTo>
                  <a:pt x="521915" y="0"/>
                </a:lnTo>
                <a:cubicBezTo>
                  <a:pt x="527782" y="0"/>
                  <a:pt x="532710" y="4921"/>
                  <a:pt x="532710" y="10779"/>
                </a:cubicBezTo>
                <a:lnTo>
                  <a:pt x="532710" y="499334"/>
                </a:lnTo>
                <a:lnTo>
                  <a:pt x="608979" y="499334"/>
                </a:lnTo>
                <a:lnTo>
                  <a:pt x="608979" y="521126"/>
                </a:lnTo>
                <a:lnTo>
                  <a:pt x="521915" y="521126"/>
                </a:lnTo>
                <a:lnTo>
                  <a:pt x="445646" y="521126"/>
                </a:lnTo>
                <a:lnTo>
                  <a:pt x="369612" y="521126"/>
                </a:lnTo>
                <a:lnTo>
                  <a:pt x="250162" y="521126"/>
                </a:lnTo>
                <a:lnTo>
                  <a:pt x="173893" y="521126"/>
                </a:lnTo>
                <a:lnTo>
                  <a:pt x="97859" y="521126"/>
                </a:lnTo>
                <a:lnTo>
                  <a:pt x="0" y="521126"/>
                </a:lnTo>
                <a:lnTo>
                  <a:pt x="0" y="499334"/>
                </a:lnTo>
                <a:lnTo>
                  <a:pt x="87064" y="499334"/>
                </a:lnTo>
                <a:lnTo>
                  <a:pt x="87064" y="227993"/>
                </a:lnTo>
                <a:cubicBezTo>
                  <a:pt x="87064" y="221900"/>
                  <a:pt x="91758" y="216980"/>
                  <a:pt x="97859" y="216980"/>
                </a:cubicBezTo>
                <a:lnTo>
                  <a:pt x="163098" y="216980"/>
                </a:lnTo>
                <a:lnTo>
                  <a:pt x="163098" y="10779"/>
                </a:lnTo>
                <a:cubicBezTo>
                  <a:pt x="163098" y="4921"/>
                  <a:pt x="168027" y="0"/>
                  <a:pt x="173893" y="0"/>
                </a:cubicBezTo>
                <a:close/>
              </a:path>
            </a:pathLst>
          </a:custGeom>
          <a:solidFill>
            <a:srgbClr val="0022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2247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15" name="Oval 204"/>
          <p:cNvSpPr/>
          <p:nvPr/>
        </p:nvSpPr>
        <p:spPr>
          <a:xfrm>
            <a:off x="5633057" y="2668237"/>
            <a:ext cx="515943" cy="466750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  <a:gd name="connsiteX51" fmla="*/ 373273 h 605239"/>
              <a:gd name="connsiteY51" fmla="*/ 373273 h 605239"/>
              <a:gd name="connsiteX52" fmla="*/ 373273 h 605239"/>
              <a:gd name="connsiteY52" fmla="*/ 373273 h 605239"/>
              <a:gd name="connsiteX53" fmla="*/ 373273 h 605239"/>
              <a:gd name="connsiteY53" fmla="*/ 373273 h 605239"/>
              <a:gd name="connsiteX54" fmla="*/ 373273 h 605239"/>
              <a:gd name="connsiteY54" fmla="*/ 373273 h 605239"/>
              <a:gd name="connsiteX55" fmla="*/ 373273 h 605239"/>
              <a:gd name="connsiteY55" fmla="*/ 373273 h 605239"/>
              <a:gd name="connsiteX56" fmla="*/ 373273 h 605239"/>
              <a:gd name="connsiteY56" fmla="*/ 373273 h 605239"/>
              <a:gd name="connsiteX57" fmla="*/ 373273 h 605239"/>
              <a:gd name="connsiteY57" fmla="*/ 373273 h 605239"/>
              <a:gd name="connsiteX58" fmla="*/ 373273 h 605239"/>
              <a:gd name="connsiteY58" fmla="*/ 373273 h 605239"/>
              <a:gd name="connsiteX59" fmla="*/ 373273 h 605239"/>
              <a:gd name="connsiteY59" fmla="*/ 373273 h 605239"/>
              <a:gd name="connsiteX60" fmla="*/ 373273 h 605239"/>
              <a:gd name="connsiteY60" fmla="*/ 373273 h 605239"/>
              <a:gd name="connsiteX61" fmla="*/ 373273 h 605239"/>
              <a:gd name="connsiteY61" fmla="*/ 373273 h 605239"/>
              <a:gd name="connsiteX62" fmla="*/ 373273 h 605239"/>
              <a:gd name="connsiteY62" fmla="*/ 373273 h 605239"/>
              <a:gd name="connsiteX63" fmla="*/ 373273 h 605239"/>
              <a:gd name="connsiteY63" fmla="*/ 373273 h 605239"/>
              <a:gd name="connsiteX64" fmla="*/ 373273 h 605239"/>
              <a:gd name="connsiteY64" fmla="*/ 373273 h 605239"/>
              <a:gd name="connsiteX65" fmla="*/ 373273 h 605239"/>
              <a:gd name="connsiteY65" fmla="*/ 373273 h 605239"/>
              <a:gd name="connsiteX66" fmla="*/ 373273 h 605239"/>
              <a:gd name="connsiteY66" fmla="*/ 373273 h 605239"/>
              <a:gd name="connsiteX67" fmla="*/ 373273 h 605239"/>
              <a:gd name="connsiteY67" fmla="*/ 373273 h 605239"/>
              <a:gd name="connsiteX68" fmla="*/ 373273 h 605239"/>
              <a:gd name="connsiteY68" fmla="*/ 373273 h 605239"/>
              <a:gd name="connsiteX69" fmla="*/ 373273 h 605239"/>
              <a:gd name="connsiteY69" fmla="*/ 373273 h 605239"/>
              <a:gd name="connsiteX70" fmla="*/ 373273 h 605239"/>
              <a:gd name="connsiteY70" fmla="*/ 373273 h 605239"/>
              <a:gd name="connsiteX71" fmla="*/ 373273 h 605239"/>
              <a:gd name="connsiteY71" fmla="*/ 373273 h 605239"/>
              <a:gd name="connsiteX72" fmla="*/ 373273 h 605239"/>
              <a:gd name="connsiteY72" fmla="*/ 373273 h 605239"/>
              <a:gd name="connsiteX73" fmla="*/ 373273 h 605239"/>
              <a:gd name="connsiteY73" fmla="*/ 373273 h 605239"/>
              <a:gd name="connsiteX74" fmla="*/ 373273 h 605239"/>
              <a:gd name="connsiteY74" fmla="*/ 373273 h 605239"/>
              <a:gd name="connsiteX75" fmla="*/ 373273 h 605239"/>
              <a:gd name="connsiteY75" fmla="*/ 373273 h 605239"/>
              <a:gd name="connsiteX76" fmla="*/ 373273 h 605239"/>
              <a:gd name="connsiteY76" fmla="*/ 373273 h 605239"/>
              <a:gd name="connsiteX77" fmla="*/ 373273 h 605239"/>
              <a:gd name="connsiteY77" fmla="*/ 373273 h 605239"/>
              <a:gd name="connsiteX78" fmla="*/ 373273 h 605239"/>
              <a:gd name="connsiteY78" fmla="*/ 373273 h 605239"/>
              <a:gd name="connsiteX79" fmla="*/ 373273 h 605239"/>
              <a:gd name="connsiteY79" fmla="*/ 373273 h 605239"/>
              <a:gd name="connsiteX80" fmla="*/ 373273 h 605239"/>
              <a:gd name="connsiteY80" fmla="*/ 373273 h 605239"/>
              <a:gd name="connsiteX81" fmla="*/ 373273 h 605239"/>
              <a:gd name="connsiteY81" fmla="*/ 373273 h 605239"/>
              <a:gd name="connsiteX82" fmla="*/ 373273 h 605239"/>
              <a:gd name="connsiteY82" fmla="*/ 373273 h 605239"/>
              <a:gd name="connsiteX83" fmla="*/ 373273 h 605239"/>
              <a:gd name="connsiteY83" fmla="*/ 373273 h 605239"/>
              <a:gd name="connsiteX84" fmla="*/ 373273 h 605239"/>
              <a:gd name="connsiteY84" fmla="*/ 373273 h 605239"/>
              <a:gd name="connsiteX85" fmla="*/ 373273 h 605239"/>
              <a:gd name="connsiteY85" fmla="*/ 373273 h 605239"/>
              <a:gd name="connsiteX86" fmla="*/ 373273 h 605239"/>
              <a:gd name="connsiteY86" fmla="*/ 373273 h 605239"/>
              <a:gd name="connsiteX87" fmla="*/ 373273 h 605239"/>
              <a:gd name="connsiteY87" fmla="*/ 373273 h 605239"/>
              <a:gd name="connsiteX88" fmla="*/ 373273 h 605239"/>
              <a:gd name="connsiteY88" fmla="*/ 373273 h 605239"/>
              <a:gd name="connsiteX89" fmla="*/ 373273 h 605239"/>
              <a:gd name="connsiteY89" fmla="*/ 373273 h 605239"/>
              <a:gd name="connsiteX90" fmla="*/ 373273 h 605239"/>
              <a:gd name="connsiteY90" fmla="*/ 373273 h 605239"/>
              <a:gd name="connsiteX91" fmla="*/ 373273 h 605239"/>
              <a:gd name="connsiteY91" fmla="*/ 373273 h 605239"/>
              <a:gd name="connsiteX92" fmla="*/ 373273 h 605239"/>
              <a:gd name="connsiteY92" fmla="*/ 373273 h 605239"/>
              <a:gd name="connsiteX93" fmla="*/ 373273 h 605239"/>
              <a:gd name="connsiteY93" fmla="*/ 373273 h 605239"/>
              <a:gd name="connsiteX94" fmla="*/ 373273 h 605239"/>
              <a:gd name="connsiteY94" fmla="*/ 373273 h 605239"/>
              <a:gd name="connsiteX95" fmla="*/ 373273 h 605239"/>
              <a:gd name="connsiteY95" fmla="*/ 373273 h 605239"/>
              <a:gd name="connsiteX96" fmla="*/ 373273 h 605239"/>
              <a:gd name="connsiteY96" fmla="*/ 373273 h 605239"/>
              <a:gd name="connsiteX97" fmla="*/ 373273 h 605239"/>
              <a:gd name="connsiteY97" fmla="*/ 373273 h 605239"/>
              <a:gd name="connsiteX98" fmla="*/ 373273 h 605239"/>
              <a:gd name="connsiteY98" fmla="*/ 373273 h 605239"/>
              <a:gd name="connsiteX99" fmla="*/ 373273 h 605239"/>
              <a:gd name="connsiteY99" fmla="*/ 373273 h 605239"/>
              <a:gd name="connsiteX100" fmla="*/ 373273 h 605239"/>
              <a:gd name="connsiteY100" fmla="*/ 373273 h 605239"/>
              <a:gd name="connsiteX101" fmla="*/ 373273 h 605239"/>
              <a:gd name="connsiteY101" fmla="*/ 373273 h 605239"/>
              <a:gd name="connsiteX102" fmla="*/ 373273 h 605239"/>
              <a:gd name="connsiteY102" fmla="*/ 373273 h 605239"/>
              <a:gd name="connsiteX103" fmla="*/ 373273 h 605239"/>
              <a:gd name="connsiteY103" fmla="*/ 373273 h 605239"/>
              <a:gd name="connsiteX104" fmla="*/ 373273 h 605239"/>
              <a:gd name="connsiteY104" fmla="*/ 373273 h 605239"/>
              <a:gd name="connsiteX105" fmla="*/ 373273 h 605239"/>
              <a:gd name="connsiteY105" fmla="*/ 373273 h 605239"/>
              <a:gd name="connsiteX106" fmla="*/ 373273 h 605239"/>
              <a:gd name="connsiteY106" fmla="*/ 373273 h 605239"/>
              <a:gd name="connsiteX107" fmla="*/ 373273 h 605239"/>
              <a:gd name="connsiteY107" fmla="*/ 373273 h 605239"/>
              <a:gd name="connsiteX108" fmla="*/ 373273 h 605239"/>
              <a:gd name="connsiteY108" fmla="*/ 373273 h 605239"/>
              <a:gd name="connsiteX109" fmla="*/ 373273 h 605239"/>
              <a:gd name="connsiteY109" fmla="*/ 373273 h 605239"/>
              <a:gd name="connsiteX110" fmla="*/ 373273 h 605239"/>
              <a:gd name="connsiteY110" fmla="*/ 373273 h 605239"/>
              <a:gd name="connsiteX111" fmla="*/ 373273 h 605239"/>
              <a:gd name="connsiteY111" fmla="*/ 373273 h 605239"/>
              <a:gd name="connsiteX112" fmla="*/ 373273 h 605239"/>
              <a:gd name="connsiteY112" fmla="*/ 373273 h 605239"/>
              <a:gd name="connsiteX113" fmla="*/ 373273 h 605239"/>
              <a:gd name="connsiteY113" fmla="*/ 373273 h 605239"/>
              <a:gd name="connsiteX114" fmla="*/ 373273 h 605239"/>
              <a:gd name="connsiteY114" fmla="*/ 373273 h 605239"/>
              <a:gd name="connsiteX115" fmla="*/ 373273 h 605239"/>
              <a:gd name="connsiteY115" fmla="*/ 373273 h 605239"/>
              <a:gd name="connsiteX116" fmla="*/ 373273 h 605239"/>
              <a:gd name="connsiteY116" fmla="*/ 373273 h 605239"/>
              <a:gd name="connsiteX117" fmla="*/ 373273 h 605239"/>
              <a:gd name="connsiteY117" fmla="*/ 373273 h 605239"/>
              <a:gd name="connsiteX118" fmla="*/ 373273 h 605239"/>
              <a:gd name="connsiteY118" fmla="*/ 373273 h 605239"/>
              <a:gd name="connsiteX119" fmla="*/ 373273 h 605239"/>
              <a:gd name="connsiteY119" fmla="*/ 373273 h 605239"/>
              <a:gd name="connsiteX120" fmla="*/ 373273 h 605239"/>
              <a:gd name="connsiteY120" fmla="*/ 373273 h 605239"/>
              <a:gd name="connsiteX121" fmla="*/ 373273 h 605239"/>
              <a:gd name="connsiteY121" fmla="*/ 373273 h 605239"/>
              <a:gd name="connsiteX122" fmla="*/ 373273 h 605239"/>
              <a:gd name="connsiteY122" fmla="*/ 373273 h 605239"/>
              <a:gd name="connsiteX123" fmla="*/ 373273 h 605239"/>
              <a:gd name="connsiteY123" fmla="*/ 373273 h 605239"/>
              <a:gd name="connsiteX124" fmla="*/ 373273 h 605239"/>
              <a:gd name="connsiteY124" fmla="*/ 373273 h 605239"/>
              <a:gd name="connsiteX125" fmla="*/ 373273 h 605239"/>
              <a:gd name="connsiteY125" fmla="*/ 373273 h 605239"/>
              <a:gd name="connsiteX126" fmla="*/ 373273 h 605239"/>
              <a:gd name="connsiteY126" fmla="*/ 373273 h 605239"/>
              <a:gd name="connsiteX127" fmla="*/ 373273 h 605239"/>
              <a:gd name="connsiteY127" fmla="*/ 373273 h 605239"/>
              <a:gd name="connsiteX128" fmla="*/ 373273 h 605239"/>
              <a:gd name="connsiteY128" fmla="*/ 373273 h 605239"/>
              <a:gd name="connsiteX129" fmla="*/ 373273 h 605239"/>
              <a:gd name="connsiteY129" fmla="*/ 373273 h 605239"/>
              <a:gd name="connsiteX130" fmla="*/ 373273 h 605239"/>
              <a:gd name="connsiteY130" fmla="*/ 373273 h 605239"/>
              <a:gd name="connsiteX131" fmla="*/ 373273 h 605239"/>
              <a:gd name="connsiteY131" fmla="*/ 373273 h 605239"/>
              <a:gd name="connsiteX132" fmla="*/ 373273 h 605239"/>
              <a:gd name="connsiteY132" fmla="*/ 373273 h 605239"/>
              <a:gd name="connsiteX133" fmla="*/ 373273 h 605239"/>
              <a:gd name="connsiteY133" fmla="*/ 373273 h 605239"/>
              <a:gd name="connsiteX134" fmla="*/ 373273 h 605239"/>
              <a:gd name="connsiteY134" fmla="*/ 373273 h 605239"/>
              <a:gd name="connsiteX135" fmla="*/ 373273 h 605239"/>
              <a:gd name="connsiteY135" fmla="*/ 373273 h 605239"/>
              <a:gd name="connsiteX136" fmla="*/ 373273 h 605239"/>
              <a:gd name="connsiteY136" fmla="*/ 373273 h 605239"/>
              <a:gd name="connsiteX137" fmla="*/ 373273 h 605239"/>
              <a:gd name="connsiteY137" fmla="*/ 373273 h 605239"/>
              <a:gd name="connsiteX138" fmla="*/ 373273 h 605239"/>
              <a:gd name="connsiteY138" fmla="*/ 373273 h 605239"/>
              <a:gd name="connsiteX139" fmla="*/ 373273 h 605239"/>
              <a:gd name="connsiteY139" fmla="*/ 373273 h 605239"/>
              <a:gd name="connsiteX140" fmla="*/ 373273 h 605239"/>
              <a:gd name="connsiteY140" fmla="*/ 373273 h 605239"/>
              <a:gd name="connsiteX141" fmla="*/ 373273 h 605239"/>
              <a:gd name="connsiteY141" fmla="*/ 373273 h 605239"/>
              <a:gd name="connsiteX142" fmla="*/ 373273 h 605239"/>
              <a:gd name="connsiteY142" fmla="*/ 373273 h 605239"/>
              <a:gd name="connsiteX143" fmla="*/ 373273 h 605239"/>
              <a:gd name="connsiteY143" fmla="*/ 373273 h 605239"/>
              <a:gd name="connsiteX144" fmla="*/ 373273 h 605239"/>
              <a:gd name="connsiteY144" fmla="*/ 373273 h 605239"/>
              <a:gd name="connsiteX145" fmla="*/ 373273 h 605239"/>
              <a:gd name="connsiteY145" fmla="*/ 373273 h 605239"/>
              <a:gd name="connsiteX146" fmla="*/ 373273 h 605239"/>
              <a:gd name="connsiteY146" fmla="*/ 373273 h 605239"/>
              <a:gd name="connsiteX147" fmla="*/ 373273 h 605239"/>
              <a:gd name="connsiteY147" fmla="*/ 373273 h 605239"/>
              <a:gd name="connsiteX148" fmla="*/ 373273 h 605239"/>
              <a:gd name="connsiteY148" fmla="*/ 373273 h 605239"/>
              <a:gd name="connsiteX149" fmla="*/ 373273 h 605239"/>
              <a:gd name="connsiteY149" fmla="*/ 373273 h 605239"/>
              <a:gd name="connsiteX150" fmla="*/ 373273 h 605239"/>
              <a:gd name="connsiteY150" fmla="*/ 373273 h 605239"/>
              <a:gd name="connsiteX151" fmla="*/ 373273 h 605239"/>
              <a:gd name="connsiteY151" fmla="*/ 373273 h 605239"/>
              <a:gd name="connsiteX152" fmla="*/ 373273 h 605239"/>
              <a:gd name="connsiteY152" fmla="*/ 373273 h 605239"/>
              <a:gd name="connsiteX153" fmla="*/ 373273 h 605239"/>
              <a:gd name="connsiteY153" fmla="*/ 373273 h 605239"/>
              <a:gd name="connsiteX154" fmla="*/ 373273 h 605239"/>
              <a:gd name="connsiteY154" fmla="*/ 373273 h 605239"/>
              <a:gd name="connsiteX155" fmla="*/ 373273 h 605239"/>
              <a:gd name="connsiteY155" fmla="*/ 373273 h 605239"/>
              <a:gd name="connsiteX156" fmla="*/ 373273 h 605239"/>
              <a:gd name="connsiteY156" fmla="*/ 373273 h 605239"/>
              <a:gd name="connsiteX157" fmla="*/ 373273 h 605239"/>
              <a:gd name="connsiteY157" fmla="*/ 373273 h 605239"/>
              <a:gd name="connsiteX158" fmla="*/ 373273 h 605239"/>
              <a:gd name="connsiteY158" fmla="*/ 373273 h 605239"/>
              <a:gd name="connsiteX159" fmla="*/ 373273 h 605239"/>
              <a:gd name="connsiteY159" fmla="*/ 373273 h 605239"/>
              <a:gd name="connsiteX160" fmla="*/ 373273 h 605239"/>
              <a:gd name="connsiteY160" fmla="*/ 373273 h 605239"/>
              <a:gd name="connsiteX161" fmla="*/ 373273 h 605239"/>
              <a:gd name="connsiteY161" fmla="*/ 373273 h 605239"/>
              <a:gd name="connsiteX162" fmla="*/ 373273 h 605239"/>
              <a:gd name="connsiteY162" fmla="*/ 373273 h 605239"/>
              <a:gd name="connsiteX163" fmla="*/ 373273 h 605239"/>
              <a:gd name="connsiteY163" fmla="*/ 373273 h 605239"/>
              <a:gd name="connsiteX164" fmla="*/ 373273 h 605239"/>
              <a:gd name="connsiteY164" fmla="*/ 373273 h 605239"/>
              <a:gd name="connsiteX165" fmla="*/ 373273 h 605239"/>
              <a:gd name="connsiteY165" fmla="*/ 373273 h 605239"/>
              <a:gd name="connsiteX166" fmla="*/ 373273 h 605239"/>
              <a:gd name="connsiteY166" fmla="*/ 373273 h 605239"/>
              <a:gd name="connsiteX167" fmla="*/ 373273 h 605239"/>
              <a:gd name="connsiteY167" fmla="*/ 373273 h 605239"/>
              <a:gd name="connsiteX168" fmla="*/ 373273 h 605239"/>
              <a:gd name="connsiteY168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607639" h="549705">
                <a:moveTo>
                  <a:pt x="524241" y="516287"/>
                </a:moveTo>
                <a:lnTo>
                  <a:pt x="495315" y="516998"/>
                </a:lnTo>
                <a:lnTo>
                  <a:pt x="495315" y="527930"/>
                </a:lnTo>
                <a:lnTo>
                  <a:pt x="524241" y="528552"/>
                </a:lnTo>
                <a:close/>
                <a:moveTo>
                  <a:pt x="83398" y="516287"/>
                </a:moveTo>
                <a:lnTo>
                  <a:pt x="83398" y="528552"/>
                </a:lnTo>
                <a:lnTo>
                  <a:pt x="112325" y="527930"/>
                </a:lnTo>
                <a:lnTo>
                  <a:pt x="112325" y="516998"/>
                </a:lnTo>
                <a:close/>
                <a:moveTo>
                  <a:pt x="488084" y="401447"/>
                </a:moveTo>
                <a:lnTo>
                  <a:pt x="513169" y="401447"/>
                </a:lnTo>
                <a:cubicBezTo>
                  <a:pt x="518952" y="401447"/>
                  <a:pt x="523666" y="406154"/>
                  <a:pt x="523666" y="411926"/>
                </a:cubicBezTo>
                <a:cubicBezTo>
                  <a:pt x="523666" y="417699"/>
                  <a:pt x="518952" y="422405"/>
                  <a:pt x="513169" y="422405"/>
                </a:cubicBezTo>
                <a:lnTo>
                  <a:pt x="488084" y="422405"/>
                </a:lnTo>
                <a:cubicBezTo>
                  <a:pt x="482302" y="422405"/>
                  <a:pt x="477587" y="417699"/>
                  <a:pt x="477587" y="411926"/>
                </a:cubicBezTo>
                <a:cubicBezTo>
                  <a:pt x="477587" y="406154"/>
                  <a:pt x="482302" y="401447"/>
                  <a:pt x="488084" y="401447"/>
                </a:cubicBezTo>
                <a:close/>
                <a:moveTo>
                  <a:pt x="94316" y="401447"/>
                </a:moveTo>
                <a:lnTo>
                  <a:pt x="453201" y="401447"/>
                </a:lnTo>
                <a:cubicBezTo>
                  <a:pt x="458987" y="401447"/>
                  <a:pt x="463615" y="406154"/>
                  <a:pt x="463615" y="411926"/>
                </a:cubicBezTo>
                <a:cubicBezTo>
                  <a:pt x="463615" y="417699"/>
                  <a:pt x="458987" y="422405"/>
                  <a:pt x="453201" y="422405"/>
                </a:cubicBezTo>
                <a:lnTo>
                  <a:pt x="94316" y="422405"/>
                </a:lnTo>
                <a:cubicBezTo>
                  <a:pt x="88620" y="422405"/>
                  <a:pt x="83902" y="417699"/>
                  <a:pt x="83902" y="411926"/>
                </a:cubicBezTo>
                <a:cubicBezTo>
                  <a:pt x="83902" y="406154"/>
                  <a:pt x="88531" y="401447"/>
                  <a:pt x="94316" y="401447"/>
                </a:cubicBezTo>
                <a:close/>
                <a:moveTo>
                  <a:pt x="239626" y="358967"/>
                </a:moveTo>
                <a:lnTo>
                  <a:pt x="513166" y="358967"/>
                </a:lnTo>
                <a:cubicBezTo>
                  <a:pt x="518950" y="358967"/>
                  <a:pt x="523666" y="363677"/>
                  <a:pt x="523666" y="369455"/>
                </a:cubicBezTo>
                <a:cubicBezTo>
                  <a:pt x="523666" y="375232"/>
                  <a:pt x="518950" y="379854"/>
                  <a:pt x="513166" y="379854"/>
                </a:cubicBezTo>
                <a:lnTo>
                  <a:pt x="239626" y="379854"/>
                </a:lnTo>
                <a:cubicBezTo>
                  <a:pt x="233842" y="379854"/>
                  <a:pt x="229126" y="375232"/>
                  <a:pt x="229126" y="369455"/>
                </a:cubicBezTo>
                <a:cubicBezTo>
                  <a:pt x="229126" y="363677"/>
                  <a:pt x="233842" y="358967"/>
                  <a:pt x="239626" y="358967"/>
                </a:cubicBezTo>
                <a:close/>
                <a:moveTo>
                  <a:pt x="94319" y="358967"/>
                </a:moveTo>
                <a:lnTo>
                  <a:pt x="193499" y="358967"/>
                </a:lnTo>
                <a:cubicBezTo>
                  <a:pt x="199286" y="358967"/>
                  <a:pt x="204004" y="363677"/>
                  <a:pt x="204004" y="369455"/>
                </a:cubicBezTo>
                <a:cubicBezTo>
                  <a:pt x="204004" y="375232"/>
                  <a:pt x="199286" y="379854"/>
                  <a:pt x="193499" y="379854"/>
                </a:cubicBezTo>
                <a:lnTo>
                  <a:pt x="94319" y="379854"/>
                </a:lnTo>
                <a:cubicBezTo>
                  <a:pt x="88532" y="379854"/>
                  <a:pt x="83902" y="375232"/>
                  <a:pt x="83902" y="369455"/>
                </a:cubicBezTo>
                <a:cubicBezTo>
                  <a:pt x="83902" y="363677"/>
                  <a:pt x="88532" y="358967"/>
                  <a:pt x="94319" y="358967"/>
                </a:cubicBezTo>
                <a:close/>
                <a:moveTo>
                  <a:pt x="94316" y="316486"/>
                </a:moveTo>
                <a:lnTo>
                  <a:pt x="513164" y="316486"/>
                </a:lnTo>
                <a:cubicBezTo>
                  <a:pt x="518949" y="316486"/>
                  <a:pt x="523666" y="321108"/>
                  <a:pt x="523666" y="326885"/>
                </a:cubicBezTo>
                <a:cubicBezTo>
                  <a:pt x="523666" y="332662"/>
                  <a:pt x="518949" y="337373"/>
                  <a:pt x="513164" y="337373"/>
                </a:cubicBezTo>
                <a:lnTo>
                  <a:pt x="94316" y="337373"/>
                </a:lnTo>
                <a:cubicBezTo>
                  <a:pt x="88530" y="337373"/>
                  <a:pt x="83902" y="332662"/>
                  <a:pt x="83902" y="326885"/>
                </a:cubicBezTo>
                <a:cubicBezTo>
                  <a:pt x="83902" y="321108"/>
                  <a:pt x="88530" y="316486"/>
                  <a:pt x="94316" y="316486"/>
                </a:cubicBezTo>
                <a:close/>
                <a:moveTo>
                  <a:pt x="448996" y="273935"/>
                </a:moveTo>
                <a:lnTo>
                  <a:pt x="513164" y="273935"/>
                </a:lnTo>
                <a:cubicBezTo>
                  <a:pt x="518949" y="273935"/>
                  <a:pt x="523666" y="278645"/>
                  <a:pt x="523666" y="284423"/>
                </a:cubicBezTo>
                <a:cubicBezTo>
                  <a:pt x="523666" y="290200"/>
                  <a:pt x="518949" y="294822"/>
                  <a:pt x="513164" y="294822"/>
                </a:cubicBezTo>
                <a:lnTo>
                  <a:pt x="448996" y="294822"/>
                </a:lnTo>
                <a:cubicBezTo>
                  <a:pt x="443211" y="294822"/>
                  <a:pt x="438494" y="290200"/>
                  <a:pt x="438494" y="284423"/>
                </a:cubicBezTo>
                <a:cubicBezTo>
                  <a:pt x="438494" y="278645"/>
                  <a:pt x="443211" y="273935"/>
                  <a:pt x="448996" y="273935"/>
                </a:cubicBezTo>
                <a:close/>
                <a:moveTo>
                  <a:pt x="94317" y="273935"/>
                </a:moveTo>
                <a:lnTo>
                  <a:pt x="402939" y="273935"/>
                </a:lnTo>
                <a:cubicBezTo>
                  <a:pt x="408725" y="273935"/>
                  <a:pt x="413443" y="278645"/>
                  <a:pt x="413443" y="284423"/>
                </a:cubicBezTo>
                <a:cubicBezTo>
                  <a:pt x="413443" y="290200"/>
                  <a:pt x="408725" y="294822"/>
                  <a:pt x="402939" y="294822"/>
                </a:cubicBezTo>
                <a:lnTo>
                  <a:pt x="94317" y="294822"/>
                </a:lnTo>
                <a:cubicBezTo>
                  <a:pt x="88531" y="294822"/>
                  <a:pt x="83902" y="290200"/>
                  <a:pt x="83902" y="284423"/>
                </a:cubicBezTo>
                <a:cubicBezTo>
                  <a:pt x="83902" y="278645"/>
                  <a:pt x="88531" y="273935"/>
                  <a:pt x="94317" y="273935"/>
                </a:cubicBezTo>
                <a:close/>
                <a:moveTo>
                  <a:pt x="94316" y="231455"/>
                </a:moveTo>
                <a:lnTo>
                  <a:pt x="513164" y="231455"/>
                </a:lnTo>
                <a:cubicBezTo>
                  <a:pt x="518949" y="231455"/>
                  <a:pt x="523666" y="236077"/>
                  <a:pt x="523666" y="241854"/>
                </a:cubicBezTo>
                <a:cubicBezTo>
                  <a:pt x="523666" y="247631"/>
                  <a:pt x="518949" y="252342"/>
                  <a:pt x="513164" y="252342"/>
                </a:cubicBezTo>
                <a:lnTo>
                  <a:pt x="94316" y="252342"/>
                </a:lnTo>
                <a:cubicBezTo>
                  <a:pt x="88530" y="252342"/>
                  <a:pt x="83902" y="247631"/>
                  <a:pt x="83902" y="241854"/>
                </a:cubicBezTo>
                <a:cubicBezTo>
                  <a:pt x="83902" y="236077"/>
                  <a:pt x="88530" y="231455"/>
                  <a:pt x="94316" y="231455"/>
                </a:cubicBezTo>
                <a:close/>
                <a:moveTo>
                  <a:pt x="68564" y="209234"/>
                </a:moveTo>
                <a:lnTo>
                  <a:pt x="68564" y="447671"/>
                </a:lnTo>
                <a:lnTo>
                  <a:pt x="539093" y="447671"/>
                </a:lnTo>
                <a:lnTo>
                  <a:pt x="539093" y="209234"/>
                </a:lnTo>
                <a:close/>
                <a:moveTo>
                  <a:pt x="482809" y="148611"/>
                </a:moveTo>
                <a:cubicBezTo>
                  <a:pt x="488577" y="148611"/>
                  <a:pt x="493253" y="153271"/>
                  <a:pt x="493253" y="159020"/>
                </a:cubicBezTo>
                <a:cubicBezTo>
                  <a:pt x="493253" y="164769"/>
                  <a:pt x="488577" y="169429"/>
                  <a:pt x="482809" y="169429"/>
                </a:cubicBezTo>
                <a:cubicBezTo>
                  <a:pt x="477041" y="169429"/>
                  <a:pt x="472365" y="164769"/>
                  <a:pt x="472365" y="159020"/>
                </a:cubicBezTo>
                <a:cubicBezTo>
                  <a:pt x="472365" y="153271"/>
                  <a:pt x="477041" y="148611"/>
                  <a:pt x="482809" y="148611"/>
                </a:cubicBezTo>
                <a:close/>
                <a:moveTo>
                  <a:pt x="436483" y="148611"/>
                </a:moveTo>
                <a:cubicBezTo>
                  <a:pt x="442232" y="148611"/>
                  <a:pt x="446892" y="153271"/>
                  <a:pt x="446892" y="159020"/>
                </a:cubicBezTo>
                <a:cubicBezTo>
                  <a:pt x="446892" y="164769"/>
                  <a:pt x="442232" y="169429"/>
                  <a:pt x="436483" y="169429"/>
                </a:cubicBezTo>
                <a:cubicBezTo>
                  <a:pt x="430734" y="169429"/>
                  <a:pt x="426074" y="164769"/>
                  <a:pt x="426074" y="159020"/>
                </a:cubicBezTo>
                <a:cubicBezTo>
                  <a:pt x="426074" y="153271"/>
                  <a:pt x="430734" y="148611"/>
                  <a:pt x="436483" y="148611"/>
                </a:cubicBezTo>
                <a:close/>
                <a:moveTo>
                  <a:pt x="390122" y="148611"/>
                </a:moveTo>
                <a:cubicBezTo>
                  <a:pt x="395871" y="148611"/>
                  <a:pt x="400531" y="153271"/>
                  <a:pt x="400531" y="159020"/>
                </a:cubicBezTo>
                <a:cubicBezTo>
                  <a:pt x="400531" y="164769"/>
                  <a:pt x="395871" y="169429"/>
                  <a:pt x="390122" y="169429"/>
                </a:cubicBezTo>
                <a:cubicBezTo>
                  <a:pt x="384373" y="169429"/>
                  <a:pt x="379713" y="164769"/>
                  <a:pt x="379713" y="159020"/>
                </a:cubicBezTo>
                <a:cubicBezTo>
                  <a:pt x="379713" y="153271"/>
                  <a:pt x="384373" y="148611"/>
                  <a:pt x="390122" y="148611"/>
                </a:cubicBezTo>
                <a:close/>
                <a:moveTo>
                  <a:pt x="343795" y="148611"/>
                </a:moveTo>
                <a:cubicBezTo>
                  <a:pt x="349563" y="148611"/>
                  <a:pt x="354239" y="153271"/>
                  <a:pt x="354239" y="159020"/>
                </a:cubicBezTo>
                <a:cubicBezTo>
                  <a:pt x="354239" y="164769"/>
                  <a:pt x="349563" y="169429"/>
                  <a:pt x="343795" y="169429"/>
                </a:cubicBezTo>
                <a:cubicBezTo>
                  <a:pt x="338027" y="169429"/>
                  <a:pt x="333351" y="164769"/>
                  <a:pt x="333351" y="159020"/>
                </a:cubicBezTo>
                <a:cubicBezTo>
                  <a:pt x="333351" y="153271"/>
                  <a:pt x="338027" y="148611"/>
                  <a:pt x="343795" y="148611"/>
                </a:cubicBezTo>
                <a:close/>
                <a:moveTo>
                  <a:pt x="297398" y="148611"/>
                </a:moveTo>
                <a:cubicBezTo>
                  <a:pt x="303185" y="148611"/>
                  <a:pt x="307877" y="153271"/>
                  <a:pt x="307877" y="159020"/>
                </a:cubicBezTo>
                <a:cubicBezTo>
                  <a:pt x="307877" y="164769"/>
                  <a:pt x="303185" y="169429"/>
                  <a:pt x="297398" y="169429"/>
                </a:cubicBezTo>
                <a:cubicBezTo>
                  <a:pt x="291611" y="169429"/>
                  <a:pt x="286919" y="164769"/>
                  <a:pt x="286919" y="159020"/>
                </a:cubicBezTo>
                <a:cubicBezTo>
                  <a:pt x="286919" y="153271"/>
                  <a:pt x="291611" y="148611"/>
                  <a:pt x="297398" y="148611"/>
                </a:cubicBezTo>
                <a:close/>
                <a:moveTo>
                  <a:pt x="251108" y="148611"/>
                </a:moveTo>
                <a:cubicBezTo>
                  <a:pt x="256857" y="148611"/>
                  <a:pt x="261517" y="153271"/>
                  <a:pt x="261517" y="159020"/>
                </a:cubicBezTo>
                <a:cubicBezTo>
                  <a:pt x="261517" y="164769"/>
                  <a:pt x="256857" y="169429"/>
                  <a:pt x="251108" y="169429"/>
                </a:cubicBezTo>
                <a:cubicBezTo>
                  <a:pt x="245359" y="169429"/>
                  <a:pt x="240699" y="164769"/>
                  <a:pt x="240699" y="159020"/>
                </a:cubicBezTo>
                <a:cubicBezTo>
                  <a:pt x="240699" y="153271"/>
                  <a:pt x="245359" y="148611"/>
                  <a:pt x="251108" y="148611"/>
                </a:cubicBezTo>
                <a:close/>
                <a:moveTo>
                  <a:pt x="105839" y="148540"/>
                </a:moveTo>
                <a:lnTo>
                  <a:pt x="151955" y="148540"/>
                </a:lnTo>
                <a:cubicBezTo>
                  <a:pt x="157742" y="148540"/>
                  <a:pt x="162371" y="153250"/>
                  <a:pt x="162371" y="159028"/>
                </a:cubicBezTo>
                <a:cubicBezTo>
                  <a:pt x="162371" y="164805"/>
                  <a:pt x="157742" y="169427"/>
                  <a:pt x="151955" y="169427"/>
                </a:cubicBezTo>
                <a:lnTo>
                  <a:pt x="105839" y="169427"/>
                </a:lnTo>
                <a:cubicBezTo>
                  <a:pt x="100053" y="169427"/>
                  <a:pt x="95334" y="164805"/>
                  <a:pt x="95334" y="159028"/>
                </a:cubicBezTo>
                <a:cubicBezTo>
                  <a:pt x="95334" y="153250"/>
                  <a:pt x="100053" y="148540"/>
                  <a:pt x="105839" y="148540"/>
                </a:cubicBezTo>
                <a:close/>
                <a:moveTo>
                  <a:pt x="206777" y="129785"/>
                </a:moveTo>
                <a:lnTo>
                  <a:pt x="206777" y="188350"/>
                </a:lnTo>
                <a:lnTo>
                  <a:pt x="539093" y="188350"/>
                </a:lnTo>
                <a:lnTo>
                  <a:pt x="539093" y="129785"/>
                </a:lnTo>
                <a:close/>
                <a:moveTo>
                  <a:pt x="68564" y="129785"/>
                </a:moveTo>
                <a:lnTo>
                  <a:pt x="68564" y="188350"/>
                </a:lnTo>
                <a:lnTo>
                  <a:pt x="185774" y="188350"/>
                </a:lnTo>
                <a:lnTo>
                  <a:pt x="185774" y="129785"/>
                </a:lnTo>
                <a:close/>
                <a:moveTo>
                  <a:pt x="58062" y="108812"/>
                </a:moveTo>
                <a:lnTo>
                  <a:pt x="549595" y="108812"/>
                </a:lnTo>
                <a:cubicBezTo>
                  <a:pt x="555379" y="108812"/>
                  <a:pt x="560007" y="113522"/>
                  <a:pt x="560007" y="119298"/>
                </a:cubicBezTo>
                <a:lnTo>
                  <a:pt x="560007" y="458069"/>
                </a:lnTo>
                <a:cubicBezTo>
                  <a:pt x="560007" y="463845"/>
                  <a:pt x="555379" y="468555"/>
                  <a:pt x="549595" y="468555"/>
                </a:cubicBezTo>
                <a:lnTo>
                  <a:pt x="58062" y="468555"/>
                </a:lnTo>
                <a:cubicBezTo>
                  <a:pt x="52278" y="468555"/>
                  <a:pt x="47561" y="463845"/>
                  <a:pt x="47561" y="458069"/>
                </a:cubicBezTo>
                <a:lnTo>
                  <a:pt x="47561" y="119298"/>
                </a:lnTo>
                <a:cubicBezTo>
                  <a:pt x="47561" y="113522"/>
                  <a:pt x="52278" y="108812"/>
                  <a:pt x="58062" y="108812"/>
                </a:cubicBezTo>
                <a:close/>
                <a:moveTo>
                  <a:pt x="44057" y="82211"/>
                </a:moveTo>
                <a:cubicBezTo>
                  <a:pt x="31330" y="82211"/>
                  <a:pt x="20916" y="92610"/>
                  <a:pt x="20916" y="105319"/>
                </a:cubicBezTo>
                <a:lnTo>
                  <a:pt x="20916" y="472116"/>
                </a:lnTo>
                <a:cubicBezTo>
                  <a:pt x="20916" y="484825"/>
                  <a:pt x="31330" y="495135"/>
                  <a:pt x="44057" y="495135"/>
                </a:cubicBezTo>
                <a:lnTo>
                  <a:pt x="563582" y="495135"/>
                </a:lnTo>
                <a:cubicBezTo>
                  <a:pt x="576309" y="495135"/>
                  <a:pt x="586634" y="484825"/>
                  <a:pt x="586634" y="472116"/>
                </a:cubicBezTo>
                <a:lnTo>
                  <a:pt x="586634" y="105319"/>
                </a:lnTo>
                <a:cubicBezTo>
                  <a:pt x="586634" y="92610"/>
                  <a:pt x="576309" y="82211"/>
                  <a:pt x="563582" y="82211"/>
                </a:cubicBezTo>
                <a:close/>
                <a:moveTo>
                  <a:pt x="220733" y="51015"/>
                </a:moveTo>
                <a:lnTo>
                  <a:pt x="220733" y="61325"/>
                </a:lnTo>
                <a:lnTo>
                  <a:pt x="386906" y="61325"/>
                </a:lnTo>
                <a:lnTo>
                  <a:pt x="386906" y="51015"/>
                </a:lnTo>
                <a:close/>
                <a:moveTo>
                  <a:pt x="220733" y="20886"/>
                </a:moveTo>
                <a:lnTo>
                  <a:pt x="220733" y="30040"/>
                </a:lnTo>
                <a:lnTo>
                  <a:pt x="386906" y="30040"/>
                </a:lnTo>
                <a:lnTo>
                  <a:pt x="386906" y="20886"/>
                </a:lnTo>
                <a:close/>
                <a:moveTo>
                  <a:pt x="218686" y="0"/>
                </a:moveTo>
                <a:lnTo>
                  <a:pt x="388953" y="0"/>
                </a:lnTo>
                <a:cubicBezTo>
                  <a:pt x="399367" y="0"/>
                  <a:pt x="407822" y="8443"/>
                  <a:pt x="407822" y="18842"/>
                </a:cubicBezTo>
                <a:lnTo>
                  <a:pt x="407822" y="61325"/>
                </a:lnTo>
                <a:lnTo>
                  <a:pt x="563582" y="61325"/>
                </a:lnTo>
                <a:cubicBezTo>
                  <a:pt x="587880" y="61325"/>
                  <a:pt x="607639" y="81056"/>
                  <a:pt x="607639" y="105319"/>
                </a:cubicBezTo>
                <a:lnTo>
                  <a:pt x="607639" y="472116"/>
                </a:lnTo>
                <a:cubicBezTo>
                  <a:pt x="607639" y="496379"/>
                  <a:pt x="587880" y="516110"/>
                  <a:pt x="563582" y="516110"/>
                </a:cubicBezTo>
                <a:lnTo>
                  <a:pt x="545158" y="516110"/>
                </a:lnTo>
                <a:lnTo>
                  <a:pt x="545158" y="539218"/>
                </a:lnTo>
                <a:cubicBezTo>
                  <a:pt x="545158" y="542062"/>
                  <a:pt x="544089" y="544728"/>
                  <a:pt x="542042" y="546683"/>
                </a:cubicBezTo>
                <a:cubicBezTo>
                  <a:pt x="540084" y="548639"/>
                  <a:pt x="537414" y="549705"/>
                  <a:pt x="534744" y="549705"/>
                </a:cubicBezTo>
                <a:cubicBezTo>
                  <a:pt x="534655" y="549705"/>
                  <a:pt x="534566" y="549705"/>
                  <a:pt x="534477" y="549705"/>
                </a:cubicBezTo>
                <a:lnTo>
                  <a:pt x="484545" y="548550"/>
                </a:lnTo>
                <a:cubicBezTo>
                  <a:pt x="478849" y="548461"/>
                  <a:pt x="474309" y="543750"/>
                  <a:pt x="474309" y="538151"/>
                </a:cubicBezTo>
                <a:lnTo>
                  <a:pt x="474309" y="516110"/>
                </a:lnTo>
                <a:lnTo>
                  <a:pt x="133241" y="516110"/>
                </a:lnTo>
                <a:lnTo>
                  <a:pt x="133241" y="538151"/>
                </a:lnTo>
                <a:cubicBezTo>
                  <a:pt x="133241" y="543750"/>
                  <a:pt x="128702" y="548461"/>
                  <a:pt x="123006" y="548550"/>
                </a:cubicBezTo>
                <a:lnTo>
                  <a:pt x="73162" y="549705"/>
                </a:lnTo>
                <a:cubicBezTo>
                  <a:pt x="73073" y="549705"/>
                  <a:pt x="72984" y="549705"/>
                  <a:pt x="72895" y="549705"/>
                </a:cubicBezTo>
                <a:cubicBezTo>
                  <a:pt x="70136" y="549705"/>
                  <a:pt x="67555" y="548639"/>
                  <a:pt x="65597" y="546683"/>
                </a:cubicBezTo>
                <a:cubicBezTo>
                  <a:pt x="63550" y="544728"/>
                  <a:pt x="62392" y="542062"/>
                  <a:pt x="62392" y="539218"/>
                </a:cubicBezTo>
                <a:lnTo>
                  <a:pt x="62392" y="516110"/>
                </a:lnTo>
                <a:lnTo>
                  <a:pt x="44057" y="516110"/>
                </a:lnTo>
                <a:cubicBezTo>
                  <a:pt x="19759" y="516110"/>
                  <a:pt x="0" y="496379"/>
                  <a:pt x="0" y="472116"/>
                </a:cubicBezTo>
                <a:lnTo>
                  <a:pt x="0" y="105319"/>
                </a:lnTo>
                <a:cubicBezTo>
                  <a:pt x="0" y="81056"/>
                  <a:pt x="19759" y="61325"/>
                  <a:pt x="44057" y="61325"/>
                </a:cubicBezTo>
                <a:lnTo>
                  <a:pt x="199817" y="61325"/>
                </a:lnTo>
                <a:lnTo>
                  <a:pt x="199817" y="18842"/>
                </a:lnTo>
                <a:cubicBezTo>
                  <a:pt x="199817" y="8443"/>
                  <a:pt x="208273" y="0"/>
                  <a:pt x="218686" y="0"/>
                </a:cubicBezTo>
                <a:close/>
              </a:path>
            </a:pathLst>
          </a:custGeom>
          <a:solidFill>
            <a:srgbClr val="0022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2247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11" name="Oval 205"/>
          <p:cNvSpPr/>
          <p:nvPr/>
        </p:nvSpPr>
        <p:spPr>
          <a:xfrm>
            <a:off x="5910990" y="3612399"/>
            <a:ext cx="428751" cy="515943"/>
          </a:xfrm>
          <a:custGeom>
            <a:avLst/>
            <a:gdLst>
              <a:gd name="connsiteX0" fmla="*/ 602275 w 602487"/>
              <a:gd name="connsiteY0" fmla="*/ 602275 w 602487"/>
              <a:gd name="connsiteX1" fmla="*/ 602275 w 602487"/>
              <a:gd name="connsiteY1" fmla="*/ 602275 w 602487"/>
              <a:gd name="connsiteX2" fmla="*/ 602275 w 602487"/>
              <a:gd name="connsiteY2" fmla="*/ 602275 w 602487"/>
              <a:gd name="connsiteX3" fmla="*/ 602275 w 602487"/>
              <a:gd name="connsiteY3" fmla="*/ 602275 w 602487"/>
              <a:gd name="connsiteX4" fmla="*/ 602275 w 602487"/>
              <a:gd name="connsiteY4" fmla="*/ 602275 w 602487"/>
              <a:gd name="connsiteX5" fmla="*/ 602275 w 602487"/>
              <a:gd name="connsiteY5" fmla="*/ 602275 w 602487"/>
              <a:gd name="connsiteX6" fmla="*/ 602275 w 602487"/>
              <a:gd name="connsiteY6" fmla="*/ 602275 w 602487"/>
              <a:gd name="connsiteX7" fmla="*/ 602275 w 602487"/>
              <a:gd name="connsiteY7" fmla="*/ 602275 w 602487"/>
              <a:gd name="connsiteX8" fmla="*/ 602275 w 602487"/>
              <a:gd name="connsiteY8" fmla="*/ 602275 w 602487"/>
              <a:gd name="connsiteX9" fmla="*/ 602275 w 602487"/>
              <a:gd name="connsiteY9" fmla="*/ 602275 w 602487"/>
              <a:gd name="connsiteX10" fmla="*/ 602275 w 602487"/>
              <a:gd name="connsiteY10" fmla="*/ 602275 w 602487"/>
              <a:gd name="connsiteX11" fmla="*/ 602275 w 602487"/>
              <a:gd name="connsiteY11" fmla="*/ 602275 w 602487"/>
              <a:gd name="connsiteX12" fmla="*/ 602275 w 602487"/>
              <a:gd name="connsiteY12" fmla="*/ 602275 w 602487"/>
              <a:gd name="connsiteX13" fmla="*/ 602275 w 602487"/>
              <a:gd name="connsiteY13" fmla="*/ 602275 w 602487"/>
              <a:gd name="connsiteX14" fmla="*/ 602275 w 602487"/>
              <a:gd name="connsiteY14" fmla="*/ 602275 w 602487"/>
              <a:gd name="connsiteX15" fmla="*/ 602275 w 602487"/>
              <a:gd name="connsiteY15" fmla="*/ 602275 w 602487"/>
              <a:gd name="connsiteX16" fmla="*/ 602275 w 602487"/>
              <a:gd name="connsiteY16" fmla="*/ 602275 w 602487"/>
              <a:gd name="connsiteX17" fmla="*/ 602275 w 602487"/>
              <a:gd name="connsiteY17" fmla="*/ 602275 w 602487"/>
              <a:gd name="connsiteX18" fmla="*/ 602275 w 602487"/>
              <a:gd name="connsiteY18" fmla="*/ 602275 w 602487"/>
              <a:gd name="connsiteX19" fmla="*/ 602275 w 602487"/>
              <a:gd name="connsiteY19" fmla="*/ 602275 w 602487"/>
              <a:gd name="connsiteX20" fmla="*/ 602275 w 602487"/>
              <a:gd name="connsiteY20" fmla="*/ 602275 w 602487"/>
              <a:gd name="connsiteX21" fmla="*/ 602275 w 602487"/>
              <a:gd name="connsiteY21" fmla="*/ 602275 w 602487"/>
              <a:gd name="connsiteX22" fmla="*/ 602275 w 602487"/>
              <a:gd name="connsiteY22" fmla="*/ 602275 w 602487"/>
              <a:gd name="connsiteX23" fmla="*/ 602275 w 602487"/>
              <a:gd name="connsiteY23" fmla="*/ 602275 w 602487"/>
              <a:gd name="connsiteX24" fmla="*/ 602275 w 602487"/>
              <a:gd name="connsiteY24" fmla="*/ 602275 w 602487"/>
              <a:gd name="connsiteX25" fmla="*/ 602275 w 602487"/>
              <a:gd name="connsiteY25" fmla="*/ 602275 w 602487"/>
              <a:gd name="connsiteX26" fmla="*/ 602275 w 602487"/>
              <a:gd name="connsiteY26" fmla="*/ 602275 w 602487"/>
              <a:gd name="connsiteX27" fmla="*/ 602275 w 602487"/>
              <a:gd name="connsiteY27" fmla="*/ 602275 w 602487"/>
              <a:gd name="connsiteX28" fmla="*/ 602275 w 602487"/>
              <a:gd name="connsiteY28" fmla="*/ 602275 w 602487"/>
              <a:gd name="connsiteX29" fmla="*/ 602275 w 602487"/>
              <a:gd name="connsiteY29" fmla="*/ 602275 w 602487"/>
              <a:gd name="connsiteX30" fmla="*/ 602275 w 602487"/>
              <a:gd name="connsiteY30" fmla="*/ 602275 w 602487"/>
              <a:gd name="connsiteX31" fmla="*/ 602275 w 602487"/>
              <a:gd name="connsiteY31" fmla="*/ 602275 w 602487"/>
              <a:gd name="connsiteX32" fmla="*/ 602275 w 602487"/>
              <a:gd name="connsiteY32" fmla="*/ 602275 w 602487"/>
              <a:gd name="connsiteX33" fmla="*/ 602275 w 602487"/>
              <a:gd name="connsiteY33" fmla="*/ 602275 w 602487"/>
              <a:gd name="connsiteX34" fmla="*/ 602275 w 602487"/>
              <a:gd name="connsiteY34" fmla="*/ 602275 w 602487"/>
              <a:gd name="connsiteX35" fmla="*/ 602275 w 602487"/>
              <a:gd name="connsiteY35" fmla="*/ 602275 w 602487"/>
              <a:gd name="connsiteX36" fmla="*/ 602275 w 602487"/>
              <a:gd name="connsiteY36" fmla="*/ 602275 w 602487"/>
              <a:gd name="connsiteX37" fmla="*/ 602275 w 602487"/>
              <a:gd name="connsiteY37" fmla="*/ 602275 w 602487"/>
              <a:gd name="connsiteX38" fmla="*/ 602275 w 602487"/>
              <a:gd name="connsiteY38" fmla="*/ 602275 w 602487"/>
              <a:gd name="connsiteX39" fmla="*/ 602275 w 602487"/>
              <a:gd name="connsiteY39" fmla="*/ 602275 w 602487"/>
              <a:gd name="connsiteX40" fmla="*/ 602275 w 602487"/>
              <a:gd name="connsiteY40" fmla="*/ 602275 w 602487"/>
              <a:gd name="connsiteX41" fmla="*/ 602275 w 602487"/>
              <a:gd name="connsiteY41" fmla="*/ 602275 w 602487"/>
              <a:gd name="connsiteX42" fmla="*/ 602275 w 602487"/>
              <a:gd name="connsiteY42" fmla="*/ 602275 w 602487"/>
              <a:gd name="connsiteX43" fmla="*/ 602275 w 602487"/>
              <a:gd name="connsiteY43" fmla="*/ 602275 w 602487"/>
              <a:gd name="connsiteX44" fmla="*/ 602275 w 602487"/>
              <a:gd name="connsiteY44" fmla="*/ 602275 w 602487"/>
              <a:gd name="connsiteX45" fmla="*/ 602275 w 602487"/>
              <a:gd name="connsiteY45" fmla="*/ 602275 w 602487"/>
              <a:gd name="connsiteX46" fmla="*/ 602275 w 602487"/>
              <a:gd name="connsiteY46" fmla="*/ 602275 w 602487"/>
              <a:gd name="connsiteX47" fmla="*/ 602275 w 602487"/>
              <a:gd name="connsiteY47" fmla="*/ 602275 w 602487"/>
              <a:gd name="connsiteX48" fmla="*/ 602275 w 602487"/>
              <a:gd name="connsiteY48" fmla="*/ 602275 w 602487"/>
              <a:gd name="connsiteX49" fmla="*/ 602275 w 602487"/>
              <a:gd name="connsiteY49" fmla="*/ 602275 w 602487"/>
              <a:gd name="connsiteX50" fmla="*/ 602275 w 602487"/>
              <a:gd name="connsiteY50" fmla="*/ 602275 w 602487"/>
              <a:gd name="connsiteX51" fmla="*/ 602275 w 602487"/>
              <a:gd name="connsiteY51" fmla="*/ 602275 w 602487"/>
              <a:gd name="connsiteX52" fmla="*/ 602275 w 602487"/>
              <a:gd name="connsiteY52" fmla="*/ 602275 w 602487"/>
              <a:gd name="connsiteX53" fmla="*/ 602275 w 602487"/>
              <a:gd name="connsiteY53" fmla="*/ 602275 w 602487"/>
              <a:gd name="connsiteX54" fmla="*/ 602275 w 602487"/>
              <a:gd name="connsiteY54" fmla="*/ 602275 w 602487"/>
              <a:gd name="connsiteX55" fmla="*/ 602275 w 602487"/>
              <a:gd name="connsiteY55" fmla="*/ 602275 w 602487"/>
              <a:gd name="connsiteX56" fmla="*/ 602275 w 602487"/>
              <a:gd name="connsiteY56" fmla="*/ 602275 w 602487"/>
              <a:gd name="connsiteX57" fmla="*/ 602275 w 602487"/>
              <a:gd name="connsiteY57" fmla="*/ 602275 w 602487"/>
              <a:gd name="connsiteX58" fmla="*/ 602275 w 602487"/>
              <a:gd name="connsiteY58" fmla="*/ 602275 w 602487"/>
              <a:gd name="connsiteX59" fmla="*/ 602275 w 602487"/>
              <a:gd name="connsiteY59" fmla="*/ 602275 w 602487"/>
              <a:gd name="connsiteX60" fmla="*/ 602275 w 602487"/>
              <a:gd name="connsiteY60" fmla="*/ 602275 w 602487"/>
              <a:gd name="connsiteX61" fmla="*/ 602275 w 602487"/>
              <a:gd name="connsiteY61" fmla="*/ 602275 w 602487"/>
              <a:gd name="connsiteX62" fmla="*/ 602275 w 602487"/>
              <a:gd name="connsiteY62" fmla="*/ 602275 w 602487"/>
              <a:gd name="connsiteX63" fmla="*/ 602275 w 602487"/>
              <a:gd name="connsiteY63" fmla="*/ 602275 w 602487"/>
              <a:gd name="connsiteX64" fmla="*/ 602275 w 602487"/>
              <a:gd name="connsiteY64" fmla="*/ 602275 w 602487"/>
              <a:gd name="connsiteX65" fmla="*/ 602275 w 602487"/>
              <a:gd name="connsiteY65" fmla="*/ 602275 w 602487"/>
              <a:gd name="connsiteX66" fmla="*/ 602275 w 602487"/>
              <a:gd name="connsiteY66" fmla="*/ 602275 w 602487"/>
              <a:gd name="connsiteX67" fmla="*/ 602275 w 602487"/>
              <a:gd name="connsiteY67" fmla="*/ 602275 w 602487"/>
              <a:gd name="connsiteX68" fmla="*/ 602275 w 602487"/>
              <a:gd name="connsiteY68" fmla="*/ 602275 w 602487"/>
              <a:gd name="connsiteX69" fmla="*/ 602275 w 602487"/>
              <a:gd name="connsiteY69" fmla="*/ 602275 w 602487"/>
              <a:gd name="connsiteX70" fmla="*/ 602275 w 602487"/>
              <a:gd name="connsiteY70" fmla="*/ 602275 w 602487"/>
              <a:gd name="connsiteX71" fmla="*/ 602275 w 602487"/>
              <a:gd name="connsiteY71" fmla="*/ 602275 w 602487"/>
              <a:gd name="connsiteX72" fmla="*/ 602275 w 602487"/>
              <a:gd name="connsiteY72" fmla="*/ 602275 w 602487"/>
              <a:gd name="connsiteX73" fmla="*/ 602275 w 602487"/>
              <a:gd name="connsiteY73" fmla="*/ 602275 w 602487"/>
              <a:gd name="connsiteX74" fmla="*/ 602275 w 602487"/>
              <a:gd name="connsiteY74" fmla="*/ 602275 w 602487"/>
              <a:gd name="connsiteX75" fmla="*/ 602275 w 602487"/>
              <a:gd name="connsiteY75" fmla="*/ 602275 w 602487"/>
              <a:gd name="connsiteX76" fmla="*/ 602275 w 602487"/>
              <a:gd name="connsiteY76" fmla="*/ 602275 w 602487"/>
              <a:gd name="connsiteX77" fmla="*/ 602275 w 602487"/>
              <a:gd name="connsiteY77" fmla="*/ 602275 w 602487"/>
              <a:gd name="connsiteX78" fmla="*/ 602275 w 602487"/>
              <a:gd name="connsiteY78" fmla="*/ 602275 w 602487"/>
              <a:gd name="connsiteX79" fmla="*/ 602275 w 602487"/>
              <a:gd name="connsiteY79" fmla="*/ 602275 w 602487"/>
              <a:gd name="connsiteX80" fmla="*/ 602275 w 602487"/>
              <a:gd name="connsiteY80" fmla="*/ 602275 w 602487"/>
              <a:gd name="connsiteX81" fmla="*/ 602275 w 602487"/>
              <a:gd name="connsiteY81" fmla="*/ 602275 w 602487"/>
              <a:gd name="connsiteX82" fmla="*/ 602275 w 602487"/>
              <a:gd name="connsiteY82" fmla="*/ 602275 w 602487"/>
              <a:gd name="connsiteX83" fmla="*/ 602275 w 602487"/>
              <a:gd name="connsiteY83" fmla="*/ 602275 w 602487"/>
              <a:gd name="connsiteX84" fmla="*/ 602275 w 602487"/>
              <a:gd name="connsiteY84" fmla="*/ 602275 w 602487"/>
              <a:gd name="connsiteX85" fmla="*/ 602275 w 602487"/>
              <a:gd name="connsiteY85" fmla="*/ 602275 w 602487"/>
              <a:gd name="connsiteX86" fmla="*/ 602275 w 602487"/>
              <a:gd name="connsiteY86" fmla="*/ 602275 w 602487"/>
              <a:gd name="connsiteX87" fmla="*/ 602275 w 602487"/>
              <a:gd name="connsiteY87" fmla="*/ 602275 w 602487"/>
              <a:gd name="connsiteX88" fmla="*/ 602275 w 602487"/>
              <a:gd name="connsiteY88" fmla="*/ 602275 w 602487"/>
              <a:gd name="connsiteX89" fmla="*/ 602275 w 602487"/>
              <a:gd name="connsiteY89" fmla="*/ 602275 w 602487"/>
              <a:gd name="connsiteX90" fmla="*/ 602275 w 602487"/>
              <a:gd name="connsiteY90" fmla="*/ 602275 w 602487"/>
              <a:gd name="connsiteX91" fmla="*/ 602275 w 602487"/>
              <a:gd name="connsiteY91" fmla="*/ 602275 w 602487"/>
              <a:gd name="connsiteX92" fmla="*/ 602275 w 602487"/>
              <a:gd name="connsiteY92" fmla="*/ 602275 w 602487"/>
              <a:gd name="connsiteX93" fmla="*/ 602275 w 602487"/>
              <a:gd name="connsiteY93" fmla="*/ 602275 w 602487"/>
              <a:gd name="connsiteX94" fmla="*/ 602275 w 602487"/>
              <a:gd name="connsiteY94" fmla="*/ 602275 w 602487"/>
              <a:gd name="connsiteX95" fmla="*/ 602275 w 602487"/>
              <a:gd name="connsiteY95" fmla="*/ 602275 w 602487"/>
              <a:gd name="connsiteX96" fmla="*/ 602275 w 602487"/>
              <a:gd name="connsiteY96" fmla="*/ 602275 w 602487"/>
              <a:gd name="connsiteX97" fmla="*/ 602275 w 602487"/>
              <a:gd name="connsiteY97" fmla="*/ 602275 w 602487"/>
              <a:gd name="connsiteX98" fmla="*/ 602275 w 602487"/>
              <a:gd name="connsiteY98" fmla="*/ 602275 w 602487"/>
              <a:gd name="connsiteX99" fmla="*/ 602275 w 602487"/>
              <a:gd name="connsiteY99" fmla="*/ 602275 w 602487"/>
              <a:gd name="connsiteX100" fmla="*/ 602275 w 602487"/>
              <a:gd name="connsiteY100" fmla="*/ 602275 w 602487"/>
              <a:gd name="connsiteX101" fmla="*/ 602275 w 602487"/>
              <a:gd name="connsiteY101" fmla="*/ 602275 w 602487"/>
              <a:gd name="connsiteX102" fmla="*/ 602275 w 602487"/>
              <a:gd name="connsiteY102" fmla="*/ 602275 w 602487"/>
              <a:gd name="connsiteX103" fmla="*/ 602275 w 602487"/>
              <a:gd name="connsiteY103" fmla="*/ 602275 w 602487"/>
              <a:gd name="connsiteX104" fmla="*/ 602275 w 602487"/>
              <a:gd name="connsiteY104" fmla="*/ 602275 w 602487"/>
              <a:gd name="connsiteX105" fmla="*/ 602275 w 602487"/>
              <a:gd name="connsiteY105" fmla="*/ 602275 w 602487"/>
              <a:gd name="connsiteX106" fmla="*/ 602275 w 602487"/>
              <a:gd name="connsiteY106" fmla="*/ 602275 w 602487"/>
              <a:gd name="connsiteX107" fmla="*/ 602275 w 602487"/>
              <a:gd name="connsiteY107" fmla="*/ 602275 w 602487"/>
              <a:gd name="connsiteX108" fmla="*/ 602275 w 602487"/>
              <a:gd name="connsiteY108" fmla="*/ 602275 w 602487"/>
              <a:gd name="connsiteX109" fmla="*/ 602275 w 602487"/>
              <a:gd name="connsiteY109" fmla="*/ 602275 w 602487"/>
              <a:gd name="connsiteX110" fmla="*/ 602275 w 602487"/>
              <a:gd name="connsiteY110" fmla="*/ 602275 w 602487"/>
              <a:gd name="connsiteX111" fmla="*/ 602275 w 602487"/>
              <a:gd name="connsiteY111" fmla="*/ 602275 w 602487"/>
              <a:gd name="connsiteX112" fmla="*/ 602275 w 602487"/>
              <a:gd name="connsiteY112" fmla="*/ 602275 w 602487"/>
              <a:gd name="connsiteX113" fmla="*/ 602275 w 602487"/>
              <a:gd name="connsiteY113" fmla="*/ 602275 w 602487"/>
              <a:gd name="connsiteX114" fmla="*/ 602275 w 602487"/>
              <a:gd name="connsiteY114" fmla="*/ 602275 w 602487"/>
              <a:gd name="connsiteX115" fmla="*/ 602275 w 602487"/>
              <a:gd name="connsiteY115" fmla="*/ 602275 w 602487"/>
              <a:gd name="connsiteX116" fmla="*/ 602275 w 602487"/>
              <a:gd name="connsiteY116" fmla="*/ 602275 w 602487"/>
              <a:gd name="connsiteX117" fmla="*/ 602275 w 602487"/>
              <a:gd name="connsiteY117" fmla="*/ 602275 w 602487"/>
              <a:gd name="connsiteX118" fmla="*/ 602275 w 602487"/>
              <a:gd name="connsiteY118" fmla="*/ 602275 w 602487"/>
              <a:gd name="connsiteX119" fmla="*/ 602275 w 602487"/>
              <a:gd name="connsiteY119" fmla="*/ 602275 w 602487"/>
              <a:gd name="connsiteX120" fmla="*/ 602275 w 602487"/>
              <a:gd name="connsiteY120" fmla="*/ 602275 w 602487"/>
              <a:gd name="connsiteX121" fmla="*/ 602275 w 602487"/>
              <a:gd name="connsiteY121" fmla="*/ 602275 w 602487"/>
              <a:gd name="connsiteX122" fmla="*/ 602275 w 602487"/>
              <a:gd name="connsiteY122" fmla="*/ 602275 w 602487"/>
              <a:gd name="connsiteX123" fmla="*/ 602275 w 602487"/>
              <a:gd name="connsiteY123" fmla="*/ 602275 w 602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504190" h="606722">
                <a:moveTo>
                  <a:pt x="365176" y="393722"/>
                </a:moveTo>
                <a:cubicBezTo>
                  <a:pt x="359836" y="393722"/>
                  <a:pt x="355476" y="398076"/>
                  <a:pt x="355476" y="403407"/>
                </a:cubicBezTo>
                <a:lnTo>
                  <a:pt x="355476" y="448548"/>
                </a:lnTo>
                <a:cubicBezTo>
                  <a:pt x="355476" y="453969"/>
                  <a:pt x="351204" y="458234"/>
                  <a:pt x="345775" y="458234"/>
                </a:cubicBezTo>
                <a:lnTo>
                  <a:pt x="300566" y="458234"/>
                </a:lnTo>
                <a:cubicBezTo>
                  <a:pt x="295226" y="458234"/>
                  <a:pt x="290866" y="462588"/>
                  <a:pt x="290866" y="467920"/>
                </a:cubicBezTo>
                <a:cubicBezTo>
                  <a:pt x="290866" y="473252"/>
                  <a:pt x="295226" y="477606"/>
                  <a:pt x="300566" y="477606"/>
                </a:cubicBezTo>
                <a:lnTo>
                  <a:pt x="345775" y="477606"/>
                </a:lnTo>
                <a:cubicBezTo>
                  <a:pt x="351204" y="477606"/>
                  <a:pt x="355476" y="481960"/>
                  <a:pt x="355476" y="487292"/>
                </a:cubicBezTo>
                <a:lnTo>
                  <a:pt x="355476" y="532433"/>
                </a:lnTo>
                <a:cubicBezTo>
                  <a:pt x="355476" y="537853"/>
                  <a:pt x="359836" y="542118"/>
                  <a:pt x="365176" y="542118"/>
                </a:cubicBezTo>
                <a:cubicBezTo>
                  <a:pt x="370516" y="542118"/>
                  <a:pt x="374876" y="537853"/>
                  <a:pt x="374876" y="532433"/>
                </a:cubicBezTo>
                <a:lnTo>
                  <a:pt x="374876" y="487292"/>
                </a:lnTo>
                <a:cubicBezTo>
                  <a:pt x="374876" y="481960"/>
                  <a:pt x="379237" y="477606"/>
                  <a:pt x="384577" y="477606"/>
                </a:cubicBezTo>
                <a:lnTo>
                  <a:pt x="429786" y="477606"/>
                </a:lnTo>
                <a:cubicBezTo>
                  <a:pt x="435215" y="477606"/>
                  <a:pt x="439486" y="473252"/>
                  <a:pt x="439486" y="467920"/>
                </a:cubicBezTo>
                <a:cubicBezTo>
                  <a:pt x="439486" y="462588"/>
                  <a:pt x="435215" y="458234"/>
                  <a:pt x="429875" y="458234"/>
                </a:cubicBezTo>
                <a:lnTo>
                  <a:pt x="384577" y="458234"/>
                </a:lnTo>
                <a:cubicBezTo>
                  <a:pt x="379237" y="458234"/>
                  <a:pt x="374876" y="453969"/>
                  <a:pt x="374876" y="448548"/>
                </a:cubicBezTo>
                <a:lnTo>
                  <a:pt x="374876" y="403407"/>
                </a:lnTo>
                <a:cubicBezTo>
                  <a:pt x="374876" y="398076"/>
                  <a:pt x="370516" y="393722"/>
                  <a:pt x="365176" y="393722"/>
                </a:cubicBezTo>
                <a:close/>
                <a:moveTo>
                  <a:pt x="365176" y="374350"/>
                </a:moveTo>
                <a:cubicBezTo>
                  <a:pt x="381195" y="374350"/>
                  <a:pt x="394277" y="387412"/>
                  <a:pt x="394277" y="403407"/>
                </a:cubicBezTo>
                <a:lnTo>
                  <a:pt x="394277" y="438863"/>
                </a:lnTo>
                <a:lnTo>
                  <a:pt x="429786" y="438863"/>
                </a:lnTo>
                <a:cubicBezTo>
                  <a:pt x="445894" y="438863"/>
                  <a:pt x="458887" y="451925"/>
                  <a:pt x="458887" y="467920"/>
                </a:cubicBezTo>
                <a:cubicBezTo>
                  <a:pt x="458887" y="483915"/>
                  <a:pt x="445894" y="496977"/>
                  <a:pt x="429786" y="496977"/>
                </a:cubicBezTo>
                <a:lnTo>
                  <a:pt x="394277" y="496977"/>
                </a:lnTo>
                <a:lnTo>
                  <a:pt x="394277" y="532433"/>
                </a:lnTo>
                <a:cubicBezTo>
                  <a:pt x="394277" y="548516"/>
                  <a:pt x="381195" y="561490"/>
                  <a:pt x="365176" y="561490"/>
                </a:cubicBezTo>
                <a:cubicBezTo>
                  <a:pt x="349157" y="561490"/>
                  <a:pt x="336075" y="548516"/>
                  <a:pt x="336075" y="532433"/>
                </a:cubicBezTo>
                <a:lnTo>
                  <a:pt x="336075" y="496977"/>
                </a:lnTo>
                <a:lnTo>
                  <a:pt x="300566" y="496977"/>
                </a:lnTo>
                <a:cubicBezTo>
                  <a:pt x="284547" y="496977"/>
                  <a:pt x="271465" y="483915"/>
                  <a:pt x="271465" y="467920"/>
                </a:cubicBezTo>
                <a:cubicBezTo>
                  <a:pt x="271465" y="451925"/>
                  <a:pt x="284547" y="438863"/>
                  <a:pt x="300566" y="438863"/>
                </a:cubicBezTo>
                <a:lnTo>
                  <a:pt x="336075" y="438863"/>
                </a:lnTo>
                <a:lnTo>
                  <a:pt x="336075" y="403407"/>
                </a:lnTo>
                <a:cubicBezTo>
                  <a:pt x="336075" y="387412"/>
                  <a:pt x="349157" y="374350"/>
                  <a:pt x="365176" y="374350"/>
                </a:cubicBezTo>
                <a:close/>
                <a:moveTo>
                  <a:pt x="161624" y="360096"/>
                </a:moveTo>
                <a:lnTo>
                  <a:pt x="228884" y="360096"/>
                </a:lnTo>
                <a:cubicBezTo>
                  <a:pt x="234222" y="360096"/>
                  <a:pt x="238581" y="364450"/>
                  <a:pt x="238581" y="369782"/>
                </a:cubicBezTo>
                <a:cubicBezTo>
                  <a:pt x="238581" y="375202"/>
                  <a:pt x="234222" y="379468"/>
                  <a:pt x="228884" y="379468"/>
                </a:cubicBezTo>
                <a:lnTo>
                  <a:pt x="171322" y="379468"/>
                </a:lnTo>
                <a:lnTo>
                  <a:pt x="171322" y="424697"/>
                </a:lnTo>
                <a:lnTo>
                  <a:pt x="200503" y="424697"/>
                </a:lnTo>
                <a:cubicBezTo>
                  <a:pt x="205841" y="424697"/>
                  <a:pt x="210200" y="428963"/>
                  <a:pt x="210200" y="434383"/>
                </a:cubicBezTo>
                <a:cubicBezTo>
                  <a:pt x="210200" y="439715"/>
                  <a:pt x="205841" y="444069"/>
                  <a:pt x="200503" y="444069"/>
                </a:cubicBezTo>
                <a:lnTo>
                  <a:pt x="161624" y="444069"/>
                </a:lnTo>
                <a:cubicBezTo>
                  <a:pt x="156197" y="444069"/>
                  <a:pt x="151927" y="439715"/>
                  <a:pt x="151927" y="434383"/>
                </a:cubicBezTo>
                <a:lnTo>
                  <a:pt x="151927" y="369782"/>
                </a:lnTo>
                <a:cubicBezTo>
                  <a:pt x="151927" y="364450"/>
                  <a:pt x="156197" y="360096"/>
                  <a:pt x="161624" y="360096"/>
                </a:cubicBezTo>
                <a:close/>
                <a:moveTo>
                  <a:pt x="365167" y="348561"/>
                </a:moveTo>
                <a:cubicBezTo>
                  <a:pt x="299216" y="348561"/>
                  <a:pt x="245636" y="402060"/>
                  <a:pt x="245636" y="467911"/>
                </a:cubicBezTo>
                <a:cubicBezTo>
                  <a:pt x="245636" y="533762"/>
                  <a:pt x="299216" y="587349"/>
                  <a:pt x="365167" y="587349"/>
                </a:cubicBezTo>
                <a:cubicBezTo>
                  <a:pt x="431118" y="587349"/>
                  <a:pt x="484787" y="533762"/>
                  <a:pt x="484787" y="467911"/>
                </a:cubicBezTo>
                <a:cubicBezTo>
                  <a:pt x="484787" y="402060"/>
                  <a:pt x="431118" y="348561"/>
                  <a:pt x="365167" y="348561"/>
                </a:cubicBezTo>
                <a:close/>
                <a:moveTo>
                  <a:pt x="365167" y="329188"/>
                </a:moveTo>
                <a:cubicBezTo>
                  <a:pt x="441799" y="329188"/>
                  <a:pt x="504190" y="391395"/>
                  <a:pt x="504190" y="467911"/>
                </a:cubicBezTo>
                <a:cubicBezTo>
                  <a:pt x="504190" y="544426"/>
                  <a:pt x="441799" y="606722"/>
                  <a:pt x="365167" y="606722"/>
                </a:cubicBezTo>
                <a:cubicBezTo>
                  <a:pt x="288535" y="606722"/>
                  <a:pt x="226233" y="544426"/>
                  <a:pt x="226233" y="467911"/>
                </a:cubicBezTo>
                <a:cubicBezTo>
                  <a:pt x="226233" y="391395"/>
                  <a:pt x="288535" y="329188"/>
                  <a:pt x="365167" y="329188"/>
                </a:cubicBezTo>
                <a:close/>
                <a:moveTo>
                  <a:pt x="200359" y="321426"/>
                </a:moveTo>
                <a:lnTo>
                  <a:pt x="239123" y="321426"/>
                </a:lnTo>
                <a:cubicBezTo>
                  <a:pt x="244457" y="321426"/>
                  <a:pt x="248814" y="325699"/>
                  <a:pt x="248814" y="331129"/>
                </a:cubicBezTo>
                <a:cubicBezTo>
                  <a:pt x="248814" y="336470"/>
                  <a:pt x="244457" y="340832"/>
                  <a:pt x="239123" y="340832"/>
                </a:cubicBezTo>
                <a:lnTo>
                  <a:pt x="200359" y="340832"/>
                </a:lnTo>
                <a:cubicBezTo>
                  <a:pt x="195025" y="340832"/>
                  <a:pt x="190668" y="336470"/>
                  <a:pt x="190668" y="331129"/>
                </a:cubicBezTo>
                <a:cubicBezTo>
                  <a:pt x="190668" y="325699"/>
                  <a:pt x="195025" y="321426"/>
                  <a:pt x="200359" y="321426"/>
                </a:cubicBezTo>
                <a:close/>
                <a:moveTo>
                  <a:pt x="171325" y="156168"/>
                </a:moveTo>
                <a:lnTo>
                  <a:pt x="171325" y="201369"/>
                </a:lnTo>
                <a:lnTo>
                  <a:pt x="268226" y="201369"/>
                </a:lnTo>
                <a:lnTo>
                  <a:pt x="268226" y="156168"/>
                </a:lnTo>
                <a:close/>
                <a:moveTo>
                  <a:pt x="161626" y="136897"/>
                </a:moveTo>
                <a:lnTo>
                  <a:pt x="277925" y="136897"/>
                </a:lnTo>
                <a:cubicBezTo>
                  <a:pt x="283264" y="136897"/>
                  <a:pt x="287624" y="141160"/>
                  <a:pt x="287624" y="146577"/>
                </a:cubicBezTo>
                <a:lnTo>
                  <a:pt x="287624" y="211049"/>
                </a:lnTo>
                <a:cubicBezTo>
                  <a:pt x="287624" y="216378"/>
                  <a:pt x="283264" y="220729"/>
                  <a:pt x="277925" y="220729"/>
                </a:cubicBezTo>
                <a:lnTo>
                  <a:pt x="161626" y="220729"/>
                </a:lnTo>
                <a:cubicBezTo>
                  <a:pt x="156198" y="220729"/>
                  <a:pt x="151927" y="216378"/>
                  <a:pt x="151927" y="211049"/>
                </a:cubicBezTo>
                <a:lnTo>
                  <a:pt x="151927" y="146577"/>
                </a:lnTo>
                <a:cubicBezTo>
                  <a:pt x="151927" y="141160"/>
                  <a:pt x="156198" y="136897"/>
                  <a:pt x="161626" y="136897"/>
                </a:cubicBezTo>
                <a:close/>
                <a:moveTo>
                  <a:pt x="200359" y="98086"/>
                </a:moveTo>
                <a:lnTo>
                  <a:pt x="239123" y="98086"/>
                </a:lnTo>
                <a:cubicBezTo>
                  <a:pt x="244457" y="98086"/>
                  <a:pt x="248814" y="102448"/>
                  <a:pt x="248814" y="107789"/>
                </a:cubicBezTo>
                <a:cubicBezTo>
                  <a:pt x="248814" y="113130"/>
                  <a:pt x="244457" y="117492"/>
                  <a:pt x="239123" y="117492"/>
                </a:cubicBezTo>
                <a:lnTo>
                  <a:pt x="200359" y="117492"/>
                </a:lnTo>
                <a:cubicBezTo>
                  <a:pt x="195025" y="117492"/>
                  <a:pt x="190668" y="113130"/>
                  <a:pt x="190668" y="107789"/>
                </a:cubicBezTo>
                <a:cubicBezTo>
                  <a:pt x="190668" y="102448"/>
                  <a:pt x="195025" y="98086"/>
                  <a:pt x="200359" y="98086"/>
                </a:cubicBezTo>
                <a:close/>
                <a:moveTo>
                  <a:pt x="58211" y="58115"/>
                </a:moveTo>
                <a:lnTo>
                  <a:pt x="58211" y="261380"/>
                </a:lnTo>
                <a:lnTo>
                  <a:pt x="381341" y="261380"/>
                </a:lnTo>
                <a:lnTo>
                  <a:pt x="381341" y="58115"/>
                </a:lnTo>
                <a:close/>
                <a:moveTo>
                  <a:pt x="48511" y="38740"/>
                </a:moveTo>
                <a:lnTo>
                  <a:pt x="391041" y="38740"/>
                </a:lnTo>
                <a:cubicBezTo>
                  <a:pt x="396380" y="38740"/>
                  <a:pt x="400741" y="43095"/>
                  <a:pt x="400741" y="48428"/>
                </a:cubicBezTo>
                <a:lnTo>
                  <a:pt x="400741" y="302086"/>
                </a:lnTo>
                <a:cubicBezTo>
                  <a:pt x="400741" y="307508"/>
                  <a:pt x="396380" y="311774"/>
                  <a:pt x="391041" y="311774"/>
                </a:cubicBezTo>
                <a:cubicBezTo>
                  <a:pt x="385701" y="311774"/>
                  <a:pt x="381341" y="307508"/>
                  <a:pt x="381341" y="302086"/>
                </a:cubicBezTo>
                <a:lnTo>
                  <a:pt x="381341" y="280755"/>
                </a:lnTo>
                <a:lnTo>
                  <a:pt x="58211" y="280755"/>
                </a:lnTo>
                <a:lnTo>
                  <a:pt x="58211" y="484109"/>
                </a:lnTo>
                <a:lnTo>
                  <a:pt x="199085" y="484109"/>
                </a:lnTo>
                <a:cubicBezTo>
                  <a:pt x="204514" y="484109"/>
                  <a:pt x="208785" y="488464"/>
                  <a:pt x="208785" y="493796"/>
                </a:cubicBezTo>
                <a:cubicBezTo>
                  <a:pt x="208785" y="499129"/>
                  <a:pt x="204514" y="503484"/>
                  <a:pt x="199085" y="503484"/>
                </a:cubicBezTo>
                <a:lnTo>
                  <a:pt x="48511" y="503484"/>
                </a:lnTo>
                <a:cubicBezTo>
                  <a:pt x="43172" y="503484"/>
                  <a:pt x="38811" y="499129"/>
                  <a:pt x="38811" y="493796"/>
                </a:cubicBezTo>
                <a:lnTo>
                  <a:pt x="38811" y="48428"/>
                </a:lnTo>
                <a:cubicBezTo>
                  <a:pt x="38811" y="43095"/>
                  <a:pt x="43172" y="38740"/>
                  <a:pt x="48511" y="38740"/>
                </a:cubicBezTo>
                <a:close/>
                <a:moveTo>
                  <a:pt x="9701" y="0"/>
                </a:moveTo>
                <a:lnTo>
                  <a:pt x="429781" y="0"/>
                </a:lnTo>
                <a:cubicBezTo>
                  <a:pt x="435210" y="0"/>
                  <a:pt x="439482" y="4355"/>
                  <a:pt x="439482" y="9688"/>
                </a:cubicBezTo>
                <a:lnTo>
                  <a:pt x="439482" y="313028"/>
                </a:lnTo>
                <a:cubicBezTo>
                  <a:pt x="439482" y="318449"/>
                  <a:pt x="435210" y="322716"/>
                  <a:pt x="429781" y="322716"/>
                </a:cubicBezTo>
                <a:cubicBezTo>
                  <a:pt x="424441" y="322716"/>
                  <a:pt x="420169" y="318449"/>
                  <a:pt x="420169" y="313028"/>
                </a:cubicBezTo>
                <a:lnTo>
                  <a:pt x="420169" y="19375"/>
                </a:lnTo>
                <a:lnTo>
                  <a:pt x="19402" y="19375"/>
                </a:lnTo>
                <a:lnTo>
                  <a:pt x="19402" y="522869"/>
                </a:lnTo>
                <a:lnTo>
                  <a:pt x="210040" y="522869"/>
                </a:lnTo>
                <a:cubicBezTo>
                  <a:pt x="215469" y="522869"/>
                  <a:pt x="219741" y="527135"/>
                  <a:pt x="219741" y="532467"/>
                </a:cubicBezTo>
                <a:cubicBezTo>
                  <a:pt x="219741" y="537889"/>
                  <a:pt x="215469" y="542155"/>
                  <a:pt x="210040" y="542155"/>
                </a:cubicBezTo>
                <a:lnTo>
                  <a:pt x="9701" y="542155"/>
                </a:lnTo>
                <a:cubicBezTo>
                  <a:pt x="4361" y="542155"/>
                  <a:pt x="0" y="537889"/>
                  <a:pt x="0" y="532467"/>
                </a:cubicBezTo>
                <a:lnTo>
                  <a:pt x="0" y="9688"/>
                </a:lnTo>
                <a:cubicBezTo>
                  <a:pt x="0" y="4355"/>
                  <a:pt x="4361" y="0"/>
                  <a:pt x="9701" y="0"/>
                </a:cubicBezTo>
                <a:close/>
              </a:path>
            </a:pathLst>
          </a:custGeom>
          <a:solidFill>
            <a:srgbClr val="0022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2247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12" name="Oval 206"/>
          <p:cNvSpPr/>
          <p:nvPr/>
        </p:nvSpPr>
        <p:spPr>
          <a:xfrm>
            <a:off x="5731341" y="4582907"/>
            <a:ext cx="398439" cy="515943"/>
          </a:xfrm>
          <a:custGeom>
            <a:avLst/>
            <a:gdLst>
              <a:gd name="connsiteX0" fmla="*/ 235672 w 461443"/>
              <a:gd name="connsiteY0" fmla="*/ 213641 h 597527"/>
              <a:gd name="connsiteX1" fmla="*/ 222973 w 461443"/>
              <a:gd name="connsiteY1" fmla="*/ 219230 h 597527"/>
              <a:gd name="connsiteX2" fmla="*/ 167876 w 461443"/>
              <a:gd name="connsiteY2" fmla="*/ 349054 h 597527"/>
              <a:gd name="connsiteX3" fmla="*/ 25827 w 461443"/>
              <a:gd name="connsiteY3" fmla="*/ 518428 h 597527"/>
              <a:gd name="connsiteX4" fmla="*/ 47350 w 461443"/>
              <a:gd name="connsiteY4" fmla="*/ 571734 h 597527"/>
              <a:gd name="connsiteX5" fmla="*/ 226417 w 461443"/>
              <a:gd name="connsiteY5" fmla="*/ 433312 h 597527"/>
              <a:gd name="connsiteX6" fmla="*/ 231582 w 461443"/>
              <a:gd name="connsiteY6" fmla="*/ 423854 h 597527"/>
              <a:gd name="connsiteX7" fmla="*/ 241052 w 461443"/>
              <a:gd name="connsiteY7" fmla="*/ 429013 h 597527"/>
              <a:gd name="connsiteX8" fmla="*/ 393432 w 461443"/>
              <a:gd name="connsiteY8" fmla="*/ 557118 h 597527"/>
              <a:gd name="connsiteX9" fmla="*/ 433033 w 461443"/>
              <a:gd name="connsiteY9" fmla="*/ 527026 h 597527"/>
              <a:gd name="connsiteX10" fmla="*/ 291846 w 461443"/>
              <a:gd name="connsiteY10" fmla="*/ 380866 h 597527"/>
              <a:gd name="connsiteX11" fmla="*/ 259992 w 461443"/>
              <a:gd name="connsiteY11" fmla="*/ 356792 h 597527"/>
              <a:gd name="connsiteX12" fmla="*/ 256549 w 461443"/>
              <a:gd name="connsiteY12" fmla="*/ 354213 h 597527"/>
              <a:gd name="connsiteX13" fmla="*/ 256549 w 461443"/>
              <a:gd name="connsiteY13" fmla="*/ 349914 h 597527"/>
              <a:gd name="connsiteX14" fmla="*/ 267740 w 461443"/>
              <a:gd name="connsiteY14" fmla="*/ 312085 h 597527"/>
              <a:gd name="connsiteX15" fmla="*/ 305620 w 461443"/>
              <a:gd name="connsiteY15" fmla="*/ 311225 h 597527"/>
              <a:gd name="connsiteX16" fmla="*/ 345221 w 461443"/>
              <a:gd name="connsiteY16" fmla="*/ 315524 h 597527"/>
              <a:gd name="connsiteX17" fmla="*/ 430451 w 461443"/>
              <a:gd name="connsiteY17" fmla="*/ 285432 h 597527"/>
              <a:gd name="connsiteX18" fmla="*/ 413233 w 461443"/>
              <a:gd name="connsiteY18" fmla="*/ 251041 h 597527"/>
              <a:gd name="connsiteX19" fmla="*/ 276349 w 461443"/>
              <a:gd name="connsiteY19" fmla="*/ 255340 h 597527"/>
              <a:gd name="connsiteX20" fmla="*/ 257410 w 461443"/>
              <a:gd name="connsiteY20" fmla="*/ 218370 h 597527"/>
              <a:gd name="connsiteX21" fmla="*/ 235672 w 461443"/>
              <a:gd name="connsiteY21" fmla="*/ 213641 h 597527"/>
              <a:gd name="connsiteX22" fmla="*/ 241375 w 461443"/>
              <a:gd name="connsiteY22" fmla="*/ 189998 h 597527"/>
              <a:gd name="connsiteX23" fmla="*/ 275488 w 461443"/>
              <a:gd name="connsiteY23" fmla="*/ 203754 h 597527"/>
              <a:gd name="connsiteX24" fmla="*/ 277210 w 461443"/>
              <a:gd name="connsiteY24" fmla="*/ 206333 h 597527"/>
              <a:gd name="connsiteX25" fmla="*/ 296150 w 461443"/>
              <a:gd name="connsiteY25" fmla="*/ 243303 h 597527"/>
              <a:gd name="connsiteX26" fmla="*/ 412372 w 461443"/>
              <a:gd name="connsiteY26" fmla="*/ 225248 h 597527"/>
              <a:gd name="connsiteX27" fmla="*/ 422703 w 461443"/>
              <a:gd name="connsiteY27" fmla="*/ 219230 h 597527"/>
              <a:gd name="connsiteX28" fmla="*/ 457999 w 461443"/>
              <a:gd name="connsiteY28" fmla="*/ 290590 h 597527"/>
              <a:gd name="connsiteX29" fmla="*/ 452834 w 461443"/>
              <a:gd name="connsiteY29" fmla="*/ 296609 h 597527"/>
              <a:gd name="connsiteX30" fmla="*/ 345221 w 461443"/>
              <a:gd name="connsiteY30" fmla="*/ 337878 h 597527"/>
              <a:gd name="connsiteX31" fmla="*/ 297011 w 461443"/>
              <a:gd name="connsiteY31" fmla="*/ 332719 h 597527"/>
              <a:gd name="connsiteX32" fmla="*/ 296150 w 461443"/>
              <a:gd name="connsiteY32" fmla="*/ 332719 h 597527"/>
              <a:gd name="connsiteX33" fmla="*/ 281515 w 461443"/>
              <a:gd name="connsiteY33" fmla="*/ 330140 h 597527"/>
              <a:gd name="connsiteX34" fmla="*/ 278932 w 461443"/>
              <a:gd name="connsiteY34" fmla="*/ 343036 h 597527"/>
              <a:gd name="connsiteX35" fmla="*/ 303037 w 461443"/>
              <a:gd name="connsiteY35" fmla="*/ 361091 h 597527"/>
              <a:gd name="connsiteX36" fmla="*/ 457999 w 461443"/>
              <a:gd name="connsiteY36" fmla="*/ 526166 h 597527"/>
              <a:gd name="connsiteX37" fmla="*/ 461443 w 461443"/>
              <a:gd name="connsiteY37" fmla="*/ 533904 h 597527"/>
              <a:gd name="connsiteX38" fmla="*/ 384823 w 461443"/>
              <a:gd name="connsiteY38" fmla="*/ 593228 h 597527"/>
              <a:gd name="connsiteX39" fmla="*/ 378797 w 461443"/>
              <a:gd name="connsiteY39" fmla="*/ 579472 h 597527"/>
              <a:gd name="connsiteX40" fmla="*/ 240191 w 461443"/>
              <a:gd name="connsiteY40" fmla="*/ 453946 h 597527"/>
              <a:gd name="connsiteX41" fmla="*/ 42184 w 461443"/>
              <a:gd name="connsiteY41" fmla="*/ 595807 h 597527"/>
              <a:gd name="connsiteX42" fmla="*/ 33575 w 461443"/>
              <a:gd name="connsiteY42" fmla="*/ 597527 h 597527"/>
              <a:gd name="connsiteX43" fmla="*/ 30132 w 461443"/>
              <a:gd name="connsiteY43" fmla="*/ 588929 h 597527"/>
              <a:gd name="connsiteX44" fmla="*/ 0 w 461443"/>
              <a:gd name="connsiteY44" fmla="*/ 510691 h 597527"/>
              <a:gd name="connsiteX45" fmla="*/ 0 w 461443"/>
              <a:gd name="connsiteY45" fmla="*/ 502093 h 597527"/>
              <a:gd name="connsiteX46" fmla="*/ 8609 w 461443"/>
              <a:gd name="connsiteY46" fmla="*/ 499514 h 597527"/>
              <a:gd name="connsiteX47" fmla="*/ 145492 w 461443"/>
              <a:gd name="connsiteY47" fmla="*/ 348195 h 597527"/>
              <a:gd name="connsiteX48" fmla="*/ 211782 w 461443"/>
              <a:gd name="connsiteY48" fmla="*/ 199455 h 597527"/>
              <a:gd name="connsiteX49" fmla="*/ 241375 w 461443"/>
              <a:gd name="connsiteY49" fmla="*/ 189998 h 597527"/>
              <a:gd name="connsiteX50" fmla="*/ 300475 w 461443"/>
              <a:gd name="connsiteY50" fmla="*/ 23220 h 597527"/>
              <a:gd name="connsiteX51" fmla="*/ 235040 w 461443"/>
              <a:gd name="connsiteY51" fmla="*/ 90301 h 597527"/>
              <a:gd name="connsiteX52" fmla="*/ 300475 w 461443"/>
              <a:gd name="connsiteY52" fmla="*/ 156522 h 597527"/>
              <a:gd name="connsiteX53" fmla="*/ 366770 w 461443"/>
              <a:gd name="connsiteY53" fmla="*/ 90301 h 597527"/>
              <a:gd name="connsiteX54" fmla="*/ 300475 w 461443"/>
              <a:gd name="connsiteY54" fmla="*/ 23220 h 597527"/>
              <a:gd name="connsiteX55" fmla="*/ 300475 w 461443"/>
              <a:gd name="connsiteY55" fmla="*/ 0 h 597527"/>
              <a:gd name="connsiteX56" fmla="*/ 390016 w 461443"/>
              <a:gd name="connsiteY56" fmla="*/ 90301 h 597527"/>
              <a:gd name="connsiteX57" fmla="*/ 300475 w 461443"/>
              <a:gd name="connsiteY57" fmla="*/ 179742 h 597527"/>
              <a:gd name="connsiteX58" fmla="*/ 211794 w 461443"/>
              <a:gd name="connsiteY58" fmla="*/ 90301 h 597527"/>
              <a:gd name="connsiteX59" fmla="*/ 300475 w 461443"/>
              <a:gd name="connsiteY59" fmla="*/ 0 h 5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461443" h="597527">
                <a:moveTo>
                  <a:pt x="235672" y="213641"/>
                </a:moveTo>
                <a:cubicBezTo>
                  <a:pt x="228569" y="215361"/>
                  <a:pt x="222973" y="218800"/>
                  <a:pt x="222973" y="219230"/>
                </a:cubicBezTo>
                <a:cubicBezTo>
                  <a:pt x="167876" y="250181"/>
                  <a:pt x="167876" y="348195"/>
                  <a:pt x="167876" y="349054"/>
                </a:cubicBezTo>
                <a:cubicBezTo>
                  <a:pt x="160128" y="460824"/>
                  <a:pt x="60263" y="505532"/>
                  <a:pt x="25827" y="518428"/>
                </a:cubicBezTo>
                <a:cubicBezTo>
                  <a:pt x="30132" y="529605"/>
                  <a:pt x="38741" y="551100"/>
                  <a:pt x="47350" y="571734"/>
                </a:cubicBezTo>
                <a:cubicBezTo>
                  <a:pt x="154962" y="545941"/>
                  <a:pt x="225556" y="434171"/>
                  <a:pt x="226417" y="433312"/>
                </a:cubicBezTo>
                <a:lnTo>
                  <a:pt x="231582" y="423854"/>
                </a:lnTo>
                <a:lnTo>
                  <a:pt x="241052" y="429013"/>
                </a:lnTo>
                <a:cubicBezTo>
                  <a:pt x="336612" y="474580"/>
                  <a:pt x="378797" y="532185"/>
                  <a:pt x="393432" y="557118"/>
                </a:cubicBezTo>
                <a:lnTo>
                  <a:pt x="433033" y="527026"/>
                </a:lnTo>
                <a:cubicBezTo>
                  <a:pt x="396875" y="443629"/>
                  <a:pt x="292706" y="381726"/>
                  <a:pt x="291846" y="380866"/>
                </a:cubicBezTo>
                <a:cubicBezTo>
                  <a:pt x="274628" y="371408"/>
                  <a:pt x="259992" y="357652"/>
                  <a:pt x="259992" y="356792"/>
                </a:cubicBezTo>
                <a:lnTo>
                  <a:pt x="256549" y="354213"/>
                </a:lnTo>
                <a:lnTo>
                  <a:pt x="256549" y="349914"/>
                </a:lnTo>
                <a:cubicBezTo>
                  <a:pt x="253966" y="331859"/>
                  <a:pt x="257410" y="318963"/>
                  <a:pt x="267740" y="312085"/>
                </a:cubicBezTo>
                <a:cubicBezTo>
                  <a:pt x="281515" y="301767"/>
                  <a:pt x="301315" y="309505"/>
                  <a:pt x="305620" y="311225"/>
                </a:cubicBezTo>
                <a:cubicBezTo>
                  <a:pt x="316812" y="315524"/>
                  <a:pt x="337473" y="315524"/>
                  <a:pt x="345221" y="315524"/>
                </a:cubicBezTo>
                <a:cubicBezTo>
                  <a:pt x="387406" y="315524"/>
                  <a:pt x="417537" y="294889"/>
                  <a:pt x="430451" y="285432"/>
                </a:cubicBezTo>
                <a:lnTo>
                  <a:pt x="413233" y="251041"/>
                </a:lnTo>
                <a:cubicBezTo>
                  <a:pt x="307342" y="305206"/>
                  <a:pt x="277210" y="257059"/>
                  <a:pt x="276349" y="255340"/>
                </a:cubicBezTo>
                <a:cubicBezTo>
                  <a:pt x="272045" y="246742"/>
                  <a:pt x="260853" y="223529"/>
                  <a:pt x="257410" y="218370"/>
                </a:cubicBezTo>
                <a:cubicBezTo>
                  <a:pt x="251383" y="211922"/>
                  <a:pt x="242774" y="211922"/>
                  <a:pt x="235672" y="213641"/>
                </a:cubicBezTo>
                <a:close/>
                <a:moveTo>
                  <a:pt x="241375" y="189998"/>
                </a:moveTo>
                <a:cubicBezTo>
                  <a:pt x="253320" y="189353"/>
                  <a:pt x="266018" y="192577"/>
                  <a:pt x="275488" y="203754"/>
                </a:cubicBezTo>
                <a:lnTo>
                  <a:pt x="277210" y="206333"/>
                </a:lnTo>
                <a:cubicBezTo>
                  <a:pt x="277210" y="206333"/>
                  <a:pt x="290985" y="232986"/>
                  <a:pt x="296150" y="243303"/>
                </a:cubicBezTo>
                <a:cubicBezTo>
                  <a:pt x="298733" y="246742"/>
                  <a:pt x="324560" y="274255"/>
                  <a:pt x="412372" y="225248"/>
                </a:cubicBezTo>
                <a:lnTo>
                  <a:pt x="422703" y="219230"/>
                </a:lnTo>
                <a:lnTo>
                  <a:pt x="457999" y="290590"/>
                </a:lnTo>
                <a:lnTo>
                  <a:pt x="452834" y="296609"/>
                </a:lnTo>
                <a:cubicBezTo>
                  <a:pt x="451112" y="298328"/>
                  <a:pt x="410650" y="337878"/>
                  <a:pt x="345221" y="337878"/>
                </a:cubicBezTo>
                <a:cubicBezTo>
                  <a:pt x="342639" y="337878"/>
                  <a:pt x="314229" y="339597"/>
                  <a:pt x="297011" y="332719"/>
                </a:cubicBezTo>
                <a:lnTo>
                  <a:pt x="296150" y="332719"/>
                </a:lnTo>
                <a:cubicBezTo>
                  <a:pt x="291846" y="330140"/>
                  <a:pt x="284097" y="328420"/>
                  <a:pt x="281515" y="330140"/>
                </a:cubicBezTo>
                <a:cubicBezTo>
                  <a:pt x="279793" y="331859"/>
                  <a:pt x="278071" y="335298"/>
                  <a:pt x="278932" y="343036"/>
                </a:cubicBezTo>
                <a:cubicBezTo>
                  <a:pt x="283237" y="347335"/>
                  <a:pt x="292706" y="355073"/>
                  <a:pt x="303037" y="361091"/>
                </a:cubicBezTo>
                <a:cubicBezTo>
                  <a:pt x="308203" y="363671"/>
                  <a:pt x="421842" y="431592"/>
                  <a:pt x="457999" y="526166"/>
                </a:cubicBezTo>
                <a:lnTo>
                  <a:pt x="461443" y="533904"/>
                </a:lnTo>
                <a:lnTo>
                  <a:pt x="384823" y="593228"/>
                </a:lnTo>
                <a:lnTo>
                  <a:pt x="378797" y="579472"/>
                </a:lnTo>
                <a:cubicBezTo>
                  <a:pt x="378797" y="578612"/>
                  <a:pt x="348665" y="508971"/>
                  <a:pt x="240191" y="453946"/>
                </a:cubicBezTo>
                <a:cubicBezTo>
                  <a:pt x="219530" y="483178"/>
                  <a:pt x="148075" y="576033"/>
                  <a:pt x="42184" y="595807"/>
                </a:cubicBezTo>
                <a:lnTo>
                  <a:pt x="33575" y="597527"/>
                </a:lnTo>
                <a:lnTo>
                  <a:pt x="30132" y="588929"/>
                </a:lnTo>
                <a:cubicBezTo>
                  <a:pt x="0" y="518428"/>
                  <a:pt x="0" y="513270"/>
                  <a:pt x="0" y="510691"/>
                </a:cubicBezTo>
                <a:lnTo>
                  <a:pt x="0" y="502093"/>
                </a:lnTo>
                <a:lnTo>
                  <a:pt x="8609" y="499514"/>
                </a:lnTo>
                <a:cubicBezTo>
                  <a:pt x="13774" y="498654"/>
                  <a:pt x="136883" y="465123"/>
                  <a:pt x="145492" y="348195"/>
                </a:cubicBezTo>
                <a:cubicBezTo>
                  <a:pt x="145492" y="344756"/>
                  <a:pt x="145492" y="237285"/>
                  <a:pt x="211782" y="199455"/>
                </a:cubicBezTo>
                <a:cubicBezTo>
                  <a:pt x="218239" y="195156"/>
                  <a:pt x="229430" y="190642"/>
                  <a:pt x="241375" y="189998"/>
                </a:cubicBezTo>
                <a:close/>
                <a:moveTo>
                  <a:pt x="300475" y="23220"/>
                </a:moveTo>
                <a:cubicBezTo>
                  <a:pt x="264314" y="23220"/>
                  <a:pt x="235040" y="53321"/>
                  <a:pt x="235040" y="90301"/>
                </a:cubicBezTo>
                <a:cubicBezTo>
                  <a:pt x="235040" y="126421"/>
                  <a:pt x="264314" y="156522"/>
                  <a:pt x="300475" y="156522"/>
                </a:cubicBezTo>
                <a:cubicBezTo>
                  <a:pt x="337497" y="156522"/>
                  <a:pt x="366770" y="126421"/>
                  <a:pt x="366770" y="90301"/>
                </a:cubicBezTo>
                <a:cubicBezTo>
                  <a:pt x="366770" y="53321"/>
                  <a:pt x="337497" y="23220"/>
                  <a:pt x="300475" y="23220"/>
                </a:cubicBezTo>
                <a:close/>
                <a:moveTo>
                  <a:pt x="300475" y="0"/>
                </a:moveTo>
                <a:cubicBezTo>
                  <a:pt x="349550" y="0"/>
                  <a:pt x="390016" y="40420"/>
                  <a:pt x="390016" y="90301"/>
                </a:cubicBezTo>
                <a:cubicBezTo>
                  <a:pt x="390016" y="139322"/>
                  <a:pt x="349550" y="179742"/>
                  <a:pt x="300475" y="179742"/>
                </a:cubicBezTo>
                <a:cubicBezTo>
                  <a:pt x="251399" y="179742"/>
                  <a:pt x="211794" y="139322"/>
                  <a:pt x="211794" y="90301"/>
                </a:cubicBezTo>
                <a:cubicBezTo>
                  <a:pt x="211794" y="40420"/>
                  <a:pt x="251399" y="0"/>
                  <a:pt x="300475" y="0"/>
                </a:cubicBezTo>
                <a:close/>
              </a:path>
            </a:pathLst>
          </a:custGeom>
          <a:solidFill>
            <a:srgbClr val="0022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2247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14" name="Oval 207"/>
          <p:cNvSpPr/>
          <p:nvPr/>
        </p:nvSpPr>
        <p:spPr>
          <a:xfrm>
            <a:off x="5946289" y="5543576"/>
            <a:ext cx="405420" cy="515943"/>
          </a:xfrm>
          <a:custGeom>
            <a:avLst/>
            <a:gdLst>
              <a:gd name="T0" fmla="*/ 958 w 3120"/>
              <a:gd name="T1" fmla="*/ 218 h 3976"/>
              <a:gd name="T2" fmla="*/ 604 w 3120"/>
              <a:gd name="T3" fmla="*/ 1153 h 3976"/>
              <a:gd name="T4" fmla="*/ 843 w 3120"/>
              <a:gd name="T5" fmla="*/ 1760 h 3976"/>
              <a:gd name="T6" fmla="*/ 1013 w 3120"/>
              <a:gd name="T7" fmla="*/ 2329 h 3976"/>
              <a:gd name="T8" fmla="*/ 0 w 3120"/>
              <a:gd name="T9" fmla="*/ 3033 h 3976"/>
              <a:gd name="T10" fmla="*/ 60 w 3120"/>
              <a:gd name="T11" fmla="*/ 3635 h 3976"/>
              <a:gd name="T12" fmla="*/ 2179 w 3120"/>
              <a:gd name="T13" fmla="*/ 3923 h 3976"/>
              <a:gd name="T14" fmla="*/ 3120 w 3120"/>
              <a:gd name="T15" fmla="*/ 3543 h 3976"/>
              <a:gd name="T16" fmla="*/ 2427 w 3120"/>
              <a:gd name="T17" fmla="*/ 2329 h 3976"/>
              <a:gd name="T18" fmla="*/ 2120 w 3120"/>
              <a:gd name="T19" fmla="*/ 2017 h 3976"/>
              <a:gd name="T20" fmla="*/ 2528 w 3120"/>
              <a:gd name="T21" fmla="*/ 1493 h 3976"/>
              <a:gd name="T22" fmla="*/ 2568 w 3120"/>
              <a:gd name="T23" fmla="*/ 794 h 3976"/>
              <a:gd name="T24" fmla="*/ 1695 w 3120"/>
              <a:gd name="T25" fmla="*/ 34 h 3976"/>
              <a:gd name="T26" fmla="*/ 1434 w 3120"/>
              <a:gd name="T27" fmla="*/ 34 h 3976"/>
              <a:gd name="T28" fmla="*/ 1907 w 3120"/>
              <a:gd name="T29" fmla="*/ 2222 h 3976"/>
              <a:gd name="T30" fmla="*/ 1560 w 3120"/>
              <a:gd name="T31" fmla="*/ 2695 h 3976"/>
              <a:gd name="T32" fmla="*/ 1227 w 3120"/>
              <a:gd name="T33" fmla="*/ 2232 h 3976"/>
              <a:gd name="T34" fmla="*/ 1498 w 3120"/>
              <a:gd name="T35" fmla="*/ 2906 h 3976"/>
              <a:gd name="T36" fmla="*/ 1631 w 3120"/>
              <a:gd name="T37" fmla="*/ 2906 h 3976"/>
              <a:gd name="T38" fmla="*/ 1564 w 3120"/>
              <a:gd name="T39" fmla="*/ 3608 h 3976"/>
              <a:gd name="T40" fmla="*/ 1498 w 3120"/>
              <a:gd name="T41" fmla="*/ 2906 h 3976"/>
              <a:gd name="T42" fmla="*/ 1314 w 3120"/>
              <a:gd name="T43" fmla="*/ 3543 h 3976"/>
              <a:gd name="T44" fmla="*/ 912 w 3120"/>
              <a:gd name="T45" fmla="*/ 2615 h 3976"/>
              <a:gd name="T46" fmla="*/ 2378 w 3120"/>
              <a:gd name="T47" fmla="*/ 2920 h 3976"/>
              <a:gd name="T48" fmla="*/ 2217 w 3120"/>
              <a:gd name="T49" fmla="*/ 2615 h 3976"/>
              <a:gd name="T50" fmla="*/ 1503 w 3120"/>
              <a:gd name="T51" fmla="*/ 225 h 3976"/>
              <a:gd name="T52" fmla="*/ 2109 w 3120"/>
              <a:gd name="T53" fmla="*/ 413 h 3976"/>
              <a:gd name="T54" fmla="*/ 2349 w 3120"/>
              <a:gd name="T55" fmla="*/ 902 h 3976"/>
              <a:gd name="T56" fmla="*/ 1718 w 3120"/>
              <a:gd name="T57" fmla="*/ 778 h 3976"/>
              <a:gd name="T58" fmla="*/ 1404 w 3120"/>
              <a:gd name="T59" fmla="*/ 779 h 3976"/>
              <a:gd name="T60" fmla="*/ 777 w 3120"/>
              <a:gd name="T61" fmla="*/ 904 h 3976"/>
              <a:gd name="T62" fmla="*/ 1017 w 3120"/>
              <a:gd name="T63" fmla="*/ 414 h 3976"/>
              <a:gd name="T64" fmla="*/ 2337 w 3120"/>
              <a:gd name="T65" fmla="*/ 1425 h 3976"/>
              <a:gd name="T66" fmla="*/ 2186 w 3120"/>
              <a:gd name="T67" fmla="*/ 1556 h 3976"/>
              <a:gd name="T68" fmla="*/ 1564 w 3120"/>
              <a:gd name="T69" fmla="*/ 2146 h 3976"/>
              <a:gd name="T70" fmla="*/ 939 w 3120"/>
              <a:gd name="T71" fmla="*/ 1553 h 3976"/>
              <a:gd name="T72" fmla="*/ 872 w 3120"/>
              <a:gd name="T73" fmla="*/ 1555 h 3976"/>
              <a:gd name="T74" fmla="*/ 769 w 3120"/>
              <a:gd name="T75" fmla="*/ 1283 h 3976"/>
              <a:gd name="T76" fmla="*/ 1351 w 3120"/>
              <a:gd name="T77" fmla="*/ 976 h 3976"/>
              <a:gd name="T78" fmla="*/ 1566 w 3120"/>
              <a:gd name="T79" fmla="*/ 1016 h 3976"/>
              <a:gd name="T80" fmla="*/ 2012 w 3120"/>
              <a:gd name="T81" fmla="*/ 927 h 3976"/>
              <a:gd name="T82" fmla="*/ 200 w 3120"/>
              <a:gd name="T83" fmla="*/ 3033 h 3976"/>
              <a:gd name="T84" fmla="*/ 723 w 3120"/>
              <a:gd name="T85" fmla="*/ 2542 h 3976"/>
              <a:gd name="T86" fmla="*/ 551 w 3120"/>
              <a:gd name="T87" fmla="*/ 3006 h 3976"/>
              <a:gd name="T88" fmla="*/ 200 w 3120"/>
              <a:gd name="T89" fmla="*/ 3477 h 3976"/>
              <a:gd name="T90" fmla="*/ 2920 w 3120"/>
              <a:gd name="T91" fmla="*/ 3480 h 3976"/>
              <a:gd name="T92" fmla="*/ 1896 w 3120"/>
              <a:gd name="T93" fmla="*/ 3756 h 3976"/>
              <a:gd name="T94" fmla="*/ 2592 w 3120"/>
              <a:gd name="T95" fmla="*/ 2891 h 3976"/>
              <a:gd name="T96" fmla="*/ 2427 w 3120"/>
              <a:gd name="T97" fmla="*/ 2542 h 3976"/>
              <a:gd name="T98" fmla="*/ 2920 w 3120"/>
              <a:gd name="T99" fmla="*/ 3480 h 3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120" h="3976">
                <a:moveTo>
                  <a:pt x="1434" y="34"/>
                </a:moveTo>
                <a:cubicBezTo>
                  <a:pt x="1430" y="35"/>
                  <a:pt x="1076" y="183"/>
                  <a:pt x="958" y="218"/>
                </a:cubicBezTo>
                <a:cubicBezTo>
                  <a:pt x="689" y="300"/>
                  <a:pt x="525" y="537"/>
                  <a:pt x="558" y="796"/>
                </a:cubicBezTo>
                <a:lnTo>
                  <a:pt x="604" y="1153"/>
                </a:lnTo>
                <a:cubicBezTo>
                  <a:pt x="553" y="1231"/>
                  <a:pt x="548" y="1357"/>
                  <a:pt x="596" y="1493"/>
                </a:cubicBezTo>
                <a:cubicBezTo>
                  <a:pt x="649" y="1643"/>
                  <a:pt x="741" y="1745"/>
                  <a:pt x="843" y="1760"/>
                </a:cubicBezTo>
                <a:cubicBezTo>
                  <a:pt x="891" y="1855"/>
                  <a:pt x="947" y="1950"/>
                  <a:pt x="1013" y="2035"/>
                </a:cubicBezTo>
                <a:lnTo>
                  <a:pt x="1013" y="2329"/>
                </a:lnTo>
                <a:lnTo>
                  <a:pt x="702" y="2329"/>
                </a:lnTo>
                <a:cubicBezTo>
                  <a:pt x="316" y="2329"/>
                  <a:pt x="0" y="2647"/>
                  <a:pt x="0" y="3033"/>
                </a:cubicBezTo>
                <a:lnTo>
                  <a:pt x="0" y="3543"/>
                </a:lnTo>
                <a:cubicBezTo>
                  <a:pt x="0" y="3582"/>
                  <a:pt x="24" y="3618"/>
                  <a:pt x="60" y="3635"/>
                </a:cubicBezTo>
                <a:cubicBezTo>
                  <a:pt x="614" y="3895"/>
                  <a:pt x="1137" y="3976"/>
                  <a:pt x="1572" y="3976"/>
                </a:cubicBezTo>
                <a:cubicBezTo>
                  <a:pt x="1801" y="3976"/>
                  <a:pt x="2006" y="3953"/>
                  <a:pt x="2179" y="3923"/>
                </a:cubicBezTo>
                <a:cubicBezTo>
                  <a:pt x="2721" y="3828"/>
                  <a:pt x="3057" y="3639"/>
                  <a:pt x="3071" y="3631"/>
                </a:cubicBezTo>
                <a:cubicBezTo>
                  <a:pt x="3103" y="3613"/>
                  <a:pt x="3120" y="3579"/>
                  <a:pt x="3120" y="3543"/>
                </a:cubicBezTo>
                <a:lnTo>
                  <a:pt x="3120" y="3033"/>
                </a:lnTo>
                <a:cubicBezTo>
                  <a:pt x="3120" y="2647"/>
                  <a:pt x="2813" y="2329"/>
                  <a:pt x="2427" y="2329"/>
                </a:cubicBezTo>
                <a:lnTo>
                  <a:pt x="2120" y="2329"/>
                </a:lnTo>
                <a:lnTo>
                  <a:pt x="2120" y="2017"/>
                </a:lnTo>
                <a:cubicBezTo>
                  <a:pt x="2173" y="1937"/>
                  <a:pt x="2237" y="1848"/>
                  <a:pt x="2281" y="1759"/>
                </a:cubicBezTo>
                <a:cubicBezTo>
                  <a:pt x="2381" y="1742"/>
                  <a:pt x="2476" y="1641"/>
                  <a:pt x="2528" y="1493"/>
                </a:cubicBezTo>
                <a:cubicBezTo>
                  <a:pt x="2576" y="1358"/>
                  <a:pt x="2571" y="1234"/>
                  <a:pt x="2522" y="1156"/>
                </a:cubicBezTo>
                <a:lnTo>
                  <a:pt x="2568" y="794"/>
                </a:lnTo>
                <a:cubicBezTo>
                  <a:pt x="2600" y="537"/>
                  <a:pt x="2436" y="300"/>
                  <a:pt x="2168" y="218"/>
                </a:cubicBezTo>
                <a:cubicBezTo>
                  <a:pt x="2050" y="183"/>
                  <a:pt x="1699" y="35"/>
                  <a:pt x="1695" y="34"/>
                </a:cubicBezTo>
                <a:cubicBezTo>
                  <a:pt x="1663" y="21"/>
                  <a:pt x="1609" y="0"/>
                  <a:pt x="1562" y="0"/>
                </a:cubicBezTo>
                <a:cubicBezTo>
                  <a:pt x="1516" y="0"/>
                  <a:pt x="1465" y="21"/>
                  <a:pt x="1434" y="34"/>
                </a:cubicBezTo>
                <a:close/>
                <a:moveTo>
                  <a:pt x="1560" y="2350"/>
                </a:moveTo>
                <a:cubicBezTo>
                  <a:pt x="1688" y="2350"/>
                  <a:pt x="1813" y="2300"/>
                  <a:pt x="1907" y="2222"/>
                </a:cubicBezTo>
                <a:lnTo>
                  <a:pt x="1907" y="2394"/>
                </a:lnTo>
                <a:lnTo>
                  <a:pt x="1560" y="2695"/>
                </a:lnTo>
                <a:lnTo>
                  <a:pt x="1227" y="2394"/>
                </a:lnTo>
                <a:lnTo>
                  <a:pt x="1227" y="2232"/>
                </a:lnTo>
                <a:cubicBezTo>
                  <a:pt x="1320" y="2305"/>
                  <a:pt x="1437" y="2350"/>
                  <a:pt x="1560" y="2350"/>
                </a:cubicBezTo>
                <a:close/>
                <a:moveTo>
                  <a:pt x="1498" y="2906"/>
                </a:moveTo>
                <a:cubicBezTo>
                  <a:pt x="1517" y="2923"/>
                  <a:pt x="1541" y="2931"/>
                  <a:pt x="1564" y="2931"/>
                </a:cubicBezTo>
                <a:cubicBezTo>
                  <a:pt x="1588" y="2931"/>
                  <a:pt x="1612" y="2923"/>
                  <a:pt x="1631" y="2906"/>
                </a:cubicBezTo>
                <a:lnTo>
                  <a:pt x="2011" y="2576"/>
                </a:lnTo>
                <a:lnTo>
                  <a:pt x="1564" y="3608"/>
                </a:lnTo>
                <a:lnTo>
                  <a:pt x="1117" y="2576"/>
                </a:lnTo>
                <a:lnTo>
                  <a:pt x="1498" y="2906"/>
                </a:lnTo>
                <a:close/>
                <a:moveTo>
                  <a:pt x="912" y="2615"/>
                </a:moveTo>
                <a:lnTo>
                  <a:pt x="1314" y="3543"/>
                </a:lnTo>
                <a:lnTo>
                  <a:pt x="750" y="2920"/>
                </a:lnTo>
                <a:lnTo>
                  <a:pt x="912" y="2615"/>
                </a:lnTo>
                <a:close/>
                <a:moveTo>
                  <a:pt x="2217" y="2615"/>
                </a:moveTo>
                <a:lnTo>
                  <a:pt x="2378" y="2920"/>
                </a:lnTo>
                <a:lnTo>
                  <a:pt x="1815" y="3543"/>
                </a:lnTo>
                <a:lnTo>
                  <a:pt x="2217" y="2615"/>
                </a:lnTo>
                <a:close/>
                <a:moveTo>
                  <a:pt x="1017" y="414"/>
                </a:moveTo>
                <a:cubicBezTo>
                  <a:pt x="1135" y="378"/>
                  <a:pt x="1443" y="244"/>
                  <a:pt x="1503" y="225"/>
                </a:cubicBezTo>
                <a:cubicBezTo>
                  <a:pt x="1543" y="214"/>
                  <a:pt x="1586" y="214"/>
                  <a:pt x="1625" y="225"/>
                </a:cubicBezTo>
                <a:cubicBezTo>
                  <a:pt x="1686" y="244"/>
                  <a:pt x="1991" y="378"/>
                  <a:pt x="2109" y="413"/>
                </a:cubicBezTo>
                <a:cubicBezTo>
                  <a:pt x="2280" y="465"/>
                  <a:pt x="2385" y="612"/>
                  <a:pt x="2366" y="769"/>
                </a:cubicBezTo>
                <a:lnTo>
                  <a:pt x="2349" y="902"/>
                </a:lnTo>
                <a:cubicBezTo>
                  <a:pt x="2272" y="783"/>
                  <a:pt x="2160" y="723"/>
                  <a:pt x="2012" y="723"/>
                </a:cubicBezTo>
                <a:cubicBezTo>
                  <a:pt x="1910" y="723"/>
                  <a:pt x="1808" y="752"/>
                  <a:pt x="1718" y="778"/>
                </a:cubicBezTo>
                <a:cubicBezTo>
                  <a:pt x="1657" y="795"/>
                  <a:pt x="1599" y="812"/>
                  <a:pt x="1562" y="812"/>
                </a:cubicBezTo>
                <a:cubicBezTo>
                  <a:pt x="1525" y="812"/>
                  <a:pt x="1466" y="796"/>
                  <a:pt x="1404" y="779"/>
                </a:cubicBezTo>
                <a:cubicBezTo>
                  <a:pt x="1315" y="755"/>
                  <a:pt x="1215" y="728"/>
                  <a:pt x="1114" y="728"/>
                </a:cubicBezTo>
                <a:cubicBezTo>
                  <a:pt x="965" y="728"/>
                  <a:pt x="853" y="787"/>
                  <a:pt x="777" y="904"/>
                </a:cubicBezTo>
                <a:lnTo>
                  <a:pt x="760" y="770"/>
                </a:lnTo>
                <a:cubicBezTo>
                  <a:pt x="740" y="612"/>
                  <a:pt x="845" y="465"/>
                  <a:pt x="1017" y="414"/>
                </a:cubicBezTo>
                <a:close/>
                <a:moveTo>
                  <a:pt x="2355" y="1282"/>
                </a:moveTo>
                <a:cubicBezTo>
                  <a:pt x="2360" y="1308"/>
                  <a:pt x="2360" y="1359"/>
                  <a:pt x="2337" y="1425"/>
                </a:cubicBezTo>
                <a:cubicBezTo>
                  <a:pt x="2309" y="1503"/>
                  <a:pt x="2270" y="1544"/>
                  <a:pt x="2252" y="1556"/>
                </a:cubicBezTo>
                <a:cubicBezTo>
                  <a:pt x="2231" y="1549"/>
                  <a:pt x="2208" y="1549"/>
                  <a:pt x="2186" y="1556"/>
                </a:cubicBezTo>
                <a:cubicBezTo>
                  <a:pt x="2160" y="1565"/>
                  <a:pt x="2138" y="1585"/>
                  <a:pt x="2127" y="1611"/>
                </a:cubicBezTo>
                <a:cubicBezTo>
                  <a:pt x="2017" y="1858"/>
                  <a:pt x="1804" y="2146"/>
                  <a:pt x="1564" y="2146"/>
                </a:cubicBezTo>
                <a:cubicBezTo>
                  <a:pt x="1324" y="2146"/>
                  <a:pt x="1111" y="1857"/>
                  <a:pt x="1001" y="1609"/>
                </a:cubicBezTo>
                <a:cubicBezTo>
                  <a:pt x="989" y="1583"/>
                  <a:pt x="967" y="1562"/>
                  <a:pt x="939" y="1553"/>
                </a:cubicBezTo>
                <a:cubicBezTo>
                  <a:pt x="929" y="1550"/>
                  <a:pt x="918" y="1549"/>
                  <a:pt x="908" y="1549"/>
                </a:cubicBezTo>
                <a:cubicBezTo>
                  <a:pt x="896" y="1549"/>
                  <a:pt x="884" y="1551"/>
                  <a:pt x="872" y="1555"/>
                </a:cubicBezTo>
                <a:cubicBezTo>
                  <a:pt x="854" y="1543"/>
                  <a:pt x="815" y="1502"/>
                  <a:pt x="788" y="1425"/>
                </a:cubicBezTo>
                <a:cubicBezTo>
                  <a:pt x="765" y="1360"/>
                  <a:pt x="765" y="1310"/>
                  <a:pt x="769" y="1283"/>
                </a:cubicBezTo>
                <a:cubicBezTo>
                  <a:pt x="813" y="1074"/>
                  <a:pt x="1024" y="932"/>
                  <a:pt x="1114" y="932"/>
                </a:cubicBezTo>
                <a:cubicBezTo>
                  <a:pt x="1188" y="932"/>
                  <a:pt x="1271" y="954"/>
                  <a:pt x="1351" y="976"/>
                </a:cubicBezTo>
                <a:cubicBezTo>
                  <a:pt x="1427" y="997"/>
                  <a:pt x="1498" y="1016"/>
                  <a:pt x="1562" y="1016"/>
                </a:cubicBezTo>
                <a:lnTo>
                  <a:pt x="1566" y="1016"/>
                </a:lnTo>
                <a:cubicBezTo>
                  <a:pt x="1629" y="1015"/>
                  <a:pt x="1699" y="995"/>
                  <a:pt x="1774" y="974"/>
                </a:cubicBezTo>
                <a:cubicBezTo>
                  <a:pt x="1855" y="951"/>
                  <a:pt x="1938" y="927"/>
                  <a:pt x="2012" y="927"/>
                </a:cubicBezTo>
                <a:cubicBezTo>
                  <a:pt x="2068" y="927"/>
                  <a:pt x="2300" y="1038"/>
                  <a:pt x="2355" y="1282"/>
                </a:cubicBezTo>
                <a:close/>
                <a:moveTo>
                  <a:pt x="200" y="3033"/>
                </a:moveTo>
                <a:cubicBezTo>
                  <a:pt x="200" y="2760"/>
                  <a:pt x="428" y="2542"/>
                  <a:pt x="702" y="2542"/>
                </a:cubicBezTo>
                <a:lnTo>
                  <a:pt x="723" y="2542"/>
                </a:lnTo>
                <a:lnTo>
                  <a:pt x="537" y="2891"/>
                </a:lnTo>
                <a:cubicBezTo>
                  <a:pt x="517" y="2929"/>
                  <a:pt x="523" y="2974"/>
                  <a:pt x="551" y="3006"/>
                </a:cubicBezTo>
                <a:lnTo>
                  <a:pt x="1228" y="3755"/>
                </a:lnTo>
                <a:cubicBezTo>
                  <a:pt x="913" y="3722"/>
                  <a:pt x="560" y="3640"/>
                  <a:pt x="200" y="3477"/>
                </a:cubicBezTo>
                <a:lnTo>
                  <a:pt x="200" y="3033"/>
                </a:lnTo>
                <a:close/>
                <a:moveTo>
                  <a:pt x="2920" y="3480"/>
                </a:moveTo>
                <a:cubicBezTo>
                  <a:pt x="2813" y="3533"/>
                  <a:pt x="2532" y="3654"/>
                  <a:pt x="2142" y="3723"/>
                </a:cubicBezTo>
                <a:cubicBezTo>
                  <a:pt x="2066" y="3736"/>
                  <a:pt x="1984" y="3748"/>
                  <a:pt x="1896" y="3756"/>
                </a:cubicBezTo>
                <a:lnTo>
                  <a:pt x="2577" y="3004"/>
                </a:lnTo>
                <a:cubicBezTo>
                  <a:pt x="2606" y="2972"/>
                  <a:pt x="2612" y="2929"/>
                  <a:pt x="2592" y="2891"/>
                </a:cubicBezTo>
                <a:lnTo>
                  <a:pt x="2406" y="2542"/>
                </a:lnTo>
                <a:lnTo>
                  <a:pt x="2427" y="2542"/>
                </a:lnTo>
                <a:cubicBezTo>
                  <a:pt x="2700" y="2542"/>
                  <a:pt x="2920" y="2760"/>
                  <a:pt x="2920" y="3033"/>
                </a:cubicBezTo>
                <a:lnTo>
                  <a:pt x="2920" y="3480"/>
                </a:lnTo>
                <a:close/>
              </a:path>
            </a:pathLst>
          </a:custGeom>
          <a:solidFill>
            <a:srgbClr val="0022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2247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任意多边形: 形状 225"/>
          <p:cNvSpPr/>
          <p:nvPr/>
        </p:nvSpPr>
        <p:spPr>
          <a:xfrm>
            <a:off x="4174671" y="1884438"/>
            <a:ext cx="1874469" cy="1874467"/>
          </a:xfrm>
          <a:custGeom>
            <a:avLst/>
            <a:gdLst>
              <a:gd name="connsiteX0" fmla="*/ 0 w 1874469"/>
              <a:gd name="connsiteY0" fmla="*/ 0 h 1874467"/>
              <a:gd name="connsiteX1" fmla="*/ 1874469 w 1874469"/>
              <a:gd name="connsiteY1" fmla="*/ 0 h 1874467"/>
              <a:gd name="connsiteX2" fmla="*/ 1874469 w 1874469"/>
              <a:gd name="connsiteY2" fmla="*/ 1874467 h 1874467"/>
              <a:gd name="connsiteX3" fmla="*/ 0 w 1874469"/>
              <a:gd name="connsiteY3" fmla="*/ 1874467 h 1874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469" h="1874467">
                <a:moveTo>
                  <a:pt x="0" y="0"/>
                </a:moveTo>
                <a:lnTo>
                  <a:pt x="1874469" y="0"/>
                </a:lnTo>
                <a:lnTo>
                  <a:pt x="1874469" y="1874467"/>
                </a:lnTo>
                <a:lnTo>
                  <a:pt x="0" y="1874467"/>
                </a:lnTo>
                <a:close/>
              </a:path>
            </a:pathLst>
          </a:custGeom>
          <a:blipFill>
            <a:blip r:embed="rId2"/>
            <a:srcRect/>
            <a:stretch>
              <a:fillRect l="-122568" t="-4640" r="-248564" b="-2094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28" name="任意多边形: 形状 227"/>
          <p:cNvSpPr/>
          <p:nvPr/>
        </p:nvSpPr>
        <p:spPr>
          <a:xfrm>
            <a:off x="6142862" y="1884438"/>
            <a:ext cx="1874468" cy="1874467"/>
          </a:xfrm>
          <a:custGeom>
            <a:avLst/>
            <a:gdLst>
              <a:gd name="connsiteX0" fmla="*/ 0 w 1874468"/>
              <a:gd name="connsiteY0" fmla="*/ 0 h 1874467"/>
              <a:gd name="connsiteX1" fmla="*/ 1874468 w 1874468"/>
              <a:gd name="connsiteY1" fmla="*/ 0 h 1874467"/>
              <a:gd name="connsiteX2" fmla="*/ 1874468 w 1874468"/>
              <a:gd name="connsiteY2" fmla="*/ 1874467 h 1874467"/>
              <a:gd name="connsiteX3" fmla="*/ 0 w 1874468"/>
              <a:gd name="connsiteY3" fmla="*/ 1874467 h 1874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468" h="1874467">
                <a:moveTo>
                  <a:pt x="0" y="0"/>
                </a:moveTo>
                <a:lnTo>
                  <a:pt x="1874468" y="0"/>
                </a:lnTo>
                <a:lnTo>
                  <a:pt x="1874468" y="1874467"/>
                </a:lnTo>
                <a:lnTo>
                  <a:pt x="0" y="1874467"/>
                </a:lnTo>
                <a:close/>
              </a:path>
            </a:pathLst>
          </a:custGeom>
          <a:blipFill>
            <a:blip r:embed="rId2"/>
            <a:srcRect/>
            <a:stretch>
              <a:fillRect l="-227568" t="-4640" r="-143564" b="-2094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30" name="任意多边形: 形状 229"/>
          <p:cNvSpPr/>
          <p:nvPr/>
        </p:nvSpPr>
        <p:spPr>
          <a:xfrm>
            <a:off x="4174671" y="3852629"/>
            <a:ext cx="1874469" cy="1874467"/>
          </a:xfrm>
          <a:custGeom>
            <a:avLst/>
            <a:gdLst>
              <a:gd name="connsiteX0" fmla="*/ 0 w 1874469"/>
              <a:gd name="connsiteY0" fmla="*/ 0 h 1874467"/>
              <a:gd name="connsiteX1" fmla="*/ 1874469 w 1874469"/>
              <a:gd name="connsiteY1" fmla="*/ 0 h 1874467"/>
              <a:gd name="connsiteX2" fmla="*/ 1874469 w 1874469"/>
              <a:gd name="connsiteY2" fmla="*/ 1874467 h 1874467"/>
              <a:gd name="connsiteX3" fmla="*/ 0 w 1874469"/>
              <a:gd name="connsiteY3" fmla="*/ 1874467 h 1874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469" h="1874467">
                <a:moveTo>
                  <a:pt x="0" y="0"/>
                </a:moveTo>
                <a:lnTo>
                  <a:pt x="1874469" y="0"/>
                </a:lnTo>
                <a:lnTo>
                  <a:pt x="1874469" y="1874467"/>
                </a:lnTo>
                <a:lnTo>
                  <a:pt x="0" y="1874467"/>
                </a:lnTo>
                <a:close/>
              </a:path>
            </a:pathLst>
          </a:custGeom>
          <a:blipFill>
            <a:blip r:embed="rId2"/>
            <a:srcRect/>
            <a:stretch>
              <a:fillRect l="-122568" t="-109639" r="-248564" b="-1044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32" name="任意多边形: 形状 231"/>
          <p:cNvSpPr/>
          <p:nvPr/>
        </p:nvSpPr>
        <p:spPr>
          <a:xfrm>
            <a:off x="6142862" y="3852629"/>
            <a:ext cx="1874468" cy="1874467"/>
          </a:xfrm>
          <a:custGeom>
            <a:avLst/>
            <a:gdLst>
              <a:gd name="connsiteX0" fmla="*/ 0 w 1874468"/>
              <a:gd name="connsiteY0" fmla="*/ 0 h 1874467"/>
              <a:gd name="connsiteX1" fmla="*/ 1874468 w 1874468"/>
              <a:gd name="connsiteY1" fmla="*/ 0 h 1874467"/>
              <a:gd name="connsiteX2" fmla="*/ 1874468 w 1874468"/>
              <a:gd name="connsiteY2" fmla="*/ 1874467 h 1874467"/>
              <a:gd name="connsiteX3" fmla="*/ 0 w 1874468"/>
              <a:gd name="connsiteY3" fmla="*/ 1874467 h 1874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468" h="1874467">
                <a:moveTo>
                  <a:pt x="0" y="0"/>
                </a:moveTo>
                <a:lnTo>
                  <a:pt x="1874468" y="0"/>
                </a:lnTo>
                <a:lnTo>
                  <a:pt x="1874468" y="1874467"/>
                </a:lnTo>
                <a:lnTo>
                  <a:pt x="0" y="1874467"/>
                </a:lnTo>
                <a:close/>
              </a:path>
            </a:pathLst>
          </a:custGeom>
          <a:blipFill>
            <a:blip r:embed="rId2"/>
            <a:srcRect/>
            <a:stretch>
              <a:fillRect l="-227568" t="-109639" r="-143564" b="-1044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133" name="图片 132"/>
          <p:cNvPicPr>
            <a:picLocks noChangeAspect="1"/>
          </p:cNvPicPr>
          <p:nvPr/>
        </p:nvPicPr>
        <p:blipFill>
          <a:blip r:embed="rId3"/>
          <a:srcRect l="1571" r="39657" b="68554"/>
          <a:stretch>
            <a:fillRect/>
          </a:stretch>
        </p:blipFill>
        <p:spPr>
          <a:xfrm>
            <a:off x="0" y="6491375"/>
            <a:ext cx="12192000" cy="366625"/>
          </a:xfrm>
          <a:custGeom>
            <a:avLst/>
            <a:gdLst>
              <a:gd name="connsiteX0" fmla="*/ 0 w 12192000"/>
              <a:gd name="connsiteY0" fmla="*/ 0 h 366625"/>
              <a:gd name="connsiteX1" fmla="*/ 12192000 w 12192000"/>
              <a:gd name="connsiteY1" fmla="*/ 0 h 366625"/>
              <a:gd name="connsiteX2" fmla="*/ 12192000 w 12192000"/>
              <a:gd name="connsiteY2" fmla="*/ 366625 h 366625"/>
              <a:gd name="connsiteX3" fmla="*/ 0 w 12192000"/>
              <a:gd name="connsiteY3" fmla="*/ 366625 h 36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6625">
                <a:moveTo>
                  <a:pt x="0" y="0"/>
                </a:moveTo>
                <a:lnTo>
                  <a:pt x="12192000" y="0"/>
                </a:lnTo>
                <a:lnTo>
                  <a:pt x="12192000" y="366625"/>
                </a:lnTo>
                <a:lnTo>
                  <a:pt x="0" y="366625"/>
                </a:lnTo>
                <a:close/>
              </a:path>
            </a:pathLst>
          </a:custGeom>
        </p:spPr>
      </p:pic>
      <p:sp>
        <p:nvSpPr>
          <p:cNvPr id="147" name="任意多边形: 形状 146"/>
          <p:cNvSpPr/>
          <p:nvPr/>
        </p:nvSpPr>
        <p:spPr>
          <a:xfrm rot="20173966" flipV="1">
            <a:off x="-112229" y="5882174"/>
            <a:ext cx="435596" cy="465275"/>
          </a:xfrm>
          <a:custGeom>
            <a:avLst/>
            <a:gdLst>
              <a:gd name="connsiteX0" fmla="*/ 293449 w 435596"/>
              <a:gd name="connsiteY0" fmla="*/ 447190 h 465275"/>
              <a:gd name="connsiteX1" fmla="*/ 435596 w 435596"/>
              <a:gd name="connsiteY1" fmla="*/ 232740 h 465275"/>
              <a:gd name="connsiteX2" fmla="*/ 202856 w 435596"/>
              <a:gd name="connsiteY2" fmla="*/ 0 h 465275"/>
              <a:gd name="connsiteX3" fmla="*/ 0 w 435596"/>
              <a:gd name="connsiteY3" fmla="*/ 0 h 465275"/>
              <a:gd name="connsiteX4" fmla="*/ 204893 w 435596"/>
              <a:gd name="connsiteY4" fmla="*/ 465275 h 465275"/>
              <a:gd name="connsiteX5" fmla="*/ 249761 w 435596"/>
              <a:gd name="connsiteY5" fmla="*/ 460751 h 465275"/>
              <a:gd name="connsiteX6" fmla="*/ 293449 w 435596"/>
              <a:gd name="connsiteY6" fmla="*/ 447190 h 46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596" h="465275">
                <a:moveTo>
                  <a:pt x="293449" y="447190"/>
                </a:moveTo>
                <a:cubicBezTo>
                  <a:pt x="376983" y="411859"/>
                  <a:pt x="435596" y="329144"/>
                  <a:pt x="435596" y="232740"/>
                </a:cubicBezTo>
                <a:cubicBezTo>
                  <a:pt x="435596" y="104201"/>
                  <a:pt x="331395" y="0"/>
                  <a:pt x="202856" y="0"/>
                </a:cubicBezTo>
                <a:lnTo>
                  <a:pt x="0" y="0"/>
                </a:lnTo>
                <a:lnTo>
                  <a:pt x="204893" y="465275"/>
                </a:lnTo>
                <a:lnTo>
                  <a:pt x="249761" y="460751"/>
                </a:lnTo>
                <a:cubicBezTo>
                  <a:pt x="264912" y="457651"/>
                  <a:pt x="279527" y="453079"/>
                  <a:pt x="293449" y="44719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95" name="任意多边形: 形状 194"/>
          <p:cNvSpPr/>
          <p:nvPr/>
        </p:nvSpPr>
        <p:spPr>
          <a:xfrm rot="20173966" flipV="1">
            <a:off x="-96445" y="6374638"/>
            <a:ext cx="900268" cy="289162"/>
          </a:xfrm>
          <a:custGeom>
            <a:avLst/>
            <a:gdLst>
              <a:gd name="connsiteX0" fmla="*/ 811964 w 900268"/>
              <a:gd name="connsiteY0" fmla="*/ 277800 h 289162"/>
              <a:gd name="connsiteX1" fmla="*/ 900267 w 900268"/>
              <a:gd name="connsiteY1" fmla="*/ 144581 h 289162"/>
              <a:gd name="connsiteX2" fmla="*/ 900268 w 900268"/>
              <a:gd name="connsiteY2" fmla="*/ 144581 h 289162"/>
              <a:gd name="connsiteX3" fmla="*/ 755687 w 900268"/>
              <a:gd name="connsiteY3" fmla="*/ 0 h 289162"/>
              <a:gd name="connsiteX4" fmla="*/ 0 w 900268"/>
              <a:gd name="connsiteY4" fmla="*/ 0 h 289162"/>
              <a:gd name="connsiteX5" fmla="*/ 127338 w 900268"/>
              <a:gd name="connsiteY5" fmla="*/ 289162 h 289162"/>
              <a:gd name="connsiteX6" fmla="*/ 755686 w 900268"/>
              <a:gd name="connsiteY6" fmla="*/ 289162 h 289162"/>
              <a:gd name="connsiteX7" fmla="*/ 811964 w 900268"/>
              <a:gd name="connsiteY7" fmla="*/ 277800 h 28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0268" h="289162">
                <a:moveTo>
                  <a:pt x="811964" y="277800"/>
                </a:moveTo>
                <a:cubicBezTo>
                  <a:pt x="863856" y="255851"/>
                  <a:pt x="900267" y="204468"/>
                  <a:pt x="900267" y="144581"/>
                </a:cubicBezTo>
                <a:lnTo>
                  <a:pt x="900268" y="144581"/>
                </a:lnTo>
                <a:cubicBezTo>
                  <a:pt x="900268" y="64731"/>
                  <a:pt x="835537" y="0"/>
                  <a:pt x="755687" y="0"/>
                </a:cubicBezTo>
                <a:lnTo>
                  <a:pt x="0" y="0"/>
                </a:lnTo>
                <a:lnTo>
                  <a:pt x="127338" y="289162"/>
                </a:lnTo>
                <a:lnTo>
                  <a:pt x="755686" y="289162"/>
                </a:lnTo>
                <a:cubicBezTo>
                  <a:pt x="775649" y="289162"/>
                  <a:pt x="794666" y="285116"/>
                  <a:pt x="811964" y="277800"/>
                </a:cubicBezTo>
                <a:close/>
              </a:path>
            </a:pathLst>
          </a:custGeom>
          <a:solidFill>
            <a:srgbClr val="00A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31461" y="372774"/>
            <a:ext cx="5469903" cy="779475"/>
            <a:chOff x="770880" y="478839"/>
            <a:chExt cx="5469903" cy="779475"/>
          </a:xfrm>
        </p:grpSpPr>
        <p:sp>
          <p:nvSpPr>
            <p:cNvPr id="16" name="文本框 15"/>
            <p:cNvSpPr txBox="1"/>
            <p:nvPr/>
          </p:nvSpPr>
          <p:spPr>
            <a:xfrm>
              <a:off x="770880" y="478839"/>
              <a:ext cx="546990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A0E3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請在這裏輸入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頁面主標題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0880" y="982724"/>
              <a:ext cx="2825301" cy="275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cs"/>
                </a:rPr>
                <a:t>請在這裏輸入頁面副標題或者英文翻譯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</p:grpSp>
      <p:pic>
        <p:nvPicPr>
          <p:cNvPr id="135" name="图片 134"/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l="79823" t="51931"/>
          <a:stretch>
            <a:fillRect/>
          </a:stretch>
        </p:blipFill>
        <p:spPr>
          <a:xfrm flipH="1">
            <a:off x="10180770" y="0"/>
            <a:ext cx="2011231" cy="794182"/>
          </a:xfrm>
          <a:custGeom>
            <a:avLst/>
            <a:gdLst>
              <a:gd name="connsiteX0" fmla="*/ 2011231 w 2011231"/>
              <a:gd name="connsiteY0" fmla="*/ 0 h 794182"/>
              <a:gd name="connsiteX1" fmla="*/ 0 w 2011231"/>
              <a:gd name="connsiteY1" fmla="*/ 0 h 794182"/>
              <a:gd name="connsiteX2" fmla="*/ 0 w 2011231"/>
              <a:gd name="connsiteY2" fmla="*/ 794182 h 794182"/>
              <a:gd name="connsiteX3" fmla="*/ 2011231 w 2011231"/>
              <a:gd name="connsiteY3" fmla="*/ 794182 h 79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231" h="794182">
                <a:moveTo>
                  <a:pt x="2011231" y="0"/>
                </a:moveTo>
                <a:lnTo>
                  <a:pt x="0" y="0"/>
                </a:lnTo>
                <a:lnTo>
                  <a:pt x="0" y="794182"/>
                </a:lnTo>
                <a:lnTo>
                  <a:pt x="2011231" y="794182"/>
                </a:lnTo>
                <a:close/>
              </a:path>
            </a:pathLst>
          </a:custGeom>
          <a:effectLst/>
        </p:spPr>
      </p:pic>
      <p:sp>
        <p:nvSpPr>
          <p:cNvPr id="29" name="乘号 28"/>
          <p:cNvSpPr/>
          <p:nvPr/>
        </p:nvSpPr>
        <p:spPr>
          <a:xfrm rot="1004190">
            <a:off x="10883670" y="170515"/>
            <a:ext cx="729161" cy="739159"/>
          </a:xfrm>
          <a:prstGeom prst="mathMultiply">
            <a:avLst>
              <a:gd name="adj1" fmla="val 17942"/>
            </a:avLst>
          </a:prstGeom>
          <a:solidFill>
            <a:srgbClr val="D2A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796288" y="117510"/>
            <a:ext cx="1510457" cy="630817"/>
            <a:chOff x="-653254" y="177991"/>
            <a:chExt cx="1510457" cy="630817"/>
          </a:xfrm>
        </p:grpSpPr>
        <p:sp>
          <p:nvSpPr>
            <p:cNvPr id="31" name="矩形: 圆角 30"/>
            <p:cNvSpPr/>
            <p:nvPr/>
          </p:nvSpPr>
          <p:spPr>
            <a:xfrm rot="13189061">
              <a:off x="-218663" y="530500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2" name="矩形: 圆角 31"/>
            <p:cNvSpPr/>
            <p:nvPr/>
          </p:nvSpPr>
          <p:spPr>
            <a:xfrm rot="13189061">
              <a:off x="-535657" y="177991"/>
              <a:ext cx="1205616" cy="134504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3" name="矩形: 圆角 32"/>
            <p:cNvSpPr/>
            <p:nvPr/>
          </p:nvSpPr>
          <p:spPr>
            <a:xfrm rot="13189061">
              <a:off x="83353" y="704858"/>
              <a:ext cx="575692" cy="103950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 rot="13189061">
              <a:off x="-653254" y="468769"/>
              <a:ext cx="1205616" cy="13450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>
                    <a:alpha val="40000"/>
                  </a:schemeClr>
                </a:gs>
                <a:gs pos="29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5" name="矩形: 圆角 34"/>
            <p:cNvSpPr/>
            <p:nvPr/>
          </p:nvSpPr>
          <p:spPr>
            <a:xfrm rot="13189061">
              <a:off x="-249371" y="373122"/>
              <a:ext cx="1075866" cy="120029"/>
            </a:xfrm>
            <a:prstGeom prst="roundRect">
              <a:avLst>
                <a:gd name="adj" fmla="val 50000"/>
              </a:avLst>
            </a:prstGeom>
            <a:gradFill>
              <a:gsLst>
                <a:gs pos="20000">
                  <a:schemeClr val="accent1">
                    <a:alpha val="36000"/>
                  </a:schemeClr>
                </a:gs>
                <a:gs pos="24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 rot="13189061">
              <a:off x="-213682" y="672683"/>
              <a:ext cx="575692" cy="109129"/>
            </a:xfrm>
            <a:prstGeom prst="roundRect">
              <a:avLst>
                <a:gd name="adj" fmla="val 50000"/>
              </a:avLst>
            </a:prstGeom>
            <a:solidFill>
              <a:srgbClr val="D2A9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rPr>
                <a:t>   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" name="椭圆 1"/>
          <p:cNvSpPr/>
          <p:nvPr/>
        </p:nvSpPr>
        <p:spPr>
          <a:xfrm>
            <a:off x="3228071" y="938476"/>
            <a:ext cx="76682" cy="76682"/>
          </a:xfrm>
          <a:prstGeom prst="ellipse">
            <a:avLst/>
          </a:prstGeom>
          <a:noFill/>
          <a:ln w="19050">
            <a:solidFill>
              <a:srgbClr val="D2A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80" name="组合 579"/>
          <p:cNvGrpSpPr/>
          <p:nvPr/>
        </p:nvGrpSpPr>
        <p:grpSpPr>
          <a:xfrm>
            <a:off x="9883577" y="6225540"/>
            <a:ext cx="1945373" cy="459276"/>
            <a:chOff x="9883577" y="6225540"/>
            <a:chExt cx="1945373" cy="459276"/>
          </a:xfrm>
        </p:grpSpPr>
        <p:sp>
          <p:nvSpPr>
            <p:cNvPr id="581" name="椭圆 580"/>
            <p:cNvSpPr/>
            <p:nvPr/>
          </p:nvSpPr>
          <p:spPr>
            <a:xfrm>
              <a:off x="11629766" y="6485632"/>
              <a:ext cx="199184" cy="199184"/>
            </a:xfrm>
            <a:prstGeom prst="ellipse">
              <a:avLst/>
            </a:prstGeom>
            <a:noFill/>
            <a:ln w="3175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2" name="椭圆 581"/>
            <p:cNvSpPr/>
            <p:nvPr/>
          </p:nvSpPr>
          <p:spPr>
            <a:xfrm>
              <a:off x="11715487" y="6225540"/>
              <a:ext cx="113463" cy="113463"/>
            </a:xfrm>
            <a:prstGeom prst="ellipse">
              <a:avLst/>
            </a:prstGeom>
            <a:noFill/>
            <a:ln w="25400">
              <a:solidFill>
                <a:srgbClr val="D2A9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3" name="文本框 582"/>
            <p:cNvSpPr txBox="1"/>
            <p:nvPr/>
          </p:nvSpPr>
          <p:spPr>
            <a:xfrm>
              <a:off x="9883577" y="6339003"/>
              <a:ext cx="1746190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Lorem ipsum dolor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st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 </a:t>
              </a:r>
              <a:r>
                <a:rPr kumimoji="0" lang="en-US" altLang="zh-CN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Roboto Regular"/>
                  <a:ea typeface="思源黑体 CN Regular" panose="020B0500000000000000" pitchFamily="34" charset="-122"/>
                  <a:cs typeface="+mn-cs"/>
                </a:rPr>
                <a:t>omet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aphicFrame>
        <p:nvGraphicFramePr>
          <p:cNvPr id="46" name="图表 45"/>
          <p:cNvGraphicFramePr/>
          <p:nvPr/>
        </p:nvGraphicFramePr>
        <p:xfrm>
          <a:off x="16221744" y="6890044"/>
          <a:ext cx="11336106" cy="3363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88" name="任意多边形: 形状 287"/>
          <p:cNvSpPr/>
          <p:nvPr/>
        </p:nvSpPr>
        <p:spPr>
          <a:xfrm>
            <a:off x="5151119" y="2860885"/>
            <a:ext cx="899887" cy="899886"/>
          </a:xfrm>
          <a:custGeom>
            <a:avLst/>
            <a:gdLst>
              <a:gd name="connsiteX0" fmla="*/ 0 w 899887"/>
              <a:gd name="connsiteY0" fmla="*/ 0 h 899886"/>
              <a:gd name="connsiteX1" fmla="*/ 899887 w 899887"/>
              <a:gd name="connsiteY1" fmla="*/ 0 h 899886"/>
              <a:gd name="connsiteX2" fmla="*/ 899887 w 899887"/>
              <a:gd name="connsiteY2" fmla="*/ 899886 h 899886"/>
              <a:gd name="connsiteX3" fmla="*/ 0 w 899887"/>
              <a:gd name="connsiteY3" fmla="*/ 899886 h 89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887" h="899886">
                <a:moveTo>
                  <a:pt x="0" y="0"/>
                </a:moveTo>
                <a:lnTo>
                  <a:pt x="899887" y="0"/>
                </a:lnTo>
                <a:lnTo>
                  <a:pt x="899887" y="899886"/>
                </a:lnTo>
                <a:lnTo>
                  <a:pt x="0" y="899886"/>
                </a:lnTo>
                <a:close/>
              </a:path>
            </a:pathLst>
          </a:custGeom>
          <a:solidFill>
            <a:srgbClr val="ECD49B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91" name="任意多边形: 形状 290"/>
          <p:cNvSpPr/>
          <p:nvPr/>
        </p:nvSpPr>
        <p:spPr>
          <a:xfrm>
            <a:off x="6140994" y="2860885"/>
            <a:ext cx="899887" cy="899886"/>
          </a:xfrm>
          <a:custGeom>
            <a:avLst/>
            <a:gdLst>
              <a:gd name="connsiteX0" fmla="*/ 0 w 899887"/>
              <a:gd name="connsiteY0" fmla="*/ 0 h 899886"/>
              <a:gd name="connsiteX1" fmla="*/ 899887 w 899887"/>
              <a:gd name="connsiteY1" fmla="*/ 0 h 899886"/>
              <a:gd name="connsiteX2" fmla="*/ 899887 w 899887"/>
              <a:gd name="connsiteY2" fmla="*/ 899886 h 899886"/>
              <a:gd name="connsiteX3" fmla="*/ 0 w 899887"/>
              <a:gd name="connsiteY3" fmla="*/ 899886 h 89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887" h="899886">
                <a:moveTo>
                  <a:pt x="0" y="0"/>
                </a:moveTo>
                <a:lnTo>
                  <a:pt x="899887" y="0"/>
                </a:lnTo>
                <a:lnTo>
                  <a:pt x="899887" y="899886"/>
                </a:lnTo>
                <a:lnTo>
                  <a:pt x="0" y="899886"/>
                </a:lnTo>
                <a:close/>
              </a:path>
            </a:pathLst>
          </a:custGeom>
          <a:solidFill>
            <a:srgbClr val="ECD49B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94" name="任意多边形: 形状 293"/>
          <p:cNvSpPr/>
          <p:nvPr/>
        </p:nvSpPr>
        <p:spPr>
          <a:xfrm>
            <a:off x="5151119" y="3850759"/>
            <a:ext cx="899887" cy="899886"/>
          </a:xfrm>
          <a:custGeom>
            <a:avLst/>
            <a:gdLst>
              <a:gd name="connsiteX0" fmla="*/ 0 w 899887"/>
              <a:gd name="connsiteY0" fmla="*/ 0 h 899886"/>
              <a:gd name="connsiteX1" fmla="*/ 899887 w 899887"/>
              <a:gd name="connsiteY1" fmla="*/ 0 h 899886"/>
              <a:gd name="connsiteX2" fmla="*/ 899887 w 899887"/>
              <a:gd name="connsiteY2" fmla="*/ 899886 h 899886"/>
              <a:gd name="connsiteX3" fmla="*/ 0 w 899887"/>
              <a:gd name="connsiteY3" fmla="*/ 899886 h 89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887" h="899886">
                <a:moveTo>
                  <a:pt x="0" y="0"/>
                </a:moveTo>
                <a:lnTo>
                  <a:pt x="899887" y="0"/>
                </a:lnTo>
                <a:lnTo>
                  <a:pt x="899887" y="899886"/>
                </a:lnTo>
                <a:lnTo>
                  <a:pt x="0" y="899886"/>
                </a:lnTo>
                <a:close/>
              </a:path>
            </a:pathLst>
          </a:custGeom>
          <a:solidFill>
            <a:srgbClr val="ECD49B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97" name="任意多边形: 形状 296"/>
          <p:cNvSpPr/>
          <p:nvPr/>
        </p:nvSpPr>
        <p:spPr>
          <a:xfrm>
            <a:off x="6140994" y="3850759"/>
            <a:ext cx="899887" cy="899886"/>
          </a:xfrm>
          <a:custGeom>
            <a:avLst/>
            <a:gdLst>
              <a:gd name="connsiteX0" fmla="*/ 0 w 899887"/>
              <a:gd name="connsiteY0" fmla="*/ 0 h 899886"/>
              <a:gd name="connsiteX1" fmla="*/ 899887 w 899887"/>
              <a:gd name="connsiteY1" fmla="*/ 0 h 899886"/>
              <a:gd name="connsiteX2" fmla="*/ 899887 w 899887"/>
              <a:gd name="connsiteY2" fmla="*/ 899886 h 899886"/>
              <a:gd name="connsiteX3" fmla="*/ 0 w 899887"/>
              <a:gd name="connsiteY3" fmla="*/ 899886 h 89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887" h="899886">
                <a:moveTo>
                  <a:pt x="0" y="0"/>
                </a:moveTo>
                <a:lnTo>
                  <a:pt x="899887" y="0"/>
                </a:lnTo>
                <a:lnTo>
                  <a:pt x="899887" y="899886"/>
                </a:lnTo>
                <a:lnTo>
                  <a:pt x="0" y="899886"/>
                </a:lnTo>
                <a:close/>
              </a:path>
            </a:pathLst>
          </a:custGeom>
          <a:solidFill>
            <a:srgbClr val="ECD49B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04" name="文本框 303"/>
          <p:cNvSpPr txBox="1"/>
          <p:nvPr/>
        </p:nvSpPr>
        <p:spPr>
          <a:xfrm>
            <a:off x="5432207" y="3003052"/>
            <a:ext cx="337711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S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306" name="文本框 305"/>
          <p:cNvSpPr txBox="1"/>
          <p:nvPr/>
        </p:nvSpPr>
        <p:spPr>
          <a:xfrm>
            <a:off x="6354429" y="3003052"/>
            <a:ext cx="473016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W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308" name="文本框 307"/>
          <p:cNvSpPr txBox="1"/>
          <p:nvPr/>
        </p:nvSpPr>
        <p:spPr>
          <a:xfrm>
            <a:off x="5432207" y="3992926"/>
            <a:ext cx="337711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O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309" name="文本框 308"/>
          <p:cNvSpPr txBox="1"/>
          <p:nvPr/>
        </p:nvSpPr>
        <p:spPr>
          <a:xfrm>
            <a:off x="6422082" y="3992926"/>
            <a:ext cx="337711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T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grpSp>
        <p:nvGrpSpPr>
          <p:cNvPr id="323" name="组合 322"/>
          <p:cNvGrpSpPr/>
          <p:nvPr/>
        </p:nvGrpSpPr>
        <p:grpSpPr>
          <a:xfrm rot="10800000">
            <a:off x="424030" y="3691781"/>
            <a:ext cx="2525757" cy="0"/>
            <a:chOff x="8491857" y="3428367"/>
            <a:chExt cx="2525757" cy="0"/>
          </a:xfrm>
        </p:grpSpPr>
        <p:cxnSp>
          <p:nvCxnSpPr>
            <p:cNvPr id="324" name="直接连接符 323"/>
            <p:cNvCxnSpPr/>
            <p:nvPr/>
          </p:nvCxnSpPr>
          <p:spPr>
            <a:xfrm rot="10800000" flipH="1">
              <a:off x="8491857" y="3428367"/>
              <a:ext cx="2264814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直接连接符 324"/>
            <p:cNvCxnSpPr/>
            <p:nvPr/>
          </p:nvCxnSpPr>
          <p:spPr>
            <a:xfrm>
              <a:off x="10569164" y="3428367"/>
              <a:ext cx="448450" cy="0"/>
            </a:xfrm>
            <a:prstGeom prst="line">
              <a:avLst/>
            </a:prstGeom>
            <a:ln w="50800">
              <a:solidFill>
                <a:srgbClr val="D2A99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6" name="组合 585"/>
          <p:cNvGrpSpPr/>
          <p:nvPr/>
        </p:nvGrpSpPr>
        <p:grpSpPr>
          <a:xfrm>
            <a:off x="483275" y="1863628"/>
            <a:ext cx="2763520" cy="1217768"/>
            <a:chOff x="-1091071" y="1374835"/>
            <a:chExt cx="2763520" cy="1217768"/>
          </a:xfrm>
        </p:grpSpPr>
        <p:sp>
          <p:nvSpPr>
            <p:cNvPr id="584" name="文本框 583"/>
            <p:cNvSpPr txBox="1"/>
            <p:nvPr/>
          </p:nvSpPr>
          <p:spPr>
            <a:xfrm>
              <a:off x="-1091070" y="1374835"/>
              <a:ext cx="1978386" cy="40005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rPr>
                <a:t>簡單小標題</a:t>
              </a:r>
              <a:endPara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585" name="文本框 584"/>
            <p:cNvSpPr txBox="1"/>
            <p:nvPr/>
          </p:nvSpPr>
          <p:spPr>
            <a:xfrm>
              <a:off x="-1091071" y="1946808"/>
              <a:ext cx="2763520" cy="645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推薦使用思源黑體作為被套範本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的標準字體搭配，當然也可以用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電腦自帶的微軟雅黑進行替代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326" name="组合 325"/>
          <p:cNvGrpSpPr/>
          <p:nvPr/>
        </p:nvGrpSpPr>
        <p:grpSpPr>
          <a:xfrm>
            <a:off x="9143621" y="1863628"/>
            <a:ext cx="2763520" cy="1217769"/>
            <a:chOff x="1451752" y="1409092"/>
            <a:chExt cx="2763520" cy="1217769"/>
          </a:xfrm>
        </p:grpSpPr>
        <p:sp>
          <p:nvSpPr>
            <p:cNvPr id="327" name="文本框 326"/>
            <p:cNvSpPr txBox="1"/>
            <p:nvPr/>
          </p:nvSpPr>
          <p:spPr>
            <a:xfrm>
              <a:off x="1451752" y="1409092"/>
              <a:ext cx="1978386" cy="40005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rPr>
                <a:t>簡單小標題</a:t>
              </a:r>
              <a:endPara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328" name="文本框 327"/>
            <p:cNvSpPr txBox="1"/>
            <p:nvPr/>
          </p:nvSpPr>
          <p:spPr>
            <a:xfrm>
              <a:off x="1451752" y="1981066"/>
              <a:ext cx="2763520" cy="645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推薦使用思源黑體作為被套範本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的標準字體搭配，當然也可以用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電腦自帶的微軟雅黑進行替代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329" name="组合 328"/>
          <p:cNvGrpSpPr/>
          <p:nvPr/>
        </p:nvGrpSpPr>
        <p:grpSpPr>
          <a:xfrm>
            <a:off x="414594" y="4448494"/>
            <a:ext cx="2763520" cy="1217770"/>
            <a:chOff x="-1091071" y="2136537"/>
            <a:chExt cx="2763520" cy="1217770"/>
          </a:xfrm>
        </p:grpSpPr>
        <p:sp>
          <p:nvSpPr>
            <p:cNvPr id="330" name="文本框 329"/>
            <p:cNvSpPr txBox="1"/>
            <p:nvPr/>
          </p:nvSpPr>
          <p:spPr>
            <a:xfrm>
              <a:off x="-1091070" y="2136537"/>
              <a:ext cx="1978386" cy="40005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rPr>
                <a:t>簡單小標題</a:t>
              </a:r>
              <a:endPara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331" name="文本框 330"/>
            <p:cNvSpPr txBox="1"/>
            <p:nvPr/>
          </p:nvSpPr>
          <p:spPr>
            <a:xfrm>
              <a:off x="-1091071" y="2708512"/>
              <a:ext cx="2763520" cy="645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推薦使用思萬黑源作為被套範本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的標準字體搭配，當然也可以用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電腦自帶的微軟雅黑進行替代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332" name="组合 331"/>
          <p:cNvGrpSpPr/>
          <p:nvPr/>
        </p:nvGrpSpPr>
        <p:grpSpPr>
          <a:xfrm>
            <a:off x="9133101" y="4448494"/>
            <a:ext cx="2763520" cy="1217770"/>
            <a:chOff x="1451752" y="2170794"/>
            <a:chExt cx="2763520" cy="1217770"/>
          </a:xfrm>
        </p:grpSpPr>
        <p:sp>
          <p:nvSpPr>
            <p:cNvPr id="333" name="文本框 332"/>
            <p:cNvSpPr txBox="1"/>
            <p:nvPr/>
          </p:nvSpPr>
          <p:spPr>
            <a:xfrm>
              <a:off x="1451752" y="2170794"/>
              <a:ext cx="1978386" cy="40005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srgbClr val="D2A99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+mn-cs"/>
                </a:rPr>
                <a:t>簡單小標題</a:t>
              </a:r>
              <a:endPara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D2A991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endParaRPr>
            </a:p>
          </p:txBody>
        </p:sp>
        <p:sp>
          <p:nvSpPr>
            <p:cNvPr id="334" name="文本框 333"/>
            <p:cNvSpPr txBox="1"/>
            <p:nvPr/>
          </p:nvSpPr>
          <p:spPr>
            <a:xfrm>
              <a:off x="1451752" y="2742769"/>
              <a:ext cx="2763520" cy="645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推薦使用思源黑體作為被套範本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的標準字體搭配，當然也可以用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  <a:cs typeface="+mn-cs"/>
                </a:rPr>
                <a:t>電腦自帶的微軟雅黑進行替代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335" name="组合 334"/>
          <p:cNvGrpSpPr/>
          <p:nvPr/>
        </p:nvGrpSpPr>
        <p:grpSpPr>
          <a:xfrm>
            <a:off x="9179672" y="3699423"/>
            <a:ext cx="2525757" cy="0"/>
            <a:chOff x="8491857" y="3428367"/>
            <a:chExt cx="2525757" cy="0"/>
          </a:xfrm>
        </p:grpSpPr>
        <p:cxnSp>
          <p:nvCxnSpPr>
            <p:cNvPr id="336" name="直接连接符 335"/>
            <p:cNvCxnSpPr/>
            <p:nvPr/>
          </p:nvCxnSpPr>
          <p:spPr>
            <a:xfrm rot="10800000" flipH="1">
              <a:off x="8491857" y="3428367"/>
              <a:ext cx="2264814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直接连接符 336"/>
            <p:cNvCxnSpPr/>
            <p:nvPr/>
          </p:nvCxnSpPr>
          <p:spPr>
            <a:xfrm>
              <a:off x="10569164" y="3428367"/>
              <a:ext cx="448450" cy="0"/>
            </a:xfrm>
            <a:prstGeom prst="line">
              <a:avLst/>
            </a:prstGeom>
            <a:ln w="50800">
              <a:solidFill>
                <a:srgbClr val="D2A99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ADJUSTMENTS" val="3.229356"/>
</p:tagLst>
</file>

<file path=ppt/tags/tag10.xml><?xml version="1.0" encoding="utf-8"?>
<p:tagLst xmlns:p="http://schemas.openxmlformats.org/presentationml/2006/main">
  <p:tag name="ISLIDE.SMARTDIAGRAM" val="#856065;#856068;#792119;"/>
  <p:tag name="ISLIDE.ICON" val="#175459;"/>
</p:tagLst>
</file>

<file path=ppt/tags/tag11.xml><?xml version="1.0" encoding="utf-8"?>
<p:tagLst xmlns:p="http://schemas.openxmlformats.org/presentationml/2006/main">
  <p:tag name="ISLIDE.SMARTDIAGRAM" val="#856065;#856068;#792119;"/>
  <p:tag name="ISLIDE.ICON" val="#6405;#79622;#9989;#11269;#11781;#15109;#14085;"/>
</p:tagLst>
</file>

<file path=ppt/tags/tag12.xml><?xml version="1.0" encoding="utf-8"?>
<p:tagLst xmlns:p="http://schemas.openxmlformats.org/presentationml/2006/main">
  <p:tag name="ADJUSTMENTS" val="12.34444"/>
</p:tagLst>
</file>

<file path=ppt/tags/tag13.xml><?xml version="1.0" encoding="utf-8"?>
<p:tagLst xmlns:p="http://schemas.openxmlformats.org/presentationml/2006/main">
  <p:tag name="ADJUSTMENTS" val="4.195398"/>
</p:tagLst>
</file>

<file path=ppt/tags/tag14.xml><?xml version="1.0" encoding="utf-8"?>
<p:tagLst xmlns:p="http://schemas.openxmlformats.org/presentationml/2006/main">
  <p:tag name="ADJUSTMENTS" val="12.34444"/>
</p:tagLst>
</file>

<file path=ppt/tags/tag15.xml><?xml version="1.0" encoding="utf-8"?>
<p:tagLst xmlns:p="http://schemas.openxmlformats.org/presentationml/2006/main">
  <p:tag name="ADJUSTMENTS" val="4.195398"/>
</p:tagLst>
</file>

<file path=ppt/tags/tag16.xml><?xml version="1.0" encoding="utf-8"?>
<p:tagLst xmlns:p="http://schemas.openxmlformats.org/presentationml/2006/main">
  <p:tag name="ADJUSTMENTS" val="12.34444"/>
</p:tagLst>
</file>

<file path=ppt/tags/tag17.xml><?xml version="1.0" encoding="utf-8"?>
<p:tagLst xmlns:p="http://schemas.openxmlformats.org/presentationml/2006/main">
  <p:tag name="ADJUSTMENTS" val="4.195398"/>
</p:tagLst>
</file>

<file path=ppt/tags/tag18.xml><?xml version="1.0" encoding="utf-8"?>
<p:tagLst xmlns:p="http://schemas.openxmlformats.org/presentationml/2006/main">
  <p:tag name="ADJUSTMENTS" val="12.34444"/>
</p:tagLst>
</file>

<file path=ppt/tags/tag19.xml><?xml version="1.0" encoding="utf-8"?>
<p:tagLst xmlns:p="http://schemas.openxmlformats.org/presentationml/2006/main">
  <p:tag name="ADJUSTMENTS" val="4.195398"/>
</p:tagLst>
</file>

<file path=ppt/tags/tag2.xml><?xml version="1.0" encoding="utf-8"?>
<p:tagLst xmlns:p="http://schemas.openxmlformats.org/presentationml/2006/main">
  <p:tag name="TEXTSHADOWSIZE" val="100"/>
</p:tagLst>
</file>

<file path=ppt/tags/tag20.xml><?xml version="1.0" encoding="utf-8"?>
<p:tagLst xmlns:p="http://schemas.openxmlformats.org/presentationml/2006/main">
  <p:tag name="ISLIDE.SMARTDIAGRAM" val="#856065;#856068;#792119;"/>
  <p:tag name="ISLIDE.ICON" val="#6405;#79622;#9989;#11269;#11781;#15109;#14085;#45098;#15621;"/>
</p:tagLst>
</file>

<file path=ppt/tags/tag21.xml><?xml version="1.0" encoding="utf-8"?>
<p:tagLst xmlns:p="http://schemas.openxmlformats.org/presentationml/2006/main">
  <p:tag name="ISLIDE.SMARTDIAGRAM" val="#856065;#856068;#792119;"/>
  <p:tag name="ISLIDE.ICON" val="#6405;#79622;#9989;#11269;#11781;#15109;#14085;#45098;#15621;#81158;#79622;#80646;#9989;#11525;"/>
</p:tagLst>
</file>

<file path=ppt/tags/tag22.xml><?xml version="1.0" encoding="utf-8"?>
<p:tagLst xmlns:p="http://schemas.openxmlformats.org/presentationml/2006/main">
  <p:tag name="ISLIDE.SMARTDIAGRAM" val="#856065;#856068;#792119;"/>
  <p:tag name="ISLIDE.ICON" val="#6405;#79622;#9989;#11269;#11781;#15109;#14085;#45098;#15621;"/>
  <p:tag name="ISLIDE.DIAGRAM" val="#861508;"/>
</p:tagLst>
</file>

<file path=ppt/tags/tag23.xml><?xml version="1.0" encoding="utf-8"?>
<p:tagLst xmlns:p="http://schemas.openxmlformats.org/presentationml/2006/main">
  <p:tag name="SHADOWSIZE" val="100"/>
</p:tagLst>
</file>

<file path=ppt/tags/tag24.xml><?xml version="1.0" encoding="utf-8"?>
<p:tagLst xmlns:p="http://schemas.openxmlformats.org/presentationml/2006/main">
  <p:tag name="SHADOWSIZE" val="100"/>
</p:tagLst>
</file>

<file path=ppt/tags/tag25.xml><?xml version="1.0" encoding="utf-8"?>
<p:tagLst xmlns:p="http://schemas.openxmlformats.org/presentationml/2006/main">
  <p:tag name="SHADOWSIZE" val="100"/>
</p:tagLst>
</file>

<file path=ppt/tags/tag26.xml><?xml version="1.0" encoding="utf-8"?>
<p:tagLst xmlns:p="http://schemas.openxmlformats.org/presentationml/2006/main">
  <p:tag name="SHADOWSIZE" val="100"/>
</p:tagLst>
</file>

<file path=ppt/tags/tag27.xml><?xml version="1.0" encoding="utf-8"?>
<p:tagLst xmlns:p="http://schemas.openxmlformats.org/presentationml/2006/main">
  <p:tag name="SHADOWSIZE" val="100"/>
</p:tagLst>
</file>

<file path=ppt/tags/tag28.xml><?xml version="1.0" encoding="utf-8"?>
<p:tagLst xmlns:p="http://schemas.openxmlformats.org/presentationml/2006/main">
  <p:tag name="SHADOWSIZE" val="100"/>
</p:tagLst>
</file>

<file path=ppt/tags/tag29.xml><?xml version="1.0" encoding="utf-8"?>
<p:tagLst xmlns:p="http://schemas.openxmlformats.org/presentationml/2006/main">
  <p:tag name="SHADOWSIZE" val="100"/>
</p:tagLst>
</file>

<file path=ppt/tags/tag3.xml><?xml version="1.0" encoding="utf-8"?>
<p:tagLst xmlns:p="http://schemas.openxmlformats.org/presentationml/2006/main">
  <p:tag name="TEXTSHADOWSIZE" val="100"/>
</p:tagLst>
</file>

<file path=ppt/tags/tag30.xml><?xml version="1.0" encoding="utf-8"?>
<p:tagLst xmlns:p="http://schemas.openxmlformats.org/presentationml/2006/main">
  <p:tag name="SHADOWSIZE" val="100"/>
</p:tagLst>
</file>

<file path=ppt/tags/tag31.xml><?xml version="1.0" encoding="utf-8"?>
<p:tagLst xmlns:p="http://schemas.openxmlformats.org/presentationml/2006/main">
  <p:tag name="SHADOWSIZE" val="100"/>
</p:tagLst>
</file>

<file path=ppt/tags/tag32.xml><?xml version="1.0" encoding="utf-8"?>
<p:tagLst xmlns:p="http://schemas.openxmlformats.org/presentationml/2006/main">
  <p:tag name="SHADOWSIZE" val="100"/>
</p:tagLst>
</file>

<file path=ppt/tags/tag33.xml><?xml version="1.0" encoding="utf-8"?>
<p:tagLst xmlns:p="http://schemas.openxmlformats.org/presentationml/2006/main">
  <p:tag name="SHADOWSIZE" val="100"/>
</p:tagLst>
</file>

<file path=ppt/tags/tag34.xml><?xml version="1.0" encoding="utf-8"?>
<p:tagLst xmlns:p="http://schemas.openxmlformats.org/presentationml/2006/main">
  <p:tag name="SHADOWSIZE" val="100"/>
</p:tagLst>
</file>

<file path=ppt/tags/tag35.xml><?xml version="1.0" encoding="utf-8"?>
<p:tagLst xmlns:p="http://schemas.openxmlformats.org/presentationml/2006/main">
  <p:tag name="SHADOWSIZE" val="100"/>
</p:tagLst>
</file>

<file path=ppt/tags/tag36.xml><?xml version="1.0" encoding="utf-8"?>
<p:tagLst xmlns:p="http://schemas.openxmlformats.org/presentationml/2006/main">
  <p:tag name="SHADOWSIZE" val="100"/>
</p:tagLst>
</file>

<file path=ppt/tags/tag37.xml><?xml version="1.0" encoding="utf-8"?>
<p:tagLst xmlns:p="http://schemas.openxmlformats.org/presentationml/2006/main">
  <p:tag name="SHADOWSIZE" val="100"/>
</p:tagLst>
</file>

<file path=ppt/tags/tag38.xml><?xml version="1.0" encoding="utf-8"?>
<p:tagLst xmlns:p="http://schemas.openxmlformats.org/presentationml/2006/main">
  <p:tag name="SHADOWSIZE" val="100"/>
</p:tagLst>
</file>

<file path=ppt/tags/tag39.xml><?xml version="1.0" encoding="utf-8"?>
<p:tagLst xmlns:p="http://schemas.openxmlformats.org/presentationml/2006/main">
  <p:tag name="ADJUSTMENTS" val="4.253949"/>
</p:tagLst>
</file>

<file path=ppt/tags/tag4.xml><?xml version="1.0" encoding="utf-8"?>
<p:tagLst xmlns:p="http://schemas.openxmlformats.org/presentationml/2006/main">
  <p:tag name="TEXTSHADOWSIZE" val="100"/>
</p:tagLst>
</file>

<file path=ppt/tags/tag40.xml><?xml version="1.0" encoding="utf-8"?>
<p:tagLst xmlns:p="http://schemas.openxmlformats.org/presentationml/2006/main">
  <p:tag name="ISLIDE.SMARTDIAGRAM" val="#856065;#856068;#792119;"/>
  <p:tag name="ISLIDE.ICON" val="#6405;#79622;#9989;#11269;#11781;#15109;#14085;#45098;#15621;"/>
</p:tagLst>
</file>

<file path=ppt/tags/tag41.xml><?xml version="1.0" encoding="utf-8"?>
<p:tagLst xmlns:p="http://schemas.openxmlformats.org/presentationml/2006/main">
  <p:tag name="TOP" val="432.9509"/>
  <p:tag name="LEFT" val="54.47654"/>
  <p:tag name="WIDTH" val="74.97"/>
  <p:tag name="HEIGHT" val="43.74"/>
  <p:tag name="ADJUSTMENTS" val="2.486619"/>
  <p:tag name="SHAPEREFLECTION" val="-2.147484E+09"/>
  <p:tag name="SHAPEGLOW" val="0"/>
  <p:tag name="SOFTEDGE" val="0"/>
  <p:tag name="FONTSIZE" val="4.32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42.xml><?xml version="1.0" encoding="utf-8"?>
<p:tagLst xmlns:p="http://schemas.openxmlformats.org/presentationml/2006/main">
  <p:tag name="TOP" val="445.8542"/>
  <p:tag name="LEFT" val="59.53717"/>
  <p:tag name="WIDTH" val="69.90937"/>
  <p:tag name="HEIGHT" val="10.85197"/>
  <p:tag name="SHAPEREFLECTION" val="-2.147484E+09"/>
  <p:tag name="SHAPEGLOW" val="0"/>
  <p:tag name="SOFTEDGE" val="0"/>
  <p:tag name="FONTSIZE" val="5.04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43.xml><?xml version="1.0" encoding="utf-8"?>
<p:tagLst xmlns:p="http://schemas.openxmlformats.org/presentationml/2006/main">
  <p:tag name="TOP" val="456.4997"/>
  <p:tag name="LEFT" val="59.47071"/>
  <p:tag name="WIDTH" val="69.97583"/>
  <p:tag name="HEIGHT" val="14.05795"/>
  <p:tag name="SHAPEREFLECTION" val="-2.147484E+09"/>
  <p:tag name="SHAPEGLOW" val="0"/>
  <p:tag name="SOFTEDGE" val="0"/>
  <p:tag name="FONTSIZE" val="3.78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44.xml><?xml version="1.0" encoding="utf-8"?>
<p:tagLst xmlns:p="http://schemas.openxmlformats.org/presentationml/2006/main">
  <p:tag name="TOP" val="430.3195"/>
  <p:tag name="LEFT" val="113.8491"/>
  <p:tag name="WIDTH" val="18.45354"/>
  <p:tag name="HEIGHT" val="18.45354"/>
  <p:tag name="ADJUSTMENTS" val="2.214425"/>
  <p:tag name="SHAPEREFLECTION" val="-2.147484E+09"/>
  <p:tag name="SHAPEGLOW" val="0"/>
  <p:tag name="SOFTEDGE" val="0"/>
  <p:tag name="FONTSIZE" val="4.32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45.xml><?xml version="1.0" encoding="utf-8"?>
<p:tagLst xmlns:p="http://schemas.openxmlformats.org/presentationml/2006/main">
  <p:tag name="TOP" val="434.943"/>
  <p:tag name="LEFT" val="118.2484"/>
  <p:tag name="WIDTH" val="9.654803"/>
  <p:tag name="HEIGHT" val="8.792756"/>
  <p:tag name="SHAPEREFLECTION" val="-2.147484E+09"/>
  <p:tag name="SHAPEGLOW" val="0"/>
  <p:tag name="SOFTEDGE" val="0"/>
  <p:tag name="FONTSIZE" val="3.96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46.xml><?xml version="1.0" encoding="utf-8"?>
<p:tagLst xmlns:p="http://schemas.openxmlformats.org/presentationml/2006/main">
  <p:tag name="TOP" val="432.9509"/>
  <p:tag name="LEFT" val="147.3806"/>
  <p:tag name="WIDTH" val="74.97"/>
  <p:tag name="HEIGHT" val="43.74"/>
  <p:tag name="ADJUSTMENTS" val="3.23676"/>
  <p:tag name="SHAPEREFLECTION" val="-2.147484E+09"/>
  <p:tag name="SHAPEGLOW" val="0"/>
  <p:tag name="SOFTEDGE" val="0"/>
  <p:tag name="FONTSIZE" val="4.32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47.xml><?xml version="1.0" encoding="utf-8"?>
<p:tagLst xmlns:p="http://schemas.openxmlformats.org/presentationml/2006/main">
  <p:tag name="TOP" val="445.8542"/>
  <p:tag name="LEFT" val="152.4413"/>
  <p:tag name="WIDTH" val="69.90937"/>
  <p:tag name="HEIGHT" val="10.85197"/>
  <p:tag name="SHAPEREFLECTION" val="-2.147484E+09"/>
  <p:tag name="SHAPEGLOW" val="0"/>
  <p:tag name="SOFTEDGE" val="0"/>
  <p:tag name="FONTSIZE" val="5.04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48.xml><?xml version="1.0" encoding="utf-8"?>
<p:tagLst xmlns:p="http://schemas.openxmlformats.org/presentationml/2006/main">
  <p:tag name="TOP" val="456.4997"/>
  <p:tag name="LEFT" val="152.3749"/>
  <p:tag name="WIDTH" val="69.97583"/>
  <p:tag name="HEIGHT" val="14.05795"/>
  <p:tag name="SHAPEREFLECTION" val="-2.147484E+09"/>
  <p:tag name="SHAPEGLOW" val="0"/>
  <p:tag name="SOFTEDGE" val="0"/>
  <p:tag name="FONTSIZE" val="3.78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49.xml><?xml version="1.0" encoding="utf-8"?>
<p:tagLst xmlns:p="http://schemas.openxmlformats.org/presentationml/2006/main">
  <p:tag name="TOP" val="430.3195"/>
  <p:tag name="LEFT" val="206.7533"/>
  <p:tag name="WIDTH" val="18.45354"/>
  <p:tag name="HEIGHT" val="18.45354"/>
  <p:tag name="ADJUSTMENTS" val="2.214425"/>
  <p:tag name="SHAPEREFLECTION" val="-2.147484E+09"/>
  <p:tag name="SHAPEGLOW" val="0"/>
  <p:tag name="SOFTEDGE" val="0"/>
  <p:tag name="FONTSIZE" val="4.32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5.xml><?xml version="1.0" encoding="utf-8"?>
<p:tagLst xmlns:p="http://schemas.openxmlformats.org/presentationml/2006/main">
  <p:tag name="ISLIDE.SMARTDIAGRAM" val="#856065;#856068;#792119;"/>
</p:tagLst>
</file>

<file path=ppt/tags/tag50.xml><?xml version="1.0" encoding="utf-8"?>
<p:tagLst xmlns:p="http://schemas.openxmlformats.org/presentationml/2006/main">
  <p:tag name="TOP" val="435.401"/>
  <p:tag name="LEFT" val="210.7743"/>
  <p:tag name="WIDTH" val="10.41142"/>
  <p:tag name="HEIGHT" val="8.667638"/>
  <p:tag name="SHAPEREFLECTION" val="-2.147484E+09"/>
  <p:tag name="SHAPEGLOW" val="0"/>
  <p:tag name="SOFTEDGE" val="0"/>
  <p:tag name="FONTSIZE" val="3.96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51.xml><?xml version="1.0" encoding="utf-8"?>
<p:tagLst xmlns:p="http://schemas.openxmlformats.org/presentationml/2006/main">
  <p:tag name="TOP" val="432.9509"/>
  <p:tag name="LEFT" val="240.2848"/>
  <p:tag name="WIDTH" val="74.97"/>
  <p:tag name="HEIGHT" val="43.74"/>
  <p:tag name="ADJUSTMENTS" val="3.23676"/>
  <p:tag name="SHAPEREFLECTION" val="-2.147484E+09"/>
  <p:tag name="SHAPEGLOW" val="0"/>
  <p:tag name="SOFTEDGE" val="0"/>
  <p:tag name="FONTSIZE" val="4.32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52.xml><?xml version="1.0" encoding="utf-8"?>
<p:tagLst xmlns:p="http://schemas.openxmlformats.org/presentationml/2006/main">
  <p:tag name="TOP" val="445.8542"/>
  <p:tag name="LEFT" val="245.3454"/>
  <p:tag name="WIDTH" val="69.90937"/>
  <p:tag name="HEIGHT" val="10.85197"/>
  <p:tag name="SHAPEREFLECTION" val="-2.147484E+09"/>
  <p:tag name="SHAPEGLOW" val="0"/>
  <p:tag name="SOFTEDGE" val="0"/>
  <p:tag name="FONTSIZE" val="5.04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53.xml><?xml version="1.0" encoding="utf-8"?>
<p:tagLst xmlns:p="http://schemas.openxmlformats.org/presentationml/2006/main">
  <p:tag name="TOP" val="456.4997"/>
  <p:tag name="LEFT" val="245.2791"/>
  <p:tag name="WIDTH" val="69.97583"/>
  <p:tag name="HEIGHT" val="14.05795"/>
  <p:tag name="SHAPEREFLECTION" val="-2.147484E+09"/>
  <p:tag name="SHAPEGLOW" val="0"/>
  <p:tag name="SOFTEDGE" val="0"/>
  <p:tag name="FONTSIZE" val="3.78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54.xml><?xml version="1.0" encoding="utf-8"?>
<p:tagLst xmlns:p="http://schemas.openxmlformats.org/presentationml/2006/main">
  <p:tag name="TOP" val="430.3195"/>
  <p:tag name="LEFT" val="299.6575"/>
  <p:tag name="WIDTH" val="18.45354"/>
  <p:tag name="HEIGHT" val="18.45354"/>
  <p:tag name="ADJUSTMENTS" val="2.214425"/>
  <p:tag name="SHAPEREFLECTION" val="-2.147484E+09"/>
  <p:tag name="SHAPEGLOW" val="0"/>
  <p:tag name="SOFTEDGE" val="0"/>
  <p:tag name="FONTSIZE" val="4.32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55.xml><?xml version="1.0" encoding="utf-8"?>
<p:tagLst xmlns:p="http://schemas.openxmlformats.org/presentationml/2006/main">
  <p:tag name="TOP" val="435.401"/>
  <p:tag name="LEFT" val="303.6785"/>
  <p:tag name="WIDTH" val="10.41142"/>
  <p:tag name="HEIGHT" val="8.667638"/>
  <p:tag name="SHAPEREFLECTION" val="-2.147484E+09"/>
  <p:tag name="SHAPEGLOW" val="0"/>
  <p:tag name="SOFTEDGE" val="0"/>
  <p:tag name="FONTSIZE" val="3.96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56.xml><?xml version="1.0" encoding="utf-8"?>
<p:tagLst xmlns:p="http://schemas.openxmlformats.org/presentationml/2006/main">
  <p:tag name="TOP" val="432.9509"/>
  <p:tag name="LEFT" val="333.1889"/>
  <p:tag name="WIDTH" val="74.97"/>
  <p:tag name="HEIGHT" val="43.74"/>
  <p:tag name="ADJUSTMENTS" val="3.23676"/>
  <p:tag name="SHAPEREFLECTION" val="-2.147484E+09"/>
  <p:tag name="SHAPEGLOW" val="0"/>
  <p:tag name="SOFTEDGE" val="0"/>
  <p:tag name="FONTSIZE" val="4.32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57.xml><?xml version="1.0" encoding="utf-8"?>
<p:tagLst xmlns:p="http://schemas.openxmlformats.org/presentationml/2006/main">
  <p:tag name="TOP" val="445.8542"/>
  <p:tag name="LEFT" val="338.2495"/>
  <p:tag name="WIDTH" val="69.90937"/>
  <p:tag name="HEIGHT" val="10.85197"/>
  <p:tag name="SHAPEREFLECTION" val="-2.147484E+09"/>
  <p:tag name="SHAPEGLOW" val="0"/>
  <p:tag name="SOFTEDGE" val="0"/>
  <p:tag name="FONTSIZE" val="5.04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58.xml><?xml version="1.0" encoding="utf-8"?>
<p:tagLst xmlns:p="http://schemas.openxmlformats.org/presentationml/2006/main">
  <p:tag name="TOP" val="456.4997"/>
  <p:tag name="LEFT" val="338.1831"/>
  <p:tag name="WIDTH" val="69.97583"/>
  <p:tag name="HEIGHT" val="14.05795"/>
  <p:tag name="SHAPEREFLECTION" val="-2.147484E+09"/>
  <p:tag name="SHAPEGLOW" val="0"/>
  <p:tag name="SOFTEDGE" val="0"/>
  <p:tag name="FONTSIZE" val="3.78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59.xml><?xml version="1.0" encoding="utf-8"?>
<p:tagLst xmlns:p="http://schemas.openxmlformats.org/presentationml/2006/main">
  <p:tag name="TOP" val="430.3195"/>
  <p:tag name="LEFT" val="392.5616"/>
  <p:tag name="WIDTH" val="18.45354"/>
  <p:tag name="HEIGHT" val="18.45354"/>
  <p:tag name="ADJUSTMENTS" val="2.214425"/>
  <p:tag name="SHAPEREFLECTION" val="-2.147484E+09"/>
  <p:tag name="SHAPEGLOW" val="0"/>
  <p:tag name="SOFTEDGE" val="0"/>
  <p:tag name="FONTSIZE" val="4.32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6.xml><?xml version="1.0" encoding="utf-8"?>
<p:tagLst xmlns:p="http://schemas.openxmlformats.org/presentationml/2006/main">
  <p:tag name="ISLIDE.SMARTDIAGRAM" val="#856065;#856068;#792119;"/>
  <p:tag name="ISLIDE.ICON" val="#6405;#79622;#9989;#11269;#11781;#15109;#14085;"/>
</p:tagLst>
</file>

<file path=ppt/tags/tag60.xml><?xml version="1.0" encoding="utf-8"?>
<p:tagLst xmlns:p="http://schemas.openxmlformats.org/presentationml/2006/main">
  <p:tag name="TOP" val="435.401"/>
  <p:tag name="LEFT" val="396.5826"/>
  <p:tag name="WIDTH" val="10.41142"/>
  <p:tag name="HEIGHT" val="8.667638"/>
  <p:tag name="SHAPEREFLECTION" val="-2.147484E+09"/>
  <p:tag name="SHAPEGLOW" val="0"/>
  <p:tag name="SOFTEDGE" val="0"/>
  <p:tag name="FONTSIZE" val="3.96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61.xml><?xml version="1.0" encoding="utf-8"?>
<p:tagLst xmlns:p="http://schemas.openxmlformats.org/presentationml/2006/main">
  <p:tag name="TOP" val="432.9509"/>
  <p:tag name="LEFT" val="333.1889"/>
  <p:tag name="WIDTH" val="74.97"/>
  <p:tag name="HEIGHT" val="43.74"/>
  <p:tag name="ADJUSTMENTS" val="3.23676"/>
  <p:tag name="SHAPEREFLECTION" val="-2.147484E+09"/>
  <p:tag name="SHAPEGLOW" val="0"/>
  <p:tag name="SOFTEDGE" val="0"/>
  <p:tag name="FONTSIZE" val="4.32"/>
  <p:tag name="MARGINBOTTOM" val="1.295984"/>
  <p:tag name="MARGINLEFT" val="2.591969"/>
  <p:tag name="MARGINRIGHT" val="2.591969"/>
  <p:tag name="MARGINTOP" val="1.295984"/>
  <p:tag name="LINERULEAFTER" val="0"/>
  <p:tag name="TEXTREFLECTION" val="0"/>
  <p:tag name="TEXTGLOW" val="0"/>
</p:tagLst>
</file>

<file path=ppt/tags/tag62.xml><?xml version="1.0" encoding="utf-8"?>
<p:tagLst xmlns:p="http://schemas.openxmlformats.org/presentationml/2006/main">
  <p:tag name="ISLIDE.ICON" val="#6405;#79622;#9989;#11269;#11781;#15109;#14085;"/>
  <p:tag name="ISLIDE.SMARTDIAGRAM" val="#856065;#856068;#792119;#792120;"/>
</p:tagLst>
</file>

<file path=ppt/tags/tag63.xml><?xml version="1.0" encoding="utf-8"?>
<p:tagLst xmlns:p="http://schemas.openxmlformats.org/presentationml/2006/main">
  <p:tag name="ISLIDE.SMARTDIAGRAM" val="#856065;#856068;#792119;"/>
  <p:tag name="ISLIDE.ICON" val="#6405;#79622;#9989;#11269;#11781;#15109;#14085;#45098;#15621;"/>
</p:tagLst>
</file>

<file path=ppt/tags/tag64.xml><?xml version="1.0" encoding="utf-8"?>
<p:tagLst xmlns:p="http://schemas.openxmlformats.org/presentationml/2006/main">
  <p:tag name="ADJUSTMENTS" val="3.229356"/>
</p:tagLst>
</file>

<file path=ppt/tags/tag65.xml><?xml version="1.0" encoding="utf-8"?>
<p:tagLst xmlns:p="http://schemas.openxmlformats.org/presentationml/2006/main">
  <p:tag name="ADJUSTMENTS" val="3.229356"/>
</p:tagLst>
</file>

<file path=ppt/tags/tag66.xml><?xml version="1.0" encoding="utf-8"?>
<p:tagLst xmlns:p="http://schemas.openxmlformats.org/presentationml/2006/main">
  <p:tag name="COMMONDATA" val="eyJoZGlkIjoiNDM4MDk4M2FhMDRmMmQyMDdjYzQ2N2EwNGM3YmI3NWYifQ=="/>
</p:tagLst>
</file>

<file path=ppt/tags/tag7.xml><?xml version="1.0" encoding="utf-8"?>
<p:tagLst xmlns:p="http://schemas.openxmlformats.org/presentationml/2006/main">
  <p:tag name="ISLIDE.SMARTDIAGRAM" val="#856065;#856068;#792119;"/>
</p:tagLst>
</file>

<file path=ppt/tags/tag8.xml><?xml version="1.0" encoding="utf-8"?>
<p:tagLst xmlns:p="http://schemas.openxmlformats.org/presentationml/2006/main">
  <p:tag name="ADJUSTMENTS" val="19.5328"/>
</p:tagLst>
</file>

<file path=ppt/tags/tag9.xml><?xml version="1.0" encoding="utf-8"?>
<p:tagLst xmlns:p="http://schemas.openxmlformats.org/presentationml/2006/main">
  <p:tag name="ADJUSTMENTS" val="19.5328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4847</Words>
  <Application>WPS 演示</Application>
  <PresentationFormat>宽屏</PresentationFormat>
  <Paragraphs>539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3" baseType="lpstr">
      <vt:lpstr>Arial</vt:lpstr>
      <vt:lpstr>SimSun</vt:lpstr>
      <vt:lpstr>Wingdings</vt:lpstr>
      <vt:lpstr>DengXian</vt:lpstr>
      <vt:lpstr>思源黑体 CN Medium</vt:lpstr>
      <vt:lpstr>思源黑体 CN Regular</vt:lpstr>
      <vt:lpstr>思源黑体 CN Heavy</vt:lpstr>
      <vt:lpstr>Roboto</vt:lpstr>
      <vt:lpstr>思源黑体 CN Bold</vt:lpstr>
      <vt:lpstr>思源黑体 CN Normal</vt:lpstr>
      <vt:lpstr>Roboto Bold</vt:lpstr>
      <vt:lpstr>Roboto Regular</vt:lpstr>
      <vt:lpstr>思源宋体 CN Heavy</vt:lpstr>
      <vt:lpstr>Microsoft YaHei</vt:lpstr>
      <vt:lpstr>Arial Unicode MS</vt:lpstr>
      <vt:lpstr>DengXian Light</vt:lpstr>
      <vt:lpstr>Arial</vt:lpstr>
      <vt:lpstr>Arial Black</vt:lpstr>
      <vt:lpstr>OPPOSans M</vt:lpstr>
      <vt:lpstr>思源黑体 CN Light</vt:lpstr>
      <vt:lpstr>OPPOSans R</vt:lpstr>
      <vt:lpstr>Calibri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17</cp:revision>
  <dcterms:created xsi:type="dcterms:W3CDTF">2022-05-31T16:07:00Z</dcterms:created>
  <dcterms:modified xsi:type="dcterms:W3CDTF">2022-07-07T08:03:50Z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415330C31B0A4189975B84DBCFE0FFA7</vt:lpwstr>
  </property>
  <property fmtid="{D5CDD505-2E9C-101B-9397-08002B2CF9AE}" pid="3" name="KSOProductBuildVer">
    <vt:lpwstr>2052-11.1.0.11830</vt:lpwstr>
  </property>
</Properties>
</file>