
<file path=[Content_Types].xml><?xml version="1.0" encoding="utf-8"?>
<Types xmlns="http://schemas.openxmlformats.org/package/2006/content-types">
  <Default Extension="jpeg" ContentType="image/jpeg"/>
  <Default Extension="JPG" ContentType="image/.jpg"/>
  <Default Extension="xlsx" ContentType="application/vnd.openxmlformats-officedocument.spreadsheetml.sheet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olors1.xml" ContentType="application/vnd.ms-office.chartcolorstyle+xml"/>
  <Override PartName="/ppt/charts/colors2.xml" ContentType="application/vnd.ms-office.chartcolorstyle+xml"/>
  <Override PartName="/ppt/charts/colors3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charts/style3.xml" ContentType="application/vnd.ms-office.chartstyl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63" r:id="rId7"/>
    <p:sldId id="277" r:id="rId8"/>
    <p:sldId id="266" r:id="rId9"/>
    <p:sldId id="264" r:id="rId10"/>
    <p:sldId id="265" r:id="rId11"/>
    <p:sldId id="267" r:id="rId12"/>
    <p:sldId id="268" r:id="rId13"/>
    <p:sldId id="273" r:id="rId14"/>
    <p:sldId id="270" r:id="rId15"/>
    <p:sldId id="271" r:id="rId16"/>
    <p:sldId id="272" r:id="rId17"/>
    <p:sldId id="275" r:id="rId18"/>
    <p:sldId id="274" r:id="rId19"/>
    <p:sldId id="276" r:id="rId20"/>
    <p:sldId id="281" r:id="rId21"/>
    <p:sldId id="278" r:id="rId22"/>
    <p:sldId id="259" r:id="rId23"/>
  </p:sldIdLst>
  <p:sldSz cx="12192000" cy="6858000"/>
  <p:notesSz cx="6858000" cy="9144000"/>
  <p:custDataLst>
    <p:tags r:id="rId2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B9BD5"/>
    <a:srgbClr val="EB3E32"/>
    <a:srgbClr val="E2E2DE"/>
    <a:srgbClr val="FFFFFF"/>
    <a:srgbClr val="22242E"/>
    <a:srgbClr val="FFC000"/>
    <a:srgbClr val="001236"/>
    <a:srgbClr val="002060"/>
    <a:srgbClr val="F7F7F6"/>
    <a:srgbClr val="A27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1" autoAdjust="0"/>
  </p:normalViewPr>
  <p:slideViewPr>
    <p:cSldViewPr snapToGrid="0" showGuides="1">
      <p:cViewPr varScale="1">
        <p:scale>
          <a:sx n="85" d="100"/>
          <a:sy n="85" d="100"/>
        </p:scale>
        <p:origin x="264" y="68"/>
      </p:cViewPr>
      <p:guideLst>
        <p:guide orient="horz" pos="2160"/>
        <p:guide pos="3840"/>
        <p:guide pos="7680"/>
        <p:guide pos="2797"/>
        <p:guide pos="778"/>
        <p:guide pos="3704"/>
        <p:guide pos="6085"/>
        <p:guide pos="7015"/>
        <p:guide orient="horz" pos="45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7" Type="http://schemas.openxmlformats.org/officeDocument/2006/relationships/tags" Target="tags/tag1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Workbook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package" Target="../embeddings/Workbook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package" Target="../embeddings/Workbook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solidFill>
              <a:srgbClr val="5B9BD5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Sheet1!$A$2:$A$3</c:f>
              <c:strCache>
                <c:ptCount val="2"/>
                <c:pt idx="0">
                  <c:v>类别 1</c:v>
                </c:pt>
                <c:pt idx="1">
                  <c:v>类别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4.3</c:v>
                </c:pt>
                <c:pt idx="1">
                  <c:v>2.5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系列 2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Sheet1!$A$2:$A$3</c:f>
              <c:strCache>
                <c:ptCount val="2"/>
                <c:pt idx="0">
                  <c:v>类别 1</c:v>
                </c:pt>
                <c:pt idx="1">
                  <c:v>类别 2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2.4</c:v>
                </c:pt>
                <c:pt idx="1">
                  <c:v>4.4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32364383"/>
        <c:axId val="832359807"/>
      </c:barChart>
      <c:catAx>
        <c:axId val="8323643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l">
              <a:defRPr lang="en-US" altLang="zh-CN" sz="1200" b="0" i="0" u="none" strike="noStrike" kern="1200" baseline="0">
                <a:solidFill>
                  <a:srgbClr val="22242E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思源黑体 CN Heavy" panose="020B0A00000000000000" charset="-122"/>
              </a:defRPr>
            </a:pPr>
          </a:p>
        </c:txPr>
        <c:crossAx val="832359807"/>
        <c:crosses val="autoZero"/>
        <c:auto val="1"/>
        <c:lblAlgn val="ctr"/>
        <c:lblOffset val="100"/>
        <c:noMultiLvlLbl val="0"/>
      </c:catAx>
      <c:valAx>
        <c:axId val="832359807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思源黑体 CN Heavy" panose="020B0A00000000000000" charset="-122"/>
              </a:defRPr>
            </a:pPr>
          </a:p>
        </c:txPr>
        <c:crossAx val="8323643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lang="zh-CN" altLang="zh-CN" sz="1200" b="0" i="0" u="none" strike="noStrike" kern="1200" baseline="0">
                <a:solidFill>
                  <a:srgbClr val="22242E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思源黑体 CN Heavy" panose="020B0A00000000000000" charset="-122"/>
              </a:defRPr>
            </a:pPr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lang="zh-CN" altLang="zh-CN" sz="1200" b="0" i="0" u="none" strike="noStrike" kern="1200" baseline="0">
                <a:solidFill>
                  <a:srgbClr val="22242E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思源黑体 CN Heavy" panose="020B0A00000000000000" charset="-122"/>
              </a:defRPr>
            </a:pPr>
          </a:p>
        </c:txPr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l">
            <a:defRPr lang="en-US" altLang="zh-CN" sz="1200" b="0" i="0" u="none" strike="noStrike" kern="1200" baseline="0">
              <a:solidFill>
                <a:srgbClr val="22242E"/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  <a:sym typeface="思源黑体 CN Heavy" panose="020B0A00000000000000" charset="-122"/>
            </a:defRPr>
          </a:pPr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>
          <a:latin typeface="思源黑体 CN Heavy" panose="020B0A00000000000000" charset="-122"/>
          <a:ea typeface="思源黑体 CN Heavy" panose="020B0A00000000000000" charset="-122"/>
          <a:cs typeface="思源黑体 CN Heavy" panose="020B0A00000000000000" charset="-122"/>
          <a:sym typeface="思源黑体 CN Heavy" panose="020B0A00000000000000" charset="-122"/>
        </a:defRPr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solidFill>
              <a:srgbClr val="5B9BD5"/>
            </a:solidFill>
            <a:ln>
              <a:noFill/>
            </a:ln>
            <a:effectLst/>
          </c:spPr>
          <c:explosion val="0"/>
          <c:dPt>
            <c:idx val="0"/>
            <c:bubble3D val="0"/>
            <c:spPr>
              <a:solidFill>
                <a:srgbClr val="5B9BD5"/>
              </a:solidFill>
              <a:ln>
                <a:noFill/>
              </a:ln>
              <a:effectLst/>
            </c:spPr>
          </c:dPt>
          <c:dPt>
            <c:idx val="1"/>
            <c:bubble3D val="0"/>
            <c:spPr>
              <a:solidFill>
                <a:srgbClr val="5B9BD5"/>
              </a:solidFill>
              <a:ln>
                <a:noFill/>
              </a:ln>
              <a:effectLst/>
            </c:spPr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类别 1</c:v>
                </c:pt>
                <c:pt idx="1">
                  <c:v>类别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4.3</c:v>
                </c:pt>
                <c:pt idx="1">
                  <c:v>2.5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系列 2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explosion val="0"/>
          <c:dPt>
            <c:idx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</c:dPt>
          <c:dPt>
            <c:idx val="1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类别 1</c:v>
                </c:pt>
                <c:pt idx="1">
                  <c:v>类别 2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2.4</c:v>
                </c:pt>
                <c:pt idx="1">
                  <c:v>4.4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lang="zh-CN" altLang="zh-CN" sz="1200" b="0" i="0" u="none" strike="noStrike" kern="1200" baseline="0">
                <a:solidFill>
                  <a:srgbClr val="22242E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思源黑体 CN Heavy" panose="020B0A00000000000000" charset="-122"/>
              </a:defRPr>
            </a:pPr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lang="zh-CN" altLang="zh-CN" sz="1200" b="0" i="0" u="none" strike="noStrike" kern="1200" baseline="0">
                <a:solidFill>
                  <a:srgbClr val="22242E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思源黑体 CN Heavy" panose="020B0A00000000000000" charset="-122"/>
              </a:defRPr>
            </a:pPr>
          </a:p>
        </c:txPr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l">
            <a:defRPr lang="en-US" altLang="zh-CN" sz="1200" b="0" i="0" u="none" strike="noStrike" kern="1200" baseline="0">
              <a:solidFill>
                <a:srgbClr val="22242E"/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  <a:sym typeface="思源黑体 CN Heavy" panose="020B0A00000000000000" charset="-122"/>
            </a:defRPr>
          </a:pPr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>
          <a:latin typeface="思源黑体 CN Heavy" panose="020B0A00000000000000" charset="-122"/>
          <a:ea typeface="思源黑体 CN Heavy" panose="020B0A00000000000000" charset="-122"/>
          <a:cs typeface="思源黑体 CN Heavy" panose="020B0A00000000000000" charset="-122"/>
          <a:sym typeface="思源黑体 CN Heavy" panose="020B0A00000000000000" charset="-122"/>
        </a:defRPr>
      </a:pPr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0519870816929134"/>
          <c:y val="0.0943008677226336"/>
          <c:w val="0.948012918307087"/>
          <c:h val="0.848233523115556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ln w="28575" cap="rnd">
              <a:solidFill>
                <a:srgbClr val="EB3E3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195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思源黑体 CN Heavy" panose="020B0A00000000000000" charset="-122"/>
                    <a:ea typeface="思源黑体 CN Heavy" panose="020B0A00000000000000" charset="-122"/>
                    <a:cs typeface="思源黑体 CN Heavy" panose="020B0A00000000000000" charset="-122"/>
                    <a:sym typeface="思源黑体 CN Heavy" panose="020B0A00000000000000" charset="-122"/>
                  </a:defRPr>
                </a:pPr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类别 1</c:v>
                </c:pt>
                <c:pt idx="1">
                  <c:v>类别 2</c:v>
                </c:pt>
                <c:pt idx="2">
                  <c:v>类别 3</c:v>
                </c:pt>
                <c:pt idx="3">
                  <c:v>类别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1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系列 2</c:v>
                </c:pt>
              </c:strCache>
            </c:strRef>
          </c:tx>
          <c:spPr>
            <a:ln w="28575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195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思源黑体 CN Heavy" panose="020B0A00000000000000" charset="-122"/>
                    <a:ea typeface="思源黑体 CN Heavy" panose="020B0A00000000000000" charset="-122"/>
                    <a:cs typeface="思源黑体 CN Heavy" panose="020B0A00000000000000" charset="-122"/>
                    <a:sym typeface="思源黑体 CN Heavy" panose="020B0A00000000000000" charset="-122"/>
                  </a:defRPr>
                </a:pPr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类别 1</c:v>
                </c:pt>
                <c:pt idx="1">
                  <c:v>类别 2</c:v>
                </c:pt>
                <c:pt idx="2">
                  <c:v>类别 3</c:v>
                </c:pt>
                <c:pt idx="3">
                  <c:v>类别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1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系列 3</c:v>
                </c:pt>
              </c:strCache>
            </c:strRef>
          </c:tx>
          <c:spPr>
            <a:ln w="28575" cap="rnd">
              <a:solidFill>
                <a:srgbClr val="002060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195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思源黑体 CN Heavy" panose="020B0A00000000000000" charset="-122"/>
                    <a:ea typeface="思源黑体 CN Heavy" panose="020B0A00000000000000" charset="-122"/>
                    <a:cs typeface="思源黑体 CN Heavy" panose="020B0A00000000000000" charset="-122"/>
                    <a:sym typeface="思源黑体 CN Heavy" panose="020B0A00000000000000" charset="-122"/>
                  </a:defRPr>
                </a:pPr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类别 1</c:v>
                </c:pt>
                <c:pt idx="1">
                  <c:v>类别 2</c:v>
                </c:pt>
                <c:pt idx="2">
                  <c:v>类别 3</c:v>
                </c:pt>
                <c:pt idx="3">
                  <c:v>类别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1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0"/>
        <c:smooth val="1"/>
        <c:axId val="2085583104"/>
        <c:axId val="2085581856"/>
      </c:lineChart>
      <c:catAx>
        <c:axId val="208558310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思源黑体 CN Heavy" panose="020B0A00000000000000" charset="-122"/>
              </a:defRPr>
            </a:pPr>
          </a:p>
        </c:txPr>
        <c:crossAx val="2085581856"/>
        <c:crosses val="autoZero"/>
        <c:auto val="1"/>
        <c:lblAlgn val="ctr"/>
        <c:lblOffset val="100"/>
        <c:noMultiLvlLbl val="0"/>
      </c:catAx>
      <c:valAx>
        <c:axId val="208558185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思源黑体 CN Heavy" panose="020B0A00000000000000" charset="-122"/>
              </a:defRPr>
            </a:pPr>
          </a:p>
        </c:txPr>
        <c:crossAx val="20855831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思源黑体 CN Heavy" panose="020B0A00000000000000" charset="-122"/>
              </a:defRPr>
            </a:pPr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思源黑体 CN Heavy" panose="020B0A00000000000000" charset="-122"/>
              </a:defRPr>
            </a:pPr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思源黑体 CN Heavy" panose="020B0A00000000000000" charset="-122"/>
              </a:defRPr>
            </a:pPr>
          </a:p>
        </c:txPr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zh-CN" sz="1195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  <a:sym typeface="思源黑体 CN Heavy" panose="020B0A00000000000000" charset="-122"/>
            </a:defRPr>
          </a:pPr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>
          <a:latin typeface="思源黑体 CN Heavy" panose="020B0A00000000000000" charset="-122"/>
          <a:ea typeface="思源黑体 CN Heavy" panose="020B0A00000000000000" charset="-122"/>
          <a:cs typeface="思源黑体 CN Heavy" panose="020B0A00000000000000" charset="-122"/>
          <a:sym typeface="思源黑体 CN Heavy" panose="020B0A00000000000000" charset="-122"/>
        </a:defRPr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FDADB4-18F4-482B-A0E1-4C3E2E32620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D94A5F-87F2-4823-A7E9-395568A3AB2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D94A5F-87F2-4823-A7E9-395568A3AB2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D94A5F-87F2-4823-A7E9-395568A3AB2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01F1-4443-4671-9C9A-5644B44B41E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B3359-0153-4641-B566-59C4E2D43A6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01F1-4443-4671-9C9A-5644B44B41E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B3359-0153-4641-B566-59C4E2D43A6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01F1-4443-4671-9C9A-5644B44B41E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B3359-0153-4641-B566-59C4E2D43A6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01F1-4443-4671-9C9A-5644B44B41E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B3359-0153-4641-B566-59C4E2D43A6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01F1-4443-4671-9C9A-5644B44B41E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B3359-0153-4641-B566-59C4E2D43A6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01F1-4443-4671-9C9A-5644B44B41E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B3359-0153-4641-B566-59C4E2D43A6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01F1-4443-4671-9C9A-5644B44B41EB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B3359-0153-4641-B566-59C4E2D43A6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01F1-4443-4671-9C9A-5644B44B41E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B3359-0153-4641-B566-59C4E2D43A6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01F1-4443-4671-9C9A-5644B44B41EB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B3359-0153-4641-B566-59C4E2D43A6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01F1-4443-4671-9C9A-5644B44B41E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B3359-0153-4641-B566-59C4E2D43A6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01F1-4443-4671-9C9A-5644B44B41E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B3359-0153-4641-B566-59C4E2D43A6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E901F1-4443-4671-9C9A-5644B44B41E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FB3359-0153-4641-B566-59C4E2D43A65}" type="slidenum">
              <a:rPr lang="zh-CN" altLang="en-US" smtClean="0"/>
            </a:fld>
            <a:endParaRPr lang="zh-CN" altLang="en-US"/>
          </a:p>
        </p:txBody>
      </p:sp>
      <p:sp>
        <p:nvSpPr>
          <p:cNvPr id="7" name="椭圆 6"/>
          <p:cNvSpPr/>
          <p:nvPr userDrawn="1"/>
        </p:nvSpPr>
        <p:spPr>
          <a:xfrm>
            <a:off x="4898571" y="-31435449"/>
            <a:ext cx="2394857" cy="2220685"/>
          </a:xfrm>
          <a:prstGeom prst="ellipse">
            <a:avLst/>
          </a:prstGeom>
          <a:solidFill>
            <a:schemeClr val="accent5">
              <a:lumMod val="10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/>
          <p:cNvSpPr/>
          <p:nvPr userDrawn="1"/>
        </p:nvSpPr>
        <p:spPr>
          <a:xfrm>
            <a:off x="3581400" y="29049892"/>
            <a:ext cx="2394857" cy="2220685"/>
          </a:xfrm>
          <a:prstGeom prst="ellipse">
            <a:avLst/>
          </a:prstGeom>
          <a:solidFill>
            <a:schemeClr val="accent5">
              <a:lumMod val="10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/>
          <p:cNvSpPr/>
          <p:nvPr userDrawn="1"/>
        </p:nvSpPr>
        <p:spPr>
          <a:xfrm>
            <a:off x="40875857" y="2318657"/>
            <a:ext cx="2394857" cy="2220685"/>
          </a:xfrm>
          <a:prstGeom prst="ellipse">
            <a:avLst/>
          </a:prstGeom>
          <a:solidFill>
            <a:schemeClr val="accent5">
              <a:lumMod val="10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椭圆 9"/>
          <p:cNvSpPr/>
          <p:nvPr userDrawn="1"/>
        </p:nvSpPr>
        <p:spPr>
          <a:xfrm>
            <a:off x="-32014886" y="3428999"/>
            <a:ext cx="2394857" cy="2220685"/>
          </a:xfrm>
          <a:prstGeom prst="ellipse">
            <a:avLst/>
          </a:prstGeom>
          <a:solidFill>
            <a:schemeClr val="accent5">
              <a:lumMod val="10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7.xml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hdphoto" Target="../media/image10.wdp"/><Relationship Id="rId1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7.xml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4.png"/><Relationship Id="rId2" Type="http://schemas.openxmlformats.org/officeDocument/2006/relationships/chart" Target="../charts/chart2.xml"/><Relationship Id="rId1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-4562981" y="-1025975"/>
            <a:ext cx="20069676" cy="8821049"/>
            <a:chOff x="-24687861" y="-24190093"/>
            <a:chExt cx="35161979" cy="15454436"/>
          </a:xfrm>
        </p:grpSpPr>
        <p:grpSp>
          <p:nvGrpSpPr>
            <p:cNvPr id="9" name="组合 8"/>
            <p:cNvGrpSpPr/>
            <p:nvPr/>
          </p:nvGrpSpPr>
          <p:grpSpPr>
            <a:xfrm>
              <a:off x="-23643772" y="-24035657"/>
              <a:ext cx="32134611" cy="15300000"/>
              <a:chOff x="-23643772" y="-24035657"/>
              <a:chExt cx="32134611" cy="15300000"/>
            </a:xfrm>
          </p:grpSpPr>
          <p:cxnSp>
            <p:nvCxnSpPr>
              <p:cNvPr id="8" name="直接连接符 7"/>
              <p:cNvCxnSpPr/>
              <p:nvPr/>
            </p:nvCxnSpPr>
            <p:spPr>
              <a:xfrm>
                <a:off x="-2364377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-2286000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-2207623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-2129245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-2050868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-1972491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-1894114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-1815737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-1737360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直接连接符 62"/>
              <p:cNvCxnSpPr/>
              <p:nvPr/>
            </p:nvCxnSpPr>
            <p:spPr>
              <a:xfrm>
                <a:off x="-1658983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直接连接符 63"/>
              <p:cNvCxnSpPr/>
              <p:nvPr/>
            </p:nvCxnSpPr>
            <p:spPr>
              <a:xfrm>
                <a:off x="-1580606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直接连接符 64"/>
              <p:cNvCxnSpPr/>
              <p:nvPr/>
            </p:nvCxnSpPr>
            <p:spPr>
              <a:xfrm>
                <a:off x="-1502229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直接连接符 65"/>
              <p:cNvCxnSpPr/>
              <p:nvPr/>
            </p:nvCxnSpPr>
            <p:spPr>
              <a:xfrm>
                <a:off x="-1423852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直接连接符 66"/>
              <p:cNvCxnSpPr/>
              <p:nvPr/>
            </p:nvCxnSpPr>
            <p:spPr>
              <a:xfrm>
                <a:off x="-1345474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直接连接符 67"/>
              <p:cNvCxnSpPr/>
              <p:nvPr/>
            </p:nvCxnSpPr>
            <p:spPr>
              <a:xfrm>
                <a:off x="-1267097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直接连接符 68"/>
              <p:cNvCxnSpPr/>
              <p:nvPr/>
            </p:nvCxnSpPr>
            <p:spPr>
              <a:xfrm>
                <a:off x="-1188720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直接连接符 69"/>
              <p:cNvCxnSpPr/>
              <p:nvPr/>
            </p:nvCxnSpPr>
            <p:spPr>
              <a:xfrm>
                <a:off x="-1110343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直接连接符 70"/>
              <p:cNvCxnSpPr/>
              <p:nvPr/>
            </p:nvCxnSpPr>
            <p:spPr>
              <a:xfrm>
                <a:off x="-1031966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直接连接符 71"/>
              <p:cNvCxnSpPr/>
              <p:nvPr/>
            </p:nvCxnSpPr>
            <p:spPr>
              <a:xfrm>
                <a:off x="-953589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直接连接符 72"/>
              <p:cNvCxnSpPr/>
              <p:nvPr/>
            </p:nvCxnSpPr>
            <p:spPr>
              <a:xfrm>
                <a:off x="-875212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直接连接符 73"/>
              <p:cNvCxnSpPr/>
              <p:nvPr/>
            </p:nvCxnSpPr>
            <p:spPr>
              <a:xfrm>
                <a:off x="-796835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直接连接符 74"/>
              <p:cNvCxnSpPr/>
              <p:nvPr/>
            </p:nvCxnSpPr>
            <p:spPr>
              <a:xfrm>
                <a:off x="-718458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直接连接符 75"/>
              <p:cNvCxnSpPr/>
              <p:nvPr/>
            </p:nvCxnSpPr>
            <p:spPr>
              <a:xfrm>
                <a:off x="-640081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直接连接符 79"/>
              <p:cNvCxnSpPr/>
              <p:nvPr/>
            </p:nvCxnSpPr>
            <p:spPr>
              <a:xfrm>
                <a:off x="-561703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直接连接符 80"/>
              <p:cNvCxnSpPr/>
              <p:nvPr/>
            </p:nvCxnSpPr>
            <p:spPr>
              <a:xfrm>
                <a:off x="-483326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直接连接符 81"/>
              <p:cNvCxnSpPr/>
              <p:nvPr/>
            </p:nvCxnSpPr>
            <p:spPr>
              <a:xfrm>
                <a:off x="-404949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直接连接符 82"/>
              <p:cNvCxnSpPr/>
              <p:nvPr/>
            </p:nvCxnSpPr>
            <p:spPr>
              <a:xfrm>
                <a:off x="-326572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直接连接符 83"/>
              <p:cNvCxnSpPr/>
              <p:nvPr/>
            </p:nvCxnSpPr>
            <p:spPr>
              <a:xfrm>
                <a:off x="-248195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直接连接符 84"/>
              <p:cNvCxnSpPr/>
              <p:nvPr/>
            </p:nvCxnSpPr>
            <p:spPr>
              <a:xfrm>
                <a:off x="-169818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直接连接符 85"/>
              <p:cNvCxnSpPr/>
              <p:nvPr/>
            </p:nvCxnSpPr>
            <p:spPr>
              <a:xfrm>
                <a:off x="-91441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直接连接符 86"/>
              <p:cNvCxnSpPr/>
              <p:nvPr/>
            </p:nvCxnSpPr>
            <p:spPr>
              <a:xfrm>
                <a:off x="-13064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直接连接符 87"/>
              <p:cNvCxnSpPr/>
              <p:nvPr/>
            </p:nvCxnSpPr>
            <p:spPr>
              <a:xfrm>
                <a:off x="65312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直接连接符 88"/>
              <p:cNvCxnSpPr/>
              <p:nvPr/>
            </p:nvCxnSpPr>
            <p:spPr>
              <a:xfrm>
                <a:off x="143690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直接连接符 89"/>
              <p:cNvCxnSpPr/>
              <p:nvPr/>
            </p:nvCxnSpPr>
            <p:spPr>
              <a:xfrm>
                <a:off x="222067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直接连接符 90"/>
              <p:cNvCxnSpPr/>
              <p:nvPr/>
            </p:nvCxnSpPr>
            <p:spPr>
              <a:xfrm>
                <a:off x="300444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直接连接符 91"/>
              <p:cNvCxnSpPr/>
              <p:nvPr/>
            </p:nvCxnSpPr>
            <p:spPr>
              <a:xfrm>
                <a:off x="378821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直接连接符 92"/>
              <p:cNvCxnSpPr/>
              <p:nvPr/>
            </p:nvCxnSpPr>
            <p:spPr>
              <a:xfrm>
                <a:off x="457198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直接连接符 93"/>
              <p:cNvCxnSpPr/>
              <p:nvPr/>
            </p:nvCxnSpPr>
            <p:spPr>
              <a:xfrm>
                <a:off x="535575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直接连接符 94"/>
              <p:cNvCxnSpPr/>
              <p:nvPr/>
            </p:nvCxnSpPr>
            <p:spPr>
              <a:xfrm>
                <a:off x="613952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直接连接符 95"/>
              <p:cNvCxnSpPr/>
              <p:nvPr/>
            </p:nvCxnSpPr>
            <p:spPr>
              <a:xfrm>
                <a:off x="692329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直接连接符 96"/>
              <p:cNvCxnSpPr/>
              <p:nvPr/>
            </p:nvCxnSpPr>
            <p:spPr>
              <a:xfrm>
                <a:off x="770706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直接连接符 97"/>
              <p:cNvCxnSpPr/>
              <p:nvPr/>
            </p:nvCxnSpPr>
            <p:spPr>
              <a:xfrm>
                <a:off x="849083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6" name="直接连接符 105"/>
            <p:cNvCxnSpPr/>
            <p:nvPr/>
          </p:nvCxnSpPr>
          <p:spPr>
            <a:xfrm rot="16200000">
              <a:off x="-7106871" y="-26879434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直接连接符 106"/>
            <p:cNvCxnSpPr/>
            <p:nvPr/>
          </p:nvCxnSpPr>
          <p:spPr>
            <a:xfrm rot="16200000">
              <a:off x="-7106871" y="-27663205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直接连接符 107"/>
            <p:cNvCxnSpPr/>
            <p:nvPr/>
          </p:nvCxnSpPr>
          <p:spPr>
            <a:xfrm rot="16200000">
              <a:off x="-7106871" y="-28446976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直接连接符 108"/>
            <p:cNvCxnSpPr/>
            <p:nvPr/>
          </p:nvCxnSpPr>
          <p:spPr>
            <a:xfrm rot="16200000">
              <a:off x="-7106871" y="-29230747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直接连接符 109"/>
            <p:cNvCxnSpPr/>
            <p:nvPr/>
          </p:nvCxnSpPr>
          <p:spPr>
            <a:xfrm rot="16200000">
              <a:off x="-7106871" y="-30014518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直接连接符 110"/>
            <p:cNvCxnSpPr/>
            <p:nvPr/>
          </p:nvCxnSpPr>
          <p:spPr>
            <a:xfrm rot="16200000">
              <a:off x="-7106871" y="-30798289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直接连接符 111"/>
            <p:cNvCxnSpPr/>
            <p:nvPr/>
          </p:nvCxnSpPr>
          <p:spPr>
            <a:xfrm rot="16200000">
              <a:off x="-7106871" y="-31582060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直接连接符 112"/>
            <p:cNvCxnSpPr/>
            <p:nvPr/>
          </p:nvCxnSpPr>
          <p:spPr>
            <a:xfrm rot="16200000">
              <a:off x="-7106871" y="-32365831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直接连接符 113"/>
            <p:cNvCxnSpPr/>
            <p:nvPr/>
          </p:nvCxnSpPr>
          <p:spPr>
            <a:xfrm rot="16200000">
              <a:off x="-7106871" y="-33149602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直接连接符 114"/>
            <p:cNvCxnSpPr/>
            <p:nvPr/>
          </p:nvCxnSpPr>
          <p:spPr>
            <a:xfrm rot="16200000">
              <a:off x="-7106871" y="-33933373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直接连接符 115"/>
            <p:cNvCxnSpPr/>
            <p:nvPr/>
          </p:nvCxnSpPr>
          <p:spPr>
            <a:xfrm rot="16200000">
              <a:off x="-7106871" y="-34717144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直接连接符 116"/>
            <p:cNvCxnSpPr/>
            <p:nvPr/>
          </p:nvCxnSpPr>
          <p:spPr>
            <a:xfrm rot="16200000">
              <a:off x="-7106871" y="-35500915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直接连接符 117"/>
            <p:cNvCxnSpPr/>
            <p:nvPr/>
          </p:nvCxnSpPr>
          <p:spPr>
            <a:xfrm rot="16200000">
              <a:off x="-7106871" y="-36284686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直接连接符 118"/>
            <p:cNvCxnSpPr/>
            <p:nvPr/>
          </p:nvCxnSpPr>
          <p:spPr>
            <a:xfrm rot="16200000">
              <a:off x="-7106871" y="-37068457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直接连接符 119"/>
            <p:cNvCxnSpPr/>
            <p:nvPr/>
          </p:nvCxnSpPr>
          <p:spPr>
            <a:xfrm rot="16200000">
              <a:off x="-7106871" y="-37852228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直接连接符 120"/>
            <p:cNvCxnSpPr/>
            <p:nvPr/>
          </p:nvCxnSpPr>
          <p:spPr>
            <a:xfrm rot="16200000">
              <a:off x="-7106871" y="-38635999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直接连接符 121"/>
            <p:cNvCxnSpPr/>
            <p:nvPr/>
          </p:nvCxnSpPr>
          <p:spPr>
            <a:xfrm rot="16200000">
              <a:off x="-7106871" y="-39419770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直接连接符 122"/>
            <p:cNvCxnSpPr/>
            <p:nvPr/>
          </p:nvCxnSpPr>
          <p:spPr>
            <a:xfrm rot="16200000">
              <a:off x="-7106871" y="-40203541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直接连接符 123"/>
            <p:cNvCxnSpPr/>
            <p:nvPr/>
          </p:nvCxnSpPr>
          <p:spPr>
            <a:xfrm rot="16200000">
              <a:off x="-7106871" y="-40987312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直接连接符 124"/>
            <p:cNvCxnSpPr/>
            <p:nvPr/>
          </p:nvCxnSpPr>
          <p:spPr>
            <a:xfrm rot="16200000">
              <a:off x="-7106871" y="-41771083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矩形: 圆角 34"/>
          <p:cNvSpPr/>
          <p:nvPr/>
        </p:nvSpPr>
        <p:spPr>
          <a:xfrm rot="16794909">
            <a:off x="5906418" y="973331"/>
            <a:ext cx="8410527" cy="5415760"/>
          </a:xfrm>
          <a:prstGeom prst="roundRect">
            <a:avLst/>
          </a:prstGeom>
          <a:solidFill>
            <a:schemeClr val="accent5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: 圆角 16"/>
          <p:cNvSpPr/>
          <p:nvPr/>
        </p:nvSpPr>
        <p:spPr>
          <a:xfrm>
            <a:off x="183164" y="6350830"/>
            <a:ext cx="11765006" cy="368064"/>
          </a:xfrm>
          <a:prstGeom prst="roundRect">
            <a:avLst>
              <a:gd name="adj" fmla="val 26425"/>
            </a:avLst>
          </a:prstGeom>
          <a:noFill/>
          <a:ln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244114" y="6382175"/>
            <a:ext cx="11703773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altLang="zh-CN" sz="6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urna</a:t>
            </a:r>
            <a:r>
              <a:rPr lang="en-US" altLang="zh-CN" sz="6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.  Nunc viverra imperdiet enim. Fusce est. Vivamus a </a:t>
            </a:r>
            <a:r>
              <a:rPr lang="en-US" altLang="zh-CN" sz="6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tellus.Pellentesque</a:t>
            </a:r>
            <a:r>
              <a:rPr lang="en-US" altLang="zh-CN" sz="6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habitant morbi tristique senectus et netus et malesuada fames ac turpis egestas. Proin pharetra nonummy pede. Mauris et </a:t>
            </a:r>
            <a:r>
              <a:rPr lang="en-US" altLang="zh-CN" sz="6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orci</a:t>
            </a:r>
            <a:r>
              <a:rPr lang="en-US" altLang="zh-CN" sz="6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. Lorem ipsum dolor sit </a:t>
            </a:r>
            <a:r>
              <a:rPr lang="en-US" altLang="zh-CN" sz="6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amet</a:t>
            </a:r>
            <a:r>
              <a:rPr lang="en-US" altLang="zh-CN" sz="6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, </a:t>
            </a:r>
            <a:r>
              <a:rPr lang="en-US" altLang="zh-CN" sz="6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consectetuer</a:t>
            </a:r>
            <a:r>
              <a:rPr lang="en-US" altLang="zh-CN" sz="6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6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adipiscing</a:t>
            </a:r>
            <a:r>
              <a:rPr lang="en-US" altLang="zh-CN" sz="6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6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elit</a:t>
            </a:r>
            <a:r>
              <a:rPr lang="en-US" altLang="zh-CN" sz="6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. Maecenas </a:t>
            </a:r>
            <a:r>
              <a:rPr lang="en-US" altLang="zh-CN" sz="6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porttitor</a:t>
            </a:r>
            <a:r>
              <a:rPr lang="en-US" altLang="zh-CN" sz="6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6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congue</a:t>
            </a:r>
            <a:r>
              <a:rPr lang="en-US" altLang="zh-CN" sz="6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6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massa</a:t>
            </a:r>
            <a:r>
              <a:rPr lang="en-US" altLang="zh-CN" sz="6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. </a:t>
            </a:r>
            <a:r>
              <a:rPr lang="en-US" altLang="zh-CN" sz="6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Fusce</a:t>
            </a:r>
            <a:r>
              <a:rPr lang="en-US" altLang="zh-CN" sz="6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6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posuere</a:t>
            </a:r>
            <a:r>
              <a:rPr lang="en-US" altLang="zh-CN" sz="6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, magna sed pulvinar </a:t>
            </a:r>
            <a:r>
              <a:rPr lang="en-US" altLang="zh-CN" sz="6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ultricies</a:t>
            </a:r>
            <a:r>
              <a:rPr lang="en-US" altLang="zh-CN" sz="6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, </a:t>
            </a:r>
            <a:r>
              <a:rPr lang="en-US" altLang="zh-CN" sz="6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purus</a:t>
            </a:r>
            <a:r>
              <a:rPr lang="en-US" altLang="zh-CN" sz="6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6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lectus</a:t>
            </a:r>
            <a:r>
              <a:rPr lang="en-US" altLang="zh-CN" sz="6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6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malesuada</a:t>
            </a:r>
            <a:r>
              <a:rPr lang="en-US" altLang="zh-CN" sz="6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libero, sit </a:t>
            </a:r>
            <a:r>
              <a:rPr lang="en-US" altLang="zh-CN" sz="6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amet</a:t>
            </a:r>
            <a:r>
              <a:rPr lang="en-US" altLang="zh-CN" sz="6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6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commodo</a:t>
            </a:r>
            <a:r>
              <a:rPr lang="en-US" altLang="zh-CN" sz="6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magna eros </a:t>
            </a:r>
            <a:r>
              <a:rPr lang="en-US" altLang="zh-CN" sz="6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quis</a:t>
            </a:r>
            <a:r>
              <a:rPr lang="en-US" altLang="zh-CN" sz="6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6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urna</a:t>
            </a:r>
            <a:r>
              <a:rPr lang="en-US" altLang="zh-CN" sz="6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.  Nunc </a:t>
            </a:r>
            <a:r>
              <a:rPr lang="en-US" altLang="zh-CN" sz="6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viverra</a:t>
            </a:r>
            <a:r>
              <a:rPr lang="en-US" altLang="zh-CN" sz="6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6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imperdiet</a:t>
            </a:r>
            <a:r>
              <a:rPr lang="en-US" altLang="zh-CN" sz="6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6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enim</a:t>
            </a:r>
            <a:r>
              <a:rPr lang="en-US" altLang="zh-CN" sz="6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. </a:t>
            </a:r>
            <a:r>
              <a:rPr lang="en-US" altLang="zh-CN" sz="6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Fusce</a:t>
            </a:r>
            <a:r>
              <a:rPr lang="en-US" altLang="zh-CN" sz="6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est. </a:t>
            </a:r>
            <a:r>
              <a:rPr lang="en-US" altLang="zh-CN" sz="6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Vivamus</a:t>
            </a:r>
            <a:r>
              <a:rPr lang="en-US" altLang="zh-CN" sz="6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a </a:t>
            </a:r>
            <a:r>
              <a:rPr lang="en-US" altLang="zh-CN" sz="6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tellus.Pellentesque</a:t>
            </a:r>
            <a:r>
              <a:rPr lang="en-US" altLang="zh-CN" sz="6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habitant </a:t>
            </a:r>
            <a:r>
              <a:rPr lang="en-US" altLang="zh-CN" sz="6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morbi</a:t>
            </a:r>
            <a:endParaRPr lang="en-US" altLang="zh-CN" sz="600" dirty="0">
              <a:solidFill>
                <a:srgbClr val="22242E">
                  <a:alpha val="40000"/>
                </a:srgb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36" name="矩形: 圆角 35"/>
          <p:cNvSpPr/>
          <p:nvPr/>
        </p:nvSpPr>
        <p:spPr>
          <a:xfrm rot="16794909">
            <a:off x="4342052" y="1254271"/>
            <a:ext cx="9315114" cy="3929336"/>
          </a:xfrm>
          <a:prstGeom prst="roundRect">
            <a:avLst/>
          </a:prstGeom>
          <a:solidFill>
            <a:schemeClr val="accent1">
              <a:lumMod val="100000"/>
            </a:schemeClr>
          </a:solidFill>
          <a:ln>
            <a:noFill/>
          </a:ln>
          <a:effectLst>
            <a:outerShdw blurRad="342900" dist="88900" dir="2700000" algn="tl" rotWithShape="0">
              <a:srgbClr val="5B9BD5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7" name="矩形: 圆角 76"/>
          <p:cNvSpPr/>
          <p:nvPr/>
        </p:nvSpPr>
        <p:spPr>
          <a:xfrm>
            <a:off x="1323828" y="4997422"/>
            <a:ext cx="1632342" cy="347377"/>
          </a:xfrm>
          <a:prstGeom prst="roundRect">
            <a:avLst/>
          </a:prstGeom>
          <a:solidFill>
            <a:schemeClr val="accent5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矩形: 圆角 46"/>
          <p:cNvSpPr/>
          <p:nvPr/>
        </p:nvSpPr>
        <p:spPr>
          <a:xfrm>
            <a:off x="1277303" y="4950897"/>
            <a:ext cx="1632342" cy="347377"/>
          </a:xfrm>
          <a:prstGeom prst="roundRect">
            <a:avLst/>
          </a:prstGeom>
          <a:solidFill>
            <a:schemeClr val="accent1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文本框 23"/>
          <p:cNvSpPr txBox="1"/>
          <p:nvPr/>
        </p:nvSpPr>
        <p:spPr>
          <a:xfrm>
            <a:off x="1402274" y="4978052"/>
            <a:ext cx="1229360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rPr>
              <a:t>設計師：</a:t>
            </a:r>
            <a:r>
              <a:rPr lang="en-US" altLang="zh-CN" sz="14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rPr>
              <a:t>XXX</a:t>
            </a:r>
            <a:endParaRPr lang="zh-CN" altLang="en-US" sz="1400" dirty="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  <a:cs typeface="阿里巴巴普惠体 R" panose="00020600040101010101" pitchFamily="18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 rot="547639">
            <a:off x="-317442" y="-351522"/>
            <a:ext cx="1600660" cy="1232192"/>
            <a:chOff x="154565" y="163471"/>
            <a:chExt cx="1678867" cy="393902"/>
          </a:xfrm>
        </p:grpSpPr>
        <p:sp>
          <p:nvSpPr>
            <p:cNvPr id="78" name="矩形: 圆角 77"/>
            <p:cNvSpPr/>
            <p:nvPr/>
          </p:nvSpPr>
          <p:spPr>
            <a:xfrm>
              <a:off x="201090" y="209996"/>
              <a:ext cx="1632342" cy="347377"/>
            </a:xfrm>
            <a:prstGeom prst="roundRect">
              <a:avLst/>
            </a:prstGeom>
            <a:solidFill>
              <a:schemeClr val="accent5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9" name="矩形: 圆角 78"/>
            <p:cNvSpPr/>
            <p:nvPr/>
          </p:nvSpPr>
          <p:spPr>
            <a:xfrm>
              <a:off x="154565" y="163471"/>
              <a:ext cx="1632342" cy="347377"/>
            </a:xfrm>
            <a:prstGeom prst="roundRect">
              <a:avLst/>
            </a:prstGeom>
            <a:solidFill>
              <a:schemeClr val="accent1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6" name="文本框 45"/>
          <p:cNvSpPr txBox="1"/>
          <p:nvPr/>
        </p:nvSpPr>
        <p:spPr>
          <a:xfrm>
            <a:off x="194285" y="150561"/>
            <a:ext cx="67246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logo</a:t>
            </a:r>
            <a:endParaRPr lang="en-US" altLang="zh-CN" dirty="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89859" y="970087"/>
            <a:ext cx="4186265" cy="5889605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1306499" y="4388212"/>
            <a:ext cx="1134892" cy="100944"/>
            <a:chOff x="936854" y="3886644"/>
            <a:chExt cx="1134892" cy="100944"/>
          </a:xfrm>
        </p:grpSpPr>
        <p:sp>
          <p:nvSpPr>
            <p:cNvPr id="26" name="椭圆 25"/>
            <p:cNvSpPr/>
            <p:nvPr/>
          </p:nvSpPr>
          <p:spPr>
            <a:xfrm rot="10800000">
              <a:off x="1970804" y="3886644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椭圆 36"/>
            <p:cNvSpPr/>
            <p:nvPr/>
          </p:nvSpPr>
          <p:spPr>
            <a:xfrm rot="10800000">
              <a:off x="1823097" y="3886644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14286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38" name="椭圆 37"/>
            <p:cNvSpPr/>
            <p:nvPr/>
          </p:nvSpPr>
          <p:spPr>
            <a:xfrm rot="10800000">
              <a:off x="1675390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28571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39" name="椭圆 38"/>
            <p:cNvSpPr/>
            <p:nvPr/>
          </p:nvSpPr>
          <p:spPr>
            <a:xfrm rot="10800000">
              <a:off x="1527683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42857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40" name="椭圆 39"/>
            <p:cNvSpPr/>
            <p:nvPr/>
          </p:nvSpPr>
          <p:spPr>
            <a:xfrm rot="10800000">
              <a:off x="1379975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57143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41" name="椭圆 40"/>
            <p:cNvSpPr/>
            <p:nvPr/>
          </p:nvSpPr>
          <p:spPr>
            <a:xfrm rot="10800000">
              <a:off x="1232268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71429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42" name="椭圆 41"/>
            <p:cNvSpPr/>
            <p:nvPr/>
          </p:nvSpPr>
          <p:spPr>
            <a:xfrm rot="10800000">
              <a:off x="1084561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85714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34" name="椭圆 33"/>
            <p:cNvSpPr/>
            <p:nvPr/>
          </p:nvSpPr>
          <p:spPr>
            <a:xfrm rot="10800000">
              <a:off x="936854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3" name="组合 42"/>
          <p:cNvGrpSpPr/>
          <p:nvPr/>
        </p:nvGrpSpPr>
        <p:grpSpPr>
          <a:xfrm flipH="1">
            <a:off x="10774437" y="234283"/>
            <a:ext cx="1134892" cy="100944"/>
            <a:chOff x="936854" y="3886644"/>
            <a:chExt cx="1134892" cy="100944"/>
          </a:xfrm>
        </p:grpSpPr>
        <p:sp>
          <p:nvSpPr>
            <p:cNvPr id="45" name="椭圆 44"/>
            <p:cNvSpPr/>
            <p:nvPr/>
          </p:nvSpPr>
          <p:spPr>
            <a:xfrm rot="10800000">
              <a:off x="1970804" y="3886644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8" name="椭圆 47"/>
            <p:cNvSpPr/>
            <p:nvPr/>
          </p:nvSpPr>
          <p:spPr>
            <a:xfrm rot="10800000">
              <a:off x="1823097" y="3886644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14286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49" name="椭圆 48"/>
            <p:cNvSpPr/>
            <p:nvPr/>
          </p:nvSpPr>
          <p:spPr>
            <a:xfrm rot="10800000">
              <a:off x="1675390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28571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50" name="椭圆 49"/>
            <p:cNvSpPr/>
            <p:nvPr/>
          </p:nvSpPr>
          <p:spPr>
            <a:xfrm rot="10800000">
              <a:off x="1527683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42857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51" name="椭圆 50"/>
            <p:cNvSpPr/>
            <p:nvPr/>
          </p:nvSpPr>
          <p:spPr>
            <a:xfrm rot="10800000">
              <a:off x="1379975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57143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52" name="椭圆 51"/>
            <p:cNvSpPr/>
            <p:nvPr/>
          </p:nvSpPr>
          <p:spPr>
            <a:xfrm rot="10800000">
              <a:off x="1232268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71429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53" name="椭圆 52"/>
            <p:cNvSpPr/>
            <p:nvPr/>
          </p:nvSpPr>
          <p:spPr>
            <a:xfrm rot="10800000">
              <a:off x="1084561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85714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54" name="椭圆 53"/>
            <p:cNvSpPr/>
            <p:nvPr/>
          </p:nvSpPr>
          <p:spPr>
            <a:xfrm rot="10800000">
              <a:off x="936854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2" name="文本框 101"/>
          <p:cNvSpPr txBox="1"/>
          <p:nvPr/>
        </p:nvSpPr>
        <p:spPr>
          <a:xfrm>
            <a:off x="1085215" y="1971675"/>
            <a:ext cx="563499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22242E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思源黑体 CN Heavy" panose="020B0A00000000000000" charset="-122"/>
              </a:rPr>
              <a:t>商務</a:t>
            </a:r>
            <a:r>
              <a:rPr kumimoji="0" lang="en-US" altLang="zh-CN" sz="5400" b="0" i="0" u="none" strike="noStrike" kern="1200" cap="none" spc="0" normalizeH="0" baseline="0" noProof="0" dirty="0">
                <a:ln>
                  <a:noFill/>
                </a:ln>
                <a:solidFill>
                  <a:srgbClr val="22242E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思源黑体 CN Heavy" panose="020B0A00000000000000" charset="-122"/>
              </a:rPr>
              <a:t>PPT</a:t>
            </a:r>
            <a:r>
              <a: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22242E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思源黑体 CN Heavy" panose="020B0A00000000000000" charset="-122"/>
              </a:rPr>
              <a:t>設計之</a:t>
            </a:r>
            <a:endParaRPr kumimoji="0" lang="zh-CN" altLang="en-US" sz="5400" b="0" i="0" u="none" strike="noStrike" kern="1200" cap="none" spc="0" normalizeH="0" baseline="0" noProof="0" dirty="0">
              <a:ln>
                <a:noFill/>
              </a:ln>
              <a:solidFill>
                <a:srgbClr val="22242E"/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</p:txBody>
      </p:sp>
      <p:sp>
        <p:nvSpPr>
          <p:cNvPr id="103" name="文本框 102"/>
          <p:cNvSpPr txBox="1"/>
          <p:nvPr/>
        </p:nvSpPr>
        <p:spPr>
          <a:xfrm>
            <a:off x="1085062" y="2901704"/>
            <a:ext cx="6054163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7200" dirty="0">
                <a:solidFill>
                  <a:srgbClr val="22242E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工作彙報範本</a:t>
            </a:r>
            <a:endParaRPr kumimoji="0" lang="zh-CN" altLang="en-US" sz="7200" b="0" i="0" u="none" strike="noStrike" kern="1200" cap="none" spc="0" normalizeH="0" baseline="0" noProof="0" dirty="0">
              <a:ln>
                <a:noFill/>
              </a:ln>
              <a:solidFill>
                <a:srgbClr val="22242E"/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+mn-cs"/>
            </a:endParaRPr>
          </a:p>
        </p:txBody>
      </p:sp>
      <p:sp>
        <p:nvSpPr>
          <p:cNvPr id="104" name="任意多边形: 形状 103"/>
          <p:cNvSpPr/>
          <p:nvPr/>
        </p:nvSpPr>
        <p:spPr>
          <a:xfrm>
            <a:off x="5661995" y="2111535"/>
            <a:ext cx="379467" cy="308114"/>
          </a:xfrm>
          <a:custGeom>
            <a:avLst/>
            <a:gdLst/>
            <a:ahLst/>
            <a:cxnLst/>
            <a:rect l="l" t="t" r="r" b="b"/>
            <a:pathLst>
              <a:path w="427939" h="347472">
                <a:moveTo>
                  <a:pt x="232867" y="0"/>
                </a:moveTo>
                <a:lnTo>
                  <a:pt x="427939" y="0"/>
                </a:lnTo>
                <a:lnTo>
                  <a:pt x="427939" y="195072"/>
                </a:lnTo>
                <a:lnTo>
                  <a:pt x="343814" y="347472"/>
                </a:lnTo>
                <a:lnTo>
                  <a:pt x="249936" y="347472"/>
                </a:lnTo>
                <a:lnTo>
                  <a:pt x="334061" y="195072"/>
                </a:lnTo>
                <a:lnTo>
                  <a:pt x="232867" y="195072"/>
                </a:lnTo>
                <a:close/>
                <a:moveTo>
                  <a:pt x="0" y="0"/>
                </a:moveTo>
                <a:lnTo>
                  <a:pt x="195072" y="0"/>
                </a:lnTo>
                <a:lnTo>
                  <a:pt x="195072" y="195072"/>
                </a:lnTo>
                <a:lnTo>
                  <a:pt x="110947" y="347472"/>
                </a:lnTo>
                <a:lnTo>
                  <a:pt x="17069" y="347472"/>
                </a:lnTo>
                <a:lnTo>
                  <a:pt x="101194" y="195072"/>
                </a:lnTo>
                <a:lnTo>
                  <a:pt x="0" y="195072"/>
                </a:lnTo>
                <a:close/>
              </a:path>
            </a:pathLst>
          </a:custGeom>
          <a:solidFill>
            <a:schemeClr val="accent5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rgbClr val="22242E"/>
              </a:solidFill>
              <a:effectLst/>
              <a:uLnTx/>
              <a:uFillTx/>
              <a:latin typeface="OPPOSans R" panose="00020600040101010101" charset="-122"/>
              <a:ea typeface="OPPOSans R" panose="00020600040101010101" charset="-122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组合 66"/>
          <p:cNvGrpSpPr/>
          <p:nvPr/>
        </p:nvGrpSpPr>
        <p:grpSpPr>
          <a:xfrm>
            <a:off x="-4562981" y="-1025975"/>
            <a:ext cx="20069676" cy="8821049"/>
            <a:chOff x="-24687861" y="-24190093"/>
            <a:chExt cx="35161979" cy="15454436"/>
          </a:xfrm>
        </p:grpSpPr>
        <p:grpSp>
          <p:nvGrpSpPr>
            <p:cNvPr id="68" name="组合 67"/>
            <p:cNvGrpSpPr/>
            <p:nvPr/>
          </p:nvGrpSpPr>
          <p:grpSpPr>
            <a:xfrm>
              <a:off x="-23643772" y="-24035657"/>
              <a:ext cx="32134611" cy="15300000"/>
              <a:chOff x="-23643772" y="-24035657"/>
              <a:chExt cx="32134611" cy="15300000"/>
            </a:xfrm>
          </p:grpSpPr>
          <p:cxnSp>
            <p:nvCxnSpPr>
              <p:cNvPr id="106" name="直接连接符 105"/>
              <p:cNvCxnSpPr/>
              <p:nvPr/>
            </p:nvCxnSpPr>
            <p:spPr>
              <a:xfrm>
                <a:off x="-1031966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直接连接符 88"/>
              <p:cNvCxnSpPr/>
              <p:nvPr/>
            </p:nvCxnSpPr>
            <p:spPr>
              <a:xfrm>
                <a:off x="-2364377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直接连接符 89"/>
              <p:cNvCxnSpPr/>
              <p:nvPr/>
            </p:nvCxnSpPr>
            <p:spPr>
              <a:xfrm>
                <a:off x="-2286000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直接连接符 90"/>
              <p:cNvCxnSpPr/>
              <p:nvPr/>
            </p:nvCxnSpPr>
            <p:spPr>
              <a:xfrm>
                <a:off x="-2207623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直接连接符 91"/>
              <p:cNvCxnSpPr/>
              <p:nvPr/>
            </p:nvCxnSpPr>
            <p:spPr>
              <a:xfrm>
                <a:off x="-2129245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直接连接符 92"/>
              <p:cNvCxnSpPr/>
              <p:nvPr/>
            </p:nvCxnSpPr>
            <p:spPr>
              <a:xfrm>
                <a:off x="-2050868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直接连接符 93"/>
              <p:cNvCxnSpPr/>
              <p:nvPr/>
            </p:nvCxnSpPr>
            <p:spPr>
              <a:xfrm>
                <a:off x="-1972491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直接连接符 94"/>
              <p:cNvCxnSpPr/>
              <p:nvPr/>
            </p:nvCxnSpPr>
            <p:spPr>
              <a:xfrm>
                <a:off x="-1894114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直接连接符 95"/>
              <p:cNvCxnSpPr/>
              <p:nvPr/>
            </p:nvCxnSpPr>
            <p:spPr>
              <a:xfrm>
                <a:off x="-1815737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直接连接符 96"/>
              <p:cNvCxnSpPr/>
              <p:nvPr/>
            </p:nvCxnSpPr>
            <p:spPr>
              <a:xfrm>
                <a:off x="-1737360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直接连接符 97"/>
              <p:cNvCxnSpPr/>
              <p:nvPr/>
            </p:nvCxnSpPr>
            <p:spPr>
              <a:xfrm>
                <a:off x="-1658983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直接连接符 98"/>
              <p:cNvCxnSpPr/>
              <p:nvPr/>
            </p:nvCxnSpPr>
            <p:spPr>
              <a:xfrm>
                <a:off x="-1580606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直接连接符 99"/>
              <p:cNvCxnSpPr/>
              <p:nvPr/>
            </p:nvCxnSpPr>
            <p:spPr>
              <a:xfrm>
                <a:off x="-1502229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直接连接符 100"/>
              <p:cNvCxnSpPr/>
              <p:nvPr/>
            </p:nvCxnSpPr>
            <p:spPr>
              <a:xfrm>
                <a:off x="-1423852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直接连接符 101"/>
              <p:cNvCxnSpPr/>
              <p:nvPr/>
            </p:nvCxnSpPr>
            <p:spPr>
              <a:xfrm>
                <a:off x="-1345474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直接连接符 102"/>
              <p:cNvCxnSpPr/>
              <p:nvPr/>
            </p:nvCxnSpPr>
            <p:spPr>
              <a:xfrm>
                <a:off x="-1267097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直接连接符 103"/>
              <p:cNvCxnSpPr/>
              <p:nvPr/>
            </p:nvCxnSpPr>
            <p:spPr>
              <a:xfrm>
                <a:off x="-1188720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直接连接符 104"/>
              <p:cNvCxnSpPr/>
              <p:nvPr/>
            </p:nvCxnSpPr>
            <p:spPr>
              <a:xfrm>
                <a:off x="-1110343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直接连接符 106"/>
              <p:cNvCxnSpPr/>
              <p:nvPr/>
            </p:nvCxnSpPr>
            <p:spPr>
              <a:xfrm>
                <a:off x="-953589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直接连接符 107"/>
              <p:cNvCxnSpPr/>
              <p:nvPr/>
            </p:nvCxnSpPr>
            <p:spPr>
              <a:xfrm>
                <a:off x="-875212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直接连接符 108"/>
              <p:cNvCxnSpPr/>
              <p:nvPr/>
            </p:nvCxnSpPr>
            <p:spPr>
              <a:xfrm>
                <a:off x="-796835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直接连接符 109"/>
              <p:cNvCxnSpPr/>
              <p:nvPr/>
            </p:nvCxnSpPr>
            <p:spPr>
              <a:xfrm>
                <a:off x="-718458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直接连接符 110"/>
              <p:cNvCxnSpPr/>
              <p:nvPr/>
            </p:nvCxnSpPr>
            <p:spPr>
              <a:xfrm>
                <a:off x="-640081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直接连接符 111"/>
              <p:cNvCxnSpPr/>
              <p:nvPr/>
            </p:nvCxnSpPr>
            <p:spPr>
              <a:xfrm>
                <a:off x="-561703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直接连接符 112"/>
              <p:cNvCxnSpPr/>
              <p:nvPr/>
            </p:nvCxnSpPr>
            <p:spPr>
              <a:xfrm>
                <a:off x="-483326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直接连接符 113"/>
              <p:cNvCxnSpPr/>
              <p:nvPr/>
            </p:nvCxnSpPr>
            <p:spPr>
              <a:xfrm>
                <a:off x="-404949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直接连接符 114"/>
              <p:cNvCxnSpPr/>
              <p:nvPr/>
            </p:nvCxnSpPr>
            <p:spPr>
              <a:xfrm>
                <a:off x="-326572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直接连接符 115"/>
              <p:cNvCxnSpPr/>
              <p:nvPr/>
            </p:nvCxnSpPr>
            <p:spPr>
              <a:xfrm>
                <a:off x="-248195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直接连接符 116"/>
              <p:cNvCxnSpPr/>
              <p:nvPr/>
            </p:nvCxnSpPr>
            <p:spPr>
              <a:xfrm>
                <a:off x="-169818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直接连接符 117"/>
              <p:cNvCxnSpPr/>
              <p:nvPr/>
            </p:nvCxnSpPr>
            <p:spPr>
              <a:xfrm>
                <a:off x="-91441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直接连接符 118"/>
              <p:cNvCxnSpPr/>
              <p:nvPr/>
            </p:nvCxnSpPr>
            <p:spPr>
              <a:xfrm>
                <a:off x="-13064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直接连接符 119"/>
              <p:cNvCxnSpPr/>
              <p:nvPr/>
            </p:nvCxnSpPr>
            <p:spPr>
              <a:xfrm>
                <a:off x="65312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直接连接符 120"/>
              <p:cNvCxnSpPr/>
              <p:nvPr/>
            </p:nvCxnSpPr>
            <p:spPr>
              <a:xfrm>
                <a:off x="143690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直接连接符 121"/>
              <p:cNvCxnSpPr/>
              <p:nvPr/>
            </p:nvCxnSpPr>
            <p:spPr>
              <a:xfrm>
                <a:off x="222067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直接连接符 122"/>
              <p:cNvCxnSpPr/>
              <p:nvPr/>
            </p:nvCxnSpPr>
            <p:spPr>
              <a:xfrm>
                <a:off x="300444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直接连接符 123"/>
              <p:cNvCxnSpPr/>
              <p:nvPr/>
            </p:nvCxnSpPr>
            <p:spPr>
              <a:xfrm>
                <a:off x="378821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直接连接符 124"/>
              <p:cNvCxnSpPr/>
              <p:nvPr/>
            </p:nvCxnSpPr>
            <p:spPr>
              <a:xfrm>
                <a:off x="457198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直接连接符 125"/>
              <p:cNvCxnSpPr/>
              <p:nvPr/>
            </p:nvCxnSpPr>
            <p:spPr>
              <a:xfrm>
                <a:off x="535575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直接连接符 126"/>
              <p:cNvCxnSpPr/>
              <p:nvPr/>
            </p:nvCxnSpPr>
            <p:spPr>
              <a:xfrm>
                <a:off x="613952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直接连接符 127"/>
              <p:cNvCxnSpPr/>
              <p:nvPr/>
            </p:nvCxnSpPr>
            <p:spPr>
              <a:xfrm>
                <a:off x="692329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直接连接符 128"/>
              <p:cNvCxnSpPr/>
              <p:nvPr/>
            </p:nvCxnSpPr>
            <p:spPr>
              <a:xfrm>
                <a:off x="770706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直接连接符 129"/>
              <p:cNvCxnSpPr/>
              <p:nvPr/>
            </p:nvCxnSpPr>
            <p:spPr>
              <a:xfrm>
                <a:off x="849083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9" name="直接连接符 68"/>
            <p:cNvCxnSpPr/>
            <p:nvPr/>
          </p:nvCxnSpPr>
          <p:spPr>
            <a:xfrm rot="16200000">
              <a:off x="-7106871" y="-26879434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接连接符 69"/>
            <p:cNvCxnSpPr/>
            <p:nvPr/>
          </p:nvCxnSpPr>
          <p:spPr>
            <a:xfrm rot="16200000">
              <a:off x="-7106871" y="-27663205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直接连接符 70"/>
            <p:cNvCxnSpPr/>
            <p:nvPr/>
          </p:nvCxnSpPr>
          <p:spPr>
            <a:xfrm rot="16200000">
              <a:off x="-7106871" y="-28446976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直接连接符 71"/>
            <p:cNvCxnSpPr/>
            <p:nvPr/>
          </p:nvCxnSpPr>
          <p:spPr>
            <a:xfrm rot="16200000">
              <a:off x="-7106871" y="-29230747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接连接符 72"/>
            <p:cNvCxnSpPr/>
            <p:nvPr/>
          </p:nvCxnSpPr>
          <p:spPr>
            <a:xfrm rot="16200000">
              <a:off x="-7106871" y="-30014518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接连接符 73"/>
            <p:cNvCxnSpPr/>
            <p:nvPr/>
          </p:nvCxnSpPr>
          <p:spPr>
            <a:xfrm rot="16200000">
              <a:off x="-7106871" y="-30798289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接连接符 74"/>
            <p:cNvCxnSpPr/>
            <p:nvPr/>
          </p:nvCxnSpPr>
          <p:spPr>
            <a:xfrm rot="16200000">
              <a:off x="-7106871" y="-31582060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直接连接符 75"/>
            <p:cNvCxnSpPr/>
            <p:nvPr/>
          </p:nvCxnSpPr>
          <p:spPr>
            <a:xfrm rot="16200000">
              <a:off x="-7106871" y="-32365831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直接连接符 76"/>
            <p:cNvCxnSpPr/>
            <p:nvPr/>
          </p:nvCxnSpPr>
          <p:spPr>
            <a:xfrm rot="16200000">
              <a:off x="-7106871" y="-33149602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直接连接符 77"/>
            <p:cNvCxnSpPr/>
            <p:nvPr/>
          </p:nvCxnSpPr>
          <p:spPr>
            <a:xfrm rot="16200000">
              <a:off x="-7106871" y="-33933373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直接连接符 78"/>
            <p:cNvCxnSpPr/>
            <p:nvPr/>
          </p:nvCxnSpPr>
          <p:spPr>
            <a:xfrm rot="16200000">
              <a:off x="-7106871" y="-34717144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接连接符 79"/>
            <p:cNvCxnSpPr/>
            <p:nvPr/>
          </p:nvCxnSpPr>
          <p:spPr>
            <a:xfrm rot="16200000">
              <a:off x="-7106871" y="-35500915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接连接符 80"/>
            <p:cNvCxnSpPr/>
            <p:nvPr/>
          </p:nvCxnSpPr>
          <p:spPr>
            <a:xfrm rot="16200000">
              <a:off x="-7106871" y="-36284686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接连接符 81"/>
            <p:cNvCxnSpPr/>
            <p:nvPr/>
          </p:nvCxnSpPr>
          <p:spPr>
            <a:xfrm rot="16200000">
              <a:off x="-7106871" y="-37068457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直接连接符 82"/>
            <p:cNvCxnSpPr/>
            <p:nvPr/>
          </p:nvCxnSpPr>
          <p:spPr>
            <a:xfrm rot="16200000">
              <a:off x="-7106871" y="-37852228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直接连接符 83"/>
            <p:cNvCxnSpPr/>
            <p:nvPr/>
          </p:nvCxnSpPr>
          <p:spPr>
            <a:xfrm rot="16200000">
              <a:off x="-7106871" y="-38635999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直接连接符 84"/>
            <p:cNvCxnSpPr/>
            <p:nvPr/>
          </p:nvCxnSpPr>
          <p:spPr>
            <a:xfrm rot="16200000">
              <a:off x="-7106871" y="-39419770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直接连接符 85"/>
            <p:cNvCxnSpPr/>
            <p:nvPr/>
          </p:nvCxnSpPr>
          <p:spPr>
            <a:xfrm rot="16200000">
              <a:off x="-7106871" y="-40203541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直接连接符 86"/>
            <p:cNvCxnSpPr/>
            <p:nvPr/>
          </p:nvCxnSpPr>
          <p:spPr>
            <a:xfrm rot="16200000">
              <a:off x="-7106871" y="-40987312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直接连接符 87"/>
            <p:cNvCxnSpPr/>
            <p:nvPr/>
          </p:nvCxnSpPr>
          <p:spPr>
            <a:xfrm rot="16200000">
              <a:off x="-7106871" y="-41771083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组合 7"/>
          <p:cNvGrpSpPr/>
          <p:nvPr/>
        </p:nvGrpSpPr>
        <p:grpSpPr>
          <a:xfrm>
            <a:off x="-520700" y="6511544"/>
            <a:ext cx="12753733" cy="368300"/>
            <a:chOff x="183167" y="6327806"/>
            <a:chExt cx="11765006" cy="495257"/>
          </a:xfrm>
        </p:grpSpPr>
        <p:sp>
          <p:nvSpPr>
            <p:cNvPr id="184" name="文本框 183"/>
            <p:cNvSpPr txBox="1"/>
            <p:nvPr/>
          </p:nvSpPr>
          <p:spPr>
            <a:xfrm>
              <a:off x="244117" y="6327806"/>
              <a:ext cx="11703772" cy="4952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Lorem ipsum dolor sit amet, consectetuer adipiscing elit. Maecenas porttitor congue massa. Fusce posuere, magna sed pulvinar ultricies, purus lectus malesuada libero, sit amet commodo magna eros quis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urna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 Nunc viverra imperdiet enim. Fusce est. Vivamus a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tellus.Pellentesque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habitant morbi tristique senectus et netus et malesuada fames ac turpis egestas. Proin pharetra nonummy pede. Mauris et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orci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Lorem ipsum dolor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sitLorem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ipsum dolor sit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amet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consectetuer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adipiscing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elit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Maecenas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porttitor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congue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massa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Fusce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posuere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magna sed pulvinar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ultricies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purus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lectus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malesuada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libero, sit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amet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commodo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magna eros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quis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urna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 Nunc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viverra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imperdiet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enim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Fusce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est.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Vivamus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a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tellus.Pellentesque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habitant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morbi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tristique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senectus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et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netus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et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malesuada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fames ac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turpis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egestas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Proin pharetra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nonummy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pede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Mauris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et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orci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Lorem ipsum dolor sit  </a:t>
              </a:r>
              <a:endParaRPr lang="en-US" altLang="zh-CN" sz="600" dirty="0">
                <a:solidFill>
                  <a:srgbClr val="22242E">
                    <a:alpha val="2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152" name="矩形: 圆角 151"/>
            <p:cNvSpPr/>
            <p:nvPr/>
          </p:nvSpPr>
          <p:spPr>
            <a:xfrm>
              <a:off x="183167" y="6388976"/>
              <a:ext cx="11765006" cy="272565"/>
            </a:xfrm>
            <a:prstGeom prst="roundRect">
              <a:avLst>
                <a:gd name="adj" fmla="val 26425"/>
              </a:avLst>
            </a:prstGeom>
            <a:noFill/>
            <a:ln>
              <a:solidFill>
                <a:schemeClr val="accent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34" name="矩形: 圆角 133"/>
          <p:cNvSpPr/>
          <p:nvPr/>
        </p:nvSpPr>
        <p:spPr>
          <a:xfrm>
            <a:off x="-1704451" y="-348688"/>
            <a:ext cx="9315114" cy="7702403"/>
          </a:xfrm>
          <a:prstGeom prst="roundRect">
            <a:avLst/>
          </a:prstGeom>
          <a:blipFill>
            <a:blip r:embed="rId1"/>
            <a:stretch>
              <a:fillRect/>
            </a:stretch>
          </a:blipFill>
          <a:ln>
            <a:noFill/>
          </a:ln>
          <a:effectLst>
            <a:outerShdw blurRad="342900" dist="88900" dir="2700000" algn="tl" rotWithShape="0">
              <a:schemeClr val="accent1">
                <a:alpha val="39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169" name="组合 168"/>
          <p:cNvGrpSpPr/>
          <p:nvPr/>
        </p:nvGrpSpPr>
        <p:grpSpPr>
          <a:xfrm rot="547639">
            <a:off x="-1086274" y="-886192"/>
            <a:ext cx="1785710" cy="1207454"/>
            <a:chOff x="154565" y="163471"/>
            <a:chExt cx="1678867" cy="393902"/>
          </a:xfrm>
        </p:grpSpPr>
        <p:sp>
          <p:nvSpPr>
            <p:cNvPr id="170" name="矩形: 圆角 169"/>
            <p:cNvSpPr/>
            <p:nvPr/>
          </p:nvSpPr>
          <p:spPr>
            <a:xfrm>
              <a:off x="201090" y="209996"/>
              <a:ext cx="1632342" cy="347377"/>
            </a:xfrm>
            <a:prstGeom prst="roundRect">
              <a:avLst/>
            </a:prstGeom>
            <a:solidFill>
              <a:schemeClr val="accent5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1" name="矩形: 圆角 170"/>
            <p:cNvSpPr/>
            <p:nvPr/>
          </p:nvSpPr>
          <p:spPr>
            <a:xfrm>
              <a:off x="154565" y="163471"/>
              <a:ext cx="1632342" cy="347377"/>
            </a:xfrm>
            <a:prstGeom prst="roundRect">
              <a:avLst/>
            </a:prstGeom>
            <a:solidFill>
              <a:schemeClr val="accent1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172" name="组合 171"/>
          <p:cNvGrpSpPr/>
          <p:nvPr/>
        </p:nvGrpSpPr>
        <p:grpSpPr>
          <a:xfrm flipH="1">
            <a:off x="10774437" y="234283"/>
            <a:ext cx="1134892" cy="100944"/>
            <a:chOff x="936854" y="3886644"/>
            <a:chExt cx="1134892" cy="100944"/>
          </a:xfrm>
        </p:grpSpPr>
        <p:sp>
          <p:nvSpPr>
            <p:cNvPr id="173" name="椭圆 172"/>
            <p:cNvSpPr/>
            <p:nvPr/>
          </p:nvSpPr>
          <p:spPr>
            <a:xfrm rot="10800000">
              <a:off x="1970804" y="3886644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4" name="椭圆 173"/>
            <p:cNvSpPr/>
            <p:nvPr/>
          </p:nvSpPr>
          <p:spPr>
            <a:xfrm rot="10800000">
              <a:off x="1823097" y="3886644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14286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5" name="椭圆 174"/>
            <p:cNvSpPr/>
            <p:nvPr/>
          </p:nvSpPr>
          <p:spPr>
            <a:xfrm rot="10800000">
              <a:off x="1675390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28571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6" name="椭圆 175"/>
            <p:cNvSpPr/>
            <p:nvPr/>
          </p:nvSpPr>
          <p:spPr>
            <a:xfrm rot="10800000">
              <a:off x="1527683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42857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7" name="椭圆 176"/>
            <p:cNvSpPr/>
            <p:nvPr/>
          </p:nvSpPr>
          <p:spPr>
            <a:xfrm rot="10800000">
              <a:off x="1379975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57143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8" name="椭圆 177"/>
            <p:cNvSpPr/>
            <p:nvPr/>
          </p:nvSpPr>
          <p:spPr>
            <a:xfrm rot="10800000">
              <a:off x="1232268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71429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9" name="椭圆 178"/>
            <p:cNvSpPr/>
            <p:nvPr/>
          </p:nvSpPr>
          <p:spPr>
            <a:xfrm rot="10800000">
              <a:off x="1084561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85714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80" name="椭圆 179"/>
            <p:cNvSpPr/>
            <p:nvPr/>
          </p:nvSpPr>
          <p:spPr>
            <a:xfrm rot="10800000">
              <a:off x="936854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10280845" y="-1199465"/>
            <a:ext cx="544063" cy="100943"/>
            <a:chOff x="2388759" y="-935061"/>
            <a:chExt cx="544063" cy="100943"/>
          </a:xfrm>
        </p:grpSpPr>
        <p:sp>
          <p:nvSpPr>
            <p:cNvPr id="228" name="椭圆 227"/>
            <p:cNvSpPr/>
            <p:nvPr/>
          </p:nvSpPr>
          <p:spPr>
            <a:xfrm rot="10800000">
              <a:off x="2831880" y="-935061"/>
              <a:ext cx="100942" cy="100943"/>
            </a:xfrm>
            <a:prstGeom prst="ellipse">
              <a:avLst/>
            </a:prstGeom>
            <a:solidFill>
              <a:schemeClr val="bg2">
                <a:lumMod val="75000"/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229" name="椭圆 228"/>
            <p:cNvSpPr/>
            <p:nvPr/>
          </p:nvSpPr>
          <p:spPr>
            <a:xfrm rot="10800000">
              <a:off x="2684173" y="-935061"/>
              <a:ext cx="100942" cy="100943"/>
            </a:xfrm>
            <a:prstGeom prst="ellipse">
              <a:avLst/>
            </a:prstGeom>
            <a:solidFill>
              <a:schemeClr val="bg2">
                <a:lumMod val="75000"/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230" name="椭圆 229"/>
            <p:cNvSpPr/>
            <p:nvPr/>
          </p:nvSpPr>
          <p:spPr>
            <a:xfrm rot="10800000">
              <a:off x="2536466" y="-935061"/>
              <a:ext cx="100942" cy="100943"/>
            </a:xfrm>
            <a:prstGeom prst="ellipse">
              <a:avLst/>
            </a:prstGeom>
            <a:solidFill>
              <a:schemeClr val="bg2">
                <a:lumMod val="75000"/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231" name="椭圆 230"/>
            <p:cNvSpPr/>
            <p:nvPr/>
          </p:nvSpPr>
          <p:spPr>
            <a:xfrm rot="10800000">
              <a:off x="2388759" y="-935061"/>
              <a:ext cx="100942" cy="100943"/>
            </a:xfrm>
            <a:prstGeom prst="ellipse">
              <a:avLst/>
            </a:prstGeom>
            <a:solidFill>
              <a:schemeClr val="accent5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131" name="矩形: 圆角 130"/>
          <p:cNvSpPr/>
          <p:nvPr/>
        </p:nvSpPr>
        <p:spPr>
          <a:xfrm>
            <a:off x="-3925175" y="7059311"/>
            <a:ext cx="1556302" cy="1086654"/>
          </a:xfrm>
          <a:prstGeom prst="roundRect">
            <a:avLst/>
          </a:prstGeom>
          <a:solidFill>
            <a:schemeClr val="accent5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2" name="矩形: 圆角 131"/>
          <p:cNvSpPr/>
          <p:nvPr/>
        </p:nvSpPr>
        <p:spPr>
          <a:xfrm>
            <a:off x="-6165178" y="7011634"/>
            <a:ext cx="1556302" cy="1086654"/>
          </a:xfrm>
          <a:prstGeom prst="roundRect">
            <a:avLst/>
          </a:prstGeom>
          <a:solidFill>
            <a:schemeClr val="accent1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3" name="矩形 132"/>
          <p:cNvSpPr/>
          <p:nvPr/>
        </p:nvSpPr>
        <p:spPr>
          <a:xfrm>
            <a:off x="-1857718" y="7133717"/>
            <a:ext cx="1518844" cy="1040975"/>
          </a:xfrm>
          <a:prstGeom prst="rect">
            <a:avLst/>
          </a:prstGeom>
          <a:solidFill>
            <a:schemeClr val="accent5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" name="组合 3"/>
          <p:cNvGrpSpPr/>
          <p:nvPr/>
        </p:nvGrpSpPr>
        <p:grpSpPr>
          <a:xfrm>
            <a:off x="8543133" y="1216793"/>
            <a:ext cx="2278746" cy="1980836"/>
            <a:chOff x="8390733" y="1103591"/>
            <a:chExt cx="2278746" cy="1980836"/>
          </a:xfrm>
        </p:grpSpPr>
        <p:cxnSp>
          <p:nvCxnSpPr>
            <p:cNvPr id="236" name="直接连接符 235"/>
            <p:cNvCxnSpPr/>
            <p:nvPr/>
          </p:nvCxnSpPr>
          <p:spPr>
            <a:xfrm>
              <a:off x="8559016" y="3084427"/>
              <a:ext cx="1970478" cy="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6" name="文本框 135"/>
            <p:cNvSpPr txBox="1"/>
            <p:nvPr/>
          </p:nvSpPr>
          <p:spPr>
            <a:xfrm>
              <a:off x="8390733" y="1103591"/>
              <a:ext cx="2278746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阿里巴巴普惠体 R" panose="00020600040101010101" pitchFamily="18" charset="-122"/>
                </a:rPr>
                <a:t>請在此處插入標題</a:t>
              </a:r>
              <a:endParaRPr lang="zh-CN" altLang="en-US" sz="2000" dirty="0">
                <a:solidFill>
                  <a:srgbClr val="22242E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endParaRPr>
            </a:p>
          </p:txBody>
        </p:sp>
        <p:sp>
          <p:nvSpPr>
            <p:cNvPr id="137" name="文本框 136"/>
            <p:cNvSpPr txBox="1"/>
            <p:nvPr/>
          </p:nvSpPr>
          <p:spPr>
            <a:xfrm>
              <a:off x="8440374" y="1584280"/>
              <a:ext cx="2105481" cy="1383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1050">
                  <a:solidFill>
                    <a:srgbClr val="22242E"/>
                  </a:solidFill>
                  <a:latin typeface="Bahnschrift Condensed" panose="020B0502040204020203" pitchFamily="34" charset="0"/>
                </a:defRPr>
              </a:lvl1pPr>
            </a:lstStyle>
            <a:p>
              <a:r>
                <a:rPr lang="en-US" altLang="zh-CN" dirty="0">
                  <a:latin typeface="思源黑体 CN Bold" panose="020B0800000000000000" charset="-122"/>
                  <a:ea typeface="思源黑体 CN Heavy" panose="020B0A00000000000000" charset="-122"/>
                </a:rPr>
                <a:t>Lorem ipsum dolor sit </a:t>
              </a:r>
              <a:r>
                <a:rPr lang="en-US" altLang="zh-CN" dirty="0" err="1">
                  <a:latin typeface="思源黑体 CN Bold" panose="020B0800000000000000" charset="-122"/>
                  <a:ea typeface="思源黑体 CN Heavy" panose="020B0A00000000000000" charset="-122"/>
                </a:rPr>
                <a:t>amet</a:t>
              </a:r>
              <a:r>
                <a:rPr lang="en-US" altLang="zh-CN" dirty="0">
                  <a:latin typeface="思源黑体 CN Bold" panose="020B0800000000000000" charset="-122"/>
                  <a:ea typeface="思源黑体 CN Heavy" panose="020B0A00000000000000" charset="-122"/>
                </a:rPr>
                <a:t>, </a:t>
              </a:r>
              <a:r>
                <a:rPr lang="en-US" altLang="zh-CN" dirty="0" err="1">
                  <a:latin typeface="思源黑体 CN Bold" panose="020B0800000000000000" charset="-122"/>
                  <a:ea typeface="思源黑体 CN Heavy" panose="020B0A00000000000000" charset="-122"/>
                </a:rPr>
                <a:t>consectetuer</a:t>
              </a:r>
              <a:r>
                <a:rPr lang="en-US" altLang="zh-CN" dirty="0"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dirty="0" err="1">
                  <a:latin typeface="思源黑体 CN Bold" panose="020B0800000000000000" charset="-122"/>
                  <a:ea typeface="思源黑体 CN Heavy" panose="020B0A00000000000000" charset="-122"/>
                </a:rPr>
                <a:t>adipiscing</a:t>
              </a:r>
              <a:r>
                <a:rPr lang="en-US" altLang="zh-CN" dirty="0"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dirty="0" err="1">
                  <a:latin typeface="思源黑体 CN Bold" panose="020B0800000000000000" charset="-122"/>
                  <a:ea typeface="思源黑体 CN Heavy" panose="020B0A00000000000000" charset="-122"/>
                </a:rPr>
                <a:t>elit</a:t>
              </a:r>
              <a:r>
                <a:rPr lang="en-US" altLang="zh-CN" dirty="0">
                  <a:latin typeface="思源黑体 CN Bold" panose="020B0800000000000000" charset="-122"/>
                  <a:ea typeface="思源黑体 CN Heavy" panose="020B0A00000000000000" charset="-122"/>
                </a:rPr>
                <a:t>. Maecenas </a:t>
              </a:r>
              <a:r>
                <a:rPr lang="en-US" altLang="zh-CN" dirty="0" err="1">
                  <a:latin typeface="思源黑体 CN Bold" panose="020B0800000000000000" charset="-122"/>
                  <a:ea typeface="思源黑体 CN Heavy" panose="020B0A00000000000000" charset="-122"/>
                </a:rPr>
                <a:t>porttitor</a:t>
              </a:r>
              <a:r>
                <a:rPr lang="en-US" altLang="zh-CN" dirty="0"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dirty="0" err="1">
                  <a:latin typeface="思源黑体 CN Bold" panose="020B0800000000000000" charset="-122"/>
                  <a:ea typeface="思源黑体 CN Heavy" panose="020B0A00000000000000" charset="-122"/>
                </a:rPr>
                <a:t>congue</a:t>
              </a:r>
              <a:r>
                <a:rPr lang="en-US" altLang="zh-CN" dirty="0"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dirty="0" err="1">
                  <a:latin typeface="思源黑体 CN Bold" panose="020B0800000000000000" charset="-122"/>
                  <a:ea typeface="思源黑体 CN Heavy" panose="020B0A00000000000000" charset="-122"/>
                </a:rPr>
                <a:t>massa</a:t>
              </a:r>
              <a:r>
                <a:rPr lang="en-US" altLang="zh-CN" dirty="0">
                  <a:latin typeface="思源黑体 CN Bold" panose="020B0800000000000000" charset="-122"/>
                  <a:ea typeface="思源黑体 CN Heavy" panose="020B0A00000000000000" charset="-122"/>
                </a:rPr>
                <a:t>. </a:t>
              </a:r>
              <a:r>
                <a:rPr lang="en-US" altLang="zh-CN" dirty="0" err="1">
                  <a:latin typeface="思源黑体 CN Bold" panose="020B0800000000000000" charset="-122"/>
                  <a:ea typeface="思源黑体 CN Heavy" panose="020B0A00000000000000" charset="-122"/>
                </a:rPr>
                <a:t>Fusce</a:t>
              </a:r>
              <a:r>
                <a:rPr lang="en-US" altLang="zh-CN" dirty="0"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dirty="0" err="1">
                  <a:latin typeface="思源黑体 CN Bold" panose="020B0800000000000000" charset="-122"/>
                  <a:ea typeface="思源黑体 CN Heavy" panose="020B0A00000000000000" charset="-122"/>
                </a:rPr>
                <a:t>posuere</a:t>
              </a:r>
              <a:r>
                <a:rPr lang="en-US" altLang="zh-CN" dirty="0">
                  <a:latin typeface="思源黑体 CN Bold" panose="020B0800000000000000" charset="-122"/>
                  <a:ea typeface="思源黑体 CN Heavy" panose="020B0A00000000000000" charset="-122"/>
                </a:rPr>
                <a:t>, magna sed pulvinar </a:t>
              </a:r>
              <a:r>
                <a:rPr lang="en-US" altLang="zh-CN" dirty="0" err="1">
                  <a:latin typeface="思源黑体 CN Bold" panose="020B0800000000000000" charset="-122"/>
                  <a:ea typeface="思源黑体 CN Heavy" panose="020B0A00000000000000" charset="-122"/>
                </a:rPr>
                <a:t>ultricies</a:t>
              </a:r>
              <a:r>
                <a:rPr lang="en-US" altLang="zh-CN" dirty="0">
                  <a:latin typeface="思源黑体 CN Bold" panose="020B0800000000000000" charset="-122"/>
                  <a:ea typeface="思源黑体 CN Heavy" panose="020B0A00000000000000" charset="-122"/>
                </a:rPr>
                <a:t>, </a:t>
              </a:r>
              <a:r>
                <a:rPr lang="en-US" altLang="zh-CN" dirty="0" err="1">
                  <a:latin typeface="思源黑体 CN Bold" panose="020B0800000000000000" charset="-122"/>
                  <a:ea typeface="思源黑体 CN Heavy" panose="020B0A00000000000000" charset="-122"/>
                </a:rPr>
                <a:t>purus</a:t>
              </a:r>
              <a:r>
                <a:rPr lang="en-US" altLang="zh-CN" dirty="0"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dirty="0" err="1">
                  <a:latin typeface="思源黑体 CN Bold" panose="020B0800000000000000" charset="-122"/>
                  <a:ea typeface="思源黑体 CN Heavy" panose="020B0A00000000000000" charset="-122"/>
                </a:rPr>
                <a:t>lectus</a:t>
              </a:r>
              <a:r>
                <a:rPr lang="en-US" altLang="zh-CN" dirty="0"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dirty="0" err="1">
                  <a:latin typeface="思源黑体 CN Bold" panose="020B0800000000000000" charset="-122"/>
                  <a:ea typeface="思源黑体 CN Heavy" panose="020B0A00000000000000" charset="-122"/>
                </a:rPr>
                <a:t>malesuada</a:t>
              </a:r>
              <a:r>
                <a:rPr lang="en-US" altLang="zh-CN" dirty="0">
                  <a:latin typeface="思源黑体 CN Bold" panose="020B0800000000000000" charset="-122"/>
                  <a:ea typeface="思源黑体 CN Heavy" panose="020B0A00000000000000" charset="-122"/>
                </a:rPr>
                <a:t> libero, sit </a:t>
              </a:r>
              <a:r>
                <a:rPr lang="en-US" altLang="zh-CN" dirty="0" err="1">
                  <a:latin typeface="思源黑体 CN Bold" panose="020B0800000000000000" charset="-122"/>
                  <a:ea typeface="思源黑体 CN Heavy" panose="020B0A00000000000000" charset="-122"/>
                </a:rPr>
                <a:t>amet</a:t>
              </a:r>
              <a:r>
                <a:rPr lang="en-US" altLang="zh-CN" dirty="0"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dirty="0" err="1">
                  <a:latin typeface="思源黑体 CN Bold" panose="020B0800000000000000" charset="-122"/>
                  <a:ea typeface="思源黑体 CN Heavy" panose="020B0A00000000000000" charset="-122"/>
                </a:rPr>
                <a:t>commodo</a:t>
              </a:r>
              <a:r>
                <a:rPr lang="en-US" altLang="zh-CN" dirty="0">
                  <a:latin typeface="思源黑体 CN Bold" panose="020B0800000000000000" charset="-122"/>
                  <a:ea typeface="思源黑体 CN Heavy" panose="020B0A00000000000000" charset="-122"/>
                </a:rPr>
                <a:t> magna eros </a:t>
              </a:r>
              <a:r>
                <a:rPr lang="en-US" altLang="zh-CN" dirty="0" err="1">
                  <a:latin typeface="思源黑体 CN Bold" panose="020B0800000000000000" charset="-122"/>
                  <a:ea typeface="思源黑体 CN Heavy" panose="020B0A00000000000000" charset="-122"/>
                </a:rPr>
                <a:t>quis</a:t>
              </a:r>
              <a:endParaRPr lang="en-US" altLang="zh-CN" dirty="0"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138" name="矩形: 圆角 137"/>
            <p:cNvSpPr/>
            <p:nvPr/>
          </p:nvSpPr>
          <p:spPr>
            <a:xfrm>
              <a:off x="8554119" y="2593074"/>
              <a:ext cx="1632342" cy="347377"/>
            </a:xfrm>
            <a:prstGeom prst="roundRect">
              <a:avLst/>
            </a:prstGeom>
            <a:solidFill>
              <a:schemeClr val="accent5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39" name="文本框 138"/>
            <p:cNvSpPr txBox="1"/>
            <p:nvPr/>
          </p:nvSpPr>
          <p:spPr>
            <a:xfrm>
              <a:off x="8647214" y="2544702"/>
              <a:ext cx="1331383" cy="437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5000"/>
                </a:lnSpc>
              </a:pPr>
              <a:r>
                <a:rPr lang="zh-CN" altLang="en-US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阿里巴巴普惠体 R" panose="00020600040101010101" pitchFamily="18" charset="-122"/>
                </a:rPr>
                <a:t>要點關鍵字</a:t>
              </a:r>
              <a:endParaRPr lang="zh-CN" altLang="en-US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endParaRPr>
            </a:p>
          </p:txBody>
        </p:sp>
      </p:grpSp>
      <p:grpSp>
        <p:nvGrpSpPr>
          <p:cNvPr id="140" name="组合 139"/>
          <p:cNvGrpSpPr/>
          <p:nvPr/>
        </p:nvGrpSpPr>
        <p:grpSpPr>
          <a:xfrm>
            <a:off x="8514673" y="3844635"/>
            <a:ext cx="2278746" cy="1980836"/>
            <a:chOff x="8390733" y="1103591"/>
            <a:chExt cx="2278746" cy="1980836"/>
          </a:xfrm>
        </p:grpSpPr>
        <p:cxnSp>
          <p:nvCxnSpPr>
            <p:cNvPr id="141" name="直接连接符 140"/>
            <p:cNvCxnSpPr/>
            <p:nvPr/>
          </p:nvCxnSpPr>
          <p:spPr>
            <a:xfrm>
              <a:off x="8559016" y="3084427"/>
              <a:ext cx="1970478" cy="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2" name="文本框 141"/>
            <p:cNvSpPr txBox="1"/>
            <p:nvPr/>
          </p:nvSpPr>
          <p:spPr>
            <a:xfrm>
              <a:off x="8390733" y="1103591"/>
              <a:ext cx="2278746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阿里巴巴普惠体 R" panose="00020600040101010101" pitchFamily="18" charset="-122"/>
                </a:rPr>
                <a:t>請在此處插入標題</a:t>
              </a:r>
              <a:endParaRPr lang="zh-CN" altLang="en-US" sz="2000" dirty="0">
                <a:solidFill>
                  <a:srgbClr val="22242E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endParaRPr>
            </a:p>
          </p:txBody>
        </p:sp>
        <p:sp>
          <p:nvSpPr>
            <p:cNvPr id="143" name="文本框 142"/>
            <p:cNvSpPr txBox="1"/>
            <p:nvPr/>
          </p:nvSpPr>
          <p:spPr>
            <a:xfrm>
              <a:off x="8440374" y="1584280"/>
              <a:ext cx="2105481" cy="1383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1050">
                  <a:solidFill>
                    <a:srgbClr val="22242E"/>
                  </a:solidFill>
                  <a:latin typeface="Bahnschrift Condensed" panose="020B0502040204020203" pitchFamily="34" charset="0"/>
                </a:defRPr>
              </a:lvl1pPr>
            </a:lstStyle>
            <a:p>
              <a:r>
                <a:rPr lang="en-US" altLang="zh-CN" dirty="0">
                  <a:latin typeface="思源黑体 CN Bold" panose="020B0800000000000000" charset="-122"/>
                  <a:ea typeface="思源黑体 CN Heavy" panose="020B0A00000000000000" charset="-122"/>
                </a:rPr>
                <a:t>Lorem ipsum dolor sit </a:t>
              </a:r>
              <a:r>
                <a:rPr lang="en-US" altLang="zh-CN" dirty="0" err="1">
                  <a:latin typeface="思源黑体 CN Bold" panose="020B0800000000000000" charset="-122"/>
                  <a:ea typeface="思源黑体 CN Heavy" panose="020B0A00000000000000" charset="-122"/>
                </a:rPr>
                <a:t>amet</a:t>
              </a:r>
              <a:r>
                <a:rPr lang="en-US" altLang="zh-CN" dirty="0">
                  <a:latin typeface="思源黑体 CN Bold" panose="020B0800000000000000" charset="-122"/>
                  <a:ea typeface="思源黑体 CN Heavy" panose="020B0A00000000000000" charset="-122"/>
                </a:rPr>
                <a:t>, </a:t>
              </a:r>
              <a:r>
                <a:rPr lang="en-US" altLang="zh-CN" dirty="0" err="1">
                  <a:latin typeface="思源黑体 CN Bold" panose="020B0800000000000000" charset="-122"/>
                  <a:ea typeface="思源黑体 CN Heavy" panose="020B0A00000000000000" charset="-122"/>
                </a:rPr>
                <a:t>consectetuer</a:t>
              </a:r>
              <a:r>
                <a:rPr lang="en-US" altLang="zh-CN" dirty="0"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dirty="0" err="1">
                  <a:latin typeface="思源黑体 CN Bold" panose="020B0800000000000000" charset="-122"/>
                  <a:ea typeface="思源黑体 CN Heavy" panose="020B0A00000000000000" charset="-122"/>
                </a:rPr>
                <a:t>adipiscing</a:t>
              </a:r>
              <a:r>
                <a:rPr lang="en-US" altLang="zh-CN" dirty="0"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dirty="0" err="1">
                  <a:latin typeface="思源黑体 CN Bold" panose="020B0800000000000000" charset="-122"/>
                  <a:ea typeface="思源黑体 CN Heavy" panose="020B0A00000000000000" charset="-122"/>
                </a:rPr>
                <a:t>elit</a:t>
              </a:r>
              <a:r>
                <a:rPr lang="en-US" altLang="zh-CN" dirty="0">
                  <a:latin typeface="思源黑体 CN Bold" panose="020B0800000000000000" charset="-122"/>
                  <a:ea typeface="思源黑体 CN Heavy" panose="020B0A00000000000000" charset="-122"/>
                </a:rPr>
                <a:t>. Maecenas </a:t>
              </a:r>
              <a:r>
                <a:rPr lang="en-US" altLang="zh-CN" dirty="0" err="1">
                  <a:latin typeface="思源黑体 CN Bold" panose="020B0800000000000000" charset="-122"/>
                  <a:ea typeface="思源黑体 CN Heavy" panose="020B0A00000000000000" charset="-122"/>
                </a:rPr>
                <a:t>porttitor</a:t>
              </a:r>
              <a:r>
                <a:rPr lang="en-US" altLang="zh-CN" dirty="0"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dirty="0" err="1">
                  <a:latin typeface="思源黑体 CN Bold" panose="020B0800000000000000" charset="-122"/>
                  <a:ea typeface="思源黑体 CN Heavy" panose="020B0A00000000000000" charset="-122"/>
                </a:rPr>
                <a:t>congue</a:t>
              </a:r>
              <a:r>
                <a:rPr lang="en-US" altLang="zh-CN" dirty="0"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dirty="0" err="1">
                  <a:latin typeface="思源黑体 CN Bold" panose="020B0800000000000000" charset="-122"/>
                  <a:ea typeface="思源黑体 CN Heavy" panose="020B0A00000000000000" charset="-122"/>
                </a:rPr>
                <a:t>massa</a:t>
              </a:r>
              <a:r>
                <a:rPr lang="en-US" altLang="zh-CN" dirty="0">
                  <a:latin typeface="思源黑体 CN Bold" panose="020B0800000000000000" charset="-122"/>
                  <a:ea typeface="思源黑体 CN Heavy" panose="020B0A00000000000000" charset="-122"/>
                </a:rPr>
                <a:t>. </a:t>
              </a:r>
              <a:r>
                <a:rPr lang="en-US" altLang="zh-CN" dirty="0" err="1">
                  <a:latin typeface="思源黑体 CN Bold" panose="020B0800000000000000" charset="-122"/>
                  <a:ea typeface="思源黑体 CN Heavy" panose="020B0A00000000000000" charset="-122"/>
                </a:rPr>
                <a:t>Fusce</a:t>
              </a:r>
              <a:r>
                <a:rPr lang="en-US" altLang="zh-CN" dirty="0"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dirty="0" err="1">
                  <a:latin typeface="思源黑体 CN Bold" panose="020B0800000000000000" charset="-122"/>
                  <a:ea typeface="思源黑体 CN Heavy" panose="020B0A00000000000000" charset="-122"/>
                </a:rPr>
                <a:t>posuere</a:t>
              </a:r>
              <a:r>
                <a:rPr lang="en-US" altLang="zh-CN" dirty="0">
                  <a:latin typeface="思源黑体 CN Bold" panose="020B0800000000000000" charset="-122"/>
                  <a:ea typeface="思源黑体 CN Heavy" panose="020B0A00000000000000" charset="-122"/>
                </a:rPr>
                <a:t>, magna sed pulvinar </a:t>
              </a:r>
              <a:r>
                <a:rPr lang="en-US" altLang="zh-CN" dirty="0" err="1">
                  <a:latin typeface="思源黑体 CN Bold" panose="020B0800000000000000" charset="-122"/>
                  <a:ea typeface="思源黑体 CN Heavy" panose="020B0A00000000000000" charset="-122"/>
                </a:rPr>
                <a:t>ultricies</a:t>
              </a:r>
              <a:r>
                <a:rPr lang="en-US" altLang="zh-CN" dirty="0">
                  <a:latin typeface="思源黑体 CN Bold" panose="020B0800000000000000" charset="-122"/>
                  <a:ea typeface="思源黑体 CN Heavy" panose="020B0A00000000000000" charset="-122"/>
                </a:rPr>
                <a:t>, </a:t>
              </a:r>
              <a:r>
                <a:rPr lang="en-US" altLang="zh-CN" dirty="0" err="1">
                  <a:latin typeface="思源黑体 CN Bold" panose="020B0800000000000000" charset="-122"/>
                  <a:ea typeface="思源黑体 CN Heavy" panose="020B0A00000000000000" charset="-122"/>
                </a:rPr>
                <a:t>purus</a:t>
              </a:r>
              <a:r>
                <a:rPr lang="en-US" altLang="zh-CN" dirty="0"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dirty="0" err="1">
                  <a:latin typeface="思源黑体 CN Bold" panose="020B0800000000000000" charset="-122"/>
                  <a:ea typeface="思源黑体 CN Heavy" panose="020B0A00000000000000" charset="-122"/>
                </a:rPr>
                <a:t>lectus</a:t>
              </a:r>
              <a:r>
                <a:rPr lang="en-US" altLang="zh-CN" dirty="0"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dirty="0" err="1">
                  <a:latin typeface="思源黑体 CN Bold" panose="020B0800000000000000" charset="-122"/>
                  <a:ea typeface="思源黑体 CN Heavy" panose="020B0A00000000000000" charset="-122"/>
                </a:rPr>
                <a:t>malesuada</a:t>
              </a:r>
              <a:r>
                <a:rPr lang="en-US" altLang="zh-CN" dirty="0">
                  <a:latin typeface="思源黑体 CN Bold" panose="020B0800000000000000" charset="-122"/>
                  <a:ea typeface="思源黑体 CN Heavy" panose="020B0A00000000000000" charset="-122"/>
                </a:rPr>
                <a:t> libero, sit </a:t>
              </a:r>
              <a:r>
                <a:rPr lang="en-US" altLang="zh-CN" dirty="0" err="1">
                  <a:latin typeface="思源黑体 CN Bold" panose="020B0800000000000000" charset="-122"/>
                  <a:ea typeface="思源黑体 CN Heavy" panose="020B0A00000000000000" charset="-122"/>
                </a:rPr>
                <a:t>amet</a:t>
              </a:r>
              <a:r>
                <a:rPr lang="en-US" altLang="zh-CN" dirty="0"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dirty="0" err="1">
                  <a:latin typeface="思源黑体 CN Bold" panose="020B0800000000000000" charset="-122"/>
                  <a:ea typeface="思源黑体 CN Heavy" panose="020B0A00000000000000" charset="-122"/>
                </a:rPr>
                <a:t>commodo</a:t>
              </a:r>
              <a:r>
                <a:rPr lang="en-US" altLang="zh-CN" dirty="0">
                  <a:latin typeface="思源黑体 CN Bold" panose="020B0800000000000000" charset="-122"/>
                  <a:ea typeface="思源黑体 CN Heavy" panose="020B0A00000000000000" charset="-122"/>
                </a:rPr>
                <a:t> magna eros </a:t>
              </a:r>
              <a:r>
                <a:rPr lang="en-US" altLang="zh-CN" dirty="0" err="1">
                  <a:latin typeface="思源黑体 CN Bold" panose="020B0800000000000000" charset="-122"/>
                  <a:ea typeface="思源黑体 CN Heavy" panose="020B0A00000000000000" charset="-122"/>
                </a:rPr>
                <a:t>quis</a:t>
              </a:r>
              <a:endParaRPr lang="en-US" altLang="zh-CN" dirty="0"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144" name="矩形: 圆角 143"/>
            <p:cNvSpPr/>
            <p:nvPr/>
          </p:nvSpPr>
          <p:spPr>
            <a:xfrm>
              <a:off x="8554119" y="2593074"/>
              <a:ext cx="1632342" cy="347377"/>
            </a:xfrm>
            <a:prstGeom prst="roundRect">
              <a:avLst/>
            </a:prstGeom>
            <a:solidFill>
              <a:schemeClr val="accent5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45" name="文本框 144"/>
            <p:cNvSpPr txBox="1"/>
            <p:nvPr/>
          </p:nvSpPr>
          <p:spPr>
            <a:xfrm>
              <a:off x="8647214" y="2544702"/>
              <a:ext cx="1331383" cy="437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5000"/>
                </a:lnSpc>
              </a:pPr>
              <a:r>
                <a:rPr lang="zh-CN" altLang="en-US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阿里巴巴普惠体 R" panose="00020600040101010101" pitchFamily="18" charset="-122"/>
                </a:rPr>
                <a:t>要點關鍵字</a:t>
              </a:r>
              <a:endParaRPr lang="zh-CN" altLang="en-US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endParaRPr>
            </a:p>
          </p:txBody>
        </p:sp>
      </p:grpSp>
      <p:grpSp>
        <p:nvGrpSpPr>
          <p:cNvPr id="146" name="组合 145"/>
          <p:cNvGrpSpPr/>
          <p:nvPr/>
        </p:nvGrpSpPr>
        <p:grpSpPr>
          <a:xfrm>
            <a:off x="1508308" y="707422"/>
            <a:ext cx="6802588" cy="1000266"/>
            <a:chOff x="1508308" y="707422"/>
            <a:chExt cx="6802588" cy="1000266"/>
          </a:xfrm>
        </p:grpSpPr>
        <p:sp>
          <p:nvSpPr>
            <p:cNvPr id="147" name="文本框 146"/>
            <p:cNvSpPr txBox="1"/>
            <p:nvPr/>
          </p:nvSpPr>
          <p:spPr>
            <a:xfrm>
              <a:off x="1704544" y="707422"/>
              <a:ext cx="3509791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阿里巴巴普惠体 R" panose="00020600040101010101" pitchFamily="18" charset="-122"/>
                </a:rPr>
                <a:t>這頁是圖文介紹頁</a:t>
              </a:r>
              <a:endParaRPr lang="zh-CN" altLang="en-US" sz="2400" dirty="0">
                <a:solidFill>
                  <a:srgbClr val="22242E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endParaRPr>
            </a:p>
          </p:txBody>
        </p:sp>
        <p:sp>
          <p:nvSpPr>
            <p:cNvPr id="148" name="文本框 147"/>
            <p:cNvSpPr txBox="1"/>
            <p:nvPr/>
          </p:nvSpPr>
          <p:spPr>
            <a:xfrm>
              <a:off x="1720830" y="1062528"/>
              <a:ext cx="6590066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Lorem ipsum dolor sit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amet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consectetuer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adipiscing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elit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Maecenas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porttitor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congue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massa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Fusce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posuere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magna sed pulvinar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ultricies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purus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lectus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malesuada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libero, sit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amet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commodo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magna eros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quis</a:t>
              </a:r>
              <a:endPara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149" name="任意多边形: 形状 148"/>
            <p:cNvSpPr/>
            <p:nvPr/>
          </p:nvSpPr>
          <p:spPr>
            <a:xfrm rot="16200000">
              <a:off x="1482106" y="805595"/>
              <a:ext cx="320858" cy="268454"/>
            </a:xfrm>
            <a:custGeom>
              <a:avLst/>
              <a:gdLst>
                <a:gd name="connsiteX0" fmla="*/ 145108 w 2333303"/>
                <a:gd name="connsiteY0" fmla="*/ 0 h 1486120"/>
                <a:gd name="connsiteX1" fmla="*/ 2188195 w 2333303"/>
                <a:gd name="connsiteY1" fmla="*/ 0 h 1486120"/>
                <a:gd name="connsiteX2" fmla="*/ 2333303 w 2333303"/>
                <a:gd name="connsiteY2" fmla="*/ 145108 h 1486120"/>
                <a:gd name="connsiteX3" fmla="*/ 2333303 w 2333303"/>
                <a:gd name="connsiteY3" fmla="*/ 1486120 h 1486120"/>
                <a:gd name="connsiteX4" fmla="*/ 2188195 w 2333303"/>
                <a:gd name="connsiteY4" fmla="*/ 1341012 h 1486120"/>
                <a:gd name="connsiteX5" fmla="*/ 145108 w 2333303"/>
                <a:gd name="connsiteY5" fmla="*/ 1341012 h 1486120"/>
                <a:gd name="connsiteX6" fmla="*/ 0 w 2333303"/>
                <a:gd name="connsiteY6" fmla="*/ 1486120 h 1486120"/>
                <a:gd name="connsiteX7" fmla="*/ 0 w 2333303"/>
                <a:gd name="connsiteY7" fmla="*/ 145108 h 1486120"/>
                <a:gd name="connsiteX8" fmla="*/ 145108 w 2333303"/>
                <a:gd name="connsiteY8" fmla="*/ 0 h 148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33303" h="1486120">
                  <a:moveTo>
                    <a:pt x="145108" y="0"/>
                  </a:moveTo>
                  <a:lnTo>
                    <a:pt x="2188195" y="0"/>
                  </a:lnTo>
                  <a:cubicBezTo>
                    <a:pt x="2268336" y="0"/>
                    <a:pt x="2333303" y="64967"/>
                    <a:pt x="2333303" y="145108"/>
                  </a:cubicBezTo>
                  <a:lnTo>
                    <a:pt x="2333303" y="1486120"/>
                  </a:lnTo>
                  <a:cubicBezTo>
                    <a:pt x="2333303" y="1405979"/>
                    <a:pt x="2268336" y="1341012"/>
                    <a:pt x="2188195" y="1341012"/>
                  </a:cubicBezTo>
                  <a:lnTo>
                    <a:pt x="145108" y="1341012"/>
                  </a:lnTo>
                  <a:cubicBezTo>
                    <a:pt x="64967" y="1341012"/>
                    <a:pt x="0" y="1405979"/>
                    <a:pt x="0" y="1486120"/>
                  </a:cubicBezTo>
                  <a:lnTo>
                    <a:pt x="0" y="145108"/>
                  </a:lnTo>
                  <a:cubicBezTo>
                    <a:pt x="0" y="64967"/>
                    <a:pt x="64967" y="0"/>
                    <a:pt x="145108" y="0"/>
                  </a:cubicBez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组合 66"/>
          <p:cNvGrpSpPr/>
          <p:nvPr/>
        </p:nvGrpSpPr>
        <p:grpSpPr>
          <a:xfrm>
            <a:off x="-4562981" y="-1025975"/>
            <a:ext cx="20069676" cy="8821049"/>
            <a:chOff x="-24687861" y="-24190093"/>
            <a:chExt cx="35161979" cy="15454436"/>
          </a:xfrm>
        </p:grpSpPr>
        <p:grpSp>
          <p:nvGrpSpPr>
            <p:cNvPr id="68" name="组合 67"/>
            <p:cNvGrpSpPr/>
            <p:nvPr/>
          </p:nvGrpSpPr>
          <p:grpSpPr>
            <a:xfrm>
              <a:off x="-23643772" y="-24035657"/>
              <a:ext cx="32134611" cy="15300000"/>
              <a:chOff x="-23643772" y="-24035657"/>
              <a:chExt cx="32134611" cy="15300000"/>
            </a:xfrm>
          </p:grpSpPr>
          <p:cxnSp>
            <p:nvCxnSpPr>
              <p:cNvPr id="89" name="直接连接符 88"/>
              <p:cNvCxnSpPr/>
              <p:nvPr/>
            </p:nvCxnSpPr>
            <p:spPr>
              <a:xfrm>
                <a:off x="-2364377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直接连接符 89"/>
              <p:cNvCxnSpPr/>
              <p:nvPr/>
            </p:nvCxnSpPr>
            <p:spPr>
              <a:xfrm>
                <a:off x="-2286000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直接连接符 90"/>
              <p:cNvCxnSpPr/>
              <p:nvPr/>
            </p:nvCxnSpPr>
            <p:spPr>
              <a:xfrm>
                <a:off x="-2207623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直接连接符 91"/>
              <p:cNvCxnSpPr/>
              <p:nvPr/>
            </p:nvCxnSpPr>
            <p:spPr>
              <a:xfrm>
                <a:off x="-2129245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直接连接符 92"/>
              <p:cNvCxnSpPr/>
              <p:nvPr/>
            </p:nvCxnSpPr>
            <p:spPr>
              <a:xfrm>
                <a:off x="-2050868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直接连接符 93"/>
              <p:cNvCxnSpPr/>
              <p:nvPr/>
            </p:nvCxnSpPr>
            <p:spPr>
              <a:xfrm>
                <a:off x="-1972491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直接连接符 94"/>
              <p:cNvCxnSpPr/>
              <p:nvPr/>
            </p:nvCxnSpPr>
            <p:spPr>
              <a:xfrm>
                <a:off x="-1894114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直接连接符 95"/>
              <p:cNvCxnSpPr/>
              <p:nvPr/>
            </p:nvCxnSpPr>
            <p:spPr>
              <a:xfrm>
                <a:off x="-1815737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直接连接符 96"/>
              <p:cNvCxnSpPr/>
              <p:nvPr/>
            </p:nvCxnSpPr>
            <p:spPr>
              <a:xfrm>
                <a:off x="-1737360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直接连接符 97"/>
              <p:cNvCxnSpPr/>
              <p:nvPr/>
            </p:nvCxnSpPr>
            <p:spPr>
              <a:xfrm>
                <a:off x="-1658983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直接连接符 98"/>
              <p:cNvCxnSpPr/>
              <p:nvPr/>
            </p:nvCxnSpPr>
            <p:spPr>
              <a:xfrm>
                <a:off x="-1580606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直接连接符 99"/>
              <p:cNvCxnSpPr/>
              <p:nvPr/>
            </p:nvCxnSpPr>
            <p:spPr>
              <a:xfrm>
                <a:off x="-1502229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直接连接符 100"/>
              <p:cNvCxnSpPr/>
              <p:nvPr/>
            </p:nvCxnSpPr>
            <p:spPr>
              <a:xfrm>
                <a:off x="-1423852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直接连接符 101"/>
              <p:cNvCxnSpPr/>
              <p:nvPr/>
            </p:nvCxnSpPr>
            <p:spPr>
              <a:xfrm>
                <a:off x="-1345474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直接连接符 102"/>
              <p:cNvCxnSpPr/>
              <p:nvPr/>
            </p:nvCxnSpPr>
            <p:spPr>
              <a:xfrm>
                <a:off x="-1267097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直接连接符 103"/>
              <p:cNvCxnSpPr/>
              <p:nvPr/>
            </p:nvCxnSpPr>
            <p:spPr>
              <a:xfrm>
                <a:off x="-1188720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直接连接符 104"/>
              <p:cNvCxnSpPr/>
              <p:nvPr/>
            </p:nvCxnSpPr>
            <p:spPr>
              <a:xfrm>
                <a:off x="-1110343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直接连接符 105"/>
              <p:cNvCxnSpPr/>
              <p:nvPr/>
            </p:nvCxnSpPr>
            <p:spPr>
              <a:xfrm>
                <a:off x="-1031966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直接连接符 106"/>
              <p:cNvCxnSpPr/>
              <p:nvPr/>
            </p:nvCxnSpPr>
            <p:spPr>
              <a:xfrm>
                <a:off x="-953589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直接连接符 107"/>
              <p:cNvCxnSpPr/>
              <p:nvPr/>
            </p:nvCxnSpPr>
            <p:spPr>
              <a:xfrm>
                <a:off x="-875212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直接连接符 108"/>
              <p:cNvCxnSpPr/>
              <p:nvPr/>
            </p:nvCxnSpPr>
            <p:spPr>
              <a:xfrm>
                <a:off x="-796835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直接连接符 109"/>
              <p:cNvCxnSpPr/>
              <p:nvPr/>
            </p:nvCxnSpPr>
            <p:spPr>
              <a:xfrm>
                <a:off x="-718458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直接连接符 110"/>
              <p:cNvCxnSpPr/>
              <p:nvPr/>
            </p:nvCxnSpPr>
            <p:spPr>
              <a:xfrm>
                <a:off x="-640081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直接连接符 111"/>
              <p:cNvCxnSpPr/>
              <p:nvPr/>
            </p:nvCxnSpPr>
            <p:spPr>
              <a:xfrm>
                <a:off x="-561703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直接连接符 112"/>
              <p:cNvCxnSpPr/>
              <p:nvPr/>
            </p:nvCxnSpPr>
            <p:spPr>
              <a:xfrm>
                <a:off x="-483326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直接连接符 113"/>
              <p:cNvCxnSpPr/>
              <p:nvPr/>
            </p:nvCxnSpPr>
            <p:spPr>
              <a:xfrm>
                <a:off x="-404949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直接连接符 114"/>
              <p:cNvCxnSpPr/>
              <p:nvPr/>
            </p:nvCxnSpPr>
            <p:spPr>
              <a:xfrm>
                <a:off x="-326572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直接连接符 115"/>
              <p:cNvCxnSpPr/>
              <p:nvPr/>
            </p:nvCxnSpPr>
            <p:spPr>
              <a:xfrm>
                <a:off x="-248195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直接连接符 116"/>
              <p:cNvCxnSpPr/>
              <p:nvPr/>
            </p:nvCxnSpPr>
            <p:spPr>
              <a:xfrm>
                <a:off x="-169818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直接连接符 117"/>
              <p:cNvCxnSpPr/>
              <p:nvPr/>
            </p:nvCxnSpPr>
            <p:spPr>
              <a:xfrm>
                <a:off x="-91441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直接连接符 118"/>
              <p:cNvCxnSpPr/>
              <p:nvPr/>
            </p:nvCxnSpPr>
            <p:spPr>
              <a:xfrm>
                <a:off x="-13064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直接连接符 119"/>
              <p:cNvCxnSpPr/>
              <p:nvPr/>
            </p:nvCxnSpPr>
            <p:spPr>
              <a:xfrm>
                <a:off x="65312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直接连接符 120"/>
              <p:cNvCxnSpPr/>
              <p:nvPr/>
            </p:nvCxnSpPr>
            <p:spPr>
              <a:xfrm>
                <a:off x="143690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直接连接符 121"/>
              <p:cNvCxnSpPr/>
              <p:nvPr/>
            </p:nvCxnSpPr>
            <p:spPr>
              <a:xfrm>
                <a:off x="222067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直接连接符 122"/>
              <p:cNvCxnSpPr/>
              <p:nvPr/>
            </p:nvCxnSpPr>
            <p:spPr>
              <a:xfrm>
                <a:off x="300444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直接连接符 123"/>
              <p:cNvCxnSpPr/>
              <p:nvPr/>
            </p:nvCxnSpPr>
            <p:spPr>
              <a:xfrm>
                <a:off x="378821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直接连接符 124"/>
              <p:cNvCxnSpPr/>
              <p:nvPr/>
            </p:nvCxnSpPr>
            <p:spPr>
              <a:xfrm>
                <a:off x="457198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直接连接符 125"/>
              <p:cNvCxnSpPr/>
              <p:nvPr/>
            </p:nvCxnSpPr>
            <p:spPr>
              <a:xfrm>
                <a:off x="535575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直接连接符 126"/>
              <p:cNvCxnSpPr/>
              <p:nvPr/>
            </p:nvCxnSpPr>
            <p:spPr>
              <a:xfrm>
                <a:off x="613952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直接连接符 127"/>
              <p:cNvCxnSpPr/>
              <p:nvPr/>
            </p:nvCxnSpPr>
            <p:spPr>
              <a:xfrm>
                <a:off x="692329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直接连接符 128"/>
              <p:cNvCxnSpPr/>
              <p:nvPr/>
            </p:nvCxnSpPr>
            <p:spPr>
              <a:xfrm>
                <a:off x="770706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直接连接符 129"/>
              <p:cNvCxnSpPr/>
              <p:nvPr/>
            </p:nvCxnSpPr>
            <p:spPr>
              <a:xfrm>
                <a:off x="849083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9" name="直接连接符 68"/>
            <p:cNvCxnSpPr/>
            <p:nvPr/>
          </p:nvCxnSpPr>
          <p:spPr>
            <a:xfrm rot="16200000">
              <a:off x="-7106871" y="-26879434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接连接符 69"/>
            <p:cNvCxnSpPr/>
            <p:nvPr/>
          </p:nvCxnSpPr>
          <p:spPr>
            <a:xfrm rot="16200000">
              <a:off x="-7106871" y="-27663205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直接连接符 70"/>
            <p:cNvCxnSpPr/>
            <p:nvPr/>
          </p:nvCxnSpPr>
          <p:spPr>
            <a:xfrm rot="16200000">
              <a:off x="-7106871" y="-28446976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直接连接符 71"/>
            <p:cNvCxnSpPr/>
            <p:nvPr/>
          </p:nvCxnSpPr>
          <p:spPr>
            <a:xfrm rot="16200000">
              <a:off x="-7106871" y="-29230747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接连接符 72"/>
            <p:cNvCxnSpPr/>
            <p:nvPr/>
          </p:nvCxnSpPr>
          <p:spPr>
            <a:xfrm rot="16200000">
              <a:off x="-7106871" y="-30014518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接连接符 73"/>
            <p:cNvCxnSpPr/>
            <p:nvPr/>
          </p:nvCxnSpPr>
          <p:spPr>
            <a:xfrm rot="16200000">
              <a:off x="-7106871" y="-30798289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接连接符 74"/>
            <p:cNvCxnSpPr/>
            <p:nvPr/>
          </p:nvCxnSpPr>
          <p:spPr>
            <a:xfrm rot="16200000">
              <a:off x="-7106871" y="-31582060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直接连接符 75"/>
            <p:cNvCxnSpPr/>
            <p:nvPr/>
          </p:nvCxnSpPr>
          <p:spPr>
            <a:xfrm rot="16200000">
              <a:off x="-7106871" y="-32365831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直接连接符 76"/>
            <p:cNvCxnSpPr/>
            <p:nvPr/>
          </p:nvCxnSpPr>
          <p:spPr>
            <a:xfrm rot="16200000">
              <a:off x="-7106871" y="-33149602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直接连接符 77"/>
            <p:cNvCxnSpPr/>
            <p:nvPr/>
          </p:nvCxnSpPr>
          <p:spPr>
            <a:xfrm rot="16200000">
              <a:off x="-7106871" y="-33933373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直接连接符 78"/>
            <p:cNvCxnSpPr/>
            <p:nvPr/>
          </p:nvCxnSpPr>
          <p:spPr>
            <a:xfrm rot="16200000">
              <a:off x="-7106871" y="-34717144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接连接符 79"/>
            <p:cNvCxnSpPr/>
            <p:nvPr/>
          </p:nvCxnSpPr>
          <p:spPr>
            <a:xfrm rot="16200000">
              <a:off x="-7106871" y="-35500915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接连接符 80"/>
            <p:cNvCxnSpPr/>
            <p:nvPr/>
          </p:nvCxnSpPr>
          <p:spPr>
            <a:xfrm rot="16200000">
              <a:off x="-7106871" y="-36284686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接连接符 81"/>
            <p:cNvCxnSpPr/>
            <p:nvPr/>
          </p:nvCxnSpPr>
          <p:spPr>
            <a:xfrm rot="16200000">
              <a:off x="-7106871" y="-37068457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直接连接符 82"/>
            <p:cNvCxnSpPr/>
            <p:nvPr/>
          </p:nvCxnSpPr>
          <p:spPr>
            <a:xfrm rot="16200000">
              <a:off x="-7106871" y="-37852228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直接连接符 83"/>
            <p:cNvCxnSpPr/>
            <p:nvPr/>
          </p:nvCxnSpPr>
          <p:spPr>
            <a:xfrm rot="16200000">
              <a:off x="-7106871" y="-38635999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直接连接符 84"/>
            <p:cNvCxnSpPr/>
            <p:nvPr/>
          </p:nvCxnSpPr>
          <p:spPr>
            <a:xfrm rot="16200000">
              <a:off x="-7106871" y="-39419770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直接连接符 85"/>
            <p:cNvCxnSpPr/>
            <p:nvPr/>
          </p:nvCxnSpPr>
          <p:spPr>
            <a:xfrm rot="16200000">
              <a:off x="-7106871" y="-40203541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直接连接符 86"/>
            <p:cNvCxnSpPr/>
            <p:nvPr/>
          </p:nvCxnSpPr>
          <p:spPr>
            <a:xfrm rot="16200000">
              <a:off x="-7106871" y="-40987312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直接连接符 87"/>
            <p:cNvCxnSpPr/>
            <p:nvPr/>
          </p:nvCxnSpPr>
          <p:spPr>
            <a:xfrm rot="16200000">
              <a:off x="-7106871" y="-41771083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组合 7"/>
          <p:cNvGrpSpPr/>
          <p:nvPr/>
        </p:nvGrpSpPr>
        <p:grpSpPr>
          <a:xfrm rot="5400000">
            <a:off x="-2577509" y="3687849"/>
            <a:ext cx="5839479" cy="368301"/>
            <a:chOff x="183167" y="6388976"/>
            <a:chExt cx="11765006" cy="350212"/>
          </a:xfrm>
        </p:grpSpPr>
        <p:sp>
          <p:nvSpPr>
            <p:cNvPr id="152" name="矩形: 圆角 151"/>
            <p:cNvSpPr/>
            <p:nvPr/>
          </p:nvSpPr>
          <p:spPr>
            <a:xfrm>
              <a:off x="183167" y="6388976"/>
              <a:ext cx="11765006" cy="272565"/>
            </a:xfrm>
            <a:prstGeom prst="roundRect">
              <a:avLst>
                <a:gd name="adj" fmla="val 26425"/>
              </a:avLst>
            </a:prstGeom>
            <a:noFill/>
            <a:ln>
              <a:solidFill>
                <a:schemeClr val="accent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4" name="文本框 183"/>
            <p:cNvSpPr txBox="1"/>
            <p:nvPr/>
          </p:nvSpPr>
          <p:spPr>
            <a:xfrm>
              <a:off x="244116" y="6388977"/>
              <a:ext cx="11703772" cy="3502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Lorem ipsum dolor sit amet, consectetuer adipiscing elit. Maecenas porttitor congue massa. Fusce posuere, magna sed pulvinar ultricies, purus lectus malesuada libero, sit amet commodo magna eros quis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urna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 Nunc viverra imperdiet enim. Fusce est. Vivamus a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tellus.Pellentesque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habitant morbi tristique senectus et netus et malesuada fames ac turpis egestas. Proin pharetra nonummy pede. Mauris et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orci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Lorem ipsum dolor sit </a:t>
              </a:r>
              <a:endParaRPr lang="en-US" altLang="zh-CN" sz="600" dirty="0">
                <a:solidFill>
                  <a:srgbClr val="22242E">
                    <a:alpha val="2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grpSp>
        <p:nvGrpSpPr>
          <p:cNvPr id="169" name="组合 168"/>
          <p:cNvGrpSpPr/>
          <p:nvPr/>
        </p:nvGrpSpPr>
        <p:grpSpPr>
          <a:xfrm rot="547639">
            <a:off x="-805585" y="-506522"/>
            <a:ext cx="1785710" cy="1207454"/>
            <a:chOff x="154565" y="163471"/>
            <a:chExt cx="1678867" cy="393902"/>
          </a:xfrm>
        </p:grpSpPr>
        <p:sp>
          <p:nvSpPr>
            <p:cNvPr id="170" name="矩形: 圆角 169"/>
            <p:cNvSpPr/>
            <p:nvPr/>
          </p:nvSpPr>
          <p:spPr>
            <a:xfrm>
              <a:off x="201090" y="209996"/>
              <a:ext cx="1632342" cy="347377"/>
            </a:xfrm>
            <a:prstGeom prst="roundRect">
              <a:avLst/>
            </a:prstGeom>
            <a:solidFill>
              <a:schemeClr val="accent5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1" name="矩形: 圆角 170"/>
            <p:cNvSpPr/>
            <p:nvPr/>
          </p:nvSpPr>
          <p:spPr>
            <a:xfrm>
              <a:off x="154565" y="163471"/>
              <a:ext cx="1632342" cy="347377"/>
            </a:xfrm>
            <a:prstGeom prst="roundRect">
              <a:avLst/>
            </a:prstGeom>
            <a:solidFill>
              <a:schemeClr val="accent1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172" name="组合 171"/>
          <p:cNvGrpSpPr/>
          <p:nvPr/>
        </p:nvGrpSpPr>
        <p:grpSpPr>
          <a:xfrm flipH="1">
            <a:off x="10774437" y="234283"/>
            <a:ext cx="1134892" cy="100944"/>
            <a:chOff x="936854" y="3886644"/>
            <a:chExt cx="1134892" cy="100944"/>
          </a:xfrm>
        </p:grpSpPr>
        <p:sp>
          <p:nvSpPr>
            <p:cNvPr id="173" name="椭圆 172"/>
            <p:cNvSpPr/>
            <p:nvPr/>
          </p:nvSpPr>
          <p:spPr>
            <a:xfrm rot="10800000">
              <a:off x="1970804" y="3886644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4" name="椭圆 173"/>
            <p:cNvSpPr/>
            <p:nvPr/>
          </p:nvSpPr>
          <p:spPr>
            <a:xfrm rot="10800000">
              <a:off x="1823097" y="3886644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14286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5" name="椭圆 174"/>
            <p:cNvSpPr/>
            <p:nvPr/>
          </p:nvSpPr>
          <p:spPr>
            <a:xfrm rot="10800000">
              <a:off x="1675390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28571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6" name="椭圆 175"/>
            <p:cNvSpPr/>
            <p:nvPr/>
          </p:nvSpPr>
          <p:spPr>
            <a:xfrm rot="10800000">
              <a:off x="1527683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42857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7" name="椭圆 176"/>
            <p:cNvSpPr/>
            <p:nvPr/>
          </p:nvSpPr>
          <p:spPr>
            <a:xfrm rot="10800000">
              <a:off x="1379975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57143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8" name="椭圆 177"/>
            <p:cNvSpPr/>
            <p:nvPr/>
          </p:nvSpPr>
          <p:spPr>
            <a:xfrm rot="10800000">
              <a:off x="1232268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71429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9" name="椭圆 178"/>
            <p:cNvSpPr/>
            <p:nvPr/>
          </p:nvSpPr>
          <p:spPr>
            <a:xfrm rot="10800000">
              <a:off x="1084561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85714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80" name="椭圆 179"/>
            <p:cNvSpPr/>
            <p:nvPr/>
          </p:nvSpPr>
          <p:spPr>
            <a:xfrm rot="10800000">
              <a:off x="936854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0" name="矩形: 圆角 149"/>
          <p:cNvSpPr/>
          <p:nvPr/>
        </p:nvSpPr>
        <p:spPr>
          <a:xfrm>
            <a:off x="1281003" y="5336396"/>
            <a:ext cx="1479902" cy="285058"/>
          </a:xfrm>
          <a:prstGeom prst="roundRect">
            <a:avLst>
              <a:gd name="adj" fmla="val 26425"/>
            </a:avLst>
          </a:prstGeom>
          <a:noFill/>
          <a:ln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51" name="组合 150"/>
          <p:cNvGrpSpPr/>
          <p:nvPr/>
        </p:nvGrpSpPr>
        <p:grpSpPr>
          <a:xfrm>
            <a:off x="1403488" y="5111320"/>
            <a:ext cx="1741588" cy="733971"/>
            <a:chOff x="5678198" y="-2063661"/>
            <a:chExt cx="1741588" cy="1572701"/>
          </a:xfrm>
        </p:grpSpPr>
        <p:cxnSp>
          <p:nvCxnSpPr>
            <p:cNvPr id="185" name="直接连接符 184"/>
            <p:cNvCxnSpPr/>
            <p:nvPr/>
          </p:nvCxnSpPr>
          <p:spPr>
            <a:xfrm>
              <a:off x="5678198" y="-1277196"/>
              <a:ext cx="1231865" cy="0"/>
            </a:xfrm>
            <a:prstGeom prst="line">
              <a:avLst/>
            </a:prstGeom>
            <a:ln w="12700">
              <a:solidFill>
                <a:srgbClr val="22242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6" name="弧形 185"/>
            <p:cNvSpPr/>
            <p:nvPr/>
          </p:nvSpPr>
          <p:spPr>
            <a:xfrm flipH="1" flipV="1">
              <a:off x="6469691" y="-2063661"/>
              <a:ext cx="950095" cy="787576"/>
            </a:xfrm>
            <a:prstGeom prst="arc">
              <a:avLst>
                <a:gd name="adj1" fmla="val 16530933"/>
                <a:gd name="adj2" fmla="val 20781964"/>
              </a:avLst>
            </a:prstGeom>
            <a:ln w="12700">
              <a:solidFill>
                <a:srgbClr val="22242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4" name="弧形 193"/>
            <p:cNvSpPr/>
            <p:nvPr/>
          </p:nvSpPr>
          <p:spPr>
            <a:xfrm flipH="1">
              <a:off x="6469691" y="-1278536"/>
              <a:ext cx="950095" cy="787576"/>
            </a:xfrm>
            <a:prstGeom prst="arc">
              <a:avLst>
                <a:gd name="adj1" fmla="val 16530933"/>
                <a:gd name="adj2" fmla="val 20781964"/>
              </a:avLst>
            </a:prstGeom>
            <a:ln w="12700">
              <a:solidFill>
                <a:srgbClr val="22242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31" name="矩形: 圆角 130"/>
          <p:cNvSpPr/>
          <p:nvPr/>
        </p:nvSpPr>
        <p:spPr>
          <a:xfrm>
            <a:off x="-3925175" y="7059311"/>
            <a:ext cx="1556302" cy="1086654"/>
          </a:xfrm>
          <a:prstGeom prst="roundRect">
            <a:avLst/>
          </a:prstGeom>
          <a:solidFill>
            <a:schemeClr val="accent5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2" name="矩形: 圆角 131"/>
          <p:cNvSpPr/>
          <p:nvPr/>
        </p:nvSpPr>
        <p:spPr>
          <a:xfrm>
            <a:off x="-6165178" y="7011634"/>
            <a:ext cx="1556302" cy="1086654"/>
          </a:xfrm>
          <a:prstGeom prst="roundRect">
            <a:avLst/>
          </a:prstGeom>
          <a:solidFill>
            <a:schemeClr val="accent1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3" name="矩形 132"/>
          <p:cNvSpPr/>
          <p:nvPr/>
        </p:nvSpPr>
        <p:spPr>
          <a:xfrm>
            <a:off x="-1857718" y="7133717"/>
            <a:ext cx="1518844" cy="1040975"/>
          </a:xfrm>
          <a:prstGeom prst="rect">
            <a:avLst/>
          </a:prstGeom>
          <a:solidFill>
            <a:schemeClr val="accent5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6" name="矩形: 圆角 135"/>
          <p:cNvSpPr/>
          <p:nvPr/>
        </p:nvSpPr>
        <p:spPr>
          <a:xfrm rot="16200000">
            <a:off x="4329353" y="-1125022"/>
            <a:ext cx="2333303" cy="8825415"/>
          </a:xfrm>
          <a:prstGeom prst="roundRect">
            <a:avLst>
              <a:gd name="adj" fmla="val 11336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38" name="文本框 137"/>
          <p:cNvSpPr txBox="1"/>
          <p:nvPr/>
        </p:nvSpPr>
        <p:spPr>
          <a:xfrm>
            <a:off x="3526800" y="2748806"/>
            <a:ext cx="3901673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>
                <a:solidFill>
                  <a:srgbClr val="22242E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rPr>
              <a:t>請在此處插入標題</a:t>
            </a:r>
            <a:endParaRPr lang="zh-CN" altLang="en-US" sz="3600" dirty="0">
              <a:solidFill>
                <a:srgbClr val="22242E"/>
              </a:solidFill>
              <a:latin typeface="思源黑体 CN Bold" panose="020B0800000000000000" charset="-122"/>
              <a:ea typeface="思源黑体 CN Heavy" panose="020B0A00000000000000" charset="-122"/>
              <a:cs typeface="阿里巴巴普惠体 R" panose="00020600040101010101" pitchFamily="18" charset="-122"/>
            </a:endParaRPr>
          </a:p>
        </p:txBody>
      </p:sp>
      <p:sp>
        <p:nvSpPr>
          <p:cNvPr id="139" name="文本框 138"/>
          <p:cNvSpPr txBox="1"/>
          <p:nvPr/>
        </p:nvSpPr>
        <p:spPr>
          <a:xfrm>
            <a:off x="3568159" y="3453418"/>
            <a:ext cx="5585367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Lorem ipsum dolor sit </a:t>
            </a:r>
            <a:r>
              <a:rPr lang="en-US" altLang="zh-CN" sz="12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amet</a:t>
            </a:r>
            <a:r>
              <a: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, </a:t>
            </a:r>
            <a:r>
              <a:rPr lang="en-US" altLang="zh-CN" sz="12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consectetuer</a:t>
            </a:r>
            <a:r>
              <a: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12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adipiscing</a:t>
            </a:r>
            <a:r>
              <a: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12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elit</a:t>
            </a:r>
            <a:r>
              <a: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. Maecenas </a:t>
            </a:r>
            <a:r>
              <a:rPr lang="en-US" altLang="zh-CN" sz="12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porttitor</a:t>
            </a:r>
            <a:r>
              <a: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12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congue</a:t>
            </a:r>
            <a:r>
              <a: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12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massa</a:t>
            </a:r>
            <a:r>
              <a: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. </a:t>
            </a:r>
            <a:r>
              <a:rPr lang="en-US" altLang="zh-CN" sz="12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Fusce</a:t>
            </a:r>
            <a:r>
              <a: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12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posuere</a:t>
            </a:r>
            <a:r>
              <a: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, magna sed pulvinar </a:t>
            </a:r>
            <a:r>
              <a:rPr lang="en-US" altLang="zh-CN" sz="12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ultricies</a:t>
            </a:r>
            <a:r>
              <a: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, </a:t>
            </a:r>
            <a:r>
              <a:rPr lang="en-US" altLang="zh-CN" sz="12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purus</a:t>
            </a:r>
            <a:r>
              <a: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12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lectus</a:t>
            </a:r>
            <a:r>
              <a: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12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malesuada</a:t>
            </a:r>
            <a:r>
              <a: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libero, sit </a:t>
            </a:r>
            <a:r>
              <a:rPr lang="en-US" altLang="zh-CN" sz="12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amet</a:t>
            </a:r>
            <a:r>
              <a: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12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commodo</a:t>
            </a:r>
            <a:r>
              <a: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magna eros </a:t>
            </a:r>
            <a:r>
              <a:rPr lang="en-US" altLang="zh-CN" sz="12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quis</a:t>
            </a:r>
            <a:endParaRPr lang="en-US" altLang="zh-CN" sz="1200" dirty="0">
              <a:solidFill>
                <a:srgbClr val="22242E">
                  <a:alpha val="40000"/>
                </a:srgb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cxnSp>
        <p:nvCxnSpPr>
          <p:cNvPr id="141" name="直接连接符 140"/>
          <p:cNvCxnSpPr/>
          <p:nvPr/>
        </p:nvCxnSpPr>
        <p:spPr>
          <a:xfrm>
            <a:off x="3664961" y="3407402"/>
            <a:ext cx="3374579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任意多边形: 形状 141"/>
          <p:cNvSpPr/>
          <p:nvPr/>
        </p:nvSpPr>
        <p:spPr>
          <a:xfrm>
            <a:off x="1083296" y="2047089"/>
            <a:ext cx="2333303" cy="1486120"/>
          </a:xfrm>
          <a:custGeom>
            <a:avLst/>
            <a:gdLst>
              <a:gd name="connsiteX0" fmla="*/ 145108 w 2333303"/>
              <a:gd name="connsiteY0" fmla="*/ 0 h 1486120"/>
              <a:gd name="connsiteX1" fmla="*/ 2188195 w 2333303"/>
              <a:gd name="connsiteY1" fmla="*/ 0 h 1486120"/>
              <a:gd name="connsiteX2" fmla="*/ 2333303 w 2333303"/>
              <a:gd name="connsiteY2" fmla="*/ 145108 h 1486120"/>
              <a:gd name="connsiteX3" fmla="*/ 2333303 w 2333303"/>
              <a:gd name="connsiteY3" fmla="*/ 1486120 h 1486120"/>
              <a:gd name="connsiteX4" fmla="*/ 2188195 w 2333303"/>
              <a:gd name="connsiteY4" fmla="*/ 1341012 h 1486120"/>
              <a:gd name="connsiteX5" fmla="*/ 145108 w 2333303"/>
              <a:gd name="connsiteY5" fmla="*/ 1341012 h 1486120"/>
              <a:gd name="connsiteX6" fmla="*/ 0 w 2333303"/>
              <a:gd name="connsiteY6" fmla="*/ 1486120 h 1486120"/>
              <a:gd name="connsiteX7" fmla="*/ 0 w 2333303"/>
              <a:gd name="connsiteY7" fmla="*/ 145108 h 1486120"/>
              <a:gd name="connsiteX8" fmla="*/ 145108 w 2333303"/>
              <a:gd name="connsiteY8" fmla="*/ 0 h 1486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33303" h="1486120">
                <a:moveTo>
                  <a:pt x="145108" y="0"/>
                </a:moveTo>
                <a:lnTo>
                  <a:pt x="2188195" y="0"/>
                </a:lnTo>
                <a:cubicBezTo>
                  <a:pt x="2268336" y="0"/>
                  <a:pt x="2333303" y="64967"/>
                  <a:pt x="2333303" y="145108"/>
                </a:cubicBezTo>
                <a:lnTo>
                  <a:pt x="2333303" y="1486120"/>
                </a:lnTo>
                <a:cubicBezTo>
                  <a:pt x="2333303" y="1405979"/>
                  <a:pt x="2268336" y="1341012"/>
                  <a:pt x="2188195" y="1341012"/>
                </a:cubicBezTo>
                <a:lnTo>
                  <a:pt x="145108" y="1341012"/>
                </a:lnTo>
                <a:cubicBezTo>
                  <a:pt x="64967" y="1341012"/>
                  <a:pt x="0" y="1405979"/>
                  <a:pt x="0" y="1486120"/>
                </a:cubicBezTo>
                <a:lnTo>
                  <a:pt x="0" y="145108"/>
                </a:lnTo>
                <a:cubicBezTo>
                  <a:pt x="0" y="64967"/>
                  <a:pt x="64967" y="0"/>
                  <a:pt x="145108" y="0"/>
                </a:cubicBezTo>
                <a:close/>
              </a:path>
            </a:pathLst>
          </a:custGeom>
          <a:solidFill>
            <a:srgbClr val="5B9B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143" name="文本框 142"/>
          <p:cNvSpPr txBox="1"/>
          <p:nvPr/>
        </p:nvSpPr>
        <p:spPr>
          <a:xfrm>
            <a:off x="1173026" y="2963210"/>
            <a:ext cx="1499870" cy="14452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80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03</a:t>
            </a:r>
            <a:endParaRPr lang="en-US" altLang="zh-CN" sz="8800" dirty="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44" name="文本框 143"/>
          <p:cNvSpPr txBox="1"/>
          <p:nvPr/>
        </p:nvSpPr>
        <p:spPr>
          <a:xfrm>
            <a:off x="1161180" y="2187677"/>
            <a:ext cx="3195320" cy="1198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7200" dirty="0">
                <a:ln>
                  <a:solidFill>
                    <a:srgbClr val="0070C0">
                      <a:alpha val="15000"/>
                    </a:srgbClr>
                  </a:solidFill>
                </a:ln>
                <a:noFill/>
                <a:latin typeface="思源黑体 CN Bold" panose="020B0800000000000000" charset="-122"/>
                <a:ea typeface="思源黑体 CN Heavy" panose="020B0A00000000000000" charset="-122"/>
              </a:rPr>
              <a:t>THREE</a:t>
            </a:r>
            <a:endParaRPr lang="en-US" altLang="zh-CN" sz="7200" dirty="0">
              <a:ln>
                <a:solidFill>
                  <a:srgbClr val="0070C0">
                    <a:alpha val="15000"/>
                  </a:srgbClr>
                </a:solidFill>
              </a:ln>
              <a:noFill/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pic>
        <p:nvPicPr>
          <p:cNvPr id="137" name="图片 136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37525" y="968482"/>
            <a:ext cx="4186265" cy="5889605"/>
          </a:xfrm>
          <a:prstGeom prst="rect">
            <a:avLst/>
          </a:prstGeom>
        </p:spPr>
      </p:pic>
      <p:grpSp>
        <p:nvGrpSpPr>
          <p:cNvPr id="9" name="组合 8"/>
          <p:cNvGrpSpPr/>
          <p:nvPr/>
        </p:nvGrpSpPr>
        <p:grpSpPr>
          <a:xfrm>
            <a:off x="8879558" y="2321262"/>
            <a:ext cx="544063" cy="100943"/>
            <a:chOff x="2388759" y="-935061"/>
            <a:chExt cx="544063" cy="100943"/>
          </a:xfrm>
        </p:grpSpPr>
        <p:sp>
          <p:nvSpPr>
            <p:cNvPr id="228" name="椭圆 227"/>
            <p:cNvSpPr/>
            <p:nvPr/>
          </p:nvSpPr>
          <p:spPr>
            <a:xfrm rot="10800000">
              <a:off x="2831880" y="-935061"/>
              <a:ext cx="100942" cy="100943"/>
            </a:xfrm>
            <a:prstGeom prst="ellipse">
              <a:avLst/>
            </a:prstGeom>
            <a:solidFill>
              <a:schemeClr val="bg2">
                <a:lumMod val="75000"/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229" name="椭圆 228"/>
            <p:cNvSpPr/>
            <p:nvPr/>
          </p:nvSpPr>
          <p:spPr>
            <a:xfrm rot="10800000">
              <a:off x="2684173" y="-935061"/>
              <a:ext cx="100942" cy="100943"/>
            </a:xfrm>
            <a:prstGeom prst="ellipse">
              <a:avLst/>
            </a:prstGeom>
            <a:solidFill>
              <a:srgbClr val="5B9BD5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230" name="椭圆 229"/>
            <p:cNvSpPr/>
            <p:nvPr/>
          </p:nvSpPr>
          <p:spPr>
            <a:xfrm rot="10800000">
              <a:off x="2536466" y="-935061"/>
              <a:ext cx="100942" cy="100943"/>
            </a:xfrm>
            <a:prstGeom prst="ellipse">
              <a:avLst/>
            </a:prstGeom>
            <a:solidFill>
              <a:srgbClr val="E2E2DE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231" name="椭圆 230"/>
            <p:cNvSpPr/>
            <p:nvPr/>
          </p:nvSpPr>
          <p:spPr>
            <a:xfrm rot="10800000">
              <a:off x="2388759" y="-935061"/>
              <a:ext cx="100942" cy="100943"/>
            </a:xfrm>
            <a:prstGeom prst="ellipse">
              <a:avLst/>
            </a:prstGeom>
            <a:solidFill>
              <a:srgbClr val="E2E2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组合 66"/>
          <p:cNvGrpSpPr/>
          <p:nvPr/>
        </p:nvGrpSpPr>
        <p:grpSpPr>
          <a:xfrm>
            <a:off x="-4562981" y="-1025975"/>
            <a:ext cx="20069676" cy="8821049"/>
            <a:chOff x="-24687861" y="-24190093"/>
            <a:chExt cx="35161979" cy="15454436"/>
          </a:xfrm>
        </p:grpSpPr>
        <p:grpSp>
          <p:nvGrpSpPr>
            <p:cNvPr id="68" name="组合 67"/>
            <p:cNvGrpSpPr/>
            <p:nvPr/>
          </p:nvGrpSpPr>
          <p:grpSpPr>
            <a:xfrm>
              <a:off x="-23643772" y="-24035657"/>
              <a:ext cx="32134611" cy="15300000"/>
              <a:chOff x="-23643772" y="-24035657"/>
              <a:chExt cx="32134611" cy="15300000"/>
            </a:xfrm>
          </p:grpSpPr>
          <p:cxnSp>
            <p:nvCxnSpPr>
              <p:cNvPr id="106" name="直接连接符 105"/>
              <p:cNvCxnSpPr/>
              <p:nvPr/>
            </p:nvCxnSpPr>
            <p:spPr>
              <a:xfrm>
                <a:off x="-1031966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直接连接符 88"/>
              <p:cNvCxnSpPr/>
              <p:nvPr/>
            </p:nvCxnSpPr>
            <p:spPr>
              <a:xfrm>
                <a:off x="-2364377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直接连接符 89"/>
              <p:cNvCxnSpPr/>
              <p:nvPr/>
            </p:nvCxnSpPr>
            <p:spPr>
              <a:xfrm>
                <a:off x="-2286000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直接连接符 90"/>
              <p:cNvCxnSpPr/>
              <p:nvPr/>
            </p:nvCxnSpPr>
            <p:spPr>
              <a:xfrm>
                <a:off x="-2207623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直接连接符 91"/>
              <p:cNvCxnSpPr/>
              <p:nvPr/>
            </p:nvCxnSpPr>
            <p:spPr>
              <a:xfrm>
                <a:off x="-2129245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直接连接符 92"/>
              <p:cNvCxnSpPr/>
              <p:nvPr/>
            </p:nvCxnSpPr>
            <p:spPr>
              <a:xfrm>
                <a:off x="-2050868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直接连接符 93"/>
              <p:cNvCxnSpPr/>
              <p:nvPr/>
            </p:nvCxnSpPr>
            <p:spPr>
              <a:xfrm>
                <a:off x="-1972491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直接连接符 94"/>
              <p:cNvCxnSpPr/>
              <p:nvPr/>
            </p:nvCxnSpPr>
            <p:spPr>
              <a:xfrm>
                <a:off x="-1894114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直接连接符 95"/>
              <p:cNvCxnSpPr/>
              <p:nvPr/>
            </p:nvCxnSpPr>
            <p:spPr>
              <a:xfrm>
                <a:off x="-1815737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直接连接符 96"/>
              <p:cNvCxnSpPr/>
              <p:nvPr/>
            </p:nvCxnSpPr>
            <p:spPr>
              <a:xfrm>
                <a:off x="-1737360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直接连接符 97"/>
              <p:cNvCxnSpPr/>
              <p:nvPr/>
            </p:nvCxnSpPr>
            <p:spPr>
              <a:xfrm>
                <a:off x="-1658983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直接连接符 98"/>
              <p:cNvCxnSpPr/>
              <p:nvPr/>
            </p:nvCxnSpPr>
            <p:spPr>
              <a:xfrm>
                <a:off x="-1580606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直接连接符 99"/>
              <p:cNvCxnSpPr/>
              <p:nvPr/>
            </p:nvCxnSpPr>
            <p:spPr>
              <a:xfrm>
                <a:off x="-1502229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直接连接符 100"/>
              <p:cNvCxnSpPr/>
              <p:nvPr/>
            </p:nvCxnSpPr>
            <p:spPr>
              <a:xfrm>
                <a:off x="-1423852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直接连接符 101"/>
              <p:cNvCxnSpPr/>
              <p:nvPr/>
            </p:nvCxnSpPr>
            <p:spPr>
              <a:xfrm>
                <a:off x="-1345474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直接连接符 102"/>
              <p:cNvCxnSpPr/>
              <p:nvPr/>
            </p:nvCxnSpPr>
            <p:spPr>
              <a:xfrm>
                <a:off x="-1267097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直接连接符 103"/>
              <p:cNvCxnSpPr/>
              <p:nvPr/>
            </p:nvCxnSpPr>
            <p:spPr>
              <a:xfrm>
                <a:off x="-1188720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直接连接符 104"/>
              <p:cNvCxnSpPr/>
              <p:nvPr/>
            </p:nvCxnSpPr>
            <p:spPr>
              <a:xfrm>
                <a:off x="-1110343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直接连接符 106"/>
              <p:cNvCxnSpPr/>
              <p:nvPr/>
            </p:nvCxnSpPr>
            <p:spPr>
              <a:xfrm>
                <a:off x="-953589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直接连接符 107"/>
              <p:cNvCxnSpPr/>
              <p:nvPr/>
            </p:nvCxnSpPr>
            <p:spPr>
              <a:xfrm>
                <a:off x="-875212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直接连接符 108"/>
              <p:cNvCxnSpPr/>
              <p:nvPr/>
            </p:nvCxnSpPr>
            <p:spPr>
              <a:xfrm>
                <a:off x="-796835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直接连接符 109"/>
              <p:cNvCxnSpPr/>
              <p:nvPr/>
            </p:nvCxnSpPr>
            <p:spPr>
              <a:xfrm>
                <a:off x="-718458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直接连接符 110"/>
              <p:cNvCxnSpPr/>
              <p:nvPr/>
            </p:nvCxnSpPr>
            <p:spPr>
              <a:xfrm>
                <a:off x="-640081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直接连接符 111"/>
              <p:cNvCxnSpPr/>
              <p:nvPr/>
            </p:nvCxnSpPr>
            <p:spPr>
              <a:xfrm>
                <a:off x="-561703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直接连接符 112"/>
              <p:cNvCxnSpPr/>
              <p:nvPr/>
            </p:nvCxnSpPr>
            <p:spPr>
              <a:xfrm>
                <a:off x="-483326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直接连接符 113"/>
              <p:cNvCxnSpPr/>
              <p:nvPr/>
            </p:nvCxnSpPr>
            <p:spPr>
              <a:xfrm>
                <a:off x="-404949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直接连接符 114"/>
              <p:cNvCxnSpPr/>
              <p:nvPr/>
            </p:nvCxnSpPr>
            <p:spPr>
              <a:xfrm>
                <a:off x="-326572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直接连接符 115"/>
              <p:cNvCxnSpPr/>
              <p:nvPr/>
            </p:nvCxnSpPr>
            <p:spPr>
              <a:xfrm>
                <a:off x="-248195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直接连接符 116"/>
              <p:cNvCxnSpPr/>
              <p:nvPr/>
            </p:nvCxnSpPr>
            <p:spPr>
              <a:xfrm>
                <a:off x="-169818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直接连接符 117"/>
              <p:cNvCxnSpPr/>
              <p:nvPr/>
            </p:nvCxnSpPr>
            <p:spPr>
              <a:xfrm>
                <a:off x="-91441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直接连接符 118"/>
              <p:cNvCxnSpPr/>
              <p:nvPr/>
            </p:nvCxnSpPr>
            <p:spPr>
              <a:xfrm>
                <a:off x="-13064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直接连接符 119"/>
              <p:cNvCxnSpPr/>
              <p:nvPr/>
            </p:nvCxnSpPr>
            <p:spPr>
              <a:xfrm>
                <a:off x="65312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直接连接符 120"/>
              <p:cNvCxnSpPr/>
              <p:nvPr/>
            </p:nvCxnSpPr>
            <p:spPr>
              <a:xfrm>
                <a:off x="143690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直接连接符 121"/>
              <p:cNvCxnSpPr/>
              <p:nvPr/>
            </p:nvCxnSpPr>
            <p:spPr>
              <a:xfrm>
                <a:off x="222067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直接连接符 122"/>
              <p:cNvCxnSpPr/>
              <p:nvPr/>
            </p:nvCxnSpPr>
            <p:spPr>
              <a:xfrm>
                <a:off x="300444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直接连接符 123"/>
              <p:cNvCxnSpPr/>
              <p:nvPr/>
            </p:nvCxnSpPr>
            <p:spPr>
              <a:xfrm>
                <a:off x="378821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直接连接符 124"/>
              <p:cNvCxnSpPr/>
              <p:nvPr/>
            </p:nvCxnSpPr>
            <p:spPr>
              <a:xfrm>
                <a:off x="457198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直接连接符 125"/>
              <p:cNvCxnSpPr/>
              <p:nvPr/>
            </p:nvCxnSpPr>
            <p:spPr>
              <a:xfrm>
                <a:off x="535575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直接连接符 126"/>
              <p:cNvCxnSpPr/>
              <p:nvPr/>
            </p:nvCxnSpPr>
            <p:spPr>
              <a:xfrm>
                <a:off x="613952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直接连接符 127"/>
              <p:cNvCxnSpPr/>
              <p:nvPr/>
            </p:nvCxnSpPr>
            <p:spPr>
              <a:xfrm>
                <a:off x="692329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直接连接符 128"/>
              <p:cNvCxnSpPr/>
              <p:nvPr/>
            </p:nvCxnSpPr>
            <p:spPr>
              <a:xfrm>
                <a:off x="770706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直接连接符 129"/>
              <p:cNvCxnSpPr/>
              <p:nvPr/>
            </p:nvCxnSpPr>
            <p:spPr>
              <a:xfrm>
                <a:off x="849083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9" name="直接连接符 68"/>
            <p:cNvCxnSpPr/>
            <p:nvPr/>
          </p:nvCxnSpPr>
          <p:spPr>
            <a:xfrm rot="16200000">
              <a:off x="-7106871" y="-26879434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接连接符 69"/>
            <p:cNvCxnSpPr/>
            <p:nvPr/>
          </p:nvCxnSpPr>
          <p:spPr>
            <a:xfrm rot="16200000">
              <a:off x="-7106871" y="-27663205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直接连接符 70"/>
            <p:cNvCxnSpPr/>
            <p:nvPr/>
          </p:nvCxnSpPr>
          <p:spPr>
            <a:xfrm rot="16200000">
              <a:off x="-7106871" y="-28446976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直接连接符 71"/>
            <p:cNvCxnSpPr/>
            <p:nvPr/>
          </p:nvCxnSpPr>
          <p:spPr>
            <a:xfrm rot="16200000">
              <a:off x="-7106871" y="-29230747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接连接符 72"/>
            <p:cNvCxnSpPr/>
            <p:nvPr/>
          </p:nvCxnSpPr>
          <p:spPr>
            <a:xfrm rot="16200000">
              <a:off x="-7106871" y="-30014518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接连接符 73"/>
            <p:cNvCxnSpPr/>
            <p:nvPr/>
          </p:nvCxnSpPr>
          <p:spPr>
            <a:xfrm rot="16200000">
              <a:off x="-7106871" y="-30798289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接连接符 74"/>
            <p:cNvCxnSpPr/>
            <p:nvPr/>
          </p:nvCxnSpPr>
          <p:spPr>
            <a:xfrm rot="16200000">
              <a:off x="-7106871" y="-31582060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直接连接符 75"/>
            <p:cNvCxnSpPr/>
            <p:nvPr/>
          </p:nvCxnSpPr>
          <p:spPr>
            <a:xfrm rot="16200000">
              <a:off x="-7106871" y="-32365831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直接连接符 76"/>
            <p:cNvCxnSpPr/>
            <p:nvPr/>
          </p:nvCxnSpPr>
          <p:spPr>
            <a:xfrm rot="16200000">
              <a:off x="-7106871" y="-33149602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直接连接符 77"/>
            <p:cNvCxnSpPr/>
            <p:nvPr/>
          </p:nvCxnSpPr>
          <p:spPr>
            <a:xfrm rot="16200000">
              <a:off x="-7106871" y="-33933373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直接连接符 78"/>
            <p:cNvCxnSpPr/>
            <p:nvPr/>
          </p:nvCxnSpPr>
          <p:spPr>
            <a:xfrm rot="16200000">
              <a:off x="-7106871" y="-34717144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接连接符 79"/>
            <p:cNvCxnSpPr/>
            <p:nvPr/>
          </p:nvCxnSpPr>
          <p:spPr>
            <a:xfrm rot="16200000">
              <a:off x="-7106871" y="-35500915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接连接符 80"/>
            <p:cNvCxnSpPr/>
            <p:nvPr/>
          </p:nvCxnSpPr>
          <p:spPr>
            <a:xfrm rot="16200000">
              <a:off x="-7106871" y="-36284686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接连接符 81"/>
            <p:cNvCxnSpPr/>
            <p:nvPr/>
          </p:nvCxnSpPr>
          <p:spPr>
            <a:xfrm rot="16200000">
              <a:off x="-7106871" y="-37068457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直接连接符 82"/>
            <p:cNvCxnSpPr/>
            <p:nvPr/>
          </p:nvCxnSpPr>
          <p:spPr>
            <a:xfrm rot="16200000">
              <a:off x="-7106871" y="-37852228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直接连接符 83"/>
            <p:cNvCxnSpPr/>
            <p:nvPr/>
          </p:nvCxnSpPr>
          <p:spPr>
            <a:xfrm rot="16200000">
              <a:off x="-7106871" y="-38635999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直接连接符 84"/>
            <p:cNvCxnSpPr/>
            <p:nvPr/>
          </p:nvCxnSpPr>
          <p:spPr>
            <a:xfrm rot="16200000">
              <a:off x="-7106871" y="-39419770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直接连接符 85"/>
            <p:cNvCxnSpPr/>
            <p:nvPr/>
          </p:nvCxnSpPr>
          <p:spPr>
            <a:xfrm rot="16200000">
              <a:off x="-7106871" y="-40203541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直接连接符 86"/>
            <p:cNvCxnSpPr/>
            <p:nvPr/>
          </p:nvCxnSpPr>
          <p:spPr>
            <a:xfrm rot="16200000">
              <a:off x="-7106871" y="-40987312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直接连接符 87"/>
            <p:cNvCxnSpPr/>
            <p:nvPr/>
          </p:nvCxnSpPr>
          <p:spPr>
            <a:xfrm rot="16200000">
              <a:off x="-7106871" y="-41771083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组合 7"/>
          <p:cNvGrpSpPr/>
          <p:nvPr/>
        </p:nvGrpSpPr>
        <p:grpSpPr>
          <a:xfrm>
            <a:off x="-520700" y="6511544"/>
            <a:ext cx="12753733" cy="368300"/>
            <a:chOff x="183167" y="6327806"/>
            <a:chExt cx="11765006" cy="495257"/>
          </a:xfrm>
        </p:grpSpPr>
        <p:sp>
          <p:nvSpPr>
            <p:cNvPr id="184" name="文本框 183"/>
            <p:cNvSpPr txBox="1"/>
            <p:nvPr/>
          </p:nvSpPr>
          <p:spPr>
            <a:xfrm>
              <a:off x="244117" y="6327806"/>
              <a:ext cx="11703772" cy="4952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Lorem ipsum dolor sit amet, consectetuer adipiscing elit. Maecenas porttitor congue massa. Fusce posuere, magna sed pulvinar ultricies, purus lectus malesuada libero, sit amet commodo magna eros quis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urna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 Nunc viverra imperdiet enim. Fusce est. Vivamus a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tellus.Pellentesque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habitant morbi tristique senectus et netus et malesuada fames ac turpis egestas. Proin pharetra nonummy pede. Mauris et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orci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Lorem ipsum dolor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sitLorem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ipsum dolor sit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amet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consectetuer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adipiscing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elit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Maecenas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porttitor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congue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massa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Fusce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posuere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magna sed pulvinar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ultricies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purus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lectus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malesuada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libero, sit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amet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commodo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magna eros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quis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urna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 Nunc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viverra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imperdiet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enim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Fusce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est.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Vivamus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a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tellus.Pellentesque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habitant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morbi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tristique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senectus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et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netus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et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malesuada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fames ac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turpis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egestas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Proin pharetra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nonummy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pede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Mauris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et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orci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Lorem ipsum dolor sit  </a:t>
              </a:r>
              <a:endParaRPr lang="en-US" altLang="zh-CN" sz="600" dirty="0">
                <a:solidFill>
                  <a:srgbClr val="22242E">
                    <a:alpha val="2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152" name="矩形: 圆角 151"/>
            <p:cNvSpPr/>
            <p:nvPr/>
          </p:nvSpPr>
          <p:spPr>
            <a:xfrm>
              <a:off x="183167" y="6388976"/>
              <a:ext cx="11765006" cy="272565"/>
            </a:xfrm>
            <a:prstGeom prst="roundRect">
              <a:avLst>
                <a:gd name="adj" fmla="val 26425"/>
              </a:avLst>
            </a:prstGeom>
            <a:noFill/>
            <a:ln>
              <a:solidFill>
                <a:schemeClr val="accent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69" name="组合 168"/>
          <p:cNvGrpSpPr/>
          <p:nvPr/>
        </p:nvGrpSpPr>
        <p:grpSpPr>
          <a:xfrm rot="547639">
            <a:off x="-1086274" y="-886192"/>
            <a:ext cx="1785710" cy="1207454"/>
            <a:chOff x="154565" y="163471"/>
            <a:chExt cx="1678867" cy="393902"/>
          </a:xfrm>
        </p:grpSpPr>
        <p:sp>
          <p:nvSpPr>
            <p:cNvPr id="170" name="矩形: 圆角 169"/>
            <p:cNvSpPr/>
            <p:nvPr/>
          </p:nvSpPr>
          <p:spPr>
            <a:xfrm>
              <a:off x="201090" y="209996"/>
              <a:ext cx="1632342" cy="347377"/>
            </a:xfrm>
            <a:prstGeom prst="roundRect">
              <a:avLst/>
            </a:prstGeom>
            <a:solidFill>
              <a:schemeClr val="accent5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1" name="矩形: 圆角 170"/>
            <p:cNvSpPr/>
            <p:nvPr/>
          </p:nvSpPr>
          <p:spPr>
            <a:xfrm>
              <a:off x="154565" y="163471"/>
              <a:ext cx="1632342" cy="347377"/>
            </a:xfrm>
            <a:prstGeom prst="roundRect">
              <a:avLst/>
            </a:prstGeom>
            <a:solidFill>
              <a:schemeClr val="accent1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172" name="组合 171"/>
          <p:cNvGrpSpPr/>
          <p:nvPr/>
        </p:nvGrpSpPr>
        <p:grpSpPr>
          <a:xfrm flipH="1">
            <a:off x="10774437" y="234283"/>
            <a:ext cx="1134892" cy="100944"/>
            <a:chOff x="936854" y="3886644"/>
            <a:chExt cx="1134892" cy="100944"/>
          </a:xfrm>
        </p:grpSpPr>
        <p:sp>
          <p:nvSpPr>
            <p:cNvPr id="173" name="椭圆 172"/>
            <p:cNvSpPr/>
            <p:nvPr/>
          </p:nvSpPr>
          <p:spPr>
            <a:xfrm rot="10800000">
              <a:off x="1970804" y="3886644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4" name="椭圆 173"/>
            <p:cNvSpPr/>
            <p:nvPr/>
          </p:nvSpPr>
          <p:spPr>
            <a:xfrm rot="10800000">
              <a:off x="1823097" y="3886644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14286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5" name="椭圆 174"/>
            <p:cNvSpPr/>
            <p:nvPr/>
          </p:nvSpPr>
          <p:spPr>
            <a:xfrm rot="10800000">
              <a:off x="1675390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28571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6" name="椭圆 175"/>
            <p:cNvSpPr/>
            <p:nvPr/>
          </p:nvSpPr>
          <p:spPr>
            <a:xfrm rot="10800000">
              <a:off x="1527683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42857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7" name="椭圆 176"/>
            <p:cNvSpPr/>
            <p:nvPr/>
          </p:nvSpPr>
          <p:spPr>
            <a:xfrm rot="10800000">
              <a:off x="1379975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57143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8" name="椭圆 177"/>
            <p:cNvSpPr/>
            <p:nvPr/>
          </p:nvSpPr>
          <p:spPr>
            <a:xfrm rot="10800000">
              <a:off x="1232268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71429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9" name="椭圆 178"/>
            <p:cNvSpPr/>
            <p:nvPr/>
          </p:nvSpPr>
          <p:spPr>
            <a:xfrm rot="10800000">
              <a:off x="1084561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85714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80" name="椭圆 179"/>
            <p:cNvSpPr/>
            <p:nvPr/>
          </p:nvSpPr>
          <p:spPr>
            <a:xfrm rot="10800000">
              <a:off x="936854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10280845" y="-1199465"/>
            <a:ext cx="544063" cy="100943"/>
            <a:chOff x="2388759" y="-935061"/>
            <a:chExt cx="544063" cy="100943"/>
          </a:xfrm>
        </p:grpSpPr>
        <p:sp>
          <p:nvSpPr>
            <p:cNvPr id="228" name="椭圆 227"/>
            <p:cNvSpPr/>
            <p:nvPr/>
          </p:nvSpPr>
          <p:spPr>
            <a:xfrm rot="10800000">
              <a:off x="2831880" y="-935061"/>
              <a:ext cx="100942" cy="100943"/>
            </a:xfrm>
            <a:prstGeom prst="ellipse">
              <a:avLst/>
            </a:prstGeom>
            <a:solidFill>
              <a:schemeClr val="bg2">
                <a:lumMod val="75000"/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229" name="椭圆 228"/>
            <p:cNvSpPr/>
            <p:nvPr/>
          </p:nvSpPr>
          <p:spPr>
            <a:xfrm rot="10800000">
              <a:off x="2684173" y="-935061"/>
              <a:ext cx="100942" cy="100943"/>
            </a:xfrm>
            <a:prstGeom prst="ellipse">
              <a:avLst/>
            </a:prstGeom>
            <a:solidFill>
              <a:schemeClr val="bg2">
                <a:lumMod val="75000"/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230" name="椭圆 229"/>
            <p:cNvSpPr/>
            <p:nvPr/>
          </p:nvSpPr>
          <p:spPr>
            <a:xfrm rot="10800000">
              <a:off x="2536466" y="-935061"/>
              <a:ext cx="100942" cy="100943"/>
            </a:xfrm>
            <a:prstGeom prst="ellipse">
              <a:avLst/>
            </a:prstGeom>
            <a:solidFill>
              <a:schemeClr val="bg2">
                <a:lumMod val="75000"/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231" name="椭圆 230"/>
            <p:cNvSpPr/>
            <p:nvPr/>
          </p:nvSpPr>
          <p:spPr>
            <a:xfrm rot="10800000">
              <a:off x="2388759" y="-935061"/>
              <a:ext cx="100942" cy="100943"/>
            </a:xfrm>
            <a:prstGeom prst="ellipse">
              <a:avLst/>
            </a:prstGeom>
            <a:solidFill>
              <a:schemeClr val="accent5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131" name="矩形: 圆角 130"/>
          <p:cNvSpPr/>
          <p:nvPr/>
        </p:nvSpPr>
        <p:spPr>
          <a:xfrm>
            <a:off x="-3925175" y="7059311"/>
            <a:ext cx="1556302" cy="1086654"/>
          </a:xfrm>
          <a:prstGeom prst="roundRect">
            <a:avLst/>
          </a:prstGeom>
          <a:solidFill>
            <a:schemeClr val="accent5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2" name="矩形: 圆角 131"/>
          <p:cNvSpPr/>
          <p:nvPr/>
        </p:nvSpPr>
        <p:spPr>
          <a:xfrm>
            <a:off x="-6165178" y="7011634"/>
            <a:ext cx="1556302" cy="1086654"/>
          </a:xfrm>
          <a:prstGeom prst="roundRect">
            <a:avLst/>
          </a:prstGeom>
          <a:solidFill>
            <a:schemeClr val="accent1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3" name="矩形 132"/>
          <p:cNvSpPr/>
          <p:nvPr/>
        </p:nvSpPr>
        <p:spPr>
          <a:xfrm>
            <a:off x="-1857718" y="7133717"/>
            <a:ext cx="1518844" cy="1040975"/>
          </a:xfrm>
          <a:prstGeom prst="rect">
            <a:avLst/>
          </a:prstGeom>
          <a:solidFill>
            <a:schemeClr val="accent5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37" name="直接连接符 136"/>
          <p:cNvCxnSpPr/>
          <p:nvPr/>
        </p:nvCxnSpPr>
        <p:spPr>
          <a:xfrm>
            <a:off x="-5204" y="2865136"/>
            <a:ext cx="856798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弧形 137"/>
          <p:cNvSpPr/>
          <p:nvPr/>
        </p:nvSpPr>
        <p:spPr>
          <a:xfrm>
            <a:off x="7525280" y="2856670"/>
            <a:ext cx="1783100" cy="1282529"/>
          </a:xfrm>
          <a:prstGeom prst="arc">
            <a:avLst>
              <a:gd name="adj1" fmla="val 16979168"/>
              <a:gd name="adj2" fmla="val 4652123"/>
            </a:avLst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39" name="直接连接符 138"/>
          <p:cNvCxnSpPr/>
          <p:nvPr/>
        </p:nvCxnSpPr>
        <p:spPr>
          <a:xfrm>
            <a:off x="1995179" y="4129574"/>
            <a:ext cx="6567597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弧形 139"/>
          <p:cNvSpPr/>
          <p:nvPr/>
        </p:nvSpPr>
        <p:spPr>
          <a:xfrm flipH="1">
            <a:off x="1246999" y="4120160"/>
            <a:ext cx="1783100" cy="1282529"/>
          </a:xfrm>
          <a:prstGeom prst="arc">
            <a:avLst>
              <a:gd name="adj1" fmla="val 16956611"/>
              <a:gd name="adj2" fmla="val 4655744"/>
            </a:avLst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41" name="直接连接符 140"/>
          <p:cNvCxnSpPr/>
          <p:nvPr/>
        </p:nvCxnSpPr>
        <p:spPr>
          <a:xfrm>
            <a:off x="1995179" y="5392302"/>
            <a:ext cx="10352775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2" name="组合 141"/>
          <p:cNvGrpSpPr/>
          <p:nvPr/>
        </p:nvGrpSpPr>
        <p:grpSpPr>
          <a:xfrm>
            <a:off x="3985908" y="3762117"/>
            <a:ext cx="1320917" cy="733971"/>
            <a:chOff x="7219485" y="4043406"/>
            <a:chExt cx="950095" cy="733971"/>
          </a:xfrm>
        </p:grpSpPr>
        <p:sp>
          <p:nvSpPr>
            <p:cNvPr id="143" name="弧形 142"/>
            <p:cNvSpPr/>
            <p:nvPr/>
          </p:nvSpPr>
          <p:spPr>
            <a:xfrm flipV="1">
              <a:off x="7219485" y="4043406"/>
              <a:ext cx="950095" cy="367557"/>
            </a:xfrm>
            <a:prstGeom prst="arc">
              <a:avLst>
                <a:gd name="adj1" fmla="val 16530933"/>
                <a:gd name="adj2" fmla="val 20781964"/>
              </a:avLst>
            </a:prstGeom>
            <a:ln w="444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4" name="弧形 143"/>
            <p:cNvSpPr/>
            <p:nvPr/>
          </p:nvSpPr>
          <p:spPr>
            <a:xfrm>
              <a:off x="7219485" y="4409820"/>
              <a:ext cx="950095" cy="367557"/>
            </a:xfrm>
            <a:prstGeom prst="arc">
              <a:avLst>
                <a:gd name="adj1" fmla="val 16530933"/>
                <a:gd name="adj2" fmla="val 20781964"/>
              </a:avLst>
            </a:prstGeom>
            <a:ln w="444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45" name="组合 144"/>
          <p:cNvGrpSpPr/>
          <p:nvPr/>
        </p:nvGrpSpPr>
        <p:grpSpPr>
          <a:xfrm>
            <a:off x="1017708" y="2120342"/>
            <a:ext cx="1396537" cy="902011"/>
            <a:chOff x="4300663" y="2398516"/>
            <a:chExt cx="1396537" cy="902011"/>
          </a:xfrm>
        </p:grpSpPr>
        <p:sp>
          <p:nvSpPr>
            <p:cNvPr id="146" name="椭圆 145"/>
            <p:cNvSpPr/>
            <p:nvPr/>
          </p:nvSpPr>
          <p:spPr>
            <a:xfrm>
              <a:off x="4806736" y="2965808"/>
              <a:ext cx="334719" cy="334719"/>
            </a:xfrm>
            <a:prstGeom prst="ellipse">
              <a:avLst/>
            </a:prstGeom>
            <a:solidFill>
              <a:srgbClr val="5B9B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dirty="0"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1</a:t>
              </a:r>
              <a:endParaRPr lang="zh-CN" altLang="en-US" sz="1600" dirty="0"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148" name="矩形: 圆角 147"/>
            <p:cNvSpPr/>
            <p:nvPr/>
          </p:nvSpPr>
          <p:spPr>
            <a:xfrm>
              <a:off x="4300663" y="2398516"/>
              <a:ext cx="1396537" cy="518300"/>
            </a:xfrm>
            <a:prstGeom prst="roundRect">
              <a:avLst/>
            </a:prstGeom>
            <a:solidFill>
              <a:srgbClr val="0070C0"/>
            </a:solidFill>
            <a:ln w="222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/>
            </a:p>
          </p:txBody>
        </p:sp>
        <p:sp>
          <p:nvSpPr>
            <p:cNvPr id="150" name="文本框 149"/>
            <p:cNvSpPr txBox="1"/>
            <p:nvPr/>
          </p:nvSpPr>
          <p:spPr>
            <a:xfrm>
              <a:off x="4589277" y="2453494"/>
              <a:ext cx="843280" cy="2914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baseline="-25000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阿里巴巴普惠体 B" panose="00020600040101010101" pitchFamily="18" charset="-122"/>
                </a:rPr>
                <a:t>簡單描述</a:t>
              </a:r>
              <a:endParaRPr lang="zh-CN" altLang="en-US" sz="2000" baseline="-250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B" panose="00020600040101010101" pitchFamily="18" charset="-122"/>
              </a:endParaRPr>
            </a:p>
          </p:txBody>
        </p:sp>
      </p:grpSp>
      <p:grpSp>
        <p:nvGrpSpPr>
          <p:cNvPr id="151" name="组合 150"/>
          <p:cNvGrpSpPr/>
          <p:nvPr/>
        </p:nvGrpSpPr>
        <p:grpSpPr>
          <a:xfrm>
            <a:off x="3905316" y="2120342"/>
            <a:ext cx="1396537" cy="902011"/>
            <a:chOff x="4300663" y="2398516"/>
            <a:chExt cx="1396537" cy="902011"/>
          </a:xfrm>
        </p:grpSpPr>
        <p:sp>
          <p:nvSpPr>
            <p:cNvPr id="189" name="椭圆 188"/>
            <p:cNvSpPr/>
            <p:nvPr/>
          </p:nvSpPr>
          <p:spPr>
            <a:xfrm>
              <a:off x="4806736" y="2965808"/>
              <a:ext cx="334719" cy="334719"/>
            </a:xfrm>
            <a:prstGeom prst="ellipse">
              <a:avLst/>
            </a:prstGeom>
            <a:solidFill>
              <a:srgbClr val="5B9B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dirty="0"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2</a:t>
              </a:r>
              <a:endParaRPr lang="zh-CN" altLang="en-US" sz="1600" dirty="0"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190" name="矩形: 圆角 189"/>
            <p:cNvSpPr/>
            <p:nvPr/>
          </p:nvSpPr>
          <p:spPr>
            <a:xfrm>
              <a:off x="4300663" y="2398516"/>
              <a:ext cx="1396537" cy="518300"/>
            </a:xfrm>
            <a:prstGeom prst="roundRect">
              <a:avLst/>
            </a:prstGeom>
            <a:solidFill>
              <a:srgbClr val="0070C0"/>
            </a:solidFill>
            <a:ln w="222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/>
            </a:p>
          </p:txBody>
        </p:sp>
        <p:sp>
          <p:nvSpPr>
            <p:cNvPr id="191" name="文本框 190"/>
            <p:cNvSpPr txBox="1"/>
            <p:nvPr/>
          </p:nvSpPr>
          <p:spPr>
            <a:xfrm>
              <a:off x="4589277" y="2453494"/>
              <a:ext cx="843280" cy="2914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baseline="-25000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阿里巴巴普惠体 B" panose="00020600040101010101" pitchFamily="18" charset="-122"/>
                </a:rPr>
                <a:t>簡單描述</a:t>
              </a:r>
              <a:endParaRPr lang="zh-CN" altLang="en-US" sz="2000" baseline="-250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B" panose="00020600040101010101" pitchFamily="18" charset="-122"/>
              </a:endParaRPr>
            </a:p>
          </p:txBody>
        </p:sp>
      </p:grpSp>
      <p:grpSp>
        <p:nvGrpSpPr>
          <p:cNvPr id="192" name="组合 191"/>
          <p:cNvGrpSpPr/>
          <p:nvPr/>
        </p:nvGrpSpPr>
        <p:grpSpPr>
          <a:xfrm>
            <a:off x="6792923" y="2120342"/>
            <a:ext cx="1396537" cy="902011"/>
            <a:chOff x="4300663" y="2398516"/>
            <a:chExt cx="1396537" cy="902011"/>
          </a:xfrm>
        </p:grpSpPr>
        <p:sp>
          <p:nvSpPr>
            <p:cNvPr id="194" name="椭圆 193"/>
            <p:cNvSpPr/>
            <p:nvPr/>
          </p:nvSpPr>
          <p:spPr>
            <a:xfrm>
              <a:off x="4806736" y="2965808"/>
              <a:ext cx="334719" cy="334719"/>
            </a:xfrm>
            <a:prstGeom prst="ellipse">
              <a:avLst/>
            </a:prstGeom>
            <a:solidFill>
              <a:srgbClr val="5B9B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dirty="0"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3</a:t>
              </a:r>
              <a:endParaRPr lang="zh-CN" altLang="en-US" sz="1600" dirty="0"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195" name="矩形: 圆角 194"/>
            <p:cNvSpPr/>
            <p:nvPr/>
          </p:nvSpPr>
          <p:spPr>
            <a:xfrm>
              <a:off x="4300663" y="2398516"/>
              <a:ext cx="1396537" cy="518300"/>
            </a:xfrm>
            <a:prstGeom prst="roundRect">
              <a:avLst/>
            </a:prstGeom>
            <a:solidFill>
              <a:srgbClr val="0070C0"/>
            </a:solidFill>
            <a:ln w="222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/>
            </a:p>
          </p:txBody>
        </p:sp>
        <p:sp>
          <p:nvSpPr>
            <p:cNvPr id="197" name="文本框 196"/>
            <p:cNvSpPr txBox="1"/>
            <p:nvPr/>
          </p:nvSpPr>
          <p:spPr>
            <a:xfrm>
              <a:off x="4589277" y="2453494"/>
              <a:ext cx="843280" cy="2914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baseline="-25000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阿里巴巴普惠体 B" panose="00020600040101010101" pitchFamily="18" charset="-122"/>
                </a:rPr>
                <a:t>簡單描述</a:t>
              </a:r>
              <a:endParaRPr lang="zh-CN" altLang="en-US" sz="2000" baseline="-250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B" panose="00020600040101010101" pitchFamily="18" charset="-122"/>
              </a:endParaRPr>
            </a:p>
          </p:txBody>
        </p:sp>
      </p:grpSp>
      <p:grpSp>
        <p:nvGrpSpPr>
          <p:cNvPr id="198" name="组合 197"/>
          <p:cNvGrpSpPr/>
          <p:nvPr/>
        </p:nvGrpSpPr>
        <p:grpSpPr>
          <a:xfrm>
            <a:off x="2404926" y="3387433"/>
            <a:ext cx="1396537" cy="902011"/>
            <a:chOff x="4300663" y="2398516"/>
            <a:chExt cx="1396537" cy="902011"/>
          </a:xfrm>
        </p:grpSpPr>
        <p:sp>
          <p:nvSpPr>
            <p:cNvPr id="199" name="椭圆 198"/>
            <p:cNvSpPr/>
            <p:nvPr/>
          </p:nvSpPr>
          <p:spPr>
            <a:xfrm>
              <a:off x="4806736" y="2965808"/>
              <a:ext cx="334719" cy="334719"/>
            </a:xfrm>
            <a:prstGeom prst="ellipse">
              <a:avLst/>
            </a:prstGeom>
            <a:solidFill>
              <a:srgbClr val="5B9B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dirty="0"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5</a:t>
              </a:r>
              <a:endParaRPr lang="zh-CN" altLang="en-US" sz="1600" dirty="0"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210" name="矩形: 圆角 209"/>
            <p:cNvSpPr/>
            <p:nvPr/>
          </p:nvSpPr>
          <p:spPr>
            <a:xfrm>
              <a:off x="4300663" y="2398516"/>
              <a:ext cx="1396537" cy="518300"/>
            </a:xfrm>
            <a:prstGeom prst="roundRect">
              <a:avLst/>
            </a:prstGeom>
            <a:solidFill>
              <a:srgbClr val="0070C0"/>
            </a:solidFill>
            <a:ln w="222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/>
            </a:p>
          </p:txBody>
        </p:sp>
        <p:sp>
          <p:nvSpPr>
            <p:cNvPr id="211" name="文本框 210"/>
            <p:cNvSpPr txBox="1"/>
            <p:nvPr/>
          </p:nvSpPr>
          <p:spPr>
            <a:xfrm>
              <a:off x="4589277" y="2453494"/>
              <a:ext cx="843280" cy="2914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baseline="-25000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阿里巴巴普惠体 B" panose="00020600040101010101" pitchFamily="18" charset="-122"/>
                </a:rPr>
                <a:t>簡單描述</a:t>
              </a:r>
              <a:endParaRPr lang="zh-CN" altLang="en-US" sz="2000" baseline="-250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B" panose="00020600040101010101" pitchFamily="18" charset="-122"/>
              </a:endParaRPr>
            </a:p>
          </p:txBody>
        </p:sp>
      </p:grpSp>
      <p:grpSp>
        <p:nvGrpSpPr>
          <p:cNvPr id="212" name="组合 211"/>
          <p:cNvGrpSpPr/>
          <p:nvPr/>
        </p:nvGrpSpPr>
        <p:grpSpPr>
          <a:xfrm>
            <a:off x="5644070" y="3387433"/>
            <a:ext cx="1396537" cy="902011"/>
            <a:chOff x="4300663" y="2398516"/>
            <a:chExt cx="1396537" cy="902011"/>
          </a:xfrm>
        </p:grpSpPr>
        <p:sp>
          <p:nvSpPr>
            <p:cNvPr id="213" name="椭圆 212"/>
            <p:cNvSpPr/>
            <p:nvPr/>
          </p:nvSpPr>
          <p:spPr>
            <a:xfrm>
              <a:off x="4806736" y="2965808"/>
              <a:ext cx="334719" cy="334719"/>
            </a:xfrm>
            <a:prstGeom prst="ellipse">
              <a:avLst/>
            </a:prstGeom>
            <a:solidFill>
              <a:srgbClr val="5B9B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dirty="0"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4</a:t>
              </a:r>
              <a:endParaRPr lang="zh-CN" altLang="en-US" sz="1600" dirty="0"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214" name="矩形: 圆角 213"/>
            <p:cNvSpPr/>
            <p:nvPr/>
          </p:nvSpPr>
          <p:spPr>
            <a:xfrm>
              <a:off x="4300663" y="2398516"/>
              <a:ext cx="1396537" cy="518300"/>
            </a:xfrm>
            <a:prstGeom prst="roundRect">
              <a:avLst/>
            </a:prstGeom>
            <a:solidFill>
              <a:srgbClr val="0070C0"/>
            </a:solidFill>
            <a:ln w="222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/>
            </a:p>
          </p:txBody>
        </p:sp>
        <p:sp>
          <p:nvSpPr>
            <p:cNvPr id="215" name="文本框 214"/>
            <p:cNvSpPr txBox="1"/>
            <p:nvPr/>
          </p:nvSpPr>
          <p:spPr>
            <a:xfrm>
              <a:off x="4589277" y="2453494"/>
              <a:ext cx="843280" cy="2914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baseline="-25000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阿里巴巴普惠体 B" panose="00020600040101010101" pitchFamily="18" charset="-122"/>
                </a:rPr>
                <a:t>簡單描述</a:t>
              </a:r>
              <a:endParaRPr lang="zh-CN" altLang="en-US" sz="2000" baseline="-250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B" panose="00020600040101010101" pitchFamily="18" charset="-122"/>
              </a:endParaRPr>
            </a:p>
          </p:txBody>
        </p:sp>
      </p:grpSp>
      <p:grpSp>
        <p:nvGrpSpPr>
          <p:cNvPr id="216" name="组合 215"/>
          <p:cNvGrpSpPr/>
          <p:nvPr/>
        </p:nvGrpSpPr>
        <p:grpSpPr>
          <a:xfrm>
            <a:off x="4078171" y="4648017"/>
            <a:ext cx="1396537" cy="902011"/>
            <a:chOff x="4300663" y="2398516"/>
            <a:chExt cx="1396537" cy="902011"/>
          </a:xfrm>
        </p:grpSpPr>
        <p:sp>
          <p:nvSpPr>
            <p:cNvPr id="217" name="椭圆 216"/>
            <p:cNvSpPr/>
            <p:nvPr/>
          </p:nvSpPr>
          <p:spPr>
            <a:xfrm>
              <a:off x="4806736" y="2965808"/>
              <a:ext cx="334719" cy="334719"/>
            </a:xfrm>
            <a:prstGeom prst="ellipse">
              <a:avLst/>
            </a:prstGeom>
            <a:solidFill>
              <a:srgbClr val="5B9B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dirty="0"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6</a:t>
              </a:r>
              <a:endParaRPr lang="zh-CN" altLang="en-US" sz="1600" dirty="0"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218" name="矩形: 圆角 217"/>
            <p:cNvSpPr/>
            <p:nvPr/>
          </p:nvSpPr>
          <p:spPr>
            <a:xfrm>
              <a:off x="4300663" y="2398516"/>
              <a:ext cx="1396537" cy="518300"/>
            </a:xfrm>
            <a:prstGeom prst="roundRect">
              <a:avLst/>
            </a:prstGeom>
            <a:solidFill>
              <a:srgbClr val="0070C0"/>
            </a:solidFill>
            <a:ln w="222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/>
            </a:p>
          </p:txBody>
        </p:sp>
        <p:sp>
          <p:nvSpPr>
            <p:cNvPr id="219" name="文本框 218"/>
            <p:cNvSpPr txBox="1"/>
            <p:nvPr/>
          </p:nvSpPr>
          <p:spPr>
            <a:xfrm>
              <a:off x="4589277" y="2453494"/>
              <a:ext cx="843280" cy="2914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baseline="-25000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阿里巴巴普惠体 B" panose="00020600040101010101" pitchFamily="18" charset="-122"/>
                </a:rPr>
                <a:t>簡單描述</a:t>
              </a:r>
              <a:endParaRPr lang="zh-CN" altLang="en-US" sz="2000" baseline="-250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B" panose="00020600040101010101" pitchFamily="18" charset="-122"/>
              </a:endParaRPr>
            </a:p>
          </p:txBody>
        </p:sp>
      </p:grpSp>
      <p:grpSp>
        <p:nvGrpSpPr>
          <p:cNvPr id="220" name="组合 219"/>
          <p:cNvGrpSpPr/>
          <p:nvPr/>
        </p:nvGrpSpPr>
        <p:grpSpPr>
          <a:xfrm>
            <a:off x="6965779" y="4648017"/>
            <a:ext cx="1396537" cy="902011"/>
            <a:chOff x="4300663" y="2398516"/>
            <a:chExt cx="1396537" cy="902011"/>
          </a:xfrm>
        </p:grpSpPr>
        <p:sp>
          <p:nvSpPr>
            <p:cNvPr id="221" name="椭圆 220"/>
            <p:cNvSpPr/>
            <p:nvPr/>
          </p:nvSpPr>
          <p:spPr>
            <a:xfrm>
              <a:off x="4806736" y="2965808"/>
              <a:ext cx="334719" cy="334719"/>
            </a:xfrm>
            <a:prstGeom prst="ellipse">
              <a:avLst/>
            </a:prstGeom>
            <a:solidFill>
              <a:srgbClr val="5B9B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dirty="0"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7</a:t>
              </a:r>
              <a:endParaRPr lang="zh-CN" altLang="en-US" sz="1600" dirty="0"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222" name="矩形: 圆角 221"/>
            <p:cNvSpPr/>
            <p:nvPr/>
          </p:nvSpPr>
          <p:spPr>
            <a:xfrm>
              <a:off x="4300663" y="2398516"/>
              <a:ext cx="1396537" cy="518300"/>
            </a:xfrm>
            <a:prstGeom prst="roundRect">
              <a:avLst/>
            </a:prstGeom>
            <a:solidFill>
              <a:srgbClr val="0070C0"/>
            </a:solidFill>
            <a:ln w="222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/>
            </a:p>
          </p:txBody>
        </p:sp>
        <p:sp>
          <p:nvSpPr>
            <p:cNvPr id="223" name="文本框 222"/>
            <p:cNvSpPr txBox="1"/>
            <p:nvPr/>
          </p:nvSpPr>
          <p:spPr>
            <a:xfrm>
              <a:off x="4589277" y="2453494"/>
              <a:ext cx="843280" cy="2914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baseline="-25000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阿里巴巴普惠体 B" panose="00020600040101010101" pitchFamily="18" charset="-122"/>
                </a:rPr>
                <a:t>簡單描述</a:t>
              </a:r>
              <a:endParaRPr lang="zh-CN" altLang="en-US" sz="2000" baseline="-250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B" panose="00020600040101010101" pitchFamily="18" charset="-122"/>
              </a:endParaRPr>
            </a:p>
          </p:txBody>
        </p:sp>
      </p:grpSp>
      <p:grpSp>
        <p:nvGrpSpPr>
          <p:cNvPr id="224" name="组合 223"/>
          <p:cNvGrpSpPr/>
          <p:nvPr/>
        </p:nvGrpSpPr>
        <p:grpSpPr>
          <a:xfrm>
            <a:off x="9853386" y="4648017"/>
            <a:ext cx="1396537" cy="902011"/>
            <a:chOff x="4300663" y="2398516"/>
            <a:chExt cx="1396537" cy="902011"/>
          </a:xfrm>
        </p:grpSpPr>
        <p:sp>
          <p:nvSpPr>
            <p:cNvPr id="225" name="椭圆 224"/>
            <p:cNvSpPr/>
            <p:nvPr/>
          </p:nvSpPr>
          <p:spPr>
            <a:xfrm>
              <a:off x="4806736" y="2965808"/>
              <a:ext cx="334719" cy="334719"/>
            </a:xfrm>
            <a:prstGeom prst="ellipse">
              <a:avLst/>
            </a:prstGeom>
            <a:solidFill>
              <a:srgbClr val="5B9B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dirty="0"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8</a:t>
              </a:r>
              <a:endParaRPr lang="zh-CN" altLang="en-US" sz="1600" dirty="0"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226" name="矩形: 圆角 225"/>
            <p:cNvSpPr/>
            <p:nvPr/>
          </p:nvSpPr>
          <p:spPr>
            <a:xfrm>
              <a:off x="4300663" y="2398516"/>
              <a:ext cx="1396537" cy="518300"/>
            </a:xfrm>
            <a:prstGeom prst="roundRect">
              <a:avLst/>
            </a:prstGeom>
            <a:solidFill>
              <a:srgbClr val="0070C0"/>
            </a:solidFill>
            <a:ln w="222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/>
            </a:p>
          </p:txBody>
        </p:sp>
        <p:sp>
          <p:nvSpPr>
            <p:cNvPr id="227" name="文本框 226"/>
            <p:cNvSpPr txBox="1"/>
            <p:nvPr/>
          </p:nvSpPr>
          <p:spPr>
            <a:xfrm>
              <a:off x="4589277" y="2453494"/>
              <a:ext cx="843280" cy="2914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baseline="-25000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阿里巴巴普惠体 B" panose="00020600040101010101" pitchFamily="18" charset="-122"/>
                </a:rPr>
                <a:t>簡單描述</a:t>
              </a:r>
              <a:endParaRPr lang="zh-CN" altLang="en-US" sz="2000" baseline="-250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B" panose="00020600040101010101" pitchFamily="18" charset="-122"/>
              </a:endParaRPr>
            </a:p>
          </p:txBody>
        </p:sp>
      </p:grpSp>
      <p:grpSp>
        <p:nvGrpSpPr>
          <p:cNvPr id="134" name="组合 133"/>
          <p:cNvGrpSpPr/>
          <p:nvPr/>
        </p:nvGrpSpPr>
        <p:grpSpPr>
          <a:xfrm>
            <a:off x="1508308" y="707422"/>
            <a:ext cx="6802588" cy="1000266"/>
            <a:chOff x="1508308" y="707422"/>
            <a:chExt cx="6802588" cy="1000266"/>
          </a:xfrm>
        </p:grpSpPr>
        <p:sp>
          <p:nvSpPr>
            <p:cNvPr id="136" name="文本框 135"/>
            <p:cNvSpPr txBox="1"/>
            <p:nvPr/>
          </p:nvSpPr>
          <p:spPr>
            <a:xfrm>
              <a:off x="1704544" y="707422"/>
              <a:ext cx="3509791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阿里巴巴普惠体 R" panose="00020600040101010101" pitchFamily="18" charset="-122"/>
                </a:rPr>
                <a:t>這頁是流程介紹頁</a:t>
              </a:r>
              <a:endParaRPr lang="zh-CN" altLang="en-US" sz="2400" dirty="0">
                <a:solidFill>
                  <a:srgbClr val="22242E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endParaRPr>
            </a:p>
          </p:txBody>
        </p:sp>
        <p:sp>
          <p:nvSpPr>
            <p:cNvPr id="147" name="文本框 146"/>
            <p:cNvSpPr txBox="1"/>
            <p:nvPr/>
          </p:nvSpPr>
          <p:spPr>
            <a:xfrm>
              <a:off x="1720830" y="1062528"/>
              <a:ext cx="6590066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Lorem ipsum dolor sit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amet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consectetuer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adipiscing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elit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Maecenas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porttitor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congue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massa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Fusce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posuere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magna sed pulvinar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ultricies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purus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lectus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malesuada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libero, sit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amet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commodo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magna eros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quis</a:t>
              </a:r>
              <a:endPara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149" name="任意多边形: 形状 148"/>
            <p:cNvSpPr/>
            <p:nvPr/>
          </p:nvSpPr>
          <p:spPr>
            <a:xfrm rot="16200000">
              <a:off x="1482106" y="805595"/>
              <a:ext cx="320858" cy="268454"/>
            </a:xfrm>
            <a:custGeom>
              <a:avLst/>
              <a:gdLst>
                <a:gd name="connsiteX0" fmla="*/ 145108 w 2333303"/>
                <a:gd name="connsiteY0" fmla="*/ 0 h 1486120"/>
                <a:gd name="connsiteX1" fmla="*/ 2188195 w 2333303"/>
                <a:gd name="connsiteY1" fmla="*/ 0 h 1486120"/>
                <a:gd name="connsiteX2" fmla="*/ 2333303 w 2333303"/>
                <a:gd name="connsiteY2" fmla="*/ 145108 h 1486120"/>
                <a:gd name="connsiteX3" fmla="*/ 2333303 w 2333303"/>
                <a:gd name="connsiteY3" fmla="*/ 1486120 h 1486120"/>
                <a:gd name="connsiteX4" fmla="*/ 2188195 w 2333303"/>
                <a:gd name="connsiteY4" fmla="*/ 1341012 h 1486120"/>
                <a:gd name="connsiteX5" fmla="*/ 145108 w 2333303"/>
                <a:gd name="connsiteY5" fmla="*/ 1341012 h 1486120"/>
                <a:gd name="connsiteX6" fmla="*/ 0 w 2333303"/>
                <a:gd name="connsiteY6" fmla="*/ 1486120 h 1486120"/>
                <a:gd name="connsiteX7" fmla="*/ 0 w 2333303"/>
                <a:gd name="connsiteY7" fmla="*/ 145108 h 1486120"/>
                <a:gd name="connsiteX8" fmla="*/ 145108 w 2333303"/>
                <a:gd name="connsiteY8" fmla="*/ 0 h 148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33303" h="1486120">
                  <a:moveTo>
                    <a:pt x="145108" y="0"/>
                  </a:moveTo>
                  <a:lnTo>
                    <a:pt x="2188195" y="0"/>
                  </a:lnTo>
                  <a:cubicBezTo>
                    <a:pt x="2268336" y="0"/>
                    <a:pt x="2333303" y="64967"/>
                    <a:pt x="2333303" y="145108"/>
                  </a:cubicBezTo>
                  <a:lnTo>
                    <a:pt x="2333303" y="1486120"/>
                  </a:lnTo>
                  <a:cubicBezTo>
                    <a:pt x="2333303" y="1405979"/>
                    <a:pt x="2268336" y="1341012"/>
                    <a:pt x="2188195" y="1341012"/>
                  </a:cubicBezTo>
                  <a:lnTo>
                    <a:pt x="145108" y="1341012"/>
                  </a:lnTo>
                  <a:cubicBezTo>
                    <a:pt x="64967" y="1341012"/>
                    <a:pt x="0" y="1405979"/>
                    <a:pt x="0" y="1486120"/>
                  </a:cubicBezTo>
                  <a:lnTo>
                    <a:pt x="0" y="145108"/>
                  </a:lnTo>
                  <a:cubicBezTo>
                    <a:pt x="0" y="64967"/>
                    <a:pt x="64967" y="0"/>
                    <a:pt x="145108" y="0"/>
                  </a:cubicBez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组合 66"/>
          <p:cNvGrpSpPr/>
          <p:nvPr/>
        </p:nvGrpSpPr>
        <p:grpSpPr>
          <a:xfrm>
            <a:off x="-4562981" y="-1025975"/>
            <a:ext cx="20069676" cy="8821049"/>
            <a:chOff x="-24687861" y="-24190093"/>
            <a:chExt cx="35161979" cy="15454436"/>
          </a:xfrm>
        </p:grpSpPr>
        <p:grpSp>
          <p:nvGrpSpPr>
            <p:cNvPr id="68" name="组合 67"/>
            <p:cNvGrpSpPr/>
            <p:nvPr/>
          </p:nvGrpSpPr>
          <p:grpSpPr>
            <a:xfrm>
              <a:off x="-23643772" y="-24035657"/>
              <a:ext cx="32134611" cy="15300000"/>
              <a:chOff x="-23643772" y="-24035657"/>
              <a:chExt cx="32134611" cy="15300000"/>
            </a:xfrm>
          </p:grpSpPr>
          <p:cxnSp>
            <p:nvCxnSpPr>
              <p:cNvPr id="106" name="直接连接符 105"/>
              <p:cNvCxnSpPr/>
              <p:nvPr/>
            </p:nvCxnSpPr>
            <p:spPr>
              <a:xfrm>
                <a:off x="-1031966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直接连接符 88"/>
              <p:cNvCxnSpPr/>
              <p:nvPr/>
            </p:nvCxnSpPr>
            <p:spPr>
              <a:xfrm>
                <a:off x="-2364377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直接连接符 89"/>
              <p:cNvCxnSpPr/>
              <p:nvPr/>
            </p:nvCxnSpPr>
            <p:spPr>
              <a:xfrm>
                <a:off x="-2286000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直接连接符 90"/>
              <p:cNvCxnSpPr/>
              <p:nvPr/>
            </p:nvCxnSpPr>
            <p:spPr>
              <a:xfrm>
                <a:off x="-2207623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直接连接符 91"/>
              <p:cNvCxnSpPr/>
              <p:nvPr/>
            </p:nvCxnSpPr>
            <p:spPr>
              <a:xfrm>
                <a:off x="-2129245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直接连接符 92"/>
              <p:cNvCxnSpPr/>
              <p:nvPr/>
            </p:nvCxnSpPr>
            <p:spPr>
              <a:xfrm>
                <a:off x="-2050868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直接连接符 93"/>
              <p:cNvCxnSpPr/>
              <p:nvPr/>
            </p:nvCxnSpPr>
            <p:spPr>
              <a:xfrm>
                <a:off x="-1972491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直接连接符 94"/>
              <p:cNvCxnSpPr/>
              <p:nvPr/>
            </p:nvCxnSpPr>
            <p:spPr>
              <a:xfrm>
                <a:off x="-1894114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直接连接符 95"/>
              <p:cNvCxnSpPr/>
              <p:nvPr/>
            </p:nvCxnSpPr>
            <p:spPr>
              <a:xfrm>
                <a:off x="-1815737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直接连接符 96"/>
              <p:cNvCxnSpPr/>
              <p:nvPr/>
            </p:nvCxnSpPr>
            <p:spPr>
              <a:xfrm>
                <a:off x="-1737360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直接连接符 97"/>
              <p:cNvCxnSpPr/>
              <p:nvPr/>
            </p:nvCxnSpPr>
            <p:spPr>
              <a:xfrm>
                <a:off x="-1658983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直接连接符 98"/>
              <p:cNvCxnSpPr/>
              <p:nvPr/>
            </p:nvCxnSpPr>
            <p:spPr>
              <a:xfrm>
                <a:off x="-1580606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直接连接符 99"/>
              <p:cNvCxnSpPr/>
              <p:nvPr/>
            </p:nvCxnSpPr>
            <p:spPr>
              <a:xfrm>
                <a:off x="-1502229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直接连接符 100"/>
              <p:cNvCxnSpPr/>
              <p:nvPr/>
            </p:nvCxnSpPr>
            <p:spPr>
              <a:xfrm>
                <a:off x="-1423852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直接连接符 101"/>
              <p:cNvCxnSpPr/>
              <p:nvPr/>
            </p:nvCxnSpPr>
            <p:spPr>
              <a:xfrm>
                <a:off x="-1345474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直接连接符 102"/>
              <p:cNvCxnSpPr/>
              <p:nvPr/>
            </p:nvCxnSpPr>
            <p:spPr>
              <a:xfrm>
                <a:off x="-1267097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直接连接符 103"/>
              <p:cNvCxnSpPr/>
              <p:nvPr/>
            </p:nvCxnSpPr>
            <p:spPr>
              <a:xfrm>
                <a:off x="-1188720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直接连接符 104"/>
              <p:cNvCxnSpPr/>
              <p:nvPr/>
            </p:nvCxnSpPr>
            <p:spPr>
              <a:xfrm>
                <a:off x="-1110343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直接连接符 106"/>
              <p:cNvCxnSpPr/>
              <p:nvPr/>
            </p:nvCxnSpPr>
            <p:spPr>
              <a:xfrm>
                <a:off x="-953589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直接连接符 107"/>
              <p:cNvCxnSpPr/>
              <p:nvPr/>
            </p:nvCxnSpPr>
            <p:spPr>
              <a:xfrm>
                <a:off x="-875212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直接连接符 108"/>
              <p:cNvCxnSpPr/>
              <p:nvPr/>
            </p:nvCxnSpPr>
            <p:spPr>
              <a:xfrm>
                <a:off x="-796835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直接连接符 109"/>
              <p:cNvCxnSpPr/>
              <p:nvPr/>
            </p:nvCxnSpPr>
            <p:spPr>
              <a:xfrm>
                <a:off x="-718458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直接连接符 110"/>
              <p:cNvCxnSpPr/>
              <p:nvPr/>
            </p:nvCxnSpPr>
            <p:spPr>
              <a:xfrm>
                <a:off x="-640081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直接连接符 111"/>
              <p:cNvCxnSpPr/>
              <p:nvPr/>
            </p:nvCxnSpPr>
            <p:spPr>
              <a:xfrm>
                <a:off x="-561703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直接连接符 112"/>
              <p:cNvCxnSpPr/>
              <p:nvPr/>
            </p:nvCxnSpPr>
            <p:spPr>
              <a:xfrm>
                <a:off x="-483326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直接连接符 113"/>
              <p:cNvCxnSpPr/>
              <p:nvPr/>
            </p:nvCxnSpPr>
            <p:spPr>
              <a:xfrm>
                <a:off x="-404949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直接连接符 114"/>
              <p:cNvCxnSpPr/>
              <p:nvPr/>
            </p:nvCxnSpPr>
            <p:spPr>
              <a:xfrm>
                <a:off x="-326572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直接连接符 115"/>
              <p:cNvCxnSpPr/>
              <p:nvPr/>
            </p:nvCxnSpPr>
            <p:spPr>
              <a:xfrm>
                <a:off x="-248195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直接连接符 116"/>
              <p:cNvCxnSpPr/>
              <p:nvPr/>
            </p:nvCxnSpPr>
            <p:spPr>
              <a:xfrm>
                <a:off x="-169818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直接连接符 117"/>
              <p:cNvCxnSpPr/>
              <p:nvPr/>
            </p:nvCxnSpPr>
            <p:spPr>
              <a:xfrm>
                <a:off x="-91441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直接连接符 118"/>
              <p:cNvCxnSpPr/>
              <p:nvPr/>
            </p:nvCxnSpPr>
            <p:spPr>
              <a:xfrm>
                <a:off x="-13064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直接连接符 119"/>
              <p:cNvCxnSpPr/>
              <p:nvPr/>
            </p:nvCxnSpPr>
            <p:spPr>
              <a:xfrm>
                <a:off x="65312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直接连接符 120"/>
              <p:cNvCxnSpPr/>
              <p:nvPr/>
            </p:nvCxnSpPr>
            <p:spPr>
              <a:xfrm>
                <a:off x="143690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直接连接符 121"/>
              <p:cNvCxnSpPr/>
              <p:nvPr/>
            </p:nvCxnSpPr>
            <p:spPr>
              <a:xfrm>
                <a:off x="222067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直接连接符 122"/>
              <p:cNvCxnSpPr/>
              <p:nvPr/>
            </p:nvCxnSpPr>
            <p:spPr>
              <a:xfrm>
                <a:off x="300444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直接连接符 123"/>
              <p:cNvCxnSpPr/>
              <p:nvPr/>
            </p:nvCxnSpPr>
            <p:spPr>
              <a:xfrm>
                <a:off x="378821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直接连接符 124"/>
              <p:cNvCxnSpPr/>
              <p:nvPr/>
            </p:nvCxnSpPr>
            <p:spPr>
              <a:xfrm>
                <a:off x="457198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直接连接符 125"/>
              <p:cNvCxnSpPr/>
              <p:nvPr/>
            </p:nvCxnSpPr>
            <p:spPr>
              <a:xfrm>
                <a:off x="535575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直接连接符 126"/>
              <p:cNvCxnSpPr/>
              <p:nvPr/>
            </p:nvCxnSpPr>
            <p:spPr>
              <a:xfrm>
                <a:off x="613952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直接连接符 127"/>
              <p:cNvCxnSpPr/>
              <p:nvPr/>
            </p:nvCxnSpPr>
            <p:spPr>
              <a:xfrm>
                <a:off x="692329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直接连接符 128"/>
              <p:cNvCxnSpPr/>
              <p:nvPr/>
            </p:nvCxnSpPr>
            <p:spPr>
              <a:xfrm>
                <a:off x="770706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直接连接符 129"/>
              <p:cNvCxnSpPr/>
              <p:nvPr/>
            </p:nvCxnSpPr>
            <p:spPr>
              <a:xfrm>
                <a:off x="849083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9" name="直接连接符 68"/>
            <p:cNvCxnSpPr/>
            <p:nvPr/>
          </p:nvCxnSpPr>
          <p:spPr>
            <a:xfrm rot="16200000">
              <a:off x="-7106871" y="-26879434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接连接符 69"/>
            <p:cNvCxnSpPr/>
            <p:nvPr/>
          </p:nvCxnSpPr>
          <p:spPr>
            <a:xfrm rot="16200000">
              <a:off x="-7106871" y="-27663205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直接连接符 70"/>
            <p:cNvCxnSpPr/>
            <p:nvPr/>
          </p:nvCxnSpPr>
          <p:spPr>
            <a:xfrm rot="16200000">
              <a:off x="-7106871" y="-28446976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直接连接符 71"/>
            <p:cNvCxnSpPr/>
            <p:nvPr/>
          </p:nvCxnSpPr>
          <p:spPr>
            <a:xfrm rot="16200000">
              <a:off x="-7106871" y="-29230747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接连接符 72"/>
            <p:cNvCxnSpPr/>
            <p:nvPr/>
          </p:nvCxnSpPr>
          <p:spPr>
            <a:xfrm rot="16200000">
              <a:off x="-7106871" y="-30014518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接连接符 73"/>
            <p:cNvCxnSpPr/>
            <p:nvPr/>
          </p:nvCxnSpPr>
          <p:spPr>
            <a:xfrm rot="16200000">
              <a:off x="-7106871" y="-30798289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接连接符 74"/>
            <p:cNvCxnSpPr/>
            <p:nvPr/>
          </p:nvCxnSpPr>
          <p:spPr>
            <a:xfrm rot="16200000">
              <a:off x="-7106871" y="-31582060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直接连接符 75"/>
            <p:cNvCxnSpPr/>
            <p:nvPr/>
          </p:nvCxnSpPr>
          <p:spPr>
            <a:xfrm rot="16200000">
              <a:off x="-7106871" y="-32365831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直接连接符 76"/>
            <p:cNvCxnSpPr/>
            <p:nvPr/>
          </p:nvCxnSpPr>
          <p:spPr>
            <a:xfrm rot="16200000">
              <a:off x="-7106871" y="-33149602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直接连接符 77"/>
            <p:cNvCxnSpPr/>
            <p:nvPr/>
          </p:nvCxnSpPr>
          <p:spPr>
            <a:xfrm rot="16200000">
              <a:off x="-7106871" y="-33933373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直接连接符 78"/>
            <p:cNvCxnSpPr/>
            <p:nvPr/>
          </p:nvCxnSpPr>
          <p:spPr>
            <a:xfrm rot="16200000">
              <a:off x="-7106871" y="-34717144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接连接符 79"/>
            <p:cNvCxnSpPr/>
            <p:nvPr/>
          </p:nvCxnSpPr>
          <p:spPr>
            <a:xfrm rot="16200000">
              <a:off x="-7106871" y="-35500915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接连接符 80"/>
            <p:cNvCxnSpPr/>
            <p:nvPr/>
          </p:nvCxnSpPr>
          <p:spPr>
            <a:xfrm rot="16200000">
              <a:off x="-7106871" y="-36284686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接连接符 81"/>
            <p:cNvCxnSpPr/>
            <p:nvPr/>
          </p:nvCxnSpPr>
          <p:spPr>
            <a:xfrm rot="16200000">
              <a:off x="-7106871" y="-37068457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直接连接符 82"/>
            <p:cNvCxnSpPr/>
            <p:nvPr/>
          </p:nvCxnSpPr>
          <p:spPr>
            <a:xfrm rot="16200000">
              <a:off x="-7106871" y="-37852228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直接连接符 83"/>
            <p:cNvCxnSpPr/>
            <p:nvPr/>
          </p:nvCxnSpPr>
          <p:spPr>
            <a:xfrm rot="16200000">
              <a:off x="-7106871" y="-38635999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直接连接符 84"/>
            <p:cNvCxnSpPr/>
            <p:nvPr/>
          </p:nvCxnSpPr>
          <p:spPr>
            <a:xfrm rot="16200000">
              <a:off x="-7106871" y="-39419770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直接连接符 85"/>
            <p:cNvCxnSpPr/>
            <p:nvPr/>
          </p:nvCxnSpPr>
          <p:spPr>
            <a:xfrm rot="16200000">
              <a:off x="-7106871" y="-40203541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直接连接符 86"/>
            <p:cNvCxnSpPr/>
            <p:nvPr/>
          </p:nvCxnSpPr>
          <p:spPr>
            <a:xfrm rot="16200000">
              <a:off x="-7106871" y="-40987312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直接连接符 87"/>
            <p:cNvCxnSpPr/>
            <p:nvPr/>
          </p:nvCxnSpPr>
          <p:spPr>
            <a:xfrm rot="16200000">
              <a:off x="-7106871" y="-41771083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组合 7"/>
          <p:cNvGrpSpPr/>
          <p:nvPr/>
        </p:nvGrpSpPr>
        <p:grpSpPr>
          <a:xfrm>
            <a:off x="-520700" y="6511544"/>
            <a:ext cx="12753733" cy="368300"/>
            <a:chOff x="183167" y="6327806"/>
            <a:chExt cx="11765006" cy="495257"/>
          </a:xfrm>
        </p:grpSpPr>
        <p:sp>
          <p:nvSpPr>
            <p:cNvPr id="184" name="文本框 183"/>
            <p:cNvSpPr txBox="1"/>
            <p:nvPr/>
          </p:nvSpPr>
          <p:spPr>
            <a:xfrm>
              <a:off x="244117" y="6327806"/>
              <a:ext cx="11703772" cy="4952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Lorem ipsum dolor sit amet, consectetuer adipiscing elit. Maecenas porttitor congue massa. Fusce posuere, magna sed pulvinar ultricies, purus lectus malesuada libero, sit amet commodo magna eros quis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urna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 Nunc viverra imperdiet enim. Fusce est. Vivamus a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tellus.Pellentesque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habitant morbi tristique senectus et netus et malesuada fames ac turpis egestas. Proin pharetra nonummy pede. Mauris et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orci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Lorem ipsum dolor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sitLorem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ipsum dolor sit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amet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consectetuer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adipiscing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elit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Maecenas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porttitor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congue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massa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Fusce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posuere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magna sed pulvinar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ultricies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purus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lectus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malesuada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libero, sit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amet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commodo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magna eros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quis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urna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 Nunc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viverra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imperdiet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enim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Fusce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est.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Vivamus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a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tellus.Pellentesque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habitant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morbi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tristique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senectus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et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netus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et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malesuada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fames ac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turpis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egestas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Proin pharetra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nonummy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pede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Mauris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et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orci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Lorem ipsum dolor sit  </a:t>
              </a:r>
              <a:endParaRPr lang="en-US" altLang="zh-CN" sz="600" dirty="0">
                <a:solidFill>
                  <a:srgbClr val="22242E">
                    <a:alpha val="2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152" name="矩形: 圆角 151"/>
            <p:cNvSpPr/>
            <p:nvPr/>
          </p:nvSpPr>
          <p:spPr>
            <a:xfrm>
              <a:off x="183167" y="6388976"/>
              <a:ext cx="11765006" cy="272565"/>
            </a:xfrm>
            <a:prstGeom prst="roundRect">
              <a:avLst>
                <a:gd name="adj" fmla="val 26425"/>
              </a:avLst>
            </a:prstGeom>
            <a:noFill/>
            <a:ln>
              <a:solidFill>
                <a:schemeClr val="accent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69" name="组合 168"/>
          <p:cNvGrpSpPr/>
          <p:nvPr/>
        </p:nvGrpSpPr>
        <p:grpSpPr>
          <a:xfrm rot="547639">
            <a:off x="-1086274" y="-886192"/>
            <a:ext cx="1785710" cy="1207454"/>
            <a:chOff x="154565" y="163471"/>
            <a:chExt cx="1678867" cy="393902"/>
          </a:xfrm>
        </p:grpSpPr>
        <p:sp>
          <p:nvSpPr>
            <p:cNvPr id="170" name="矩形: 圆角 169"/>
            <p:cNvSpPr/>
            <p:nvPr/>
          </p:nvSpPr>
          <p:spPr>
            <a:xfrm>
              <a:off x="201090" y="209996"/>
              <a:ext cx="1632342" cy="347377"/>
            </a:xfrm>
            <a:prstGeom prst="roundRect">
              <a:avLst/>
            </a:prstGeom>
            <a:solidFill>
              <a:schemeClr val="accent5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1" name="矩形: 圆角 170"/>
            <p:cNvSpPr/>
            <p:nvPr/>
          </p:nvSpPr>
          <p:spPr>
            <a:xfrm>
              <a:off x="154565" y="163471"/>
              <a:ext cx="1632342" cy="347377"/>
            </a:xfrm>
            <a:prstGeom prst="roundRect">
              <a:avLst/>
            </a:prstGeom>
            <a:solidFill>
              <a:schemeClr val="accent1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172" name="组合 171"/>
          <p:cNvGrpSpPr/>
          <p:nvPr/>
        </p:nvGrpSpPr>
        <p:grpSpPr>
          <a:xfrm flipH="1">
            <a:off x="10774437" y="234283"/>
            <a:ext cx="1134892" cy="100944"/>
            <a:chOff x="936854" y="3886644"/>
            <a:chExt cx="1134892" cy="100944"/>
          </a:xfrm>
        </p:grpSpPr>
        <p:sp>
          <p:nvSpPr>
            <p:cNvPr id="173" name="椭圆 172"/>
            <p:cNvSpPr/>
            <p:nvPr/>
          </p:nvSpPr>
          <p:spPr>
            <a:xfrm rot="10800000">
              <a:off x="1970804" y="3886644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4" name="椭圆 173"/>
            <p:cNvSpPr/>
            <p:nvPr/>
          </p:nvSpPr>
          <p:spPr>
            <a:xfrm rot="10800000">
              <a:off x="1823097" y="3886644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14286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5" name="椭圆 174"/>
            <p:cNvSpPr/>
            <p:nvPr/>
          </p:nvSpPr>
          <p:spPr>
            <a:xfrm rot="10800000">
              <a:off x="1675390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28571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6" name="椭圆 175"/>
            <p:cNvSpPr/>
            <p:nvPr/>
          </p:nvSpPr>
          <p:spPr>
            <a:xfrm rot="10800000">
              <a:off x="1527683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42857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7" name="椭圆 176"/>
            <p:cNvSpPr/>
            <p:nvPr/>
          </p:nvSpPr>
          <p:spPr>
            <a:xfrm rot="10800000">
              <a:off x="1379975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57143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8" name="椭圆 177"/>
            <p:cNvSpPr/>
            <p:nvPr/>
          </p:nvSpPr>
          <p:spPr>
            <a:xfrm rot="10800000">
              <a:off x="1232268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71429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9" name="椭圆 178"/>
            <p:cNvSpPr/>
            <p:nvPr/>
          </p:nvSpPr>
          <p:spPr>
            <a:xfrm rot="10800000">
              <a:off x="1084561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85714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80" name="椭圆 179"/>
            <p:cNvSpPr/>
            <p:nvPr/>
          </p:nvSpPr>
          <p:spPr>
            <a:xfrm rot="10800000">
              <a:off x="936854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10280845" y="-1199465"/>
            <a:ext cx="544063" cy="100943"/>
            <a:chOff x="2388759" y="-935061"/>
            <a:chExt cx="544063" cy="100943"/>
          </a:xfrm>
        </p:grpSpPr>
        <p:sp>
          <p:nvSpPr>
            <p:cNvPr id="228" name="椭圆 227"/>
            <p:cNvSpPr/>
            <p:nvPr/>
          </p:nvSpPr>
          <p:spPr>
            <a:xfrm rot="10800000">
              <a:off x="2831880" y="-935061"/>
              <a:ext cx="100942" cy="100943"/>
            </a:xfrm>
            <a:prstGeom prst="ellipse">
              <a:avLst/>
            </a:prstGeom>
            <a:solidFill>
              <a:schemeClr val="bg2">
                <a:lumMod val="75000"/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229" name="椭圆 228"/>
            <p:cNvSpPr/>
            <p:nvPr/>
          </p:nvSpPr>
          <p:spPr>
            <a:xfrm rot="10800000">
              <a:off x="2684173" y="-935061"/>
              <a:ext cx="100942" cy="100943"/>
            </a:xfrm>
            <a:prstGeom prst="ellipse">
              <a:avLst/>
            </a:prstGeom>
            <a:solidFill>
              <a:schemeClr val="bg2">
                <a:lumMod val="75000"/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230" name="椭圆 229"/>
            <p:cNvSpPr/>
            <p:nvPr/>
          </p:nvSpPr>
          <p:spPr>
            <a:xfrm rot="10800000">
              <a:off x="2536466" y="-935061"/>
              <a:ext cx="100942" cy="100943"/>
            </a:xfrm>
            <a:prstGeom prst="ellipse">
              <a:avLst/>
            </a:prstGeom>
            <a:solidFill>
              <a:schemeClr val="bg2">
                <a:lumMod val="75000"/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231" name="椭圆 230"/>
            <p:cNvSpPr/>
            <p:nvPr/>
          </p:nvSpPr>
          <p:spPr>
            <a:xfrm rot="10800000">
              <a:off x="2388759" y="-935061"/>
              <a:ext cx="100942" cy="100943"/>
            </a:xfrm>
            <a:prstGeom prst="ellipse">
              <a:avLst/>
            </a:prstGeom>
            <a:solidFill>
              <a:schemeClr val="accent5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131" name="矩形: 圆角 130"/>
          <p:cNvSpPr/>
          <p:nvPr/>
        </p:nvSpPr>
        <p:spPr>
          <a:xfrm>
            <a:off x="-3925175" y="7059311"/>
            <a:ext cx="1556302" cy="1086654"/>
          </a:xfrm>
          <a:prstGeom prst="roundRect">
            <a:avLst/>
          </a:prstGeom>
          <a:solidFill>
            <a:schemeClr val="accent5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2" name="矩形: 圆角 131"/>
          <p:cNvSpPr/>
          <p:nvPr/>
        </p:nvSpPr>
        <p:spPr>
          <a:xfrm>
            <a:off x="-6165178" y="7011634"/>
            <a:ext cx="1556302" cy="1086654"/>
          </a:xfrm>
          <a:prstGeom prst="roundRect">
            <a:avLst/>
          </a:prstGeom>
          <a:solidFill>
            <a:schemeClr val="accent1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3" name="矩形 132"/>
          <p:cNvSpPr/>
          <p:nvPr/>
        </p:nvSpPr>
        <p:spPr>
          <a:xfrm>
            <a:off x="-1857718" y="7133717"/>
            <a:ext cx="1518844" cy="1040975"/>
          </a:xfrm>
          <a:prstGeom prst="rect">
            <a:avLst/>
          </a:prstGeom>
          <a:solidFill>
            <a:schemeClr val="accent5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37" name="直接连接符 136"/>
          <p:cNvCxnSpPr/>
          <p:nvPr/>
        </p:nvCxnSpPr>
        <p:spPr>
          <a:xfrm>
            <a:off x="-5204" y="2865136"/>
            <a:ext cx="12237929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5" name="组合 144"/>
          <p:cNvGrpSpPr/>
          <p:nvPr/>
        </p:nvGrpSpPr>
        <p:grpSpPr>
          <a:xfrm>
            <a:off x="1017708" y="2120342"/>
            <a:ext cx="1396537" cy="902011"/>
            <a:chOff x="4300663" y="2398516"/>
            <a:chExt cx="1396537" cy="902011"/>
          </a:xfrm>
        </p:grpSpPr>
        <p:sp>
          <p:nvSpPr>
            <p:cNvPr id="146" name="椭圆 145"/>
            <p:cNvSpPr/>
            <p:nvPr/>
          </p:nvSpPr>
          <p:spPr>
            <a:xfrm>
              <a:off x="4806736" y="2965808"/>
              <a:ext cx="334719" cy="334719"/>
            </a:xfrm>
            <a:prstGeom prst="ellipse">
              <a:avLst/>
            </a:prstGeom>
            <a:solidFill>
              <a:srgbClr val="5B9B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dirty="0">
                  <a:latin typeface="思源黑体 CN Bold" panose="020B0800000000000000" charset="-122"/>
                  <a:ea typeface="思源黑体 CN Heavy" panose="020B0A00000000000000" charset="-122"/>
                  <a:cs typeface="阿里巴巴普惠体 B" panose="00020600040101010101" pitchFamily="18" charset="-122"/>
                </a:rPr>
                <a:t>1</a:t>
              </a:r>
              <a:endParaRPr lang="en-US" altLang="zh-CN" sz="1600" dirty="0">
                <a:latin typeface="思源黑体 CN Bold" panose="020B0800000000000000" charset="-122"/>
                <a:ea typeface="思源黑体 CN Heavy" panose="020B0A00000000000000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148" name="矩形: 圆角 147"/>
            <p:cNvSpPr/>
            <p:nvPr/>
          </p:nvSpPr>
          <p:spPr>
            <a:xfrm>
              <a:off x="4300663" y="2398516"/>
              <a:ext cx="1396537" cy="518300"/>
            </a:xfrm>
            <a:prstGeom prst="roundRect">
              <a:avLst/>
            </a:prstGeom>
            <a:solidFill>
              <a:srgbClr val="0070C0"/>
            </a:solidFill>
            <a:ln w="222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/>
            </a:p>
          </p:txBody>
        </p:sp>
        <p:sp>
          <p:nvSpPr>
            <p:cNvPr id="150" name="文本框 149"/>
            <p:cNvSpPr txBox="1"/>
            <p:nvPr/>
          </p:nvSpPr>
          <p:spPr>
            <a:xfrm>
              <a:off x="4589277" y="2453494"/>
              <a:ext cx="843280" cy="2914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baseline="-25000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阿里巴巴普惠体 B" panose="00020600040101010101" pitchFamily="18" charset="-122"/>
                </a:rPr>
                <a:t>簡單描述</a:t>
              </a:r>
              <a:endParaRPr lang="zh-CN" altLang="en-US" sz="2000" baseline="-250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B" panose="00020600040101010101" pitchFamily="18" charset="-122"/>
              </a:endParaRPr>
            </a:p>
          </p:txBody>
        </p:sp>
      </p:grpSp>
      <p:grpSp>
        <p:nvGrpSpPr>
          <p:cNvPr id="149" name="组合 148"/>
          <p:cNvGrpSpPr/>
          <p:nvPr/>
        </p:nvGrpSpPr>
        <p:grpSpPr>
          <a:xfrm>
            <a:off x="1508308" y="707422"/>
            <a:ext cx="6802588" cy="1000266"/>
            <a:chOff x="1508308" y="707422"/>
            <a:chExt cx="6802588" cy="1000266"/>
          </a:xfrm>
        </p:grpSpPr>
        <p:sp>
          <p:nvSpPr>
            <p:cNvPr id="151" name="文本框 150"/>
            <p:cNvSpPr txBox="1"/>
            <p:nvPr/>
          </p:nvSpPr>
          <p:spPr>
            <a:xfrm>
              <a:off x="1704544" y="707422"/>
              <a:ext cx="3509791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阿里巴巴普惠体 R" panose="00020600040101010101" pitchFamily="18" charset="-122"/>
                </a:rPr>
                <a:t>這頁是具體流程介紹頁</a:t>
              </a:r>
              <a:endParaRPr lang="zh-CN" altLang="en-US" sz="2400" dirty="0">
                <a:solidFill>
                  <a:srgbClr val="22242E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endParaRPr>
            </a:p>
          </p:txBody>
        </p:sp>
        <p:sp>
          <p:nvSpPr>
            <p:cNvPr id="153" name="文本框 152"/>
            <p:cNvSpPr txBox="1"/>
            <p:nvPr/>
          </p:nvSpPr>
          <p:spPr>
            <a:xfrm>
              <a:off x="1720830" y="1062528"/>
              <a:ext cx="6590066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Lorem ipsum dolor sit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amet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consectetuer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adipiscing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elit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Maecenas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porttitor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congue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massa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Fusce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posuere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magna sed pulvinar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ultricies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purus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lectus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malesuada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libero, sit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amet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commodo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magna eros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quis</a:t>
              </a:r>
              <a:endPara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154" name="任意多边形: 形状 153"/>
            <p:cNvSpPr/>
            <p:nvPr/>
          </p:nvSpPr>
          <p:spPr>
            <a:xfrm rot="16200000">
              <a:off x="1482106" y="805595"/>
              <a:ext cx="320858" cy="268454"/>
            </a:xfrm>
            <a:custGeom>
              <a:avLst/>
              <a:gdLst>
                <a:gd name="connsiteX0" fmla="*/ 145108 w 2333303"/>
                <a:gd name="connsiteY0" fmla="*/ 0 h 1486120"/>
                <a:gd name="connsiteX1" fmla="*/ 2188195 w 2333303"/>
                <a:gd name="connsiteY1" fmla="*/ 0 h 1486120"/>
                <a:gd name="connsiteX2" fmla="*/ 2333303 w 2333303"/>
                <a:gd name="connsiteY2" fmla="*/ 145108 h 1486120"/>
                <a:gd name="connsiteX3" fmla="*/ 2333303 w 2333303"/>
                <a:gd name="connsiteY3" fmla="*/ 1486120 h 1486120"/>
                <a:gd name="connsiteX4" fmla="*/ 2188195 w 2333303"/>
                <a:gd name="connsiteY4" fmla="*/ 1341012 h 1486120"/>
                <a:gd name="connsiteX5" fmla="*/ 145108 w 2333303"/>
                <a:gd name="connsiteY5" fmla="*/ 1341012 h 1486120"/>
                <a:gd name="connsiteX6" fmla="*/ 0 w 2333303"/>
                <a:gd name="connsiteY6" fmla="*/ 1486120 h 1486120"/>
                <a:gd name="connsiteX7" fmla="*/ 0 w 2333303"/>
                <a:gd name="connsiteY7" fmla="*/ 145108 h 1486120"/>
                <a:gd name="connsiteX8" fmla="*/ 145108 w 2333303"/>
                <a:gd name="connsiteY8" fmla="*/ 0 h 148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33303" h="1486120">
                  <a:moveTo>
                    <a:pt x="145108" y="0"/>
                  </a:moveTo>
                  <a:lnTo>
                    <a:pt x="2188195" y="0"/>
                  </a:lnTo>
                  <a:cubicBezTo>
                    <a:pt x="2268336" y="0"/>
                    <a:pt x="2333303" y="64967"/>
                    <a:pt x="2333303" y="145108"/>
                  </a:cubicBezTo>
                  <a:lnTo>
                    <a:pt x="2333303" y="1486120"/>
                  </a:lnTo>
                  <a:cubicBezTo>
                    <a:pt x="2333303" y="1405979"/>
                    <a:pt x="2268336" y="1341012"/>
                    <a:pt x="2188195" y="1341012"/>
                  </a:cubicBezTo>
                  <a:lnTo>
                    <a:pt x="145108" y="1341012"/>
                  </a:lnTo>
                  <a:cubicBezTo>
                    <a:pt x="64967" y="1341012"/>
                    <a:pt x="0" y="1405979"/>
                    <a:pt x="0" y="1486120"/>
                  </a:cubicBezTo>
                  <a:lnTo>
                    <a:pt x="0" y="145108"/>
                  </a:lnTo>
                  <a:cubicBezTo>
                    <a:pt x="0" y="64967"/>
                    <a:pt x="64967" y="0"/>
                    <a:pt x="145108" y="0"/>
                  </a:cubicBez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155" name="组合 154"/>
          <p:cNvGrpSpPr/>
          <p:nvPr/>
        </p:nvGrpSpPr>
        <p:grpSpPr>
          <a:xfrm>
            <a:off x="2169413" y="3183008"/>
            <a:ext cx="2547894" cy="2520000"/>
            <a:chOff x="3220558" y="1065015"/>
            <a:chExt cx="2547894" cy="2520000"/>
          </a:xfrm>
        </p:grpSpPr>
        <p:grpSp>
          <p:nvGrpSpPr>
            <p:cNvPr id="156" name="组合 155"/>
            <p:cNvGrpSpPr/>
            <p:nvPr/>
          </p:nvGrpSpPr>
          <p:grpSpPr>
            <a:xfrm>
              <a:off x="3220558" y="1065015"/>
              <a:ext cx="2547894" cy="2520000"/>
              <a:chOff x="3220558" y="1143074"/>
              <a:chExt cx="2547894" cy="2520000"/>
            </a:xfrm>
          </p:grpSpPr>
          <p:grpSp>
            <p:nvGrpSpPr>
              <p:cNvPr id="158" name="组合 157"/>
              <p:cNvGrpSpPr/>
              <p:nvPr/>
            </p:nvGrpSpPr>
            <p:grpSpPr>
              <a:xfrm>
                <a:off x="3220558" y="1143074"/>
                <a:ext cx="2520000" cy="2520000"/>
                <a:chOff x="3251019" y="3607441"/>
                <a:chExt cx="2520000" cy="2520000"/>
              </a:xfrm>
            </p:grpSpPr>
            <p:sp>
              <p:nvSpPr>
                <p:cNvPr id="182" name="矩形: 圆角 181"/>
                <p:cNvSpPr/>
                <p:nvPr/>
              </p:nvSpPr>
              <p:spPr>
                <a:xfrm>
                  <a:off x="3251019" y="3607441"/>
                  <a:ext cx="2520000" cy="2520000"/>
                </a:xfrm>
                <a:prstGeom prst="roundRect">
                  <a:avLst>
                    <a:gd name="adj" fmla="val 11415"/>
                  </a:avLst>
                </a:prstGeom>
                <a:solidFill>
                  <a:schemeClr val="bg1">
                    <a:alpha val="85000"/>
                  </a:schemeClr>
                </a:solidFill>
                <a:ln>
                  <a:noFill/>
                </a:ln>
                <a:effectLst>
                  <a:outerShdw blurRad="266700" dist="38100" dir="2700000" algn="tl" rotWithShape="0">
                    <a:prstClr val="black">
                      <a:alpha val="15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  <p:sp>
              <p:nvSpPr>
                <p:cNvPr id="183" name="任意多边形: 形状 182"/>
                <p:cNvSpPr/>
                <p:nvPr/>
              </p:nvSpPr>
              <p:spPr>
                <a:xfrm>
                  <a:off x="3274039" y="3608617"/>
                  <a:ext cx="1757941" cy="899725"/>
                </a:xfrm>
                <a:custGeom>
                  <a:avLst/>
                  <a:gdLst>
                    <a:gd name="connsiteX0" fmla="*/ 582136 w 2325238"/>
                    <a:gd name="connsiteY0" fmla="*/ 0 h 1481339"/>
                    <a:gd name="connsiteX1" fmla="*/ 1751167 w 2325238"/>
                    <a:gd name="connsiteY1" fmla="*/ 0 h 1481339"/>
                    <a:gd name="connsiteX2" fmla="*/ 2321476 w 2325238"/>
                    <a:gd name="connsiteY2" fmla="*/ 464816 h 1481339"/>
                    <a:gd name="connsiteX3" fmla="*/ 2325238 w 2325238"/>
                    <a:gd name="connsiteY3" fmla="*/ 502135 h 1481339"/>
                    <a:gd name="connsiteX4" fmla="*/ 2318527 w 2325238"/>
                    <a:gd name="connsiteY4" fmla="*/ 528235 h 1481339"/>
                    <a:gd name="connsiteX5" fmla="*/ 1023032 w 2325238"/>
                    <a:gd name="connsiteY5" fmla="*/ 1481339 h 1481339"/>
                    <a:gd name="connsiteX6" fmla="*/ 63856 w 2325238"/>
                    <a:gd name="connsiteY6" fmla="*/ 1084035 h 1481339"/>
                    <a:gd name="connsiteX7" fmla="*/ 0 w 2325238"/>
                    <a:gd name="connsiteY7" fmla="*/ 1013776 h 1481339"/>
                    <a:gd name="connsiteX8" fmla="*/ 0 w 2325238"/>
                    <a:gd name="connsiteY8" fmla="*/ 582136 h 1481339"/>
                    <a:gd name="connsiteX9" fmla="*/ 582136 w 2325238"/>
                    <a:gd name="connsiteY9" fmla="*/ 0 h 1481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325238" h="1481339">
                      <a:moveTo>
                        <a:pt x="582136" y="0"/>
                      </a:moveTo>
                      <a:lnTo>
                        <a:pt x="1751167" y="0"/>
                      </a:lnTo>
                      <a:cubicBezTo>
                        <a:pt x="2032484" y="0"/>
                        <a:pt x="2267194" y="199546"/>
                        <a:pt x="2321476" y="464816"/>
                      </a:cubicBezTo>
                      <a:lnTo>
                        <a:pt x="2325238" y="502135"/>
                      </a:lnTo>
                      <a:lnTo>
                        <a:pt x="2318527" y="528235"/>
                      </a:lnTo>
                      <a:cubicBezTo>
                        <a:pt x="2146781" y="1080415"/>
                        <a:pt x="1631727" y="1481339"/>
                        <a:pt x="1023032" y="1481339"/>
                      </a:cubicBezTo>
                      <a:cubicBezTo>
                        <a:pt x="648451" y="1481339"/>
                        <a:pt x="309331" y="1329510"/>
                        <a:pt x="63856" y="1084035"/>
                      </a:cubicBezTo>
                      <a:lnTo>
                        <a:pt x="0" y="1013776"/>
                      </a:lnTo>
                      <a:lnTo>
                        <a:pt x="0" y="582136"/>
                      </a:lnTo>
                      <a:cubicBezTo>
                        <a:pt x="0" y="260631"/>
                        <a:pt x="260631" y="0"/>
                        <a:pt x="582136" y="0"/>
                      </a:cubicBezTo>
                      <a:close/>
                    </a:path>
                  </a:pathLst>
                </a:custGeom>
                <a:solidFill>
                  <a:schemeClr val="accent1">
                    <a:lumMod val="100000"/>
                  </a:schemeClr>
                </a:solidFill>
                <a:ln>
                  <a:noFill/>
                </a:ln>
                <a:effectLst>
                  <a:outerShdw blurRad="114300" dist="38100" dir="2700000" sx="98000" sy="98000" algn="tl" rotWithShape="0">
                    <a:prstClr val="black">
                      <a:alpha val="22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zh-CN" altLang="en-US" dirty="0"/>
                </a:p>
              </p:txBody>
            </p:sp>
          </p:grpSp>
          <p:sp>
            <p:nvSpPr>
              <p:cNvPr id="159" name="文本框 158"/>
              <p:cNvSpPr txBox="1"/>
              <p:nvPr/>
            </p:nvSpPr>
            <p:spPr>
              <a:xfrm>
                <a:off x="3618040" y="1395836"/>
                <a:ext cx="944880" cy="3987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2000" dirty="0">
                    <a:solidFill>
                      <a:schemeClr val="bg1"/>
                    </a:solidFill>
                    <a:latin typeface="思源黑体 CN Bold" panose="020B0800000000000000" charset="-122"/>
                    <a:ea typeface="思源黑体 CN Heavy" panose="020B0A00000000000000" charset="-122"/>
                    <a:cs typeface="阿里巴巴普惠体 M" panose="00020600040101010101" pitchFamily="18" charset="-122"/>
                  </a:rPr>
                  <a:t>要點二</a:t>
                </a:r>
                <a:endParaRPr lang="zh-CN" altLang="en-US" sz="2000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阿里巴巴普惠体 M" panose="00020600040101010101" pitchFamily="18" charset="-122"/>
                </a:endParaRPr>
              </a:p>
            </p:txBody>
          </p:sp>
          <p:grpSp>
            <p:nvGrpSpPr>
              <p:cNvPr id="160" name="组合 159"/>
              <p:cNvGrpSpPr/>
              <p:nvPr/>
            </p:nvGrpSpPr>
            <p:grpSpPr>
              <a:xfrm>
                <a:off x="3494588" y="2112182"/>
                <a:ext cx="2273864" cy="398780"/>
                <a:chOff x="3410749" y="4637779"/>
                <a:chExt cx="2273864" cy="398780"/>
              </a:xfrm>
            </p:grpSpPr>
            <p:sp>
              <p:nvSpPr>
                <p:cNvPr id="168" name="文本框 167"/>
                <p:cNvSpPr txBox="1"/>
                <p:nvPr/>
              </p:nvSpPr>
              <p:spPr>
                <a:xfrm>
                  <a:off x="3484875" y="4637779"/>
                  <a:ext cx="2199738" cy="3987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25000"/>
                    </a:lnSpc>
                  </a:pPr>
                  <a:r>
                    <a:rPr lang="zh-CN" altLang="en-US" sz="1600" dirty="0">
                      <a:solidFill>
                        <a:srgbClr val="22242E"/>
                      </a:solidFill>
                      <a:latin typeface="思源黑体 CN Bold" panose="020B0800000000000000" charset="-122"/>
                      <a:ea typeface="思源黑体 CN Heavy" panose="020B0A00000000000000" charset="-122"/>
                      <a:cs typeface="阿里巴巴普惠体 R" panose="00020600040101010101" pitchFamily="18" charset="-122"/>
                    </a:rPr>
                    <a:t>簡要的文字內容概括</a:t>
                  </a:r>
                  <a:endParaRPr lang="zh-CN" altLang="en-US" sz="1600" dirty="0">
                    <a:solidFill>
                      <a:srgbClr val="22242E"/>
                    </a:solidFill>
                    <a:latin typeface="思源黑体 CN Bold" panose="020B0800000000000000" charset="-122"/>
                    <a:ea typeface="思源黑体 CN Heavy" panose="020B0A00000000000000" charset="-122"/>
                    <a:cs typeface="阿里巴巴普惠体 R" panose="00020600040101010101" pitchFamily="18" charset="-122"/>
                  </a:endParaRPr>
                </a:p>
              </p:txBody>
            </p:sp>
            <p:sp>
              <p:nvSpPr>
                <p:cNvPr id="181" name="椭圆 180"/>
                <p:cNvSpPr/>
                <p:nvPr/>
              </p:nvSpPr>
              <p:spPr>
                <a:xfrm rot="10800000">
                  <a:off x="3410749" y="4777777"/>
                  <a:ext cx="100942" cy="100943"/>
                </a:xfrm>
                <a:prstGeom prst="ellipse">
                  <a:avLst/>
                </a:prstGeom>
                <a:solidFill>
                  <a:schemeClr val="accent5">
                    <a:lumMod val="10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</p:grpSp>
          <p:grpSp>
            <p:nvGrpSpPr>
              <p:cNvPr id="161" name="组合 160"/>
              <p:cNvGrpSpPr/>
              <p:nvPr/>
            </p:nvGrpSpPr>
            <p:grpSpPr>
              <a:xfrm>
                <a:off x="3494588" y="2455082"/>
                <a:ext cx="2273864" cy="398780"/>
                <a:chOff x="3410749" y="4637779"/>
                <a:chExt cx="2273864" cy="398780"/>
              </a:xfrm>
            </p:grpSpPr>
            <p:sp>
              <p:nvSpPr>
                <p:cNvPr id="166" name="文本框 165"/>
                <p:cNvSpPr txBox="1"/>
                <p:nvPr/>
              </p:nvSpPr>
              <p:spPr>
                <a:xfrm>
                  <a:off x="3484875" y="4637779"/>
                  <a:ext cx="2199738" cy="3987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25000"/>
                    </a:lnSpc>
                  </a:pPr>
                  <a:r>
                    <a:rPr lang="zh-CN" altLang="en-US" sz="1600" dirty="0">
                      <a:solidFill>
                        <a:srgbClr val="22242E"/>
                      </a:solidFill>
                      <a:latin typeface="思源黑体 CN Bold" panose="020B0800000000000000" charset="-122"/>
                      <a:ea typeface="思源黑体 CN Heavy" panose="020B0A00000000000000" charset="-122"/>
                      <a:cs typeface="阿里巴巴普惠体 R" panose="00020600040101010101" pitchFamily="18" charset="-122"/>
                    </a:rPr>
                    <a:t>簡要的文字內容概括</a:t>
                  </a:r>
                  <a:endParaRPr lang="zh-CN" altLang="en-US" sz="1600" dirty="0">
                    <a:solidFill>
                      <a:srgbClr val="22242E"/>
                    </a:solidFill>
                    <a:latin typeface="思源黑体 CN Bold" panose="020B0800000000000000" charset="-122"/>
                    <a:ea typeface="思源黑体 CN Heavy" panose="020B0A00000000000000" charset="-122"/>
                    <a:cs typeface="阿里巴巴普惠体 R" panose="00020600040101010101" pitchFamily="18" charset="-122"/>
                  </a:endParaRPr>
                </a:p>
              </p:txBody>
            </p:sp>
            <p:sp>
              <p:nvSpPr>
                <p:cNvPr id="167" name="椭圆 166"/>
                <p:cNvSpPr/>
                <p:nvPr/>
              </p:nvSpPr>
              <p:spPr>
                <a:xfrm rot="10800000">
                  <a:off x="3410749" y="4777777"/>
                  <a:ext cx="100942" cy="100943"/>
                </a:xfrm>
                <a:prstGeom prst="ellipse">
                  <a:avLst/>
                </a:prstGeom>
                <a:solidFill>
                  <a:schemeClr val="accent5">
                    <a:lumMod val="10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</p:grpSp>
          <p:grpSp>
            <p:nvGrpSpPr>
              <p:cNvPr id="162" name="组合 161"/>
              <p:cNvGrpSpPr/>
              <p:nvPr/>
            </p:nvGrpSpPr>
            <p:grpSpPr>
              <a:xfrm>
                <a:off x="3494588" y="2822540"/>
                <a:ext cx="2273864" cy="398780"/>
                <a:chOff x="3410749" y="4637779"/>
                <a:chExt cx="2273864" cy="398780"/>
              </a:xfrm>
            </p:grpSpPr>
            <p:sp>
              <p:nvSpPr>
                <p:cNvPr id="164" name="文本框 163"/>
                <p:cNvSpPr txBox="1"/>
                <p:nvPr/>
              </p:nvSpPr>
              <p:spPr>
                <a:xfrm>
                  <a:off x="3484875" y="4637779"/>
                  <a:ext cx="2199738" cy="3987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25000"/>
                    </a:lnSpc>
                  </a:pPr>
                  <a:r>
                    <a:rPr lang="zh-CN" altLang="en-US" sz="1600" dirty="0">
                      <a:solidFill>
                        <a:srgbClr val="22242E"/>
                      </a:solidFill>
                      <a:latin typeface="思源黑体 CN Bold" panose="020B0800000000000000" charset="-122"/>
                      <a:ea typeface="思源黑体 CN Heavy" panose="020B0A00000000000000" charset="-122"/>
                      <a:cs typeface="阿里巴巴普惠体 R" panose="00020600040101010101" pitchFamily="18" charset="-122"/>
                    </a:rPr>
                    <a:t>簡要的文字內容概括</a:t>
                  </a:r>
                  <a:endParaRPr lang="zh-CN" altLang="en-US" sz="1600" dirty="0">
                    <a:solidFill>
                      <a:srgbClr val="22242E"/>
                    </a:solidFill>
                    <a:latin typeface="思源黑体 CN Bold" panose="020B0800000000000000" charset="-122"/>
                    <a:ea typeface="思源黑体 CN Heavy" panose="020B0A00000000000000" charset="-122"/>
                    <a:cs typeface="阿里巴巴普惠体 R" panose="00020600040101010101" pitchFamily="18" charset="-122"/>
                  </a:endParaRPr>
                </a:p>
              </p:txBody>
            </p:sp>
            <p:sp>
              <p:nvSpPr>
                <p:cNvPr id="165" name="椭圆 164"/>
                <p:cNvSpPr/>
                <p:nvPr/>
              </p:nvSpPr>
              <p:spPr>
                <a:xfrm rot="10800000">
                  <a:off x="3410749" y="4777777"/>
                  <a:ext cx="100942" cy="100943"/>
                </a:xfrm>
                <a:prstGeom prst="ellipse">
                  <a:avLst/>
                </a:prstGeom>
                <a:solidFill>
                  <a:schemeClr val="accent5">
                    <a:lumMod val="10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</p:grpSp>
          <p:sp>
            <p:nvSpPr>
              <p:cNvPr id="163" name="矩形: 圆角 162"/>
              <p:cNvSpPr/>
              <p:nvPr/>
            </p:nvSpPr>
            <p:spPr>
              <a:xfrm>
                <a:off x="3461896" y="3220092"/>
                <a:ext cx="1632342" cy="347377"/>
              </a:xfrm>
              <a:prstGeom prst="roundRect">
                <a:avLst/>
              </a:prstGeom>
              <a:solidFill>
                <a:schemeClr val="accent5">
                  <a:lumMod val="10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57" name="文本框 156"/>
            <p:cNvSpPr txBox="1"/>
            <p:nvPr/>
          </p:nvSpPr>
          <p:spPr>
            <a:xfrm>
              <a:off x="3554991" y="3082086"/>
              <a:ext cx="1331383" cy="437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5000"/>
                </a:lnSpc>
              </a:pPr>
              <a:r>
                <a:rPr lang="zh-CN" altLang="en-US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阿里巴巴普惠体 R" panose="00020600040101010101" pitchFamily="18" charset="-122"/>
                </a:rPr>
                <a:t>要點關鍵字</a:t>
              </a:r>
              <a:endParaRPr lang="zh-CN" altLang="en-US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endParaRPr>
            </a:p>
          </p:txBody>
        </p:sp>
      </p:grpSp>
      <p:grpSp>
        <p:nvGrpSpPr>
          <p:cNvPr id="185" name="组合 184"/>
          <p:cNvGrpSpPr/>
          <p:nvPr/>
        </p:nvGrpSpPr>
        <p:grpSpPr>
          <a:xfrm>
            <a:off x="4982234" y="3183008"/>
            <a:ext cx="2547894" cy="2520000"/>
            <a:chOff x="3220558" y="1065015"/>
            <a:chExt cx="2547894" cy="2520000"/>
          </a:xfrm>
        </p:grpSpPr>
        <p:grpSp>
          <p:nvGrpSpPr>
            <p:cNvPr id="186" name="组合 185"/>
            <p:cNvGrpSpPr/>
            <p:nvPr/>
          </p:nvGrpSpPr>
          <p:grpSpPr>
            <a:xfrm>
              <a:off x="3220558" y="1065015"/>
              <a:ext cx="2547894" cy="2520000"/>
              <a:chOff x="3220558" y="1143074"/>
              <a:chExt cx="2547894" cy="2520000"/>
            </a:xfrm>
          </p:grpSpPr>
          <p:grpSp>
            <p:nvGrpSpPr>
              <p:cNvPr id="188" name="组合 187"/>
              <p:cNvGrpSpPr/>
              <p:nvPr/>
            </p:nvGrpSpPr>
            <p:grpSpPr>
              <a:xfrm>
                <a:off x="3220558" y="1143074"/>
                <a:ext cx="2520000" cy="2520000"/>
                <a:chOff x="3251019" y="3607441"/>
                <a:chExt cx="2520000" cy="2520000"/>
              </a:xfrm>
            </p:grpSpPr>
            <p:sp>
              <p:nvSpPr>
                <p:cNvPr id="201" name="矩形: 圆角 200"/>
                <p:cNvSpPr/>
                <p:nvPr/>
              </p:nvSpPr>
              <p:spPr>
                <a:xfrm>
                  <a:off x="3251019" y="3607441"/>
                  <a:ext cx="2520000" cy="2520000"/>
                </a:xfrm>
                <a:prstGeom prst="roundRect">
                  <a:avLst>
                    <a:gd name="adj" fmla="val 11415"/>
                  </a:avLst>
                </a:prstGeom>
                <a:solidFill>
                  <a:schemeClr val="bg1">
                    <a:alpha val="85000"/>
                  </a:schemeClr>
                </a:solidFill>
                <a:ln>
                  <a:noFill/>
                </a:ln>
                <a:effectLst>
                  <a:outerShdw blurRad="266700" dist="38100" dir="2700000" algn="tl" rotWithShape="0">
                    <a:prstClr val="black">
                      <a:alpha val="15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  <p:sp>
              <p:nvSpPr>
                <p:cNvPr id="202" name="任意多边形: 形状 201"/>
                <p:cNvSpPr/>
                <p:nvPr/>
              </p:nvSpPr>
              <p:spPr>
                <a:xfrm>
                  <a:off x="3274039" y="3608617"/>
                  <a:ext cx="1757941" cy="899725"/>
                </a:xfrm>
                <a:custGeom>
                  <a:avLst/>
                  <a:gdLst>
                    <a:gd name="connsiteX0" fmla="*/ 582136 w 2325238"/>
                    <a:gd name="connsiteY0" fmla="*/ 0 h 1481339"/>
                    <a:gd name="connsiteX1" fmla="*/ 1751167 w 2325238"/>
                    <a:gd name="connsiteY1" fmla="*/ 0 h 1481339"/>
                    <a:gd name="connsiteX2" fmla="*/ 2321476 w 2325238"/>
                    <a:gd name="connsiteY2" fmla="*/ 464816 h 1481339"/>
                    <a:gd name="connsiteX3" fmla="*/ 2325238 w 2325238"/>
                    <a:gd name="connsiteY3" fmla="*/ 502135 h 1481339"/>
                    <a:gd name="connsiteX4" fmla="*/ 2318527 w 2325238"/>
                    <a:gd name="connsiteY4" fmla="*/ 528235 h 1481339"/>
                    <a:gd name="connsiteX5" fmla="*/ 1023032 w 2325238"/>
                    <a:gd name="connsiteY5" fmla="*/ 1481339 h 1481339"/>
                    <a:gd name="connsiteX6" fmla="*/ 63856 w 2325238"/>
                    <a:gd name="connsiteY6" fmla="*/ 1084035 h 1481339"/>
                    <a:gd name="connsiteX7" fmla="*/ 0 w 2325238"/>
                    <a:gd name="connsiteY7" fmla="*/ 1013776 h 1481339"/>
                    <a:gd name="connsiteX8" fmla="*/ 0 w 2325238"/>
                    <a:gd name="connsiteY8" fmla="*/ 582136 h 1481339"/>
                    <a:gd name="connsiteX9" fmla="*/ 582136 w 2325238"/>
                    <a:gd name="connsiteY9" fmla="*/ 0 h 1481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325238" h="1481339">
                      <a:moveTo>
                        <a:pt x="582136" y="0"/>
                      </a:moveTo>
                      <a:lnTo>
                        <a:pt x="1751167" y="0"/>
                      </a:lnTo>
                      <a:cubicBezTo>
                        <a:pt x="2032484" y="0"/>
                        <a:pt x="2267194" y="199546"/>
                        <a:pt x="2321476" y="464816"/>
                      </a:cubicBezTo>
                      <a:lnTo>
                        <a:pt x="2325238" y="502135"/>
                      </a:lnTo>
                      <a:lnTo>
                        <a:pt x="2318527" y="528235"/>
                      </a:lnTo>
                      <a:cubicBezTo>
                        <a:pt x="2146781" y="1080415"/>
                        <a:pt x="1631727" y="1481339"/>
                        <a:pt x="1023032" y="1481339"/>
                      </a:cubicBezTo>
                      <a:cubicBezTo>
                        <a:pt x="648451" y="1481339"/>
                        <a:pt x="309331" y="1329510"/>
                        <a:pt x="63856" y="1084035"/>
                      </a:cubicBezTo>
                      <a:lnTo>
                        <a:pt x="0" y="1013776"/>
                      </a:lnTo>
                      <a:lnTo>
                        <a:pt x="0" y="582136"/>
                      </a:lnTo>
                      <a:cubicBezTo>
                        <a:pt x="0" y="260631"/>
                        <a:pt x="260631" y="0"/>
                        <a:pt x="582136" y="0"/>
                      </a:cubicBezTo>
                      <a:close/>
                    </a:path>
                  </a:pathLst>
                </a:custGeom>
                <a:solidFill>
                  <a:schemeClr val="accent1">
                    <a:lumMod val="100000"/>
                  </a:schemeClr>
                </a:solidFill>
                <a:ln>
                  <a:noFill/>
                </a:ln>
                <a:effectLst>
                  <a:outerShdw blurRad="114300" dist="38100" dir="2700000" sx="98000" sy="98000" algn="tl" rotWithShape="0">
                    <a:prstClr val="black">
                      <a:alpha val="22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zh-CN" altLang="en-US" dirty="0"/>
                </a:p>
              </p:txBody>
            </p:sp>
          </p:grpSp>
          <p:sp>
            <p:nvSpPr>
              <p:cNvPr id="189" name="文本框 188"/>
              <p:cNvSpPr txBox="1"/>
              <p:nvPr/>
            </p:nvSpPr>
            <p:spPr>
              <a:xfrm>
                <a:off x="3618040" y="1395836"/>
                <a:ext cx="944880" cy="3987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2000" dirty="0">
                    <a:solidFill>
                      <a:schemeClr val="bg1"/>
                    </a:solidFill>
                    <a:latin typeface="思源黑体 CN Bold" panose="020B0800000000000000" charset="-122"/>
                    <a:ea typeface="思源黑体 CN Heavy" panose="020B0A00000000000000" charset="-122"/>
                    <a:cs typeface="阿里巴巴普惠体 M" panose="00020600040101010101" pitchFamily="18" charset="-122"/>
                  </a:rPr>
                  <a:t>要點三</a:t>
                </a:r>
                <a:endParaRPr lang="zh-CN" altLang="en-US" sz="2000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阿里巴巴普惠体 M" panose="00020600040101010101" pitchFamily="18" charset="-122"/>
                </a:endParaRPr>
              </a:p>
            </p:txBody>
          </p:sp>
          <p:grpSp>
            <p:nvGrpSpPr>
              <p:cNvPr id="190" name="组合 189"/>
              <p:cNvGrpSpPr/>
              <p:nvPr/>
            </p:nvGrpSpPr>
            <p:grpSpPr>
              <a:xfrm>
                <a:off x="3494588" y="2112182"/>
                <a:ext cx="2273864" cy="398780"/>
                <a:chOff x="3410749" y="4637779"/>
                <a:chExt cx="2273864" cy="398780"/>
              </a:xfrm>
            </p:grpSpPr>
            <p:sp>
              <p:nvSpPr>
                <p:cNvPr id="199" name="文本框 198"/>
                <p:cNvSpPr txBox="1"/>
                <p:nvPr/>
              </p:nvSpPr>
              <p:spPr>
                <a:xfrm>
                  <a:off x="3484875" y="4637779"/>
                  <a:ext cx="2199738" cy="3987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25000"/>
                    </a:lnSpc>
                  </a:pPr>
                  <a:r>
                    <a:rPr lang="zh-CN" altLang="en-US" sz="1600" dirty="0">
                      <a:solidFill>
                        <a:srgbClr val="22242E"/>
                      </a:solidFill>
                      <a:latin typeface="思源黑体 CN Bold" panose="020B0800000000000000" charset="-122"/>
                      <a:ea typeface="思源黑体 CN Heavy" panose="020B0A00000000000000" charset="-122"/>
                      <a:cs typeface="阿里巴巴普惠体 R" panose="00020600040101010101" pitchFamily="18" charset="-122"/>
                    </a:rPr>
                    <a:t>簡要的文字內容概括</a:t>
                  </a:r>
                  <a:endParaRPr lang="zh-CN" altLang="en-US" sz="1600" dirty="0">
                    <a:solidFill>
                      <a:srgbClr val="22242E"/>
                    </a:solidFill>
                    <a:latin typeface="思源黑体 CN Bold" panose="020B0800000000000000" charset="-122"/>
                    <a:ea typeface="思源黑体 CN Heavy" panose="020B0A00000000000000" charset="-122"/>
                    <a:cs typeface="阿里巴巴普惠体 R" panose="00020600040101010101" pitchFamily="18" charset="-122"/>
                  </a:endParaRPr>
                </a:p>
              </p:txBody>
            </p:sp>
            <p:sp>
              <p:nvSpPr>
                <p:cNvPr id="200" name="椭圆 199"/>
                <p:cNvSpPr/>
                <p:nvPr/>
              </p:nvSpPr>
              <p:spPr>
                <a:xfrm rot="10800000">
                  <a:off x="3410749" y="4777777"/>
                  <a:ext cx="100942" cy="100943"/>
                </a:xfrm>
                <a:prstGeom prst="ellipse">
                  <a:avLst/>
                </a:prstGeom>
                <a:solidFill>
                  <a:schemeClr val="accent5">
                    <a:lumMod val="10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</p:grpSp>
          <p:grpSp>
            <p:nvGrpSpPr>
              <p:cNvPr id="191" name="组合 190"/>
              <p:cNvGrpSpPr/>
              <p:nvPr/>
            </p:nvGrpSpPr>
            <p:grpSpPr>
              <a:xfrm>
                <a:off x="3494588" y="2455082"/>
                <a:ext cx="2273864" cy="398780"/>
                <a:chOff x="3410749" y="4637779"/>
                <a:chExt cx="2273864" cy="398780"/>
              </a:xfrm>
            </p:grpSpPr>
            <p:sp>
              <p:nvSpPr>
                <p:cNvPr id="197" name="文本框 196"/>
                <p:cNvSpPr txBox="1"/>
                <p:nvPr/>
              </p:nvSpPr>
              <p:spPr>
                <a:xfrm>
                  <a:off x="3484875" y="4637779"/>
                  <a:ext cx="2199738" cy="3987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25000"/>
                    </a:lnSpc>
                  </a:pPr>
                  <a:r>
                    <a:rPr lang="zh-CN" altLang="en-US" sz="1600" dirty="0">
                      <a:solidFill>
                        <a:srgbClr val="22242E"/>
                      </a:solidFill>
                      <a:latin typeface="思源黑体 CN Bold" panose="020B0800000000000000" charset="-122"/>
                      <a:ea typeface="思源黑体 CN Heavy" panose="020B0A00000000000000" charset="-122"/>
                      <a:cs typeface="阿里巴巴普惠体 R" panose="00020600040101010101" pitchFamily="18" charset="-122"/>
                    </a:rPr>
                    <a:t>簡要的文字內容概括</a:t>
                  </a:r>
                  <a:endParaRPr lang="zh-CN" altLang="en-US" sz="1600" dirty="0">
                    <a:solidFill>
                      <a:srgbClr val="22242E"/>
                    </a:solidFill>
                    <a:latin typeface="思源黑体 CN Bold" panose="020B0800000000000000" charset="-122"/>
                    <a:ea typeface="思源黑体 CN Heavy" panose="020B0A00000000000000" charset="-122"/>
                    <a:cs typeface="阿里巴巴普惠体 R" panose="00020600040101010101" pitchFamily="18" charset="-122"/>
                  </a:endParaRPr>
                </a:p>
              </p:txBody>
            </p:sp>
            <p:sp>
              <p:nvSpPr>
                <p:cNvPr id="198" name="椭圆 197"/>
                <p:cNvSpPr/>
                <p:nvPr/>
              </p:nvSpPr>
              <p:spPr>
                <a:xfrm rot="10800000">
                  <a:off x="3410749" y="4777777"/>
                  <a:ext cx="100942" cy="100943"/>
                </a:xfrm>
                <a:prstGeom prst="ellipse">
                  <a:avLst/>
                </a:prstGeom>
                <a:solidFill>
                  <a:schemeClr val="accent5">
                    <a:lumMod val="10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</p:grpSp>
          <p:grpSp>
            <p:nvGrpSpPr>
              <p:cNvPr id="192" name="组合 191"/>
              <p:cNvGrpSpPr/>
              <p:nvPr/>
            </p:nvGrpSpPr>
            <p:grpSpPr>
              <a:xfrm>
                <a:off x="3494588" y="2822540"/>
                <a:ext cx="2273864" cy="398780"/>
                <a:chOff x="3410749" y="4637779"/>
                <a:chExt cx="2273864" cy="398780"/>
              </a:xfrm>
            </p:grpSpPr>
            <p:sp>
              <p:nvSpPr>
                <p:cNvPr id="195" name="文本框 194"/>
                <p:cNvSpPr txBox="1"/>
                <p:nvPr/>
              </p:nvSpPr>
              <p:spPr>
                <a:xfrm>
                  <a:off x="3484875" y="4637779"/>
                  <a:ext cx="2199738" cy="3987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25000"/>
                    </a:lnSpc>
                  </a:pPr>
                  <a:r>
                    <a:rPr lang="zh-CN" altLang="en-US" sz="1600" dirty="0">
                      <a:solidFill>
                        <a:srgbClr val="22242E"/>
                      </a:solidFill>
                      <a:latin typeface="思源黑体 CN Bold" panose="020B0800000000000000" charset="-122"/>
                      <a:ea typeface="思源黑体 CN Heavy" panose="020B0A00000000000000" charset="-122"/>
                      <a:cs typeface="阿里巴巴普惠体 R" panose="00020600040101010101" pitchFamily="18" charset="-122"/>
                    </a:rPr>
                    <a:t>簡要的文字內容概括</a:t>
                  </a:r>
                  <a:endParaRPr lang="zh-CN" altLang="en-US" sz="1600" dirty="0">
                    <a:solidFill>
                      <a:srgbClr val="22242E"/>
                    </a:solidFill>
                    <a:latin typeface="思源黑体 CN Bold" panose="020B0800000000000000" charset="-122"/>
                    <a:ea typeface="思源黑体 CN Heavy" panose="020B0A00000000000000" charset="-122"/>
                    <a:cs typeface="阿里巴巴普惠体 R" panose="00020600040101010101" pitchFamily="18" charset="-122"/>
                  </a:endParaRPr>
                </a:p>
              </p:txBody>
            </p:sp>
            <p:sp>
              <p:nvSpPr>
                <p:cNvPr id="196" name="椭圆 195"/>
                <p:cNvSpPr/>
                <p:nvPr/>
              </p:nvSpPr>
              <p:spPr>
                <a:xfrm rot="10800000">
                  <a:off x="3410749" y="4777777"/>
                  <a:ext cx="100942" cy="100943"/>
                </a:xfrm>
                <a:prstGeom prst="ellipse">
                  <a:avLst/>
                </a:prstGeom>
                <a:solidFill>
                  <a:schemeClr val="accent5">
                    <a:lumMod val="10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</p:grpSp>
          <p:sp>
            <p:nvSpPr>
              <p:cNvPr id="194" name="矩形: 圆角 193"/>
              <p:cNvSpPr/>
              <p:nvPr/>
            </p:nvSpPr>
            <p:spPr>
              <a:xfrm>
                <a:off x="3461896" y="3220092"/>
                <a:ext cx="1632342" cy="347377"/>
              </a:xfrm>
              <a:prstGeom prst="roundRect">
                <a:avLst/>
              </a:prstGeom>
              <a:solidFill>
                <a:schemeClr val="accent5">
                  <a:lumMod val="10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87" name="文本框 186"/>
            <p:cNvSpPr txBox="1"/>
            <p:nvPr/>
          </p:nvSpPr>
          <p:spPr>
            <a:xfrm>
              <a:off x="3554991" y="3082086"/>
              <a:ext cx="1331383" cy="437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5000"/>
                </a:lnSpc>
              </a:pPr>
              <a:r>
                <a:rPr lang="zh-CN" altLang="en-US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阿里巴巴普惠体 R" panose="00020600040101010101" pitchFamily="18" charset="-122"/>
                </a:rPr>
                <a:t>要點關鍵字</a:t>
              </a:r>
              <a:endParaRPr lang="zh-CN" altLang="en-US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endParaRPr>
            </a:p>
          </p:txBody>
        </p:sp>
      </p:grpSp>
      <p:grpSp>
        <p:nvGrpSpPr>
          <p:cNvPr id="203" name="组合 202"/>
          <p:cNvGrpSpPr/>
          <p:nvPr/>
        </p:nvGrpSpPr>
        <p:grpSpPr>
          <a:xfrm>
            <a:off x="7795054" y="3183008"/>
            <a:ext cx="2547894" cy="2520000"/>
            <a:chOff x="3220558" y="1065015"/>
            <a:chExt cx="2547894" cy="2520000"/>
          </a:xfrm>
        </p:grpSpPr>
        <p:grpSp>
          <p:nvGrpSpPr>
            <p:cNvPr id="204" name="组合 203"/>
            <p:cNvGrpSpPr/>
            <p:nvPr/>
          </p:nvGrpSpPr>
          <p:grpSpPr>
            <a:xfrm>
              <a:off x="3220558" y="1065015"/>
              <a:ext cx="2547894" cy="2520000"/>
              <a:chOff x="3220558" y="1143074"/>
              <a:chExt cx="2547894" cy="2520000"/>
            </a:xfrm>
          </p:grpSpPr>
          <p:grpSp>
            <p:nvGrpSpPr>
              <p:cNvPr id="206" name="组合 205"/>
              <p:cNvGrpSpPr/>
              <p:nvPr/>
            </p:nvGrpSpPr>
            <p:grpSpPr>
              <a:xfrm>
                <a:off x="3220558" y="1143074"/>
                <a:ext cx="2520000" cy="2520000"/>
                <a:chOff x="3251019" y="3607441"/>
                <a:chExt cx="2520000" cy="2520000"/>
              </a:xfrm>
            </p:grpSpPr>
            <p:sp>
              <p:nvSpPr>
                <p:cNvPr id="219" name="矩形: 圆角 218"/>
                <p:cNvSpPr/>
                <p:nvPr/>
              </p:nvSpPr>
              <p:spPr>
                <a:xfrm>
                  <a:off x="3251019" y="3607441"/>
                  <a:ext cx="2520000" cy="2520000"/>
                </a:xfrm>
                <a:prstGeom prst="roundRect">
                  <a:avLst>
                    <a:gd name="adj" fmla="val 11415"/>
                  </a:avLst>
                </a:prstGeom>
                <a:solidFill>
                  <a:schemeClr val="bg1">
                    <a:alpha val="85000"/>
                  </a:schemeClr>
                </a:solidFill>
                <a:ln>
                  <a:noFill/>
                </a:ln>
                <a:effectLst>
                  <a:outerShdw blurRad="266700" dist="38100" dir="2700000" algn="tl" rotWithShape="0">
                    <a:prstClr val="black">
                      <a:alpha val="15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  <p:sp>
              <p:nvSpPr>
                <p:cNvPr id="220" name="任意多边形: 形状 219"/>
                <p:cNvSpPr/>
                <p:nvPr/>
              </p:nvSpPr>
              <p:spPr>
                <a:xfrm>
                  <a:off x="3274039" y="3608617"/>
                  <a:ext cx="1757941" cy="899725"/>
                </a:xfrm>
                <a:custGeom>
                  <a:avLst/>
                  <a:gdLst>
                    <a:gd name="connsiteX0" fmla="*/ 582136 w 2325238"/>
                    <a:gd name="connsiteY0" fmla="*/ 0 h 1481339"/>
                    <a:gd name="connsiteX1" fmla="*/ 1751167 w 2325238"/>
                    <a:gd name="connsiteY1" fmla="*/ 0 h 1481339"/>
                    <a:gd name="connsiteX2" fmla="*/ 2321476 w 2325238"/>
                    <a:gd name="connsiteY2" fmla="*/ 464816 h 1481339"/>
                    <a:gd name="connsiteX3" fmla="*/ 2325238 w 2325238"/>
                    <a:gd name="connsiteY3" fmla="*/ 502135 h 1481339"/>
                    <a:gd name="connsiteX4" fmla="*/ 2318527 w 2325238"/>
                    <a:gd name="connsiteY4" fmla="*/ 528235 h 1481339"/>
                    <a:gd name="connsiteX5" fmla="*/ 1023032 w 2325238"/>
                    <a:gd name="connsiteY5" fmla="*/ 1481339 h 1481339"/>
                    <a:gd name="connsiteX6" fmla="*/ 63856 w 2325238"/>
                    <a:gd name="connsiteY6" fmla="*/ 1084035 h 1481339"/>
                    <a:gd name="connsiteX7" fmla="*/ 0 w 2325238"/>
                    <a:gd name="connsiteY7" fmla="*/ 1013776 h 1481339"/>
                    <a:gd name="connsiteX8" fmla="*/ 0 w 2325238"/>
                    <a:gd name="connsiteY8" fmla="*/ 582136 h 1481339"/>
                    <a:gd name="connsiteX9" fmla="*/ 582136 w 2325238"/>
                    <a:gd name="connsiteY9" fmla="*/ 0 h 1481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325238" h="1481339">
                      <a:moveTo>
                        <a:pt x="582136" y="0"/>
                      </a:moveTo>
                      <a:lnTo>
                        <a:pt x="1751167" y="0"/>
                      </a:lnTo>
                      <a:cubicBezTo>
                        <a:pt x="2032484" y="0"/>
                        <a:pt x="2267194" y="199546"/>
                        <a:pt x="2321476" y="464816"/>
                      </a:cubicBezTo>
                      <a:lnTo>
                        <a:pt x="2325238" y="502135"/>
                      </a:lnTo>
                      <a:lnTo>
                        <a:pt x="2318527" y="528235"/>
                      </a:lnTo>
                      <a:cubicBezTo>
                        <a:pt x="2146781" y="1080415"/>
                        <a:pt x="1631727" y="1481339"/>
                        <a:pt x="1023032" y="1481339"/>
                      </a:cubicBezTo>
                      <a:cubicBezTo>
                        <a:pt x="648451" y="1481339"/>
                        <a:pt x="309331" y="1329510"/>
                        <a:pt x="63856" y="1084035"/>
                      </a:cubicBezTo>
                      <a:lnTo>
                        <a:pt x="0" y="1013776"/>
                      </a:lnTo>
                      <a:lnTo>
                        <a:pt x="0" y="582136"/>
                      </a:lnTo>
                      <a:cubicBezTo>
                        <a:pt x="0" y="260631"/>
                        <a:pt x="260631" y="0"/>
                        <a:pt x="582136" y="0"/>
                      </a:cubicBezTo>
                      <a:close/>
                    </a:path>
                  </a:pathLst>
                </a:custGeom>
                <a:solidFill>
                  <a:schemeClr val="accent1">
                    <a:lumMod val="100000"/>
                  </a:schemeClr>
                </a:solidFill>
                <a:ln>
                  <a:noFill/>
                </a:ln>
                <a:effectLst>
                  <a:outerShdw blurRad="114300" dist="38100" dir="2700000" sx="98000" sy="98000" algn="tl" rotWithShape="0">
                    <a:prstClr val="black">
                      <a:alpha val="22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zh-CN" altLang="en-US" dirty="0"/>
                </a:p>
              </p:txBody>
            </p:sp>
          </p:grpSp>
          <p:sp>
            <p:nvSpPr>
              <p:cNvPr id="207" name="文本框 206"/>
              <p:cNvSpPr txBox="1"/>
              <p:nvPr/>
            </p:nvSpPr>
            <p:spPr>
              <a:xfrm>
                <a:off x="3618040" y="1395836"/>
                <a:ext cx="944880" cy="3987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2000" dirty="0">
                    <a:solidFill>
                      <a:schemeClr val="bg1"/>
                    </a:solidFill>
                    <a:latin typeface="思源黑体 CN Bold" panose="020B0800000000000000" charset="-122"/>
                    <a:ea typeface="思源黑体 CN Heavy" panose="020B0A00000000000000" charset="-122"/>
                    <a:cs typeface="阿里巴巴普惠体 M" panose="00020600040101010101" pitchFamily="18" charset="-122"/>
                  </a:rPr>
                  <a:t>要點四</a:t>
                </a:r>
                <a:endParaRPr lang="zh-CN" altLang="en-US" sz="2000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阿里巴巴普惠体 M" panose="00020600040101010101" pitchFamily="18" charset="-122"/>
                </a:endParaRPr>
              </a:p>
            </p:txBody>
          </p:sp>
          <p:grpSp>
            <p:nvGrpSpPr>
              <p:cNvPr id="208" name="组合 207"/>
              <p:cNvGrpSpPr/>
              <p:nvPr/>
            </p:nvGrpSpPr>
            <p:grpSpPr>
              <a:xfrm>
                <a:off x="3494588" y="2112182"/>
                <a:ext cx="2273864" cy="398780"/>
                <a:chOff x="3410749" y="4637779"/>
                <a:chExt cx="2273864" cy="398780"/>
              </a:xfrm>
            </p:grpSpPr>
            <p:sp>
              <p:nvSpPr>
                <p:cNvPr id="217" name="文本框 216"/>
                <p:cNvSpPr txBox="1"/>
                <p:nvPr/>
              </p:nvSpPr>
              <p:spPr>
                <a:xfrm>
                  <a:off x="3484875" y="4637779"/>
                  <a:ext cx="2199738" cy="3987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25000"/>
                    </a:lnSpc>
                  </a:pPr>
                  <a:r>
                    <a:rPr lang="zh-CN" altLang="en-US" sz="1600" dirty="0">
                      <a:solidFill>
                        <a:srgbClr val="22242E"/>
                      </a:solidFill>
                      <a:latin typeface="思源黑体 CN Bold" panose="020B0800000000000000" charset="-122"/>
                      <a:ea typeface="思源黑体 CN Heavy" panose="020B0A00000000000000" charset="-122"/>
                      <a:cs typeface="阿里巴巴普惠体 R" panose="00020600040101010101" pitchFamily="18" charset="-122"/>
                    </a:rPr>
                    <a:t>簡要的文字內容概括</a:t>
                  </a:r>
                  <a:endParaRPr lang="zh-CN" altLang="en-US" sz="1600" dirty="0">
                    <a:solidFill>
                      <a:srgbClr val="22242E"/>
                    </a:solidFill>
                    <a:latin typeface="思源黑体 CN Bold" panose="020B0800000000000000" charset="-122"/>
                    <a:ea typeface="思源黑体 CN Heavy" panose="020B0A00000000000000" charset="-122"/>
                    <a:cs typeface="阿里巴巴普惠体 R" panose="00020600040101010101" pitchFamily="18" charset="-122"/>
                  </a:endParaRPr>
                </a:p>
              </p:txBody>
            </p:sp>
            <p:sp>
              <p:nvSpPr>
                <p:cNvPr id="218" name="椭圆 217"/>
                <p:cNvSpPr/>
                <p:nvPr/>
              </p:nvSpPr>
              <p:spPr>
                <a:xfrm rot="10800000">
                  <a:off x="3410749" y="4777777"/>
                  <a:ext cx="100942" cy="100943"/>
                </a:xfrm>
                <a:prstGeom prst="ellipse">
                  <a:avLst/>
                </a:prstGeom>
                <a:solidFill>
                  <a:schemeClr val="accent5">
                    <a:lumMod val="10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</p:grpSp>
          <p:grpSp>
            <p:nvGrpSpPr>
              <p:cNvPr id="210" name="组合 209"/>
              <p:cNvGrpSpPr/>
              <p:nvPr/>
            </p:nvGrpSpPr>
            <p:grpSpPr>
              <a:xfrm>
                <a:off x="3494588" y="2455082"/>
                <a:ext cx="2273864" cy="398780"/>
                <a:chOff x="3410749" y="4637779"/>
                <a:chExt cx="2273864" cy="398780"/>
              </a:xfrm>
            </p:grpSpPr>
            <p:sp>
              <p:nvSpPr>
                <p:cNvPr id="215" name="文本框 214"/>
                <p:cNvSpPr txBox="1"/>
                <p:nvPr/>
              </p:nvSpPr>
              <p:spPr>
                <a:xfrm>
                  <a:off x="3484875" y="4637779"/>
                  <a:ext cx="2199738" cy="3987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25000"/>
                    </a:lnSpc>
                  </a:pPr>
                  <a:r>
                    <a:rPr lang="zh-CN" altLang="en-US" sz="1600" dirty="0">
                      <a:solidFill>
                        <a:srgbClr val="22242E"/>
                      </a:solidFill>
                      <a:latin typeface="思源黑体 CN Bold" panose="020B0800000000000000" charset="-122"/>
                      <a:ea typeface="思源黑体 CN Heavy" panose="020B0A00000000000000" charset="-122"/>
                      <a:cs typeface="阿里巴巴普惠体 R" panose="00020600040101010101" pitchFamily="18" charset="-122"/>
                    </a:rPr>
                    <a:t>簡要的文字內容概括</a:t>
                  </a:r>
                  <a:endParaRPr lang="zh-CN" altLang="en-US" sz="1600" dirty="0">
                    <a:solidFill>
                      <a:srgbClr val="22242E"/>
                    </a:solidFill>
                    <a:latin typeface="思源黑体 CN Bold" panose="020B0800000000000000" charset="-122"/>
                    <a:ea typeface="思源黑体 CN Heavy" panose="020B0A00000000000000" charset="-122"/>
                    <a:cs typeface="阿里巴巴普惠体 R" panose="00020600040101010101" pitchFamily="18" charset="-122"/>
                  </a:endParaRPr>
                </a:p>
              </p:txBody>
            </p:sp>
            <p:sp>
              <p:nvSpPr>
                <p:cNvPr id="216" name="椭圆 215"/>
                <p:cNvSpPr/>
                <p:nvPr/>
              </p:nvSpPr>
              <p:spPr>
                <a:xfrm rot="10800000">
                  <a:off x="3410749" y="4777777"/>
                  <a:ext cx="100942" cy="100943"/>
                </a:xfrm>
                <a:prstGeom prst="ellipse">
                  <a:avLst/>
                </a:prstGeom>
                <a:solidFill>
                  <a:schemeClr val="accent5">
                    <a:lumMod val="10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</p:grpSp>
          <p:grpSp>
            <p:nvGrpSpPr>
              <p:cNvPr id="211" name="组合 210"/>
              <p:cNvGrpSpPr/>
              <p:nvPr/>
            </p:nvGrpSpPr>
            <p:grpSpPr>
              <a:xfrm>
                <a:off x="3494588" y="2822540"/>
                <a:ext cx="2273864" cy="398780"/>
                <a:chOff x="3410749" y="4637779"/>
                <a:chExt cx="2273864" cy="398780"/>
              </a:xfrm>
            </p:grpSpPr>
            <p:sp>
              <p:nvSpPr>
                <p:cNvPr id="213" name="文本框 212"/>
                <p:cNvSpPr txBox="1"/>
                <p:nvPr/>
              </p:nvSpPr>
              <p:spPr>
                <a:xfrm>
                  <a:off x="3484875" y="4637779"/>
                  <a:ext cx="2199738" cy="3987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25000"/>
                    </a:lnSpc>
                  </a:pPr>
                  <a:r>
                    <a:rPr lang="zh-CN" altLang="en-US" sz="1600" dirty="0">
                      <a:solidFill>
                        <a:srgbClr val="22242E"/>
                      </a:solidFill>
                      <a:latin typeface="思源黑体 CN Bold" panose="020B0800000000000000" charset="-122"/>
                      <a:ea typeface="思源黑体 CN Heavy" panose="020B0A00000000000000" charset="-122"/>
                      <a:cs typeface="阿里巴巴普惠体 R" panose="00020600040101010101" pitchFamily="18" charset="-122"/>
                    </a:rPr>
                    <a:t>簡要的文字內容概括</a:t>
                  </a:r>
                  <a:endParaRPr lang="zh-CN" altLang="en-US" sz="1600" dirty="0">
                    <a:solidFill>
                      <a:srgbClr val="22242E"/>
                    </a:solidFill>
                    <a:latin typeface="思源黑体 CN Bold" panose="020B0800000000000000" charset="-122"/>
                    <a:ea typeface="思源黑体 CN Heavy" panose="020B0A00000000000000" charset="-122"/>
                    <a:cs typeface="阿里巴巴普惠体 R" panose="00020600040101010101" pitchFamily="18" charset="-122"/>
                  </a:endParaRPr>
                </a:p>
              </p:txBody>
            </p:sp>
            <p:sp>
              <p:nvSpPr>
                <p:cNvPr id="214" name="椭圆 213"/>
                <p:cNvSpPr/>
                <p:nvPr/>
              </p:nvSpPr>
              <p:spPr>
                <a:xfrm rot="10800000">
                  <a:off x="3410749" y="4777777"/>
                  <a:ext cx="100942" cy="100943"/>
                </a:xfrm>
                <a:prstGeom prst="ellipse">
                  <a:avLst/>
                </a:prstGeom>
                <a:solidFill>
                  <a:schemeClr val="accent5">
                    <a:lumMod val="10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</p:grpSp>
          <p:sp>
            <p:nvSpPr>
              <p:cNvPr id="212" name="矩形: 圆角 211"/>
              <p:cNvSpPr/>
              <p:nvPr/>
            </p:nvSpPr>
            <p:spPr>
              <a:xfrm>
                <a:off x="3461896" y="3220092"/>
                <a:ext cx="1632342" cy="347377"/>
              </a:xfrm>
              <a:prstGeom prst="roundRect">
                <a:avLst/>
              </a:prstGeom>
              <a:solidFill>
                <a:schemeClr val="accent5">
                  <a:lumMod val="10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05" name="文本框 204"/>
            <p:cNvSpPr txBox="1"/>
            <p:nvPr/>
          </p:nvSpPr>
          <p:spPr>
            <a:xfrm>
              <a:off x="3554991" y="3082086"/>
              <a:ext cx="1331383" cy="437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5000"/>
                </a:lnSpc>
              </a:pPr>
              <a:r>
                <a:rPr lang="zh-CN" altLang="en-US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阿里巴巴普惠体 R" panose="00020600040101010101" pitchFamily="18" charset="-122"/>
                </a:rPr>
                <a:t>要點關鍵字</a:t>
              </a:r>
              <a:endParaRPr lang="zh-CN" altLang="en-US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组合 66"/>
          <p:cNvGrpSpPr/>
          <p:nvPr/>
        </p:nvGrpSpPr>
        <p:grpSpPr>
          <a:xfrm>
            <a:off x="-4562981" y="-1025975"/>
            <a:ext cx="20069676" cy="8821049"/>
            <a:chOff x="-24687861" y="-24190093"/>
            <a:chExt cx="35161979" cy="15454436"/>
          </a:xfrm>
        </p:grpSpPr>
        <p:grpSp>
          <p:nvGrpSpPr>
            <p:cNvPr id="68" name="组合 67"/>
            <p:cNvGrpSpPr/>
            <p:nvPr/>
          </p:nvGrpSpPr>
          <p:grpSpPr>
            <a:xfrm>
              <a:off x="-23643772" y="-24035657"/>
              <a:ext cx="32134611" cy="15300000"/>
              <a:chOff x="-23643772" y="-24035657"/>
              <a:chExt cx="32134611" cy="15300000"/>
            </a:xfrm>
          </p:grpSpPr>
          <p:cxnSp>
            <p:nvCxnSpPr>
              <p:cNvPr id="106" name="直接连接符 105"/>
              <p:cNvCxnSpPr/>
              <p:nvPr/>
            </p:nvCxnSpPr>
            <p:spPr>
              <a:xfrm>
                <a:off x="-1031966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直接连接符 88"/>
              <p:cNvCxnSpPr/>
              <p:nvPr/>
            </p:nvCxnSpPr>
            <p:spPr>
              <a:xfrm>
                <a:off x="-2364377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直接连接符 89"/>
              <p:cNvCxnSpPr/>
              <p:nvPr/>
            </p:nvCxnSpPr>
            <p:spPr>
              <a:xfrm>
                <a:off x="-2286000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直接连接符 90"/>
              <p:cNvCxnSpPr/>
              <p:nvPr/>
            </p:nvCxnSpPr>
            <p:spPr>
              <a:xfrm>
                <a:off x="-2207623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直接连接符 91"/>
              <p:cNvCxnSpPr/>
              <p:nvPr/>
            </p:nvCxnSpPr>
            <p:spPr>
              <a:xfrm>
                <a:off x="-2129245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直接连接符 92"/>
              <p:cNvCxnSpPr/>
              <p:nvPr/>
            </p:nvCxnSpPr>
            <p:spPr>
              <a:xfrm>
                <a:off x="-2050868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直接连接符 93"/>
              <p:cNvCxnSpPr/>
              <p:nvPr/>
            </p:nvCxnSpPr>
            <p:spPr>
              <a:xfrm>
                <a:off x="-1972491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直接连接符 94"/>
              <p:cNvCxnSpPr/>
              <p:nvPr/>
            </p:nvCxnSpPr>
            <p:spPr>
              <a:xfrm>
                <a:off x="-1894114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直接连接符 95"/>
              <p:cNvCxnSpPr/>
              <p:nvPr/>
            </p:nvCxnSpPr>
            <p:spPr>
              <a:xfrm>
                <a:off x="-1815737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直接连接符 96"/>
              <p:cNvCxnSpPr/>
              <p:nvPr/>
            </p:nvCxnSpPr>
            <p:spPr>
              <a:xfrm>
                <a:off x="-1737360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直接连接符 97"/>
              <p:cNvCxnSpPr/>
              <p:nvPr/>
            </p:nvCxnSpPr>
            <p:spPr>
              <a:xfrm>
                <a:off x="-1658983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直接连接符 98"/>
              <p:cNvCxnSpPr/>
              <p:nvPr/>
            </p:nvCxnSpPr>
            <p:spPr>
              <a:xfrm>
                <a:off x="-1580606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直接连接符 99"/>
              <p:cNvCxnSpPr/>
              <p:nvPr/>
            </p:nvCxnSpPr>
            <p:spPr>
              <a:xfrm>
                <a:off x="-1502229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直接连接符 100"/>
              <p:cNvCxnSpPr/>
              <p:nvPr/>
            </p:nvCxnSpPr>
            <p:spPr>
              <a:xfrm>
                <a:off x="-1423852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直接连接符 101"/>
              <p:cNvCxnSpPr/>
              <p:nvPr/>
            </p:nvCxnSpPr>
            <p:spPr>
              <a:xfrm>
                <a:off x="-1345474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直接连接符 102"/>
              <p:cNvCxnSpPr/>
              <p:nvPr/>
            </p:nvCxnSpPr>
            <p:spPr>
              <a:xfrm>
                <a:off x="-1267097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直接连接符 103"/>
              <p:cNvCxnSpPr/>
              <p:nvPr/>
            </p:nvCxnSpPr>
            <p:spPr>
              <a:xfrm>
                <a:off x="-1188720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直接连接符 104"/>
              <p:cNvCxnSpPr/>
              <p:nvPr/>
            </p:nvCxnSpPr>
            <p:spPr>
              <a:xfrm>
                <a:off x="-1110343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直接连接符 106"/>
              <p:cNvCxnSpPr/>
              <p:nvPr/>
            </p:nvCxnSpPr>
            <p:spPr>
              <a:xfrm>
                <a:off x="-953589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直接连接符 107"/>
              <p:cNvCxnSpPr/>
              <p:nvPr/>
            </p:nvCxnSpPr>
            <p:spPr>
              <a:xfrm>
                <a:off x="-875212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直接连接符 108"/>
              <p:cNvCxnSpPr/>
              <p:nvPr/>
            </p:nvCxnSpPr>
            <p:spPr>
              <a:xfrm>
                <a:off x="-796835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直接连接符 109"/>
              <p:cNvCxnSpPr/>
              <p:nvPr/>
            </p:nvCxnSpPr>
            <p:spPr>
              <a:xfrm>
                <a:off x="-718458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直接连接符 110"/>
              <p:cNvCxnSpPr/>
              <p:nvPr/>
            </p:nvCxnSpPr>
            <p:spPr>
              <a:xfrm>
                <a:off x="-640081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直接连接符 111"/>
              <p:cNvCxnSpPr/>
              <p:nvPr/>
            </p:nvCxnSpPr>
            <p:spPr>
              <a:xfrm>
                <a:off x="-561703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直接连接符 112"/>
              <p:cNvCxnSpPr/>
              <p:nvPr/>
            </p:nvCxnSpPr>
            <p:spPr>
              <a:xfrm>
                <a:off x="-483326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直接连接符 113"/>
              <p:cNvCxnSpPr/>
              <p:nvPr/>
            </p:nvCxnSpPr>
            <p:spPr>
              <a:xfrm>
                <a:off x="-404949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直接连接符 114"/>
              <p:cNvCxnSpPr/>
              <p:nvPr/>
            </p:nvCxnSpPr>
            <p:spPr>
              <a:xfrm>
                <a:off x="-326572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直接连接符 115"/>
              <p:cNvCxnSpPr/>
              <p:nvPr/>
            </p:nvCxnSpPr>
            <p:spPr>
              <a:xfrm>
                <a:off x="-248195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直接连接符 116"/>
              <p:cNvCxnSpPr/>
              <p:nvPr/>
            </p:nvCxnSpPr>
            <p:spPr>
              <a:xfrm>
                <a:off x="-169818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直接连接符 117"/>
              <p:cNvCxnSpPr/>
              <p:nvPr/>
            </p:nvCxnSpPr>
            <p:spPr>
              <a:xfrm>
                <a:off x="-91441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直接连接符 118"/>
              <p:cNvCxnSpPr/>
              <p:nvPr/>
            </p:nvCxnSpPr>
            <p:spPr>
              <a:xfrm>
                <a:off x="-13064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直接连接符 119"/>
              <p:cNvCxnSpPr/>
              <p:nvPr/>
            </p:nvCxnSpPr>
            <p:spPr>
              <a:xfrm>
                <a:off x="65312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直接连接符 120"/>
              <p:cNvCxnSpPr/>
              <p:nvPr/>
            </p:nvCxnSpPr>
            <p:spPr>
              <a:xfrm>
                <a:off x="143690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直接连接符 121"/>
              <p:cNvCxnSpPr/>
              <p:nvPr/>
            </p:nvCxnSpPr>
            <p:spPr>
              <a:xfrm>
                <a:off x="222067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直接连接符 122"/>
              <p:cNvCxnSpPr/>
              <p:nvPr/>
            </p:nvCxnSpPr>
            <p:spPr>
              <a:xfrm>
                <a:off x="300444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直接连接符 123"/>
              <p:cNvCxnSpPr/>
              <p:nvPr/>
            </p:nvCxnSpPr>
            <p:spPr>
              <a:xfrm>
                <a:off x="378821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直接连接符 124"/>
              <p:cNvCxnSpPr/>
              <p:nvPr/>
            </p:nvCxnSpPr>
            <p:spPr>
              <a:xfrm>
                <a:off x="457198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直接连接符 125"/>
              <p:cNvCxnSpPr/>
              <p:nvPr/>
            </p:nvCxnSpPr>
            <p:spPr>
              <a:xfrm>
                <a:off x="535575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直接连接符 126"/>
              <p:cNvCxnSpPr/>
              <p:nvPr/>
            </p:nvCxnSpPr>
            <p:spPr>
              <a:xfrm>
                <a:off x="613952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直接连接符 127"/>
              <p:cNvCxnSpPr/>
              <p:nvPr/>
            </p:nvCxnSpPr>
            <p:spPr>
              <a:xfrm>
                <a:off x="692329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直接连接符 128"/>
              <p:cNvCxnSpPr/>
              <p:nvPr/>
            </p:nvCxnSpPr>
            <p:spPr>
              <a:xfrm>
                <a:off x="770706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直接连接符 129"/>
              <p:cNvCxnSpPr/>
              <p:nvPr/>
            </p:nvCxnSpPr>
            <p:spPr>
              <a:xfrm>
                <a:off x="849083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9" name="直接连接符 68"/>
            <p:cNvCxnSpPr/>
            <p:nvPr/>
          </p:nvCxnSpPr>
          <p:spPr>
            <a:xfrm rot="16200000">
              <a:off x="-7106871" y="-26879434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接连接符 69"/>
            <p:cNvCxnSpPr/>
            <p:nvPr/>
          </p:nvCxnSpPr>
          <p:spPr>
            <a:xfrm rot="16200000">
              <a:off x="-7106871" y="-27663205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直接连接符 70"/>
            <p:cNvCxnSpPr/>
            <p:nvPr/>
          </p:nvCxnSpPr>
          <p:spPr>
            <a:xfrm rot="16200000">
              <a:off x="-7106871" y="-28446976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直接连接符 71"/>
            <p:cNvCxnSpPr/>
            <p:nvPr/>
          </p:nvCxnSpPr>
          <p:spPr>
            <a:xfrm rot="16200000">
              <a:off x="-7106871" y="-29230747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接连接符 72"/>
            <p:cNvCxnSpPr/>
            <p:nvPr/>
          </p:nvCxnSpPr>
          <p:spPr>
            <a:xfrm rot="16200000">
              <a:off x="-7106871" y="-30014518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接连接符 73"/>
            <p:cNvCxnSpPr/>
            <p:nvPr/>
          </p:nvCxnSpPr>
          <p:spPr>
            <a:xfrm rot="16200000">
              <a:off x="-7106871" y="-30798289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接连接符 74"/>
            <p:cNvCxnSpPr/>
            <p:nvPr/>
          </p:nvCxnSpPr>
          <p:spPr>
            <a:xfrm rot="16200000">
              <a:off x="-7106871" y="-31582060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直接连接符 75"/>
            <p:cNvCxnSpPr/>
            <p:nvPr/>
          </p:nvCxnSpPr>
          <p:spPr>
            <a:xfrm rot="16200000">
              <a:off x="-7106871" y="-32365831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直接连接符 76"/>
            <p:cNvCxnSpPr/>
            <p:nvPr/>
          </p:nvCxnSpPr>
          <p:spPr>
            <a:xfrm rot="16200000">
              <a:off x="-7106871" y="-33149602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直接连接符 77"/>
            <p:cNvCxnSpPr/>
            <p:nvPr/>
          </p:nvCxnSpPr>
          <p:spPr>
            <a:xfrm rot="16200000">
              <a:off x="-7106871" y="-33933373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直接连接符 78"/>
            <p:cNvCxnSpPr/>
            <p:nvPr/>
          </p:nvCxnSpPr>
          <p:spPr>
            <a:xfrm rot="16200000">
              <a:off x="-7106871" y="-34717144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接连接符 79"/>
            <p:cNvCxnSpPr/>
            <p:nvPr/>
          </p:nvCxnSpPr>
          <p:spPr>
            <a:xfrm rot="16200000">
              <a:off x="-7106871" y="-35500915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接连接符 80"/>
            <p:cNvCxnSpPr/>
            <p:nvPr/>
          </p:nvCxnSpPr>
          <p:spPr>
            <a:xfrm rot="16200000">
              <a:off x="-7106871" y="-36284686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接连接符 81"/>
            <p:cNvCxnSpPr/>
            <p:nvPr/>
          </p:nvCxnSpPr>
          <p:spPr>
            <a:xfrm rot="16200000">
              <a:off x="-7106871" y="-37068457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直接连接符 82"/>
            <p:cNvCxnSpPr/>
            <p:nvPr/>
          </p:nvCxnSpPr>
          <p:spPr>
            <a:xfrm rot="16200000">
              <a:off x="-7106871" y="-37852228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直接连接符 83"/>
            <p:cNvCxnSpPr/>
            <p:nvPr/>
          </p:nvCxnSpPr>
          <p:spPr>
            <a:xfrm rot="16200000">
              <a:off x="-7106871" y="-38635999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直接连接符 84"/>
            <p:cNvCxnSpPr/>
            <p:nvPr/>
          </p:nvCxnSpPr>
          <p:spPr>
            <a:xfrm rot="16200000">
              <a:off x="-7106871" y="-39419770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直接连接符 85"/>
            <p:cNvCxnSpPr/>
            <p:nvPr/>
          </p:nvCxnSpPr>
          <p:spPr>
            <a:xfrm rot="16200000">
              <a:off x="-7106871" y="-40203541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直接连接符 86"/>
            <p:cNvCxnSpPr/>
            <p:nvPr/>
          </p:nvCxnSpPr>
          <p:spPr>
            <a:xfrm rot="16200000">
              <a:off x="-7106871" y="-40987312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直接连接符 87"/>
            <p:cNvCxnSpPr/>
            <p:nvPr/>
          </p:nvCxnSpPr>
          <p:spPr>
            <a:xfrm rot="16200000">
              <a:off x="-7106871" y="-41771083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组合 7"/>
          <p:cNvGrpSpPr/>
          <p:nvPr/>
        </p:nvGrpSpPr>
        <p:grpSpPr>
          <a:xfrm>
            <a:off x="-520700" y="6511544"/>
            <a:ext cx="12753733" cy="368300"/>
            <a:chOff x="183167" y="6327806"/>
            <a:chExt cx="11765006" cy="495257"/>
          </a:xfrm>
        </p:grpSpPr>
        <p:sp>
          <p:nvSpPr>
            <p:cNvPr id="184" name="文本框 183"/>
            <p:cNvSpPr txBox="1"/>
            <p:nvPr/>
          </p:nvSpPr>
          <p:spPr>
            <a:xfrm>
              <a:off x="244117" y="6327806"/>
              <a:ext cx="11703772" cy="4952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Lorem ipsum dolor sit amet, consectetuer adipiscing elit. Maecenas porttitor congue massa. Fusce posuere, magna sed pulvinar ultricies, purus lectus malesuada libero, sit amet commodo magna eros quis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urna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 Nunc viverra imperdiet enim. Fusce est. Vivamus a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tellus.Pellentesque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habitant morbi tristique senectus et netus et malesuada fames ac turpis egestas. Proin pharetra nonummy pede. Mauris et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orci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Lorem ipsum dolor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sitLorem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ipsum dolor sit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amet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consectetuer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adipiscing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elit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Maecenas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porttitor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congue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massa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Fusce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posuere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magna sed pulvinar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ultricies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purus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lectus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malesuada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libero, sit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amet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commodo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magna eros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quis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urna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 Nunc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viverra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imperdiet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enim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Fusce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est.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Vivamus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a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tellus.Pellentesque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habitant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morbi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tristique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senectus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et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netus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et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malesuada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fames ac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turpis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egestas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Proin pharetra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nonummy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pede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Mauris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et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orci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Lorem ipsum dolor sit  </a:t>
              </a:r>
              <a:endParaRPr lang="en-US" altLang="zh-CN" sz="600" dirty="0">
                <a:solidFill>
                  <a:srgbClr val="22242E">
                    <a:alpha val="2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152" name="矩形: 圆角 151"/>
            <p:cNvSpPr/>
            <p:nvPr/>
          </p:nvSpPr>
          <p:spPr>
            <a:xfrm>
              <a:off x="183167" y="6388976"/>
              <a:ext cx="11765006" cy="272565"/>
            </a:xfrm>
            <a:prstGeom prst="roundRect">
              <a:avLst>
                <a:gd name="adj" fmla="val 26425"/>
              </a:avLst>
            </a:prstGeom>
            <a:noFill/>
            <a:ln>
              <a:solidFill>
                <a:schemeClr val="accent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69" name="组合 168"/>
          <p:cNvGrpSpPr/>
          <p:nvPr/>
        </p:nvGrpSpPr>
        <p:grpSpPr>
          <a:xfrm rot="547639">
            <a:off x="-1086274" y="-886192"/>
            <a:ext cx="1785710" cy="1207454"/>
            <a:chOff x="154565" y="163471"/>
            <a:chExt cx="1678867" cy="393902"/>
          </a:xfrm>
        </p:grpSpPr>
        <p:sp>
          <p:nvSpPr>
            <p:cNvPr id="170" name="矩形: 圆角 169"/>
            <p:cNvSpPr/>
            <p:nvPr/>
          </p:nvSpPr>
          <p:spPr>
            <a:xfrm>
              <a:off x="201090" y="209996"/>
              <a:ext cx="1632342" cy="347377"/>
            </a:xfrm>
            <a:prstGeom prst="roundRect">
              <a:avLst/>
            </a:prstGeom>
            <a:solidFill>
              <a:schemeClr val="accent5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1" name="矩形: 圆角 170"/>
            <p:cNvSpPr/>
            <p:nvPr/>
          </p:nvSpPr>
          <p:spPr>
            <a:xfrm>
              <a:off x="154565" y="163471"/>
              <a:ext cx="1632342" cy="347377"/>
            </a:xfrm>
            <a:prstGeom prst="roundRect">
              <a:avLst/>
            </a:prstGeom>
            <a:solidFill>
              <a:schemeClr val="accent1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172" name="组合 171"/>
          <p:cNvGrpSpPr/>
          <p:nvPr/>
        </p:nvGrpSpPr>
        <p:grpSpPr>
          <a:xfrm flipH="1">
            <a:off x="10774437" y="234283"/>
            <a:ext cx="1134892" cy="100944"/>
            <a:chOff x="936854" y="3886644"/>
            <a:chExt cx="1134892" cy="100944"/>
          </a:xfrm>
        </p:grpSpPr>
        <p:sp>
          <p:nvSpPr>
            <p:cNvPr id="173" name="椭圆 172"/>
            <p:cNvSpPr/>
            <p:nvPr/>
          </p:nvSpPr>
          <p:spPr>
            <a:xfrm rot="10800000">
              <a:off x="1970804" y="3886644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4" name="椭圆 173"/>
            <p:cNvSpPr/>
            <p:nvPr/>
          </p:nvSpPr>
          <p:spPr>
            <a:xfrm rot="10800000">
              <a:off x="1823097" y="3886644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14286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5" name="椭圆 174"/>
            <p:cNvSpPr/>
            <p:nvPr/>
          </p:nvSpPr>
          <p:spPr>
            <a:xfrm rot="10800000">
              <a:off x="1675390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28571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6" name="椭圆 175"/>
            <p:cNvSpPr/>
            <p:nvPr/>
          </p:nvSpPr>
          <p:spPr>
            <a:xfrm rot="10800000">
              <a:off x="1527683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42857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7" name="椭圆 176"/>
            <p:cNvSpPr/>
            <p:nvPr/>
          </p:nvSpPr>
          <p:spPr>
            <a:xfrm rot="10800000">
              <a:off x="1379975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57143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8" name="椭圆 177"/>
            <p:cNvSpPr/>
            <p:nvPr/>
          </p:nvSpPr>
          <p:spPr>
            <a:xfrm rot="10800000">
              <a:off x="1232268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71429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9" name="椭圆 178"/>
            <p:cNvSpPr/>
            <p:nvPr/>
          </p:nvSpPr>
          <p:spPr>
            <a:xfrm rot="10800000">
              <a:off x="1084561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85714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80" name="椭圆 179"/>
            <p:cNvSpPr/>
            <p:nvPr/>
          </p:nvSpPr>
          <p:spPr>
            <a:xfrm rot="10800000">
              <a:off x="936854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10280845" y="-1199465"/>
            <a:ext cx="544063" cy="100943"/>
            <a:chOff x="2388759" y="-935061"/>
            <a:chExt cx="544063" cy="100943"/>
          </a:xfrm>
        </p:grpSpPr>
        <p:sp>
          <p:nvSpPr>
            <p:cNvPr id="228" name="椭圆 227"/>
            <p:cNvSpPr/>
            <p:nvPr/>
          </p:nvSpPr>
          <p:spPr>
            <a:xfrm rot="10800000">
              <a:off x="2831880" y="-935061"/>
              <a:ext cx="100942" cy="100943"/>
            </a:xfrm>
            <a:prstGeom prst="ellipse">
              <a:avLst/>
            </a:prstGeom>
            <a:solidFill>
              <a:schemeClr val="bg2">
                <a:lumMod val="75000"/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229" name="椭圆 228"/>
            <p:cNvSpPr/>
            <p:nvPr/>
          </p:nvSpPr>
          <p:spPr>
            <a:xfrm rot="10800000">
              <a:off x="2684173" y="-935061"/>
              <a:ext cx="100942" cy="100943"/>
            </a:xfrm>
            <a:prstGeom prst="ellipse">
              <a:avLst/>
            </a:prstGeom>
            <a:solidFill>
              <a:schemeClr val="bg2">
                <a:lumMod val="75000"/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230" name="椭圆 229"/>
            <p:cNvSpPr/>
            <p:nvPr/>
          </p:nvSpPr>
          <p:spPr>
            <a:xfrm rot="10800000">
              <a:off x="2536466" y="-935061"/>
              <a:ext cx="100942" cy="100943"/>
            </a:xfrm>
            <a:prstGeom prst="ellipse">
              <a:avLst/>
            </a:prstGeom>
            <a:solidFill>
              <a:schemeClr val="bg2">
                <a:lumMod val="75000"/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231" name="椭圆 230"/>
            <p:cNvSpPr/>
            <p:nvPr/>
          </p:nvSpPr>
          <p:spPr>
            <a:xfrm rot="10800000">
              <a:off x="2388759" y="-935061"/>
              <a:ext cx="100942" cy="100943"/>
            </a:xfrm>
            <a:prstGeom prst="ellipse">
              <a:avLst/>
            </a:prstGeom>
            <a:solidFill>
              <a:schemeClr val="accent5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131" name="矩形: 圆角 130"/>
          <p:cNvSpPr/>
          <p:nvPr/>
        </p:nvSpPr>
        <p:spPr>
          <a:xfrm>
            <a:off x="-3925175" y="7059311"/>
            <a:ext cx="1556302" cy="1086654"/>
          </a:xfrm>
          <a:prstGeom prst="roundRect">
            <a:avLst/>
          </a:prstGeom>
          <a:solidFill>
            <a:schemeClr val="accent5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2" name="矩形: 圆角 131"/>
          <p:cNvSpPr/>
          <p:nvPr/>
        </p:nvSpPr>
        <p:spPr>
          <a:xfrm>
            <a:off x="-6165178" y="7011634"/>
            <a:ext cx="1556302" cy="1086654"/>
          </a:xfrm>
          <a:prstGeom prst="roundRect">
            <a:avLst/>
          </a:prstGeom>
          <a:solidFill>
            <a:schemeClr val="accent1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3" name="矩形 132"/>
          <p:cNvSpPr/>
          <p:nvPr/>
        </p:nvSpPr>
        <p:spPr>
          <a:xfrm>
            <a:off x="-1857718" y="7133717"/>
            <a:ext cx="1518844" cy="1040975"/>
          </a:xfrm>
          <a:prstGeom prst="rect">
            <a:avLst/>
          </a:prstGeom>
          <a:solidFill>
            <a:schemeClr val="accent5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5" name="文本框 234"/>
          <p:cNvSpPr txBox="1"/>
          <p:nvPr/>
        </p:nvSpPr>
        <p:spPr>
          <a:xfrm>
            <a:off x="1930767" y="1394862"/>
            <a:ext cx="944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M" panose="00020600040101010101" pitchFamily="18" charset="-122"/>
              </a:rPr>
              <a:t>要點一</a:t>
            </a:r>
            <a:endParaRPr lang="zh-CN" altLang="en-US" sz="2000" dirty="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  <a:cs typeface="阿里巴巴普惠体 M" panose="00020600040101010101" pitchFamily="18" charset="-122"/>
            </a:endParaRPr>
          </a:p>
        </p:txBody>
      </p:sp>
      <p:sp>
        <p:nvSpPr>
          <p:cNvPr id="3" name="右大括号 2"/>
          <p:cNvSpPr/>
          <p:nvPr/>
        </p:nvSpPr>
        <p:spPr>
          <a:xfrm>
            <a:off x="3763275" y="1974072"/>
            <a:ext cx="821243" cy="3692615"/>
          </a:xfrm>
          <a:prstGeom prst="rightBrac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7" name="右大括号 186"/>
          <p:cNvSpPr/>
          <p:nvPr/>
        </p:nvSpPr>
        <p:spPr>
          <a:xfrm flipH="1">
            <a:off x="7948326" y="1974072"/>
            <a:ext cx="821243" cy="3692615"/>
          </a:xfrm>
          <a:prstGeom prst="rightBrac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34" name="组合 133"/>
          <p:cNvGrpSpPr/>
          <p:nvPr/>
        </p:nvGrpSpPr>
        <p:grpSpPr>
          <a:xfrm>
            <a:off x="1508308" y="429628"/>
            <a:ext cx="6802588" cy="1000266"/>
            <a:chOff x="1508308" y="707422"/>
            <a:chExt cx="6802588" cy="1000266"/>
          </a:xfrm>
        </p:grpSpPr>
        <p:sp>
          <p:nvSpPr>
            <p:cNvPr id="136" name="文本框 135"/>
            <p:cNvSpPr txBox="1"/>
            <p:nvPr/>
          </p:nvSpPr>
          <p:spPr>
            <a:xfrm>
              <a:off x="1704544" y="707422"/>
              <a:ext cx="3509791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阿里巴巴普惠体 R" panose="00020600040101010101" pitchFamily="18" charset="-122"/>
                </a:rPr>
                <a:t>這頁是要點介紹頁</a:t>
              </a:r>
              <a:endParaRPr lang="zh-CN" altLang="en-US" sz="2400" dirty="0">
                <a:solidFill>
                  <a:srgbClr val="22242E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endParaRPr>
            </a:p>
          </p:txBody>
        </p:sp>
        <p:sp>
          <p:nvSpPr>
            <p:cNvPr id="137" name="文本框 136"/>
            <p:cNvSpPr txBox="1"/>
            <p:nvPr/>
          </p:nvSpPr>
          <p:spPr>
            <a:xfrm>
              <a:off x="1720830" y="1062528"/>
              <a:ext cx="6590066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Lorem ipsum dolor sit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amet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consectetuer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adipiscing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elit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Maecenas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porttitor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congue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massa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Fusce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posuere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magna sed pulvinar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ultricies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purus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lectus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malesuada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libero, sit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amet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commodo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magna eros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quis</a:t>
              </a:r>
              <a:endPara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138" name="任意多边形: 形状 137"/>
            <p:cNvSpPr/>
            <p:nvPr/>
          </p:nvSpPr>
          <p:spPr>
            <a:xfrm rot="16200000">
              <a:off x="1482106" y="805595"/>
              <a:ext cx="320858" cy="268454"/>
            </a:xfrm>
            <a:custGeom>
              <a:avLst/>
              <a:gdLst>
                <a:gd name="connsiteX0" fmla="*/ 145108 w 2333303"/>
                <a:gd name="connsiteY0" fmla="*/ 0 h 1486120"/>
                <a:gd name="connsiteX1" fmla="*/ 2188195 w 2333303"/>
                <a:gd name="connsiteY1" fmla="*/ 0 h 1486120"/>
                <a:gd name="connsiteX2" fmla="*/ 2333303 w 2333303"/>
                <a:gd name="connsiteY2" fmla="*/ 145108 h 1486120"/>
                <a:gd name="connsiteX3" fmla="*/ 2333303 w 2333303"/>
                <a:gd name="connsiteY3" fmla="*/ 1486120 h 1486120"/>
                <a:gd name="connsiteX4" fmla="*/ 2188195 w 2333303"/>
                <a:gd name="connsiteY4" fmla="*/ 1341012 h 1486120"/>
                <a:gd name="connsiteX5" fmla="*/ 145108 w 2333303"/>
                <a:gd name="connsiteY5" fmla="*/ 1341012 h 1486120"/>
                <a:gd name="connsiteX6" fmla="*/ 0 w 2333303"/>
                <a:gd name="connsiteY6" fmla="*/ 1486120 h 1486120"/>
                <a:gd name="connsiteX7" fmla="*/ 0 w 2333303"/>
                <a:gd name="connsiteY7" fmla="*/ 145108 h 1486120"/>
                <a:gd name="connsiteX8" fmla="*/ 145108 w 2333303"/>
                <a:gd name="connsiteY8" fmla="*/ 0 h 148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33303" h="1486120">
                  <a:moveTo>
                    <a:pt x="145108" y="0"/>
                  </a:moveTo>
                  <a:lnTo>
                    <a:pt x="2188195" y="0"/>
                  </a:lnTo>
                  <a:cubicBezTo>
                    <a:pt x="2268336" y="0"/>
                    <a:pt x="2333303" y="64967"/>
                    <a:pt x="2333303" y="145108"/>
                  </a:cubicBezTo>
                  <a:lnTo>
                    <a:pt x="2333303" y="1486120"/>
                  </a:lnTo>
                  <a:cubicBezTo>
                    <a:pt x="2333303" y="1405979"/>
                    <a:pt x="2268336" y="1341012"/>
                    <a:pt x="2188195" y="1341012"/>
                  </a:cubicBezTo>
                  <a:lnTo>
                    <a:pt x="145108" y="1341012"/>
                  </a:lnTo>
                  <a:cubicBezTo>
                    <a:pt x="64967" y="1341012"/>
                    <a:pt x="0" y="1405979"/>
                    <a:pt x="0" y="1486120"/>
                  </a:cubicBezTo>
                  <a:lnTo>
                    <a:pt x="0" y="145108"/>
                  </a:lnTo>
                  <a:cubicBezTo>
                    <a:pt x="0" y="64967"/>
                    <a:pt x="64967" y="0"/>
                    <a:pt x="145108" y="0"/>
                  </a:cubicBez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1746230" y="1454744"/>
            <a:ext cx="1866146" cy="4828558"/>
            <a:chOff x="1746230" y="1454744"/>
            <a:chExt cx="1866146" cy="4828558"/>
          </a:xfrm>
        </p:grpSpPr>
        <p:grpSp>
          <p:nvGrpSpPr>
            <p:cNvPr id="139" name="组合 138"/>
            <p:cNvGrpSpPr/>
            <p:nvPr/>
          </p:nvGrpSpPr>
          <p:grpSpPr>
            <a:xfrm>
              <a:off x="1746230" y="3928079"/>
              <a:ext cx="1866146" cy="2355223"/>
              <a:chOff x="3220558" y="1065015"/>
              <a:chExt cx="1866146" cy="2355223"/>
            </a:xfrm>
          </p:grpSpPr>
          <p:grpSp>
            <p:nvGrpSpPr>
              <p:cNvPr id="140" name="组合 139"/>
              <p:cNvGrpSpPr/>
              <p:nvPr/>
            </p:nvGrpSpPr>
            <p:grpSpPr>
              <a:xfrm>
                <a:off x="3220558" y="1065015"/>
                <a:ext cx="1866146" cy="2355223"/>
                <a:chOff x="3220558" y="1143074"/>
                <a:chExt cx="1866146" cy="2355223"/>
              </a:xfrm>
            </p:grpSpPr>
            <p:sp>
              <p:nvSpPr>
                <p:cNvPr id="192" name="矩形: 圆角 191"/>
                <p:cNvSpPr/>
                <p:nvPr/>
              </p:nvSpPr>
              <p:spPr>
                <a:xfrm>
                  <a:off x="3220558" y="1143074"/>
                  <a:ext cx="1866146" cy="2355223"/>
                </a:xfrm>
                <a:prstGeom prst="roundRect">
                  <a:avLst>
                    <a:gd name="adj" fmla="val 5063"/>
                  </a:avLst>
                </a:prstGeom>
                <a:solidFill>
                  <a:schemeClr val="bg1">
                    <a:alpha val="85000"/>
                  </a:schemeClr>
                </a:solidFill>
                <a:ln>
                  <a:noFill/>
                </a:ln>
                <a:effectLst>
                  <a:outerShdw blurRad="266700" dist="38100" dir="2700000" algn="tl" rotWithShape="0">
                    <a:prstClr val="black">
                      <a:alpha val="15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  <p:sp>
              <p:nvSpPr>
                <p:cNvPr id="143" name="文本框 142"/>
                <p:cNvSpPr txBox="1"/>
                <p:nvPr/>
              </p:nvSpPr>
              <p:spPr>
                <a:xfrm>
                  <a:off x="3618040" y="1395836"/>
                  <a:ext cx="944880" cy="39878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zh-CN" altLang="en-US" sz="2000" dirty="0">
                      <a:solidFill>
                        <a:schemeClr val="bg1"/>
                      </a:solidFill>
                      <a:latin typeface="思源黑体 CN Bold" panose="020B0800000000000000" charset="-122"/>
                      <a:ea typeface="思源黑体 CN Heavy" panose="020B0A00000000000000" charset="-122"/>
                      <a:cs typeface="阿里巴巴普惠体 M" panose="00020600040101010101" pitchFamily="18" charset="-122"/>
                    </a:rPr>
                    <a:t>要點二</a:t>
                  </a:r>
                  <a:endParaRPr lang="zh-CN" altLang="en-US" sz="2000" dirty="0">
                    <a:solidFill>
                      <a:schemeClr val="bg1"/>
                    </a:solidFill>
                    <a:latin typeface="思源黑体 CN Bold" panose="020B0800000000000000" charset="-122"/>
                    <a:ea typeface="思源黑体 CN Heavy" panose="020B0A00000000000000" charset="-122"/>
                    <a:cs typeface="阿里巴巴普惠体 M" panose="00020600040101010101" pitchFamily="18" charset="-122"/>
                  </a:endParaRPr>
                </a:p>
              </p:txBody>
            </p:sp>
            <p:sp>
              <p:nvSpPr>
                <p:cNvPr id="190" name="文本框 189"/>
                <p:cNvSpPr txBox="1"/>
                <p:nvPr/>
              </p:nvSpPr>
              <p:spPr>
                <a:xfrm>
                  <a:off x="3271015" y="1773726"/>
                  <a:ext cx="1785988" cy="132207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25000"/>
                    </a:lnSpc>
                  </a:pPr>
                  <a:r>
                    <a:rPr lang="zh-CN" altLang="en-US" sz="1600" dirty="0">
                      <a:solidFill>
                        <a:srgbClr val="22242E"/>
                      </a:solidFill>
                      <a:latin typeface="思源黑体 CN Bold" panose="020B0800000000000000" charset="-122"/>
                      <a:ea typeface="思源黑体 CN Heavy" panose="020B0A00000000000000" charset="-122"/>
                      <a:cs typeface="阿里巴巴普惠体 R" panose="00020600040101010101" pitchFamily="18" charset="-122"/>
                    </a:rPr>
                    <a:t>簡要的文字內容概括簡要的文字內容概括簡要的文字內容概括</a:t>
                  </a:r>
                  <a:endParaRPr lang="zh-CN" altLang="en-US" sz="1600" dirty="0">
                    <a:solidFill>
                      <a:srgbClr val="22242E"/>
                    </a:solidFill>
                    <a:latin typeface="思源黑体 CN Bold" panose="020B0800000000000000" charset="-122"/>
                    <a:ea typeface="思源黑体 CN Heavy" panose="020B0A00000000000000" charset="-122"/>
                    <a:cs typeface="阿里巴巴普惠体 R" panose="00020600040101010101" pitchFamily="18" charset="-122"/>
                  </a:endParaRPr>
                </a:p>
              </p:txBody>
            </p:sp>
            <p:sp>
              <p:nvSpPr>
                <p:cNvPr id="147" name="矩形: 圆角 146"/>
                <p:cNvSpPr/>
                <p:nvPr/>
              </p:nvSpPr>
              <p:spPr>
                <a:xfrm>
                  <a:off x="3344296" y="1427258"/>
                  <a:ext cx="1632342" cy="347377"/>
                </a:xfrm>
                <a:prstGeom prst="roundRect">
                  <a:avLst/>
                </a:prstGeom>
                <a:solidFill>
                  <a:schemeClr val="accent5">
                    <a:lumMod val="10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141" name="文本框 140"/>
              <p:cNvSpPr txBox="1"/>
              <p:nvPr/>
            </p:nvSpPr>
            <p:spPr>
              <a:xfrm>
                <a:off x="3437391" y="1289252"/>
                <a:ext cx="1331383" cy="4375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5000"/>
                  </a:lnSpc>
                </a:pPr>
                <a:r>
                  <a:rPr lang="zh-CN" altLang="en-US" dirty="0">
                    <a:solidFill>
                      <a:schemeClr val="bg1"/>
                    </a:solidFill>
                    <a:latin typeface="思源黑体 CN Bold" panose="020B0800000000000000" charset="-122"/>
                    <a:ea typeface="思源黑体 CN Heavy" panose="020B0A00000000000000" charset="-122"/>
                    <a:cs typeface="阿里巴巴普惠体 R" panose="00020600040101010101" pitchFamily="18" charset="-122"/>
                  </a:rPr>
                  <a:t>要點關鍵字</a:t>
                </a:r>
                <a:endParaRPr lang="zh-CN" altLang="en-US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阿里巴巴普惠体 R" panose="00020600040101010101" pitchFamily="18" charset="-122"/>
                </a:endParaRPr>
              </a:p>
            </p:txBody>
          </p:sp>
        </p:grpSp>
        <p:grpSp>
          <p:nvGrpSpPr>
            <p:cNvPr id="202" name="组合 201"/>
            <p:cNvGrpSpPr/>
            <p:nvPr/>
          </p:nvGrpSpPr>
          <p:grpSpPr>
            <a:xfrm>
              <a:off x="1746230" y="1454744"/>
              <a:ext cx="1866146" cy="2355223"/>
              <a:chOff x="3220558" y="1065015"/>
              <a:chExt cx="1866146" cy="2355223"/>
            </a:xfrm>
          </p:grpSpPr>
          <p:grpSp>
            <p:nvGrpSpPr>
              <p:cNvPr id="203" name="组合 202"/>
              <p:cNvGrpSpPr/>
              <p:nvPr/>
            </p:nvGrpSpPr>
            <p:grpSpPr>
              <a:xfrm>
                <a:off x="3220558" y="1065015"/>
                <a:ext cx="1866146" cy="2355223"/>
                <a:chOff x="3220558" y="1143074"/>
                <a:chExt cx="1866146" cy="2355223"/>
              </a:xfrm>
            </p:grpSpPr>
            <p:sp>
              <p:nvSpPr>
                <p:cNvPr id="205" name="矩形: 圆角 204"/>
                <p:cNvSpPr/>
                <p:nvPr/>
              </p:nvSpPr>
              <p:spPr>
                <a:xfrm>
                  <a:off x="3220558" y="1143074"/>
                  <a:ext cx="1866146" cy="2355223"/>
                </a:xfrm>
                <a:prstGeom prst="roundRect">
                  <a:avLst>
                    <a:gd name="adj" fmla="val 5063"/>
                  </a:avLst>
                </a:prstGeom>
                <a:solidFill>
                  <a:schemeClr val="bg1">
                    <a:alpha val="85000"/>
                  </a:schemeClr>
                </a:solidFill>
                <a:ln>
                  <a:noFill/>
                </a:ln>
                <a:effectLst>
                  <a:outerShdw blurRad="266700" dist="38100" dir="2700000" algn="tl" rotWithShape="0">
                    <a:prstClr val="black">
                      <a:alpha val="15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  <p:sp>
              <p:nvSpPr>
                <p:cNvPr id="206" name="文本框 205"/>
                <p:cNvSpPr txBox="1"/>
                <p:nvPr/>
              </p:nvSpPr>
              <p:spPr>
                <a:xfrm>
                  <a:off x="3618040" y="1395836"/>
                  <a:ext cx="944880" cy="39878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zh-CN" altLang="en-US" sz="2000" dirty="0">
                      <a:solidFill>
                        <a:schemeClr val="bg1"/>
                      </a:solidFill>
                      <a:latin typeface="思源黑体 CN Bold" panose="020B0800000000000000" charset="-122"/>
                      <a:ea typeface="思源黑体 CN Heavy" panose="020B0A00000000000000" charset="-122"/>
                      <a:cs typeface="阿里巴巴普惠体 M" panose="00020600040101010101" pitchFamily="18" charset="-122"/>
                    </a:rPr>
                    <a:t>要點二</a:t>
                  </a:r>
                  <a:endParaRPr lang="zh-CN" altLang="en-US" sz="2000" dirty="0">
                    <a:solidFill>
                      <a:schemeClr val="bg1"/>
                    </a:solidFill>
                    <a:latin typeface="思源黑体 CN Bold" panose="020B0800000000000000" charset="-122"/>
                    <a:ea typeface="思源黑体 CN Heavy" panose="020B0A00000000000000" charset="-122"/>
                    <a:cs typeface="阿里巴巴普惠体 M" panose="00020600040101010101" pitchFamily="18" charset="-122"/>
                  </a:endParaRPr>
                </a:p>
              </p:txBody>
            </p:sp>
            <p:sp>
              <p:nvSpPr>
                <p:cNvPr id="207" name="文本框 206"/>
                <p:cNvSpPr txBox="1"/>
                <p:nvPr/>
              </p:nvSpPr>
              <p:spPr>
                <a:xfrm>
                  <a:off x="3271015" y="1773726"/>
                  <a:ext cx="1785988" cy="132207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25000"/>
                    </a:lnSpc>
                  </a:pPr>
                  <a:r>
                    <a:rPr lang="zh-CN" altLang="en-US" sz="1600" dirty="0">
                      <a:solidFill>
                        <a:srgbClr val="22242E"/>
                      </a:solidFill>
                      <a:latin typeface="思源黑体 CN Bold" panose="020B0800000000000000" charset="-122"/>
                      <a:ea typeface="思源黑体 CN Heavy" panose="020B0A00000000000000" charset="-122"/>
                      <a:cs typeface="阿里巴巴普惠体 R" panose="00020600040101010101" pitchFamily="18" charset="-122"/>
                    </a:rPr>
                    <a:t>簡要的文字內容概括簡要的文字內容概括簡要的文字內容概括</a:t>
                  </a:r>
                  <a:endParaRPr lang="zh-CN" altLang="en-US" sz="1600" dirty="0">
                    <a:solidFill>
                      <a:srgbClr val="22242E"/>
                    </a:solidFill>
                    <a:latin typeface="思源黑体 CN Bold" panose="020B0800000000000000" charset="-122"/>
                    <a:ea typeface="思源黑体 CN Heavy" panose="020B0A00000000000000" charset="-122"/>
                    <a:cs typeface="阿里巴巴普惠体 R" panose="00020600040101010101" pitchFamily="18" charset="-122"/>
                  </a:endParaRPr>
                </a:p>
              </p:txBody>
            </p:sp>
            <p:sp>
              <p:nvSpPr>
                <p:cNvPr id="208" name="矩形: 圆角 207"/>
                <p:cNvSpPr/>
                <p:nvPr/>
              </p:nvSpPr>
              <p:spPr>
                <a:xfrm>
                  <a:off x="3344296" y="1427258"/>
                  <a:ext cx="1632342" cy="347377"/>
                </a:xfrm>
                <a:prstGeom prst="roundRect">
                  <a:avLst/>
                </a:prstGeom>
                <a:solidFill>
                  <a:schemeClr val="accent5">
                    <a:lumMod val="10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204" name="文本框 203"/>
              <p:cNvSpPr txBox="1"/>
              <p:nvPr/>
            </p:nvSpPr>
            <p:spPr>
              <a:xfrm>
                <a:off x="3437391" y="1289252"/>
                <a:ext cx="1331383" cy="4375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5000"/>
                  </a:lnSpc>
                </a:pPr>
                <a:r>
                  <a:rPr lang="zh-CN" altLang="en-US" dirty="0">
                    <a:solidFill>
                      <a:schemeClr val="bg1"/>
                    </a:solidFill>
                    <a:latin typeface="思源黑体 CN Bold" panose="020B0800000000000000" charset="-122"/>
                    <a:ea typeface="思源黑体 CN Heavy" panose="020B0A00000000000000" charset="-122"/>
                    <a:cs typeface="阿里巴巴普惠体 R" panose="00020600040101010101" pitchFamily="18" charset="-122"/>
                  </a:rPr>
                  <a:t>要點關鍵字</a:t>
                </a:r>
                <a:endParaRPr lang="zh-CN" altLang="en-US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阿里巴巴普惠体 R" panose="00020600040101010101" pitchFamily="18" charset="-122"/>
                </a:endParaRPr>
              </a:p>
            </p:txBody>
          </p:sp>
        </p:grpSp>
      </p:grpSp>
      <p:grpSp>
        <p:nvGrpSpPr>
          <p:cNvPr id="209" name="组合 208"/>
          <p:cNvGrpSpPr/>
          <p:nvPr/>
        </p:nvGrpSpPr>
        <p:grpSpPr>
          <a:xfrm>
            <a:off x="8924583" y="1454744"/>
            <a:ext cx="1866146" cy="4828558"/>
            <a:chOff x="1746230" y="1454744"/>
            <a:chExt cx="1866146" cy="4828558"/>
          </a:xfrm>
        </p:grpSpPr>
        <p:grpSp>
          <p:nvGrpSpPr>
            <p:cNvPr id="210" name="组合 209"/>
            <p:cNvGrpSpPr/>
            <p:nvPr/>
          </p:nvGrpSpPr>
          <p:grpSpPr>
            <a:xfrm>
              <a:off x="1746230" y="3928079"/>
              <a:ext cx="1866146" cy="2355223"/>
              <a:chOff x="3220558" y="1065015"/>
              <a:chExt cx="1866146" cy="2355223"/>
            </a:xfrm>
          </p:grpSpPr>
          <p:grpSp>
            <p:nvGrpSpPr>
              <p:cNvPr id="218" name="组合 217"/>
              <p:cNvGrpSpPr/>
              <p:nvPr/>
            </p:nvGrpSpPr>
            <p:grpSpPr>
              <a:xfrm>
                <a:off x="3220558" y="1065015"/>
                <a:ext cx="1866146" cy="2355223"/>
                <a:chOff x="3220558" y="1143074"/>
                <a:chExt cx="1866146" cy="2355223"/>
              </a:xfrm>
            </p:grpSpPr>
            <p:sp>
              <p:nvSpPr>
                <p:cNvPr id="220" name="矩形: 圆角 219"/>
                <p:cNvSpPr/>
                <p:nvPr/>
              </p:nvSpPr>
              <p:spPr>
                <a:xfrm>
                  <a:off x="3220558" y="1143074"/>
                  <a:ext cx="1866146" cy="2355223"/>
                </a:xfrm>
                <a:prstGeom prst="roundRect">
                  <a:avLst>
                    <a:gd name="adj" fmla="val 5063"/>
                  </a:avLst>
                </a:prstGeom>
                <a:solidFill>
                  <a:schemeClr val="bg1">
                    <a:alpha val="85000"/>
                  </a:schemeClr>
                </a:solidFill>
                <a:ln>
                  <a:noFill/>
                </a:ln>
                <a:effectLst>
                  <a:outerShdw blurRad="266700" dist="38100" dir="2700000" algn="tl" rotWithShape="0">
                    <a:prstClr val="black">
                      <a:alpha val="15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  <p:sp>
              <p:nvSpPr>
                <p:cNvPr id="221" name="文本框 220"/>
                <p:cNvSpPr txBox="1"/>
                <p:nvPr/>
              </p:nvSpPr>
              <p:spPr>
                <a:xfrm>
                  <a:off x="3618040" y="1395836"/>
                  <a:ext cx="944880" cy="39878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zh-CN" altLang="en-US" sz="2000" dirty="0">
                      <a:solidFill>
                        <a:schemeClr val="bg1"/>
                      </a:solidFill>
                      <a:latin typeface="思源黑体 CN Bold" panose="020B0800000000000000" charset="-122"/>
                      <a:ea typeface="思源黑体 CN Heavy" panose="020B0A00000000000000" charset="-122"/>
                      <a:cs typeface="阿里巴巴普惠体 M" panose="00020600040101010101" pitchFamily="18" charset="-122"/>
                    </a:rPr>
                    <a:t>要點二</a:t>
                  </a:r>
                  <a:endParaRPr lang="zh-CN" altLang="en-US" sz="2000" dirty="0">
                    <a:solidFill>
                      <a:schemeClr val="bg1"/>
                    </a:solidFill>
                    <a:latin typeface="思源黑体 CN Bold" panose="020B0800000000000000" charset="-122"/>
                    <a:ea typeface="思源黑体 CN Heavy" panose="020B0A00000000000000" charset="-122"/>
                    <a:cs typeface="阿里巴巴普惠体 M" panose="00020600040101010101" pitchFamily="18" charset="-122"/>
                  </a:endParaRPr>
                </a:p>
              </p:txBody>
            </p:sp>
            <p:sp>
              <p:nvSpPr>
                <p:cNvPr id="222" name="文本框 221"/>
                <p:cNvSpPr txBox="1"/>
                <p:nvPr/>
              </p:nvSpPr>
              <p:spPr>
                <a:xfrm>
                  <a:off x="3271015" y="1773726"/>
                  <a:ext cx="1785988" cy="132207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25000"/>
                    </a:lnSpc>
                  </a:pPr>
                  <a:r>
                    <a:rPr lang="zh-CN" altLang="en-US" sz="1600" dirty="0">
                      <a:solidFill>
                        <a:srgbClr val="22242E"/>
                      </a:solidFill>
                      <a:latin typeface="思源黑体 CN Bold" panose="020B0800000000000000" charset="-122"/>
                      <a:ea typeface="思源黑体 CN Heavy" panose="020B0A00000000000000" charset="-122"/>
                      <a:cs typeface="阿里巴巴普惠体 R" panose="00020600040101010101" pitchFamily="18" charset="-122"/>
                    </a:rPr>
                    <a:t>簡要的文字內容概括簡要的文字內容概括簡要的文字內容概括</a:t>
                  </a:r>
                  <a:endParaRPr lang="zh-CN" altLang="en-US" sz="1600" dirty="0">
                    <a:solidFill>
                      <a:srgbClr val="22242E"/>
                    </a:solidFill>
                    <a:latin typeface="思源黑体 CN Bold" panose="020B0800000000000000" charset="-122"/>
                    <a:ea typeface="思源黑体 CN Heavy" panose="020B0A00000000000000" charset="-122"/>
                    <a:cs typeface="阿里巴巴普惠体 R" panose="00020600040101010101" pitchFamily="18" charset="-122"/>
                  </a:endParaRPr>
                </a:p>
              </p:txBody>
            </p:sp>
            <p:sp>
              <p:nvSpPr>
                <p:cNvPr id="223" name="矩形: 圆角 222"/>
                <p:cNvSpPr/>
                <p:nvPr/>
              </p:nvSpPr>
              <p:spPr>
                <a:xfrm>
                  <a:off x="3344296" y="1427258"/>
                  <a:ext cx="1632342" cy="347377"/>
                </a:xfrm>
                <a:prstGeom prst="roundRect">
                  <a:avLst/>
                </a:prstGeom>
                <a:solidFill>
                  <a:schemeClr val="accent5">
                    <a:lumMod val="10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219" name="文本框 218"/>
              <p:cNvSpPr txBox="1"/>
              <p:nvPr/>
            </p:nvSpPr>
            <p:spPr>
              <a:xfrm>
                <a:off x="3437391" y="1289252"/>
                <a:ext cx="1331383" cy="4375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5000"/>
                  </a:lnSpc>
                </a:pPr>
                <a:r>
                  <a:rPr lang="zh-CN" altLang="en-US" dirty="0">
                    <a:solidFill>
                      <a:schemeClr val="bg1"/>
                    </a:solidFill>
                    <a:latin typeface="思源黑体 CN Bold" panose="020B0800000000000000" charset="-122"/>
                    <a:ea typeface="思源黑体 CN Heavy" panose="020B0A00000000000000" charset="-122"/>
                    <a:cs typeface="阿里巴巴普惠体 R" panose="00020600040101010101" pitchFamily="18" charset="-122"/>
                  </a:rPr>
                  <a:t>要點關鍵字</a:t>
                </a:r>
                <a:endParaRPr lang="zh-CN" altLang="en-US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阿里巴巴普惠体 R" panose="00020600040101010101" pitchFamily="18" charset="-122"/>
                </a:endParaRPr>
              </a:p>
            </p:txBody>
          </p:sp>
        </p:grpSp>
        <p:grpSp>
          <p:nvGrpSpPr>
            <p:cNvPr id="211" name="组合 210"/>
            <p:cNvGrpSpPr/>
            <p:nvPr/>
          </p:nvGrpSpPr>
          <p:grpSpPr>
            <a:xfrm>
              <a:off x="1746230" y="1454744"/>
              <a:ext cx="1866146" cy="2355223"/>
              <a:chOff x="3220558" y="1065015"/>
              <a:chExt cx="1866146" cy="2355223"/>
            </a:xfrm>
          </p:grpSpPr>
          <p:grpSp>
            <p:nvGrpSpPr>
              <p:cNvPr id="212" name="组合 211"/>
              <p:cNvGrpSpPr/>
              <p:nvPr/>
            </p:nvGrpSpPr>
            <p:grpSpPr>
              <a:xfrm>
                <a:off x="3220558" y="1065015"/>
                <a:ext cx="1866146" cy="2355223"/>
                <a:chOff x="3220558" y="1143074"/>
                <a:chExt cx="1866146" cy="2355223"/>
              </a:xfrm>
            </p:grpSpPr>
            <p:sp>
              <p:nvSpPr>
                <p:cNvPr id="214" name="矩形: 圆角 213"/>
                <p:cNvSpPr/>
                <p:nvPr/>
              </p:nvSpPr>
              <p:spPr>
                <a:xfrm>
                  <a:off x="3220558" y="1143074"/>
                  <a:ext cx="1866146" cy="2355223"/>
                </a:xfrm>
                <a:prstGeom prst="roundRect">
                  <a:avLst>
                    <a:gd name="adj" fmla="val 5063"/>
                  </a:avLst>
                </a:prstGeom>
                <a:solidFill>
                  <a:schemeClr val="bg1">
                    <a:alpha val="85000"/>
                  </a:schemeClr>
                </a:solidFill>
                <a:ln>
                  <a:noFill/>
                </a:ln>
                <a:effectLst>
                  <a:outerShdw blurRad="266700" dist="38100" dir="2700000" algn="tl" rotWithShape="0">
                    <a:prstClr val="black">
                      <a:alpha val="15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  <p:sp>
              <p:nvSpPr>
                <p:cNvPr id="215" name="文本框 214"/>
                <p:cNvSpPr txBox="1"/>
                <p:nvPr/>
              </p:nvSpPr>
              <p:spPr>
                <a:xfrm>
                  <a:off x="3618040" y="1395836"/>
                  <a:ext cx="944880" cy="39878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zh-CN" altLang="en-US" sz="2000" dirty="0">
                      <a:solidFill>
                        <a:schemeClr val="bg1"/>
                      </a:solidFill>
                      <a:latin typeface="思源黑体 CN Bold" panose="020B0800000000000000" charset="-122"/>
                      <a:ea typeface="思源黑体 CN Heavy" panose="020B0A00000000000000" charset="-122"/>
                      <a:cs typeface="阿里巴巴普惠体 M" panose="00020600040101010101" pitchFamily="18" charset="-122"/>
                    </a:rPr>
                    <a:t>要點二</a:t>
                  </a:r>
                  <a:endParaRPr lang="zh-CN" altLang="en-US" sz="2000" dirty="0">
                    <a:solidFill>
                      <a:schemeClr val="bg1"/>
                    </a:solidFill>
                    <a:latin typeface="思源黑体 CN Bold" panose="020B0800000000000000" charset="-122"/>
                    <a:ea typeface="思源黑体 CN Heavy" panose="020B0A00000000000000" charset="-122"/>
                    <a:cs typeface="阿里巴巴普惠体 M" panose="00020600040101010101" pitchFamily="18" charset="-122"/>
                  </a:endParaRPr>
                </a:p>
              </p:txBody>
            </p:sp>
            <p:sp>
              <p:nvSpPr>
                <p:cNvPr id="216" name="文本框 215"/>
                <p:cNvSpPr txBox="1"/>
                <p:nvPr/>
              </p:nvSpPr>
              <p:spPr>
                <a:xfrm>
                  <a:off x="3271015" y="1773726"/>
                  <a:ext cx="1785988" cy="132207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25000"/>
                    </a:lnSpc>
                  </a:pPr>
                  <a:r>
                    <a:rPr lang="zh-CN" altLang="en-US" sz="1600" dirty="0">
                      <a:solidFill>
                        <a:srgbClr val="22242E"/>
                      </a:solidFill>
                      <a:latin typeface="思源黑体 CN Bold" panose="020B0800000000000000" charset="-122"/>
                      <a:ea typeface="思源黑体 CN Heavy" panose="020B0A00000000000000" charset="-122"/>
                      <a:cs typeface="阿里巴巴普惠体 R" panose="00020600040101010101" pitchFamily="18" charset="-122"/>
                    </a:rPr>
                    <a:t>簡要的文字內容概括簡要的文字內容概括簡要的文字內容概括</a:t>
                  </a:r>
                  <a:endParaRPr lang="zh-CN" altLang="en-US" sz="1600" dirty="0">
                    <a:solidFill>
                      <a:srgbClr val="22242E"/>
                    </a:solidFill>
                    <a:latin typeface="思源黑体 CN Bold" panose="020B0800000000000000" charset="-122"/>
                    <a:ea typeface="思源黑体 CN Heavy" panose="020B0A00000000000000" charset="-122"/>
                    <a:cs typeface="阿里巴巴普惠体 R" panose="00020600040101010101" pitchFamily="18" charset="-122"/>
                  </a:endParaRPr>
                </a:p>
              </p:txBody>
            </p:sp>
            <p:sp>
              <p:nvSpPr>
                <p:cNvPr id="217" name="矩形: 圆角 216"/>
                <p:cNvSpPr/>
                <p:nvPr/>
              </p:nvSpPr>
              <p:spPr>
                <a:xfrm>
                  <a:off x="3344296" y="1427258"/>
                  <a:ext cx="1632342" cy="347377"/>
                </a:xfrm>
                <a:prstGeom prst="roundRect">
                  <a:avLst/>
                </a:prstGeom>
                <a:solidFill>
                  <a:schemeClr val="accent5">
                    <a:lumMod val="10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213" name="文本框 212"/>
              <p:cNvSpPr txBox="1"/>
              <p:nvPr/>
            </p:nvSpPr>
            <p:spPr>
              <a:xfrm>
                <a:off x="3437391" y="1289252"/>
                <a:ext cx="1331383" cy="4375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5000"/>
                  </a:lnSpc>
                </a:pPr>
                <a:r>
                  <a:rPr lang="zh-CN" altLang="en-US" dirty="0">
                    <a:solidFill>
                      <a:schemeClr val="bg1"/>
                    </a:solidFill>
                    <a:latin typeface="思源黑体 CN Bold" panose="020B0800000000000000" charset="-122"/>
                    <a:ea typeface="思源黑体 CN Heavy" panose="020B0A00000000000000" charset="-122"/>
                    <a:cs typeface="阿里巴巴普惠体 R" panose="00020600040101010101" pitchFamily="18" charset="-122"/>
                  </a:rPr>
                  <a:t>要點關鍵字</a:t>
                </a:r>
                <a:endParaRPr lang="zh-CN" altLang="en-US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阿里巴巴普惠体 R" panose="00020600040101010101" pitchFamily="18" charset="-122"/>
                </a:endParaRPr>
              </a:p>
            </p:txBody>
          </p:sp>
        </p:grpSp>
      </p:grpSp>
      <p:grpSp>
        <p:nvGrpSpPr>
          <p:cNvPr id="226" name="组合 225"/>
          <p:cNvGrpSpPr/>
          <p:nvPr/>
        </p:nvGrpSpPr>
        <p:grpSpPr>
          <a:xfrm>
            <a:off x="4765167" y="1927996"/>
            <a:ext cx="2946353" cy="4110255"/>
            <a:chOff x="724295" y="960171"/>
            <a:chExt cx="2395322" cy="5275637"/>
          </a:xfrm>
        </p:grpSpPr>
        <p:grpSp>
          <p:nvGrpSpPr>
            <p:cNvPr id="227" name="组合 226"/>
            <p:cNvGrpSpPr/>
            <p:nvPr/>
          </p:nvGrpSpPr>
          <p:grpSpPr>
            <a:xfrm>
              <a:off x="724295" y="960171"/>
              <a:ext cx="2395322" cy="5275637"/>
              <a:chOff x="724295" y="960171"/>
              <a:chExt cx="2395322" cy="5275637"/>
            </a:xfrm>
          </p:grpSpPr>
          <p:sp>
            <p:nvSpPr>
              <p:cNvPr id="234" name="矩形: 圆角 233"/>
              <p:cNvSpPr/>
              <p:nvPr/>
            </p:nvSpPr>
            <p:spPr>
              <a:xfrm>
                <a:off x="730877" y="960172"/>
                <a:ext cx="2388740" cy="5275636"/>
              </a:xfrm>
              <a:prstGeom prst="roundRect">
                <a:avLst>
                  <a:gd name="adj" fmla="val 6219"/>
                </a:avLst>
              </a:prstGeom>
              <a:solidFill>
                <a:srgbClr val="E2E2DE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238" name="任意多边形: 形状 237"/>
              <p:cNvSpPr/>
              <p:nvPr/>
            </p:nvSpPr>
            <p:spPr>
              <a:xfrm>
                <a:off x="724295" y="960171"/>
                <a:ext cx="2394666" cy="2409224"/>
              </a:xfrm>
              <a:custGeom>
                <a:avLst/>
                <a:gdLst>
                  <a:gd name="connsiteX0" fmla="*/ 145108 w 2333303"/>
                  <a:gd name="connsiteY0" fmla="*/ 0 h 1486120"/>
                  <a:gd name="connsiteX1" fmla="*/ 2188195 w 2333303"/>
                  <a:gd name="connsiteY1" fmla="*/ 0 h 1486120"/>
                  <a:gd name="connsiteX2" fmla="*/ 2333303 w 2333303"/>
                  <a:gd name="connsiteY2" fmla="*/ 145108 h 1486120"/>
                  <a:gd name="connsiteX3" fmla="*/ 2333303 w 2333303"/>
                  <a:gd name="connsiteY3" fmla="*/ 1486120 h 1486120"/>
                  <a:gd name="connsiteX4" fmla="*/ 2188195 w 2333303"/>
                  <a:gd name="connsiteY4" fmla="*/ 1341012 h 1486120"/>
                  <a:gd name="connsiteX5" fmla="*/ 145108 w 2333303"/>
                  <a:gd name="connsiteY5" fmla="*/ 1341012 h 1486120"/>
                  <a:gd name="connsiteX6" fmla="*/ 0 w 2333303"/>
                  <a:gd name="connsiteY6" fmla="*/ 1486120 h 1486120"/>
                  <a:gd name="connsiteX7" fmla="*/ 0 w 2333303"/>
                  <a:gd name="connsiteY7" fmla="*/ 145108 h 1486120"/>
                  <a:gd name="connsiteX8" fmla="*/ 145108 w 2333303"/>
                  <a:gd name="connsiteY8" fmla="*/ 0 h 1486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333303" h="1486120">
                    <a:moveTo>
                      <a:pt x="145108" y="0"/>
                    </a:moveTo>
                    <a:lnTo>
                      <a:pt x="2188195" y="0"/>
                    </a:lnTo>
                    <a:cubicBezTo>
                      <a:pt x="2268336" y="0"/>
                      <a:pt x="2333303" y="64967"/>
                      <a:pt x="2333303" y="145108"/>
                    </a:cubicBezTo>
                    <a:lnTo>
                      <a:pt x="2333303" y="1486120"/>
                    </a:lnTo>
                    <a:cubicBezTo>
                      <a:pt x="2333303" y="1405979"/>
                      <a:pt x="2268336" y="1341012"/>
                      <a:pt x="2188195" y="1341012"/>
                    </a:cubicBezTo>
                    <a:lnTo>
                      <a:pt x="145108" y="1341012"/>
                    </a:lnTo>
                    <a:cubicBezTo>
                      <a:pt x="64967" y="1341012"/>
                      <a:pt x="0" y="1405979"/>
                      <a:pt x="0" y="1486120"/>
                    </a:cubicBezTo>
                    <a:lnTo>
                      <a:pt x="0" y="145108"/>
                    </a:lnTo>
                    <a:cubicBezTo>
                      <a:pt x="0" y="64967"/>
                      <a:pt x="64967" y="0"/>
                      <a:pt x="145108" y="0"/>
                    </a:cubicBezTo>
                    <a:close/>
                  </a:path>
                </a:pathLst>
              </a:custGeom>
              <a:solidFill>
                <a:srgbClr val="5B9BD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241" name="文本框 240"/>
              <p:cNvSpPr txBox="1"/>
              <p:nvPr/>
            </p:nvSpPr>
            <p:spPr>
              <a:xfrm>
                <a:off x="957482" y="3169758"/>
                <a:ext cx="1952045" cy="20131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Lorem ipsum dolor sit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amet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,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consectetuer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adipiscing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elit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. Maecenas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porttitor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congue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massa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.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Fusce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posuere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, magna sed pulvinar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ultricies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,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purus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lectus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malesuada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 libero, sit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amet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commodo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 magna eros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quis</a:t>
                </a:r>
                <a:endPara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endParaRPr>
              </a:p>
            </p:txBody>
          </p:sp>
        </p:grpSp>
        <p:sp>
          <p:nvSpPr>
            <p:cNvPr id="232" name="文本框 231"/>
            <p:cNvSpPr txBox="1"/>
            <p:nvPr/>
          </p:nvSpPr>
          <p:spPr>
            <a:xfrm>
              <a:off x="900427" y="2226404"/>
              <a:ext cx="2013631" cy="5909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阿里巴巴普惠体 R" panose="00020600040101010101" pitchFamily="18" charset="-122"/>
                </a:rPr>
                <a:t>概要分析</a:t>
              </a:r>
              <a:endParaRPr lang="zh-CN" altLang="en-US" sz="2400" dirty="0">
                <a:solidFill>
                  <a:srgbClr val="22242E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组合 66"/>
          <p:cNvGrpSpPr/>
          <p:nvPr/>
        </p:nvGrpSpPr>
        <p:grpSpPr>
          <a:xfrm>
            <a:off x="-4562981" y="-1025975"/>
            <a:ext cx="20069676" cy="8821049"/>
            <a:chOff x="-24687861" y="-24190093"/>
            <a:chExt cx="35161979" cy="15454436"/>
          </a:xfrm>
        </p:grpSpPr>
        <p:grpSp>
          <p:nvGrpSpPr>
            <p:cNvPr id="68" name="组合 67"/>
            <p:cNvGrpSpPr/>
            <p:nvPr/>
          </p:nvGrpSpPr>
          <p:grpSpPr>
            <a:xfrm>
              <a:off x="-23643772" y="-24035657"/>
              <a:ext cx="32134611" cy="15300000"/>
              <a:chOff x="-23643772" y="-24035657"/>
              <a:chExt cx="32134611" cy="15300000"/>
            </a:xfrm>
          </p:grpSpPr>
          <p:cxnSp>
            <p:nvCxnSpPr>
              <p:cNvPr id="106" name="直接连接符 105"/>
              <p:cNvCxnSpPr/>
              <p:nvPr/>
            </p:nvCxnSpPr>
            <p:spPr>
              <a:xfrm>
                <a:off x="-1031966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直接连接符 88"/>
              <p:cNvCxnSpPr/>
              <p:nvPr/>
            </p:nvCxnSpPr>
            <p:spPr>
              <a:xfrm>
                <a:off x="-2364377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直接连接符 89"/>
              <p:cNvCxnSpPr/>
              <p:nvPr/>
            </p:nvCxnSpPr>
            <p:spPr>
              <a:xfrm>
                <a:off x="-2286000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直接连接符 90"/>
              <p:cNvCxnSpPr/>
              <p:nvPr/>
            </p:nvCxnSpPr>
            <p:spPr>
              <a:xfrm>
                <a:off x="-2207623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直接连接符 91"/>
              <p:cNvCxnSpPr/>
              <p:nvPr/>
            </p:nvCxnSpPr>
            <p:spPr>
              <a:xfrm>
                <a:off x="-2129245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直接连接符 92"/>
              <p:cNvCxnSpPr/>
              <p:nvPr/>
            </p:nvCxnSpPr>
            <p:spPr>
              <a:xfrm>
                <a:off x="-2050868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直接连接符 93"/>
              <p:cNvCxnSpPr/>
              <p:nvPr/>
            </p:nvCxnSpPr>
            <p:spPr>
              <a:xfrm>
                <a:off x="-1972491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直接连接符 94"/>
              <p:cNvCxnSpPr/>
              <p:nvPr/>
            </p:nvCxnSpPr>
            <p:spPr>
              <a:xfrm>
                <a:off x="-1894114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直接连接符 95"/>
              <p:cNvCxnSpPr/>
              <p:nvPr/>
            </p:nvCxnSpPr>
            <p:spPr>
              <a:xfrm>
                <a:off x="-1815737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直接连接符 96"/>
              <p:cNvCxnSpPr/>
              <p:nvPr/>
            </p:nvCxnSpPr>
            <p:spPr>
              <a:xfrm>
                <a:off x="-1737360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直接连接符 97"/>
              <p:cNvCxnSpPr/>
              <p:nvPr/>
            </p:nvCxnSpPr>
            <p:spPr>
              <a:xfrm>
                <a:off x="-1658983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直接连接符 98"/>
              <p:cNvCxnSpPr/>
              <p:nvPr/>
            </p:nvCxnSpPr>
            <p:spPr>
              <a:xfrm>
                <a:off x="-1580606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直接连接符 99"/>
              <p:cNvCxnSpPr/>
              <p:nvPr/>
            </p:nvCxnSpPr>
            <p:spPr>
              <a:xfrm>
                <a:off x="-1502229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直接连接符 100"/>
              <p:cNvCxnSpPr/>
              <p:nvPr/>
            </p:nvCxnSpPr>
            <p:spPr>
              <a:xfrm>
                <a:off x="-1423852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直接连接符 101"/>
              <p:cNvCxnSpPr/>
              <p:nvPr/>
            </p:nvCxnSpPr>
            <p:spPr>
              <a:xfrm>
                <a:off x="-1345474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直接连接符 102"/>
              <p:cNvCxnSpPr/>
              <p:nvPr/>
            </p:nvCxnSpPr>
            <p:spPr>
              <a:xfrm>
                <a:off x="-1267097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直接连接符 103"/>
              <p:cNvCxnSpPr/>
              <p:nvPr/>
            </p:nvCxnSpPr>
            <p:spPr>
              <a:xfrm>
                <a:off x="-1188720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直接连接符 104"/>
              <p:cNvCxnSpPr/>
              <p:nvPr/>
            </p:nvCxnSpPr>
            <p:spPr>
              <a:xfrm>
                <a:off x="-1110343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直接连接符 106"/>
              <p:cNvCxnSpPr/>
              <p:nvPr/>
            </p:nvCxnSpPr>
            <p:spPr>
              <a:xfrm>
                <a:off x="-953589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直接连接符 107"/>
              <p:cNvCxnSpPr/>
              <p:nvPr/>
            </p:nvCxnSpPr>
            <p:spPr>
              <a:xfrm>
                <a:off x="-875212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直接连接符 108"/>
              <p:cNvCxnSpPr/>
              <p:nvPr/>
            </p:nvCxnSpPr>
            <p:spPr>
              <a:xfrm>
                <a:off x="-796835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直接连接符 109"/>
              <p:cNvCxnSpPr/>
              <p:nvPr/>
            </p:nvCxnSpPr>
            <p:spPr>
              <a:xfrm>
                <a:off x="-718458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直接连接符 110"/>
              <p:cNvCxnSpPr/>
              <p:nvPr/>
            </p:nvCxnSpPr>
            <p:spPr>
              <a:xfrm>
                <a:off x="-640081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直接连接符 111"/>
              <p:cNvCxnSpPr/>
              <p:nvPr/>
            </p:nvCxnSpPr>
            <p:spPr>
              <a:xfrm>
                <a:off x="-561703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直接连接符 112"/>
              <p:cNvCxnSpPr/>
              <p:nvPr/>
            </p:nvCxnSpPr>
            <p:spPr>
              <a:xfrm>
                <a:off x="-483326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直接连接符 113"/>
              <p:cNvCxnSpPr/>
              <p:nvPr/>
            </p:nvCxnSpPr>
            <p:spPr>
              <a:xfrm>
                <a:off x="-404949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直接连接符 114"/>
              <p:cNvCxnSpPr/>
              <p:nvPr/>
            </p:nvCxnSpPr>
            <p:spPr>
              <a:xfrm>
                <a:off x="-326572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直接连接符 115"/>
              <p:cNvCxnSpPr/>
              <p:nvPr/>
            </p:nvCxnSpPr>
            <p:spPr>
              <a:xfrm>
                <a:off x="-248195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直接连接符 116"/>
              <p:cNvCxnSpPr/>
              <p:nvPr/>
            </p:nvCxnSpPr>
            <p:spPr>
              <a:xfrm>
                <a:off x="-169818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直接连接符 117"/>
              <p:cNvCxnSpPr/>
              <p:nvPr/>
            </p:nvCxnSpPr>
            <p:spPr>
              <a:xfrm>
                <a:off x="-91441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直接连接符 118"/>
              <p:cNvCxnSpPr/>
              <p:nvPr/>
            </p:nvCxnSpPr>
            <p:spPr>
              <a:xfrm>
                <a:off x="-13064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直接连接符 119"/>
              <p:cNvCxnSpPr/>
              <p:nvPr/>
            </p:nvCxnSpPr>
            <p:spPr>
              <a:xfrm>
                <a:off x="65312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直接连接符 120"/>
              <p:cNvCxnSpPr/>
              <p:nvPr/>
            </p:nvCxnSpPr>
            <p:spPr>
              <a:xfrm>
                <a:off x="143690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直接连接符 121"/>
              <p:cNvCxnSpPr/>
              <p:nvPr/>
            </p:nvCxnSpPr>
            <p:spPr>
              <a:xfrm>
                <a:off x="222067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直接连接符 122"/>
              <p:cNvCxnSpPr/>
              <p:nvPr/>
            </p:nvCxnSpPr>
            <p:spPr>
              <a:xfrm>
                <a:off x="300444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直接连接符 123"/>
              <p:cNvCxnSpPr/>
              <p:nvPr/>
            </p:nvCxnSpPr>
            <p:spPr>
              <a:xfrm>
                <a:off x="378821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直接连接符 124"/>
              <p:cNvCxnSpPr/>
              <p:nvPr/>
            </p:nvCxnSpPr>
            <p:spPr>
              <a:xfrm>
                <a:off x="457198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直接连接符 125"/>
              <p:cNvCxnSpPr/>
              <p:nvPr/>
            </p:nvCxnSpPr>
            <p:spPr>
              <a:xfrm>
                <a:off x="535575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直接连接符 126"/>
              <p:cNvCxnSpPr/>
              <p:nvPr/>
            </p:nvCxnSpPr>
            <p:spPr>
              <a:xfrm>
                <a:off x="613952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直接连接符 127"/>
              <p:cNvCxnSpPr/>
              <p:nvPr/>
            </p:nvCxnSpPr>
            <p:spPr>
              <a:xfrm>
                <a:off x="692329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直接连接符 128"/>
              <p:cNvCxnSpPr/>
              <p:nvPr/>
            </p:nvCxnSpPr>
            <p:spPr>
              <a:xfrm>
                <a:off x="770706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直接连接符 129"/>
              <p:cNvCxnSpPr/>
              <p:nvPr/>
            </p:nvCxnSpPr>
            <p:spPr>
              <a:xfrm>
                <a:off x="849083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9" name="直接连接符 68"/>
            <p:cNvCxnSpPr/>
            <p:nvPr/>
          </p:nvCxnSpPr>
          <p:spPr>
            <a:xfrm rot="16200000">
              <a:off x="-7106871" y="-26879434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接连接符 69"/>
            <p:cNvCxnSpPr/>
            <p:nvPr/>
          </p:nvCxnSpPr>
          <p:spPr>
            <a:xfrm rot="16200000">
              <a:off x="-7106871" y="-27663205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直接连接符 70"/>
            <p:cNvCxnSpPr/>
            <p:nvPr/>
          </p:nvCxnSpPr>
          <p:spPr>
            <a:xfrm rot="16200000">
              <a:off x="-7106871" y="-28446976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直接连接符 71"/>
            <p:cNvCxnSpPr/>
            <p:nvPr/>
          </p:nvCxnSpPr>
          <p:spPr>
            <a:xfrm rot="16200000">
              <a:off x="-7106871" y="-29230747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接连接符 72"/>
            <p:cNvCxnSpPr/>
            <p:nvPr/>
          </p:nvCxnSpPr>
          <p:spPr>
            <a:xfrm rot="16200000">
              <a:off x="-7106871" y="-30014518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接连接符 73"/>
            <p:cNvCxnSpPr/>
            <p:nvPr/>
          </p:nvCxnSpPr>
          <p:spPr>
            <a:xfrm rot="16200000">
              <a:off x="-7106871" y="-30798289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接连接符 74"/>
            <p:cNvCxnSpPr/>
            <p:nvPr/>
          </p:nvCxnSpPr>
          <p:spPr>
            <a:xfrm rot="16200000">
              <a:off x="-7106871" y="-31582060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直接连接符 75"/>
            <p:cNvCxnSpPr/>
            <p:nvPr/>
          </p:nvCxnSpPr>
          <p:spPr>
            <a:xfrm rot="16200000">
              <a:off x="-7106871" y="-32365831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直接连接符 76"/>
            <p:cNvCxnSpPr/>
            <p:nvPr/>
          </p:nvCxnSpPr>
          <p:spPr>
            <a:xfrm rot="16200000">
              <a:off x="-7106871" y="-33149602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直接连接符 77"/>
            <p:cNvCxnSpPr/>
            <p:nvPr/>
          </p:nvCxnSpPr>
          <p:spPr>
            <a:xfrm rot="16200000">
              <a:off x="-7106871" y="-33933373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直接连接符 78"/>
            <p:cNvCxnSpPr/>
            <p:nvPr/>
          </p:nvCxnSpPr>
          <p:spPr>
            <a:xfrm rot="16200000">
              <a:off x="-7106871" y="-34717144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接连接符 79"/>
            <p:cNvCxnSpPr/>
            <p:nvPr/>
          </p:nvCxnSpPr>
          <p:spPr>
            <a:xfrm rot="16200000">
              <a:off x="-7106871" y="-35500915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接连接符 80"/>
            <p:cNvCxnSpPr/>
            <p:nvPr/>
          </p:nvCxnSpPr>
          <p:spPr>
            <a:xfrm rot="16200000">
              <a:off x="-7106871" y="-36284686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接连接符 81"/>
            <p:cNvCxnSpPr/>
            <p:nvPr/>
          </p:nvCxnSpPr>
          <p:spPr>
            <a:xfrm rot="16200000">
              <a:off x="-7106871" y="-37068457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直接连接符 82"/>
            <p:cNvCxnSpPr/>
            <p:nvPr/>
          </p:nvCxnSpPr>
          <p:spPr>
            <a:xfrm rot="16200000">
              <a:off x="-7106871" y="-37852228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直接连接符 83"/>
            <p:cNvCxnSpPr/>
            <p:nvPr/>
          </p:nvCxnSpPr>
          <p:spPr>
            <a:xfrm rot="16200000">
              <a:off x="-7106871" y="-38635999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直接连接符 84"/>
            <p:cNvCxnSpPr/>
            <p:nvPr/>
          </p:nvCxnSpPr>
          <p:spPr>
            <a:xfrm rot="16200000">
              <a:off x="-7106871" y="-39419770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直接连接符 85"/>
            <p:cNvCxnSpPr/>
            <p:nvPr/>
          </p:nvCxnSpPr>
          <p:spPr>
            <a:xfrm rot="16200000">
              <a:off x="-7106871" y="-40203541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直接连接符 86"/>
            <p:cNvCxnSpPr/>
            <p:nvPr/>
          </p:nvCxnSpPr>
          <p:spPr>
            <a:xfrm rot="16200000">
              <a:off x="-7106871" y="-40987312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直接连接符 87"/>
            <p:cNvCxnSpPr/>
            <p:nvPr/>
          </p:nvCxnSpPr>
          <p:spPr>
            <a:xfrm rot="16200000">
              <a:off x="-7106871" y="-41771083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组合 7"/>
          <p:cNvGrpSpPr/>
          <p:nvPr/>
        </p:nvGrpSpPr>
        <p:grpSpPr>
          <a:xfrm>
            <a:off x="-520700" y="6511544"/>
            <a:ext cx="12753733" cy="368300"/>
            <a:chOff x="183167" y="6327806"/>
            <a:chExt cx="11765006" cy="495257"/>
          </a:xfrm>
        </p:grpSpPr>
        <p:sp>
          <p:nvSpPr>
            <p:cNvPr id="184" name="文本框 183"/>
            <p:cNvSpPr txBox="1"/>
            <p:nvPr/>
          </p:nvSpPr>
          <p:spPr>
            <a:xfrm>
              <a:off x="244117" y="6327806"/>
              <a:ext cx="11703772" cy="4952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Lorem ipsum dolor sit amet, consectetuer adipiscing elit. Maecenas porttitor congue massa. Fusce posuere, magna sed pulvinar ultricies, purus lectus malesuada libero, sit amet commodo magna eros quis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urna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 Nunc viverra imperdiet enim. Fusce est. Vivamus a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tellus.Pellentesque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habitant morbi tristique senectus et netus et malesuada fames ac turpis egestas. Proin pharetra nonummy pede. Mauris et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orci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Lorem ipsum dolor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sitLorem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ipsum dolor sit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amet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consectetuer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adipiscing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elit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Maecenas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porttitor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congue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massa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Fusce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posuere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magna sed pulvinar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ultricies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purus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lectus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malesuada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libero, sit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amet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commodo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magna eros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quis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urna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 Nunc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viverra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imperdiet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enim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Fusce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est.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Vivamus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a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tellus.Pellentesque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habitant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morbi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tristique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senectus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et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netus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et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malesuada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fames ac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turpis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egestas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Proin pharetra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nonummy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pede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Mauris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et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orci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Lorem ipsum dolor sit  </a:t>
              </a:r>
              <a:endParaRPr lang="en-US" altLang="zh-CN" sz="600" dirty="0">
                <a:solidFill>
                  <a:srgbClr val="22242E">
                    <a:alpha val="2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152" name="矩形: 圆角 151"/>
            <p:cNvSpPr/>
            <p:nvPr/>
          </p:nvSpPr>
          <p:spPr>
            <a:xfrm>
              <a:off x="183167" y="6388976"/>
              <a:ext cx="11765006" cy="272565"/>
            </a:xfrm>
            <a:prstGeom prst="roundRect">
              <a:avLst>
                <a:gd name="adj" fmla="val 26425"/>
              </a:avLst>
            </a:prstGeom>
            <a:noFill/>
            <a:ln>
              <a:solidFill>
                <a:schemeClr val="accent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69" name="组合 168"/>
          <p:cNvGrpSpPr/>
          <p:nvPr/>
        </p:nvGrpSpPr>
        <p:grpSpPr>
          <a:xfrm rot="547639">
            <a:off x="-1086274" y="-886192"/>
            <a:ext cx="1785710" cy="1207454"/>
            <a:chOff x="154565" y="163471"/>
            <a:chExt cx="1678867" cy="393902"/>
          </a:xfrm>
        </p:grpSpPr>
        <p:sp>
          <p:nvSpPr>
            <p:cNvPr id="170" name="矩形: 圆角 169"/>
            <p:cNvSpPr/>
            <p:nvPr/>
          </p:nvSpPr>
          <p:spPr>
            <a:xfrm>
              <a:off x="201090" y="209996"/>
              <a:ext cx="1632342" cy="347377"/>
            </a:xfrm>
            <a:prstGeom prst="roundRect">
              <a:avLst/>
            </a:prstGeom>
            <a:solidFill>
              <a:schemeClr val="accent5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1" name="矩形: 圆角 170"/>
            <p:cNvSpPr/>
            <p:nvPr/>
          </p:nvSpPr>
          <p:spPr>
            <a:xfrm>
              <a:off x="154565" y="163471"/>
              <a:ext cx="1632342" cy="347377"/>
            </a:xfrm>
            <a:prstGeom prst="roundRect">
              <a:avLst/>
            </a:prstGeom>
            <a:solidFill>
              <a:schemeClr val="accent1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172" name="组合 171"/>
          <p:cNvGrpSpPr/>
          <p:nvPr/>
        </p:nvGrpSpPr>
        <p:grpSpPr>
          <a:xfrm flipH="1">
            <a:off x="10774437" y="234283"/>
            <a:ext cx="1134892" cy="100944"/>
            <a:chOff x="936854" y="3886644"/>
            <a:chExt cx="1134892" cy="100944"/>
          </a:xfrm>
        </p:grpSpPr>
        <p:sp>
          <p:nvSpPr>
            <p:cNvPr id="173" name="椭圆 172"/>
            <p:cNvSpPr/>
            <p:nvPr/>
          </p:nvSpPr>
          <p:spPr>
            <a:xfrm rot="10800000">
              <a:off x="1970804" y="3886644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4" name="椭圆 173"/>
            <p:cNvSpPr/>
            <p:nvPr/>
          </p:nvSpPr>
          <p:spPr>
            <a:xfrm rot="10800000">
              <a:off x="1823097" y="3886644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14286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5" name="椭圆 174"/>
            <p:cNvSpPr/>
            <p:nvPr/>
          </p:nvSpPr>
          <p:spPr>
            <a:xfrm rot="10800000">
              <a:off x="1675390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28571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6" name="椭圆 175"/>
            <p:cNvSpPr/>
            <p:nvPr/>
          </p:nvSpPr>
          <p:spPr>
            <a:xfrm rot="10800000">
              <a:off x="1527683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42857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7" name="椭圆 176"/>
            <p:cNvSpPr/>
            <p:nvPr/>
          </p:nvSpPr>
          <p:spPr>
            <a:xfrm rot="10800000">
              <a:off x="1379975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57143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8" name="椭圆 177"/>
            <p:cNvSpPr/>
            <p:nvPr/>
          </p:nvSpPr>
          <p:spPr>
            <a:xfrm rot="10800000">
              <a:off x="1232268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71429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9" name="椭圆 178"/>
            <p:cNvSpPr/>
            <p:nvPr/>
          </p:nvSpPr>
          <p:spPr>
            <a:xfrm rot="10800000">
              <a:off x="1084561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85714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80" name="椭圆 179"/>
            <p:cNvSpPr/>
            <p:nvPr/>
          </p:nvSpPr>
          <p:spPr>
            <a:xfrm rot="10800000">
              <a:off x="936854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10280845" y="-1199465"/>
            <a:ext cx="544063" cy="100943"/>
            <a:chOff x="2388759" y="-935061"/>
            <a:chExt cx="544063" cy="100943"/>
          </a:xfrm>
        </p:grpSpPr>
        <p:sp>
          <p:nvSpPr>
            <p:cNvPr id="228" name="椭圆 227"/>
            <p:cNvSpPr/>
            <p:nvPr/>
          </p:nvSpPr>
          <p:spPr>
            <a:xfrm rot="10800000">
              <a:off x="2831880" y="-935061"/>
              <a:ext cx="100942" cy="100943"/>
            </a:xfrm>
            <a:prstGeom prst="ellipse">
              <a:avLst/>
            </a:prstGeom>
            <a:solidFill>
              <a:schemeClr val="bg2">
                <a:lumMod val="75000"/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229" name="椭圆 228"/>
            <p:cNvSpPr/>
            <p:nvPr/>
          </p:nvSpPr>
          <p:spPr>
            <a:xfrm rot="10800000">
              <a:off x="2684173" y="-935061"/>
              <a:ext cx="100942" cy="100943"/>
            </a:xfrm>
            <a:prstGeom prst="ellipse">
              <a:avLst/>
            </a:prstGeom>
            <a:solidFill>
              <a:schemeClr val="bg2">
                <a:lumMod val="75000"/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230" name="椭圆 229"/>
            <p:cNvSpPr/>
            <p:nvPr/>
          </p:nvSpPr>
          <p:spPr>
            <a:xfrm rot="10800000">
              <a:off x="2536466" y="-935061"/>
              <a:ext cx="100942" cy="100943"/>
            </a:xfrm>
            <a:prstGeom prst="ellipse">
              <a:avLst/>
            </a:prstGeom>
            <a:solidFill>
              <a:schemeClr val="bg2">
                <a:lumMod val="75000"/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231" name="椭圆 230"/>
            <p:cNvSpPr/>
            <p:nvPr/>
          </p:nvSpPr>
          <p:spPr>
            <a:xfrm rot="10800000">
              <a:off x="2388759" y="-935061"/>
              <a:ext cx="100942" cy="100943"/>
            </a:xfrm>
            <a:prstGeom prst="ellipse">
              <a:avLst/>
            </a:prstGeom>
            <a:solidFill>
              <a:schemeClr val="accent5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131" name="矩形: 圆角 130"/>
          <p:cNvSpPr/>
          <p:nvPr/>
        </p:nvSpPr>
        <p:spPr>
          <a:xfrm>
            <a:off x="-3925175" y="7059311"/>
            <a:ext cx="1556302" cy="1086654"/>
          </a:xfrm>
          <a:prstGeom prst="roundRect">
            <a:avLst/>
          </a:prstGeom>
          <a:solidFill>
            <a:schemeClr val="accent5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2" name="矩形: 圆角 131"/>
          <p:cNvSpPr/>
          <p:nvPr/>
        </p:nvSpPr>
        <p:spPr>
          <a:xfrm>
            <a:off x="-6165178" y="7011634"/>
            <a:ext cx="1556302" cy="1086654"/>
          </a:xfrm>
          <a:prstGeom prst="roundRect">
            <a:avLst/>
          </a:prstGeom>
          <a:solidFill>
            <a:schemeClr val="accent1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3" name="矩形 132"/>
          <p:cNvSpPr/>
          <p:nvPr/>
        </p:nvSpPr>
        <p:spPr>
          <a:xfrm>
            <a:off x="-1857718" y="7133717"/>
            <a:ext cx="1518844" cy="1040975"/>
          </a:xfrm>
          <a:prstGeom prst="rect">
            <a:avLst/>
          </a:prstGeom>
          <a:solidFill>
            <a:schemeClr val="accent5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5" name="文本框 234"/>
          <p:cNvSpPr txBox="1"/>
          <p:nvPr/>
        </p:nvSpPr>
        <p:spPr>
          <a:xfrm>
            <a:off x="1930767" y="1394862"/>
            <a:ext cx="944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M" panose="00020600040101010101" pitchFamily="18" charset="-122"/>
              </a:rPr>
              <a:t>要點一</a:t>
            </a:r>
            <a:endParaRPr lang="zh-CN" altLang="en-US" sz="2000" dirty="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  <a:cs typeface="阿里巴巴普惠体 M" panose="00020600040101010101" pitchFamily="18" charset="-122"/>
            </a:endParaRPr>
          </a:p>
        </p:txBody>
      </p:sp>
      <p:sp>
        <p:nvSpPr>
          <p:cNvPr id="187" name="右大括号 186"/>
          <p:cNvSpPr/>
          <p:nvPr/>
        </p:nvSpPr>
        <p:spPr>
          <a:xfrm flipH="1">
            <a:off x="4264621" y="1846399"/>
            <a:ext cx="821243" cy="3692615"/>
          </a:xfrm>
          <a:prstGeom prst="rightBrac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50" name="组合 149"/>
          <p:cNvGrpSpPr/>
          <p:nvPr/>
        </p:nvGrpSpPr>
        <p:grpSpPr>
          <a:xfrm>
            <a:off x="7242442" y="2116710"/>
            <a:ext cx="1741588" cy="733971"/>
            <a:chOff x="5678198" y="-2063661"/>
            <a:chExt cx="1741588" cy="1572701"/>
          </a:xfrm>
        </p:grpSpPr>
        <p:cxnSp>
          <p:nvCxnSpPr>
            <p:cNvPr id="188" name="直接连接符 187"/>
            <p:cNvCxnSpPr/>
            <p:nvPr/>
          </p:nvCxnSpPr>
          <p:spPr>
            <a:xfrm>
              <a:off x="5678198" y="-1277196"/>
              <a:ext cx="1231865" cy="0"/>
            </a:xfrm>
            <a:prstGeom prst="line">
              <a:avLst/>
            </a:prstGeom>
            <a:ln w="127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9" name="弧形 188"/>
            <p:cNvSpPr/>
            <p:nvPr/>
          </p:nvSpPr>
          <p:spPr>
            <a:xfrm flipH="1" flipV="1">
              <a:off x="6469691" y="-2063661"/>
              <a:ext cx="950095" cy="787576"/>
            </a:xfrm>
            <a:prstGeom prst="arc">
              <a:avLst>
                <a:gd name="adj1" fmla="val 16530933"/>
                <a:gd name="adj2" fmla="val 20781964"/>
              </a:avLst>
            </a:prstGeom>
            <a:ln w="127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0" name="弧形 189"/>
            <p:cNvSpPr/>
            <p:nvPr/>
          </p:nvSpPr>
          <p:spPr>
            <a:xfrm flipH="1">
              <a:off x="6469691" y="-1278536"/>
              <a:ext cx="950095" cy="787576"/>
            </a:xfrm>
            <a:prstGeom prst="arc">
              <a:avLst>
                <a:gd name="adj1" fmla="val 16530933"/>
                <a:gd name="adj2" fmla="val 20781964"/>
              </a:avLst>
            </a:prstGeom>
            <a:ln w="127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91" name="组合 190"/>
          <p:cNvGrpSpPr/>
          <p:nvPr/>
        </p:nvGrpSpPr>
        <p:grpSpPr>
          <a:xfrm>
            <a:off x="7242442" y="4593071"/>
            <a:ext cx="1741588" cy="733971"/>
            <a:chOff x="5678198" y="-2063661"/>
            <a:chExt cx="1741588" cy="1572701"/>
          </a:xfrm>
        </p:grpSpPr>
        <p:cxnSp>
          <p:nvCxnSpPr>
            <p:cNvPr id="192" name="直接连接符 191"/>
            <p:cNvCxnSpPr/>
            <p:nvPr/>
          </p:nvCxnSpPr>
          <p:spPr>
            <a:xfrm>
              <a:off x="5678198" y="-1277196"/>
              <a:ext cx="1231865" cy="0"/>
            </a:xfrm>
            <a:prstGeom prst="line">
              <a:avLst/>
            </a:prstGeom>
            <a:ln w="127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4" name="弧形 193"/>
            <p:cNvSpPr/>
            <p:nvPr/>
          </p:nvSpPr>
          <p:spPr>
            <a:xfrm flipH="1" flipV="1">
              <a:off x="6469691" y="-2063661"/>
              <a:ext cx="950095" cy="787576"/>
            </a:xfrm>
            <a:prstGeom prst="arc">
              <a:avLst>
                <a:gd name="adj1" fmla="val 16530933"/>
                <a:gd name="adj2" fmla="val 20781964"/>
              </a:avLst>
            </a:prstGeom>
            <a:ln w="127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5" name="弧形 194"/>
            <p:cNvSpPr/>
            <p:nvPr/>
          </p:nvSpPr>
          <p:spPr>
            <a:xfrm flipH="1">
              <a:off x="6469691" y="-1278536"/>
              <a:ext cx="950095" cy="787576"/>
            </a:xfrm>
            <a:prstGeom prst="arc">
              <a:avLst>
                <a:gd name="adj1" fmla="val 16530933"/>
                <a:gd name="adj2" fmla="val 20781964"/>
              </a:avLst>
            </a:prstGeom>
            <a:ln w="127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49" name="组合 148"/>
          <p:cNvGrpSpPr/>
          <p:nvPr/>
        </p:nvGrpSpPr>
        <p:grpSpPr>
          <a:xfrm>
            <a:off x="1508308" y="337023"/>
            <a:ext cx="6802588" cy="1000266"/>
            <a:chOff x="1508308" y="707422"/>
            <a:chExt cx="6802588" cy="1000266"/>
          </a:xfrm>
        </p:grpSpPr>
        <p:sp>
          <p:nvSpPr>
            <p:cNvPr id="151" name="文本框 150"/>
            <p:cNvSpPr txBox="1"/>
            <p:nvPr/>
          </p:nvSpPr>
          <p:spPr>
            <a:xfrm>
              <a:off x="1704544" y="707422"/>
              <a:ext cx="3509791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阿里巴巴普惠体 R" panose="00020600040101010101" pitchFamily="18" charset="-122"/>
                </a:rPr>
                <a:t>這頁是圖文介紹頁</a:t>
              </a:r>
              <a:endParaRPr lang="zh-CN" altLang="en-US" sz="2400" dirty="0">
                <a:solidFill>
                  <a:srgbClr val="22242E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endParaRPr>
            </a:p>
          </p:txBody>
        </p:sp>
        <p:sp>
          <p:nvSpPr>
            <p:cNvPr id="153" name="文本框 152"/>
            <p:cNvSpPr txBox="1"/>
            <p:nvPr/>
          </p:nvSpPr>
          <p:spPr>
            <a:xfrm>
              <a:off x="1720830" y="1062528"/>
              <a:ext cx="6590066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Lorem ipsum dolor sit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amet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consectetuer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adipiscing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elit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Maecenas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porttitor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congue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massa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Fusce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posuere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magna sed pulvinar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ultricies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purus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lectus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malesuada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libero, sit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amet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commodo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magna eros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quis</a:t>
              </a:r>
              <a:endPara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154" name="任意多边形: 形状 153"/>
            <p:cNvSpPr/>
            <p:nvPr/>
          </p:nvSpPr>
          <p:spPr>
            <a:xfrm rot="16200000">
              <a:off x="1482106" y="805595"/>
              <a:ext cx="320858" cy="268454"/>
            </a:xfrm>
            <a:custGeom>
              <a:avLst/>
              <a:gdLst>
                <a:gd name="connsiteX0" fmla="*/ 145108 w 2333303"/>
                <a:gd name="connsiteY0" fmla="*/ 0 h 1486120"/>
                <a:gd name="connsiteX1" fmla="*/ 2188195 w 2333303"/>
                <a:gd name="connsiteY1" fmla="*/ 0 h 1486120"/>
                <a:gd name="connsiteX2" fmla="*/ 2333303 w 2333303"/>
                <a:gd name="connsiteY2" fmla="*/ 145108 h 1486120"/>
                <a:gd name="connsiteX3" fmla="*/ 2333303 w 2333303"/>
                <a:gd name="connsiteY3" fmla="*/ 1486120 h 1486120"/>
                <a:gd name="connsiteX4" fmla="*/ 2188195 w 2333303"/>
                <a:gd name="connsiteY4" fmla="*/ 1341012 h 1486120"/>
                <a:gd name="connsiteX5" fmla="*/ 145108 w 2333303"/>
                <a:gd name="connsiteY5" fmla="*/ 1341012 h 1486120"/>
                <a:gd name="connsiteX6" fmla="*/ 0 w 2333303"/>
                <a:gd name="connsiteY6" fmla="*/ 1486120 h 1486120"/>
                <a:gd name="connsiteX7" fmla="*/ 0 w 2333303"/>
                <a:gd name="connsiteY7" fmla="*/ 145108 h 1486120"/>
                <a:gd name="connsiteX8" fmla="*/ 145108 w 2333303"/>
                <a:gd name="connsiteY8" fmla="*/ 0 h 148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33303" h="1486120">
                  <a:moveTo>
                    <a:pt x="145108" y="0"/>
                  </a:moveTo>
                  <a:lnTo>
                    <a:pt x="2188195" y="0"/>
                  </a:lnTo>
                  <a:cubicBezTo>
                    <a:pt x="2268336" y="0"/>
                    <a:pt x="2333303" y="64967"/>
                    <a:pt x="2333303" y="145108"/>
                  </a:cubicBezTo>
                  <a:lnTo>
                    <a:pt x="2333303" y="1486120"/>
                  </a:lnTo>
                  <a:cubicBezTo>
                    <a:pt x="2333303" y="1405979"/>
                    <a:pt x="2268336" y="1341012"/>
                    <a:pt x="2188195" y="1341012"/>
                  </a:cubicBezTo>
                  <a:lnTo>
                    <a:pt x="145108" y="1341012"/>
                  </a:lnTo>
                  <a:cubicBezTo>
                    <a:pt x="64967" y="1341012"/>
                    <a:pt x="0" y="1405979"/>
                    <a:pt x="0" y="1486120"/>
                  </a:cubicBezTo>
                  <a:lnTo>
                    <a:pt x="0" y="145108"/>
                  </a:lnTo>
                  <a:cubicBezTo>
                    <a:pt x="0" y="64967"/>
                    <a:pt x="64967" y="0"/>
                    <a:pt x="145108" y="0"/>
                  </a:cubicBez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155" name="组合 154"/>
          <p:cNvGrpSpPr/>
          <p:nvPr/>
        </p:nvGrpSpPr>
        <p:grpSpPr>
          <a:xfrm>
            <a:off x="1774329" y="1685513"/>
            <a:ext cx="2395322" cy="4110255"/>
            <a:chOff x="724295" y="960171"/>
            <a:chExt cx="2395322" cy="5275637"/>
          </a:xfrm>
        </p:grpSpPr>
        <p:grpSp>
          <p:nvGrpSpPr>
            <p:cNvPr id="156" name="组合 155"/>
            <p:cNvGrpSpPr/>
            <p:nvPr/>
          </p:nvGrpSpPr>
          <p:grpSpPr>
            <a:xfrm>
              <a:off x="724295" y="960171"/>
              <a:ext cx="2395322" cy="5275637"/>
              <a:chOff x="724295" y="960171"/>
              <a:chExt cx="2395322" cy="5275637"/>
            </a:xfrm>
          </p:grpSpPr>
          <p:sp>
            <p:nvSpPr>
              <p:cNvPr id="196" name="矩形: 圆角 195"/>
              <p:cNvSpPr/>
              <p:nvPr/>
            </p:nvSpPr>
            <p:spPr>
              <a:xfrm>
                <a:off x="730877" y="960172"/>
                <a:ext cx="2388740" cy="5275636"/>
              </a:xfrm>
              <a:prstGeom prst="roundRect">
                <a:avLst>
                  <a:gd name="adj" fmla="val 6219"/>
                </a:avLst>
              </a:prstGeom>
              <a:solidFill>
                <a:srgbClr val="E2E2DE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197" name="任意多边形: 形状 196"/>
              <p:cNvSpPr/>
              <p:nvPr/>
            </p:nvSpPr>
            <p:spPr>
              <a:xfrm>
                <a:off x="724295" y="960171"/>
                <a:ext cx="2394666" cy="2409224"/>
              </a:xfrm>
              <a:custGeom>
                <a:avLst/>
                <a:gdLst>
                  <a:gd name="connsiteX0" fmla="*/ 145108 w 2333303"/>
                  <a:gd name="connsiteY0" fmla="*/ 0 h 1486120"/>
                  <a:gd name="connsiteX1" fmla="*/ 2188195 w 2333303"/>
                  <a:gd name="connsiteY1" fmla="*/ 0 h 1486120"/>
                  <a:gd name="connsiteX2" fmla="*/ 2333303 w 2333303"/>
                  <a:gd name="connsiteY2" fmla="*/ 145108 h 1486120"/>
                  <a:gd name="connsiteX3" fmla="*/ 2333303 w 2333303"/>
                  <a:gd name="connsiteY3" fmla="*/ 1486120 h 1486120"/>
                  <a:gd name="connsiteX4" fmla="*/ 2188195 w 2333303"/>
                  <a:gd name="connsiteY4" fmla="*/ 1341012 h 1486120"/>
                  <a:gd name="connsiteX5" fmla="*/ 145108 w 2333303"/>
                  <a:gd name="connsiteY5" fmla="*/ 1341012 h 1486120"/>
                  <a:gd name="connsiteX6" fmla="*/ 0 w 2333303"/>
                  <a:gd name="connsiteY6" fmla="*/ 1486120 h 1486120"/>
                  <a:gd name="connsiteX7" fmla="*/ 0 w 2333303"/>
                  <a:gd name="connsiteY7" fmla="*/ 145108 h 1486120"/>
                  <a:gd name="connsiteX8" fmla="*/ 145108 w 2333303"/>
                  <a:gd name="connsiteY8" fmla="*/ 0 h 1486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333303" h="1486120">
                    <a:moveTo>
                      <a:pt x="145108" y="0"/>
                    </a:moveTo>
                    <a:lnTo>
                      <a:pt x="2188195" y="0"/>
                    </a:lnTo>
                    <a:cubicBezTo>
                      <a:pt x="2268336" y="0"/>
                      <a:pt x="2333303" y="64967"/>
                      <a:pt x="2333303" y="145108"/>
                    </a:cubicBezTo>
                    <a:lnTo>
                      <a:pt x="2333303" y="1486120"/>
                    </a:lnTo>
                    <a:cubicBezTo>
                      <a:pt x="2333303" y="1405979"/>
                      <a:pt x="2268336" y="1341012"/>
                      <a:pt x="2188195" y="1341012"/>
                    </a:cubicBezTo>
                    <a:lnTo>
                      <a:pt x="145108" y="1341012"/>
                    </a:lnTo>
                    <a:cubicBezTo>
                      <a:pt x="64967" y="1341012"/>
                      <a:pt x="0" y="1405979"/>
                      <a:pt x="0" y="1486120"/>
                    </a:cubicBezTo>
                    <a:lnTo>
                      <a:pt x="0" y="145108"/>
                    </a:lnTo>
                    <a:cubicBezTo>
                      <a:pt x="0" y="64967"/>
                      <a:pt x="64967" y="0"/>
                      <a:pt x="145108" y="0"/>
                    </a:cubicBezTo>
                    <a:close/>
                  </a:path>
                </a:pathLst>
              </a:custGeom>
              <a:solidFill>
                <a:srgbClr val="5B9BD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198" name="文本框 197"/>
              <p:cNvSpPr txBox="1"/>
              <p:nvPr/>
            </p:nvSpPr>
            <p:spPr>
              <a:xfrm>
                <a:off x="957482" y="3169758"/>
                <a:ext cx="1952045" cy="27246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Lorem ipsum dolor sit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amet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,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consectetuer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adipiscing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elit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. Maecenas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porttitor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congue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massa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.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Fusce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posuere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, magna sed pulvinar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ultricies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,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purus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lectus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malesuada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 libero, sit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amet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commodo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 magna eros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quis</a:t>
                </a:r>
                <a:endPara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endParaRPr>
              </a:p>
            </p:txBody>
          </p:sp>
        </p:grpSp>
        <p:sp>
          <p:nvSpPr>
            <p:cNvPr id="157" name="文本框 156"/>
            <p:cNvSpPr txBox="1"/>
            <p:nvPr/>
          </p:nvSpPr>
          <p:spPr>
            <a:xfrm>
              <a:off x="900427" y="2226404"/>
              <a:ext cx="2013631" cy="5909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阿里巴巴普惠体 R" panose="00020600040101010101" pitchFamily="18" charset="-122"/>
                </a:rPr>
                <a:t>概要分析</a:t>
              </a:r>
              <a:endParaRPr lang="zh-CN" altLang="en-US" sz="2400" dirty="0">
                <a:solidFill>
                  <a:srgbClr val="22242E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endParaRPr>
            </a:p>
          </p:txBody>
        </p:sp>
      </p:grpSp>
      <p:grpSp>
        <p:nvGrpSpPr>
          <p:cNvPr id="199" name="组合 198"/>
          <p:cNvGrpSpPr/>
          <p:nvPr/>
        </p:nvGrpSpPr>
        <p:grpSpPr>
          <a:xfrm>
            <a:off x="5189308" y="1291744"/>
            <a:ext cx="1866146" cy="4828558"/>
            <a:chOff x="1746230" y="1454744"/>
            <a:chExt cx="1866146" cy="4828558"/>
          </a:xfrm>
        </p:grpSpPr>
        <p:grpSp>
          <p:nvGrpSpPr>
            <p:cNvPr id="200" name="组合 199"/>
            <p:cNvGrpSpPr/>
            <p:nvPr/>
          </p:nvGrpSpPr>
          <p:grpSpPr>
            <a:xfrm>
              <a:off x="1746230" y="3928079"/>
              <a:ext cx="1866146" cy="2355223"/>
              <a:chOff x="3220558" y="1065015"/>
              <a:chExt cx="1866146" cy="2355223"/>
            </a:xfrm>
          </p:grpSpPr>
          <p:grpSp>
            <p:nvGrpSpPr>
              <p:cNvPr id="208" name="组合 207"/>
              <p:cNvGrpSpPr/>
              <p:nvPr/>
            </p:nvGrpSpPr>
            <p:grpSpPr>
              <a:xfrm>
                <a:off x="3220558" y="1065015"/>
                <a:ext cx="1866146" cy="2355223"/>
                <a:chOff x="3220558" y="1143074"/>
                <a:chExt cx="1866146" cy="2355223"/>
              </a:xfrm>
            </p:grpSpPr>
            <p:sp>
              <p:nvSpPr>
                <p:cNvPr id="210" name="矩形: 圆角 209"/>
                <p:cNvSpPr/>
                <p:nvPr/>
              </p:nvSpPr>
              <p:spPr>
                <a:xfrm>
                  <a:off x="3220558" y="1143074"/>
                  <a:ext cx="1866146" cy="2355223"/>
                </a:xfrm>
                <a:prstGeom prst="roundRect">
                  <a:avLst>
                    <a:gd name="adj" fmla="val 5063"/>
                  </a:avLst>
                </a:prstGeom>
                <a:solidFill>
                  <a:schemeClr val="bg1">
                    <a:alpha val="85000"/>
                  </a:schemeClr>
                </a:solidFill>
                <a:ln>
                  <a:noFill/>
                </a:ln>
                <a:effectLst>
                  <a:outerShdw blurRad="266700" dist="38100" dir="2700000" algn="tl" rotWithShape="0">
                    <a:prstClr val="black">
                      <a:alpha val="15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  <p:sp>
              <p:nvSpPr>
                <p:cNvPr id="211" name="文本框 210"/>
                <p:cNvSpPr txBox="1"/>
                <p:nvPr/>
              </p:nvSpPr>
              <p:spPr>
                <a:xfrm>
                  <a:off x="3618040" y="1395836"/>
                  <a:ext cx="944880" cy="39878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zh-CN" altLang="en-US" sz="2000" dirty="0">
                      <a:solidFill>
                        <a:schemeClr val="bg1"/>
                      </a:solidFill>
                      <a:latin typeface="思源黑体 CN Bold" panose="020B0800000000000000" charset="-122"/>
                      <a:ea typeface="思源黑体 CN Heavy" panose="020B0A00000000000000" charset="-122"/>
                      <a:cs typeface="阿里巴巴普惠体 M" panose="00020600040101010101" pitchFamily="18" charset="-122"/>
                    </a:rPr>
                    <a:t>要點二</a:t>
                  </a:r>
                  <a:endParaRPr lang="zh-CN" altLang="en-US" sz="2000" dirty="0">
                    <a:solidFill>
                      <a:schemeClr val="bg1"/>
                    </a:solidFill>
                    <a:latin typeface="思源黑体 CN Bold" panose="020B0800000000000000" charset="-122"/>
                    <a:ea typeface="思源黑体 CN Heavy" panose="020B0A00000000000000" charset="-122"/>
                    <a:cs typeface="阿里巴巴普惠体 M" panose="00020600040101010101" pitchFamily="18" charset="-122"/>
                  </a:endParaRPr>
                </a:p>
              </p:txBody>
            </p:sp>
            <p:sp>
              <p:nvSpPr>
                <p:cNvPr id="212" name="文本框 211"/>
                <p:cNvSpPr txBox="1"/>
                <p:nvPr/>
              </p:nvSpPr>
              <p:spPr>
                <a:xfrm>
                  <a:off x="3271015" y="1773726"/>
                  <a:ext cx="1785988" cy="132207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25000"/>
                    </a:lnSpc>
                  </a:pPr>
                  <a:r>
                    <a:rPr lang="zh-CN" altLang="en-US" sz="1600" dirty="0">
                      <a:solidFill>
                        <a:srgbClr val="22242E"/>
                      </a:solidFill>
                      <a:latin typeface="思源黑体 CN Bold" panose="020B0800000000000000" charset="-122"/>
                      <a:ea typeface="思源黑体 CN Heavy" panose="020B0A00000000000000" charset="-122"/>
                      <a:cs typeface="阿里巴巴普惠体 R" panose="00020600040101010101" pitchFamily="18" charset="-122"/>
                    </a:rPr>
                    <a:t>簡要的文字內容概括簡要的文字內容概括簡要的文字內容概括</a:t>
                  </a:r>
                  <a:endParaRPr lang="zh-CN" altLang="en-US" sz="1600" dirty="0">
                    <a:solidFill>
                      <a:srgbClr val="22242E"/>
                    </a:solidFill>
                    <a:latin typeface="思源黑体 CN Bold" panose="020B0800000000000000" charset="-122"/>
                    <a:ea typeface="思源黑体 CN Heavy" panose="020B0A00000000000000" charset="-122"/>
                    <a:cs typeface="阿里巴巴普惠体 R" panose="00020600040101010101" pitchFamily="18" charset="-122"/>
                  </a:endParaRPr>
                </a:p>
              </p:txBody>
            </p:sp>
            <p:sp>
              <p:nvSpPr>
                <p:cNvPr id="213" name="矩形: 圆角 212"/>
                <p:cNvSpPr/>
                <p:nvPr/>
              </p:nvSpPr>
              <p:spPr>
                <a:xfrm>
                  <a:off x="3344296" y="1427258"/>
                  <a:ext cx="1632342" cy="347377"/>
                </a:xfrm>
                <a:prstGeom prst="roundRect">
                  <a:avLst/>
                </a:prstGeom>
                <a:solidFill>
                  <a:schemeClr val="accent5">
                    <a:lumMod val="10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209" name="文本框 208"/>
              <p:cNvSpPr txBox="1"/>
              <p:nvPr/>
            </p:nvSpPr>
            <p:spPr>
              <a:xfrm>
                <a:off x="3437391" y="1289252"/>
                <a:ext cx="1331383" cy="4375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5000"/>
                  </a:lnSpc>
                </a:pPr>
                <a:r>
                  <a:rPr lang="zh-CN" altLang="en-US" dirty="0">
                    <a:solidFill>
                      <a:schemeClr val="bg1"/>
                    </a:solidFill>
                    <a:latin typeface="思源黑体 CN Bold" panose="020B0800000000000000" charset="-122"/>
                    <a:ea typeface="思源黑体 CN Heavy" panose="020B0A00000000000000" charset="-122"/>
                    <a:cs typeface="阿里巴巴普惠体 R" panose="00020600040101010101" pitchFamily="18" charset="-122"/>
                  </a:rPr>
                  <a:t>要點關鍵字</a:t>
                </a:r>
                <a:endParaRPr lang="zh-CN" altLang="en-US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阿里巴巴普惠体 R" panose="00020600040101010101" pitchFamily="18" charset="-122"/>
                </a:endParaRPr>
              </a:p>
            </p:txBody>
          </p:sp>
        </p:grpSp>
        <p:grpSp>
          <p:nvGrpSpPr>
            <p:cNvPr id="201" name="组合 200"/>
            <p:cNvGrpSpPr/>
            <p:nvPr/>
          </p:nvGrpSpPr>
          <p:grpSpPr>
            <a:xfrm>
              <a:off x="1746230" y="1454744"/>
              <a:ext cx="1866146" cy="2355223"/>
              <a:chOff x="3220558" y="1065015"/>
              <a:chExt cx="1866146" cy="2355223"/>
            </a:xfrm>
          </p:grpSpPr>
          <p:grpSp>
            <p:nvGrpSpPr>
              <p:cNvPr id="202" name="组合 201"/>
              <p:cNvGrpSpPr/>
              <p:nvPr/>
            </p:nvGrpSpPr>
            <p:grpSpPr>
              <a:xfrm>
                <a:off x="3220558" y="1065015"/>
                <a:ext cx="1866146" cy="2355223"/>
                <a:chOff x="3220558" y="1143074"/>
                <a:chExt cx="1866146" cy="2355223"/>
              </a:xfrm>
            </p:grpSpPr>
            <p:sp>
              <p:nvSpPr>
                <p:cNvPr id="204" name="矩形: 圆角 203"/>
                <p:cNvSpPr/>
                <p:nvPr/>
              </p:nvSpPr>
              <p:spPr>
                <a:xfrm>
                  <a:off x="3220558" y="1143074"/>
                  <a:ext cx="1866146" cy="2355223"/>
                </a:xfrm>
                <a:prstGeom prst="roundRect">
                  <a:avLst>
                    <a:gd name="adj" fmla="val 5063"/>
                  </a:avLst>
                </a:prstGeom>
                <a:solidFill>
                  <a:schemeClr val="bg1">
                    <a:alpha val="85000"/>
                  </a:schemeClr>
                </a:solidFill>
                <a:ln>
                  <a:noFill/>
                </a:ln>
                <a:effectLst>
                  <a:outerShdw blurRad="266700" dist="38100" dir="2700000" algn="tl" rotWithShape="0">
                    <a:prstClr val="black">
                      <a:alpha val="15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  <p:sp>
              <p:nvSpPr>
                <p:cNvPr id="205" name="文本框 204"/>
                <p:cNvSpPr txBox="1"/>
                <p:nvPr/>
              </p:nvSpPr>
              <p:spPr>
                <a:xfrm>
                  <a:off x="3618040" y="1395836"/>
                  <a:ext cx="944880" cy="39878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zh-CN" altLang="en-US" sz="2000" dirty="0">
                      <a:solidFill>
                        <a:schemeClr val="bg1"/>
                      </a:solidFill>
                      <a:latin typeface="思源黑体 CN Bold" panose="020B0800000000000000" charset="-122"/>
                      <a:ea typeface="思源黑体 CN Heavy" panose="020B0A00000000000000" charset="-122"/>
                      <a:cs typeface="阿里巴巴普惠体 M" panose="00020600040101010101" pitchFamily="18" charset="-122"/>
                    </a:rPr>
                    <a:t>要點二</a:t>
                  </a:r>
                  <a:endParaRPr lang="zh-CN" altLang="en-US" sz="2000" dirty="0">
                    <a:solidFill>
                      <a:schemeClr val="bg1"/>
                    </a:solidFill>
                    <a:latin typeface="思源黑体 CN Bold" panose="020B0800000000000000" charset="-122"/>
                    <a:ea typeface="思源黑体 CN Heavy" panose="020B0A00000000000000" charset="-122"/>
                    <a:cs typeface="阿里巴巴普惠体 M" panose="00020600040101010101" pitchFamily="18" charset="-122"/>
                  </a:endParaRPr>
                </a:p>
              </p:txBody>
            </p:sp>
            <p:sp>
              <p:nvSpPr>
                <p:cNvPr id="206" name="文本框 205"/>
                <p:cNvSpPr txBox="1"/>
                <p:nvPr/>
              </p:nvSpPr>
              <p:spPr>
                <a:xfrm>
                  <a:off x="3271015" y="1773726"/>
                  <a:ext cx="1785988" cy="132207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25000"/>
                    </a:lnSpc>
                  </a:pPr>
                  <a:r>
                    <a:rPr lang="zh-CN" altLang="en-US" sz="1600" dirty="0">
                      <a:solidFill>
                        <a:srgbClr val="22242E"/>
                      </a:solidFill>
                      <a:latin typeface="思源黑体 CN Bold" panose="020B0800000000000000" charset="-122"/>
                      <a:ea typeface="思源黑体 CN Heavy" panose="020B0A00000000000000" charset="-122"/>
                      <a:cs typeface="阿里巴巴普惠体 R" panose="00020600040101010101" pitchFamily="18" charset="-122"/>
                    </a:rPr>
                    <a:t>簡要的文字內容概括簡要的文字內容概括簡要的文字內容概括</a:t>
                  </a:r>
                  <a:endParaRPr lang="zh-CN" altLang="en-US" sz="1600" dirty="0">
                    <a:solidFill>
                      <a:srgbClr val="22242E"/>
                    </a:solidFill>
                    <a:latin typeface="思源黑体 CN Bold" panose="020B0800000000000000" charset="-122"/>
                    <a:ea typeface="思源黑体 CN Heavy" panose="020B0A00000000000000" charset="-122"/>
                    <a:cs typeface="阿里巴巴普惠体 R" panose="00020600040101010101" pitchFamily="18" charset="-122"/>
                  </a:endParaRPr>
                </a:p>
              </p:txBody>
            </p:sp>
            <p:sp>
              <p:nvSpPr>
                <p:cNvPr id="207" name="矩形: 圆角 206"/>
                <p:cNvSpPr/>
                <p:nvPr/>
              </p:nvSpPr>
              <p:spPr>
                <a:xfrm>
                  <a:off x="3344296" y="1427258"/>
                  <a:ext cx="1632342" cy="347377"/>
                </a:xfrm>
                <a:prstGeom prst="roundRect">
                  <a:avLst/>
                </a:prstGeom>
                <a:solidFill>
                  <a:schemeClr val="accent5">
                    <a:lumMod val="10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203" name="文本框 202"/>
              <p:cNvSpPr txBox="1"/>
              <p:nvPr/>
            </p:nvSpPr>
            <p:spPr>
              <a:xfrm>
                <a:off x="3437391" y="1289252"/>
                <a:ext cx="1331383" cy="4375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5000"/>
                  </a:lnSpc>
                </a:pPr>
                <a:r>
                  <a:rPr lang="zh-CN" altLang="en-US" dirty="0">
                    <a:solidFill>
                      <a:schemeClr val="bg1"/>
                    </a:solidFill>
                    <a:latin typeface="思源黑体 CN Bold" panose="020B0800000000000000" charset="-122"/>
                    <a:ea typeface="思源黑体 CN Heavy" panose="020B0A00000000000000" charset="-122"/>
                    <a:cs typeface="阿里巴巴普惠体 R" panose="00020600040101010101" pitchFamily="18" charset="-122"/>
                  </a:rPr>
                  <a:t>要點關鍵字</a:t>
                </a:r>
                <a:endParaRPr lang="zh-CN" altLang="en-US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阿里巴巴普惠体 R" panose="00020600040101010101" pitchFamily="18" charset="-122"/>
                </a:endParaRPr>
              </a:p>
            </p:txBody>
          </p:sp>
        </p:grpSp>
      </p:grpSp>
      <p:grpSp>
        <p:nvGrpSpPr>
          <p:cNvPr id="214" name="组合 213"/>
          <p:cNvGrpSpPr/>
          <p:nvPr/>
        </p:nvGrpSpPr>
        <p:grpSpPr>
          <a:xfrm>
            <a:off x="8641677" y="1291744"/>
            <a:ext cx="1866146" cy="4828558"/>
            <a:chOff x="1746230" y="1454744"/>
            <a:chExt cx="1866146" cy="4828558"/>
          </a:xfrm>
        </p:grpSpPr>
        <p:grpSp>
          <p:nvGrpSpPr>
            <p:cNvPr id="215" name="组合 214"/>
            <p:cNvGrpSpPr/>
            <p:nvPr/>
          </p:nvGrpSpPr>
          <p:grpSpPr>
            <a:xfrm>
              <a:off x="1746230" y="3928079"/>
              <a:ext cx="1866146" cy="2355223"/>
              <a:chOff x="3220558" y="1065015"/>
              <a:chExt cx="1866146" cy="2355223"/>
            </a:xfrm>
          </p:grpSpPr>
          <p:grpSp>
            <p:nvGrpSpPr>
              <p:cNvPr id="223" name="组合 222"/>
              <p:cNvGrpSpPr/>
              <p:nvPr/>
            </p:nvGrpSpPr>
            <p:grpSpPr>
              <a:xfrm>
                <a:off x="3220558" y="1065015"/>
                <a:ext cx="1866146" cy="2355223"/>
                <a:chOff x="3220558" y="1143074"/>
                <a:chExt cx="1866146" cy="2355223"/>
              </a:xfrm>
            </p:grpSpPr>
            <p:sp>
              <p:nvSpPr>
                <p:cNvPr id="225" name="矩形: 圆角 224"/>
                <p:cNvSpPr/>
                <p:nvPr/>
              </p:nvSpPr>
              <p:spPr>
                <a:xfrm>
                  <a:off x="3220558" y="1143074"/>
                  <a:ext cx="1866146" cy="2355223"/>
                </a:xfrm>
                <a:prstGeom prst="roundRect">
                  <a:avLst>
                    <a:gd name="adj" fmla="val 5063"/>
                  </a:avLst>
                </a:prstGeom>
                <a:solidFill>
                  <a:schemeClr val="bg1">
                    <a:alpha val="85000"/>
                  </a:schemeClr>
                </a:solidFill>
                <a:ln>
                  <a:noFill/>
                </a:ln>
                <a:effectLst>
                  <a:outerShdw blurRad="266700" dist="38100" dir="2700000" algn="tl" rotWithShape="0">
                    <a:prstClr val="black">
                      <a:alpha val="15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  <p:sp>
              <p:nvSpPr>
                <p:cNvPr id="226" name="文本框 225"/>
                <p:cNvSpPr txBox="1"/>
                <p:nvPr/>
              </p:nvSpPr>
              <p:spPr>
                <a:xfrm>
                  <a:off x="3618040" y="1395836"/>
                  <a:ext cx="944880" cy="39878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zh-CN" altLang="en-US" sz="2000" dirty="0">
                      <a:solidFill>
                        <a:schemeClr val="bg1"/>
                      </a:solidFill>
                      <a:latin typeface="思源黑体 CN Bold" panose="020B0800000000000000" charset="-122"/>
                      <a:ea typeface="思源黑体 CN Heavy" panose="020B0A00000000000000" charset="-122"/>
                      <a:cs typeface="阿里巴巴普惠体 M" panose="00020600040101010101" pitchFamily="18" charset="-122"/>
                    </a:rPr>
                    <a:t>要點二</a:t>
                  </a:r>
                  <a:endParaRPr lang="zh-CN" altLang="en-US" sz="2000" dirty="0">
                    <a:solidFill>
                      <a:schemeClr val="bg1"/>
                    </a:solidFill>
                    <a:latin typeface="思源黑体 CN Bold" panose="020B0800000000000000" charset="-122"/>
                    <a:ea typeface="思源黑体 CN Heavy" panose="020B0A00000000000000" charset="-122"/>
                    <a:cs typeface="阿里巴巴普惠体 M" panose="00020600040101010101" pitchFamily="18" charset="-122"/>
                  </a:endParaRPr>
                </a:p>
              </p:txBody>
            </p:sp>
            <p:sp>
              <p:nvSpPr>
                <p:cNvPr id="227" name="文本框 226"/>
                <p:cNvSpPr txBox="1"/>
                <p:nvPr/>
              </p:nvSpPr>
              <p:spPr>
                <a:xfrm>
                  <a:off x="3271015" y="1773726"/>
                  <a:ext cx="1785988" cy="132207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25000"/>
                    </a:lnSpc>
                  </a:pPr>
                  <a:r>
                    <a:rPr lang="zh-CN" altLang="en-US" sz="1600" dirty="0">
                      <a:solidFill>
                        <a:srgbClr val="22242E"/>
                      </a:solidFill>
                      <a:latin typeface="思源黑体 CN Bold" panose="020B0800000000000000" charset="-122"/>
                      <a:ea typeface="思源黑体 CN Heavy" panose="020B0A00000000000000" charset="-122"/>
                      <a:cs typeface="阿里巴巴普惠体 R" panose="00020600040101010101" pitchFamily="18" charset="-122"/>
                    </a:rPr>
                    <a:t>簡要的文字內容概括簡要的文字內容概括簡要的文字內容概括</a:t>
                  </a:r>
                  <a:endParaRPr lang="zh-CN" altLang="en-US" sz="1600" dirty="0">
                    <a:solidFill>
                      <a:srgbClr val="22242E"/>
                    </a:solidFill>
                    <a:latin typeface="思源黑体 CN Bold" panose="020B0800000000000000" charset="-122"/>
                    <a:ea typeface="思源黑体 CN Heavy" panose="020B0A00000000000000" charset="-122"/>
                    <a:cs typeface="阿里巴巴普惠体 R" panose="00020600040101010101" pitchFamily="18" charset="-122"/>
                  </a:endParaRPr>
                </a:p>
              </p:txBody>
            </p:sp>
            <p:sp>
              <p:nvSpPr>
                <p:cNvPr id="232" name="矩形: 圆角 231"/>
                <p:cNvSpPr/>
                <p:nvPr/>
              </p:nvSpPr>
              <p:spPr>
                <a:xfrm>
                  <a:off x="3344296" y="1427258"/>
                  <a:ext cx="1632342" cy="347377"/>
                </a:xfrm>
                <a:prstGeom prst="roundRect">
                  <a:avLst/>
                </a:prstGeom>
                <a:solidFill>
                  <a:schemeClr val="accent5">
                    <a:lumMod val="10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224" name="文本框 223"/>
              <p:cNvSpPr txBox="1"/>
              <p:nvPr/>
            </p:nvSpPr>
            <p:spPr>
              <a:xfrm>
                <a:off x="3437391" y="1289252"/>
                <a:ext cx="1331383" cy="4375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5000"/>
                  </a:lnSpc>
                </a:pPr>
                <a:r>
                  <a:rPr lang="zh-CN" altLang="en-US" dirty="0">
                    <a:solidFill>
                      <a:schemeClr val="bg1"/>
                    </a:solidFill>
                    <a:latin typeface="思源黑体 CN Bold" panose="020B0800000000000000" charset="-122"/>
                    <a:ea typeface="思源黑体 CN Heavy" panose="020B0A00000000000000" charset="-122"/>
                    <a:cs typeface="阿里巴巴普惠体 R" panose="00020600040101010101" pitchFamily="18" charset="-122"/>
                  </a:rPr>
                  <a:t>要點關鍵字</a:t>
                </a:r>
                <a:endParaRPr lang="zh-CN" altLang="en-US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阿里巴巴普惠体 R" panose="00020600040101010101" pitchFamily="18" charset="-122"/>
                </a:endParaRPr>
              </a:p>
            </p:txBody>
          </p:sp>
        </p:grpSp>
        <p:grpSp>
          <p:nvGrpSpPr>
            <p:cNvPr id="216" name="组合 215"/>
            <p:cNvGrpSpPr/>
            <p:nvPr/>
          </p:nvGrpSpPr>
          <p:grpSpPr>
            <a:xfrm>
              <a:off x="1746230" y="1454744"/>
              <a:ext cx="1866146" cy="2355223"/>
              <a:chOff x="3220558" y="1065015"/>
              <a:chExt cx="1866146" cy="2355223"/>
            </a:xfrm>
          </p:grpSpPr>
          <p:grpSp>
            <p:nvGrpSpPr>
              <p:cNvPr id="217" name="组合 216"/>
              <p:cNvGrpSpPr/>
              <p:nvPr/>
            </p:nvGrpSpPr>
            <p:grpSpPr>
              <a:xfrm>
                <a:off x="3220558" y="1065015"/>
                <a:ext cx="1866146" cy="2355223"/>
                <a:chOff x="3220558" y="1143074"/>
                <a:chExt cx="1866146" cy="2355223"/>
              </a:xfrm>
            </p:grpSpPr>
            <p:sp>
              <p:nvSpPr>
                <p:cNvPr id="219" name="矩形: 圆角 218"/>
                <p:cNvSpPr/>
                <p:nvPr/>
              </p:nvSpPr>
              <p:spPr>
                <a:xfrm>
                  <a:off x="3220558" y="1143074"/>
                  <a:ext cx="1866146" cy="2355223"/>
                </a:xfrm>
                <a:prstGeom prst="roundRect">
                  <a:avLst>
                    <a:gd name="adj" fmla="val 5063"/>
                  </a:avLst>
                </a:prstGeom>
                <a:solidFill>
                  <a:schemeClr val="bg1">
                    <a:alpha val="85000"/>
                  </a:schemeClr>
                </a:solidFill>
                <a:ln>
                  <a:noFill/>
                </a:ln>
                <a:effectLst>
                  <a:outerShdw blurRad="266700" dist="38100" dir="2700000" algn="tl" rotWithShape="0">
                    <a:prstClr val="black">
                      <a:alpha val="15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  <p:sp>
              <p:nvSpPr>
                <p:cNvPr id="220" name="文本框 219"/>
                <p:cNvSpPr txBox="1"/>
                <p:nvPr/>
              </p:nvSpPr>
              <p:spPr>
                <a:xfrm>
                  <a:off x="3618040" y="1395836"/>
                  <a:ext cx="944880" cy="39878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zh-CN" altLang="en-US" sz="2000" dirty="0">
                      <a:solidFill>
                        <a:schemeClr val="bg1"/>
                      </a:solidFill>
                      <a:latin typeface="思源黑体 CN Bold" panose="020B0800000000000000" charset="-122"/>
                      <a:ea typeface="思源黑体 CN Heavy" panose="020B0A00000000000000" charset="-122"/>
                      <a:cs typeface="阿里巴巴普惠体 M" panose="00020600040101010101" pitchFamily="18" charset="-122"/>
                    </a:rPr>
                    <a:t>要點二</a:t>
                  </a:r>
                  <a:endParaRPr lang="zh-CN" altLang="en-US" sz="2000" dirty="0">
                    <a:solidFill>
                      <a:schemeClr val="bg1"/>
                    </a:solidFill>
                    <a:latin typeface="思源黑体 CN Bold" panose="020B0800000000000000" charset="-122"/>
                    <a:ea typeface="思源黑体 CN Heavy" panose="020B0A00000000000000" charset="-122"/>
                    <a:cs typeface="阿里巴巴普惠体 M" panose="00020600040101010101" pitchFamily="18" charset="-122"/>
                  </a:endParaRPr>
                </a:p>
              </p:txBody>
            </p:sp>
            <p:sp>
              <p:nvSpPr>
                <p:cNvPr id="221" name="文本框 220"/>
                <p:cNvSpPr txBox="1"/>
                <p:nvPr/>
              </p:nvSpPr>
              <p:spPr>
                <a:xfrm>
                  <a:off x="3271015" y="1773726"/>
                  <a:ext cx="1785988" cy="132207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25000"/>
                    </a:lnSpc>
                  </a:pPr>
                  <a:r>
                    <a:rPr lang="zh-CN" altLang="en-US" sz="1600" dirty="0">
                      <a:solidFill>
                        <a:srgbClr val="22242E"/>
                      </a:solidFill>
                      <a:latin typeface="思源黑体 CN Bold" panose="020B0800000000000000" charset="-122"/>
                      <a:ea typeface="思源黑体 CN Heavy" panose="020B0A00000000000000" charset="-122"/>
                      <a:cs typeface="阿里巴巴普惠体 R" panose="00020600040101010101" pitchFamily="18" charset="-122"/>
                    </a:rPr>
                    <a:t>簡要的文字內容概括簡要的文字內容概括簡要的文字內容概括</a:t>
                  </a:r>
                  <a:endParaRPr lang="zh-CN" altLang="en-US" sz="1600" dirty="0">
                    <a:solidFill>
                      <a:srgbClr val="22242E"/>
                    </a:solidFill>
                    <a:latin typeface="思源黑体 CN Bold" panose="020B0800000000000000" charset="-122"/>
                    <a:ea typeface="思源黑体 CN Heavy" panose="020B0A00000000000000" charset="-122"/>
                    <a:cs typeface="阿里巴巴普惠体 R" panose="00020600040101010101" pitchFamily="18" charset="-122"/>
                  </a:endParaRPr>
                </a:p>
              </p:txBody>
            </p:sp>
            <p:sp>
              <p:nvSpPr>
                <p:cNvPr id="222" name="矩形: 圆角 221"/>
                <p:cNvSpPr/>
                <p:nvPr/>
              </p:nvSpPr>
              <p:spPr>
                <a:xfrm>
                  <a:off x="3344296" y="1427258"/>
                  <a:ext cx="1632342" cy="347377"/>
                </a:xfrm>
                <a:prstGeom prst="roundRect">
                  <a:avLst/>
                </a:prstGeom>
                <a:solidFill>
                  <a:schemeClr val="accent5">
                    <a:lumMod val="10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218" name="文本框 217"/>
              <p:cNvSpPr txBox="1"/>
              <p:nvPr/>
            </p:nvSpPr>
            <p:spPr>
              <a:xfrm>
                <a:off x="3437391" y="1289252"/>
                <a:ext cx="1331383" cy="4375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5000"/>
                  </a:lnSpc>
                </a:pPr>
                <a:r>
                  <a:rPr lang="zh-CN" altLang="en-US" dirty="0">
                    <a:solidFill>
                      <a:schemeClr val="bg1"/>
                    </a:solidFill>
                    <a:latin typeface="思源黑体 CN Bold" panose="020B0800000000000000" charset="-122"/>
                    <a:ea typeface="思源黑体 CN Heavy" panose="020B0A00000000000000" charset="-122"/>
                    <a:cs typeface="阿里巴巴普惠体 R" panose="00020600040101010101" pitchFamily="18" charset="-122"/>
                  </a:rPr>
                  <a:t>要點關鍵字</a:t>
                </a:r>
                <a:endParaRPr lang="zh-CN" altLang="en-US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阿里巴巴普惠体 R" panose="00020600040101010101" pitchFamily="18" charset="-122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组合 66"/>
          <p:cNvGrpSpPr/>
          <p:nvPr/>
        </p:nvGrpSpPr>
        <p:grpSpPr>
          <a:xfrm>
            <a:off x="-4562981" y="-1025975"/>
            <a:ext cx="20069676" cy="8821049"/>
            <a:chOff x="-24687861" y="-24190093"/>
            <a:chExt cx="35161979" cy="15454436"/>
          </a:xfrm>
        </p:grpSpPr>
        <p:grpSp>
          <p:nvGrpSpPr>
            <p:cNvPr id="68" name="组合 67"/>
            <p:cNvGrpSpPr/>
            <p:nvPr/>
          </p:nvGrpSpPr>
          <p:grpSpPr>
            <a:xfrm>
              <a:off x="-23643772" y="-24035657"/>
              <a:ext cx="32134611" cy="15300000"/>
              <a:chOff x="-23643772" y="-24035657"/>
              <a:chExt cx="32134611" cy="15300000"/>
            </a:xfrm>
          </p:grpSpPr>
          <p:cxnSp>
            <p:nvCxnSpPr>
              <p:cNvPr id="89" name="直接连接符 88"/>
              <p:cNvCxnSpPr/>
              <p:nvPr/>
            </p:nvCxnSpPr>
            <p:spPr>
              <a:xfrm>
                <a:off x="-2364377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直接连接符 89"/>
              <p:cNvCxnSpPr/>
              <p:nvPr/>
            </p:nvCxnSpPr>
            <p:spPr>
              <a:xfrm>
                <a:off x="-2286000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直接连接符 90"/>
              <p:cNvCxnSpPr/>
              <p:nvPr/>
            </p:nvCxnSpPr>
            <p:spPr>
              <a:xfrm>
                <a:off x="-2207623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直接连接符 91"/>
              <p:cNvCxnSpPr/>
              <p:nvPr/>
            </p:nvCxnSpPr>
            <p:spPr>
              <a:xfrm>
                <a:off x="-2129245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直接连接符 92"/>
              <p:cNvCxnSpPr/>
              <p:nvPr/>
            </p:nvCxnSpPr>
            <p:spPr>
              <a:xfrm>
                <a:off x="-2050868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直接连接符 93"/>
              <p:cNvCxnSpPr/>
              <p:nvPr/>
            </p:nvCxnSpPr>
            <p:spPr>
              <a:xfrm>
                <a:off x="-1972491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直接连接符 94"/>
              <p:cNvCxnSpPr/>
              <p:nvPr/>
            </p:nvCxnSpPr>
            <p:spPr>
              <a:xfrm>
                <a:off x="-1894114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直接连接符 95"/>
              <p:cNvCxnSpPr/>
              <p:nvPr/>
            </p:nvCxnSpPr>
            <p:spPr>
              <a:xfrm>
                <a:off x="-1815737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直接连接符 96"/>
              <p:cNvCxnSpPr/>
              <p:nvPr/>
            </p:nvCxnSpPr>
            <p:spPr>
              <a:xfrm>
                <a:off x="-1737360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直接连接符 97"/>
              <p:cNvCxnSpPr/>
              <p:nvPr/>
            </p:nvCxnSpPr>
            <p:spPr>
              <a:xfrm>
                <a:off x="-1658983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直接连接符 98"/>
              <p:cNvCxnSpPr/>
              <p:nvPr/>
            </p:nvCxnSpPr>
            <p:spPr>
              <a:xfrm>
                <a:off x="-1580606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直接连接符 99"/>
              <p:cNvCxnSpPr/>
              <p:nvPr/>
            </p:nvCxnSpPr>
            <p:spPr>
              <a:xfrm>
                <a:off x="-1502229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直接连接符 100"/>
              <p:cNvCxnSpPr/>
              <p:nvPr/>
            </p:nvCxnSpPr>
            <p:spPr>
              <a:xfrm>
                <a:off x="-1423852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直接连接符 101"/>
              <p:cNvCxnSpPr/>
              <p:nvPr/>
            </p:nvCxnSpPr>
            <p:spPr>
              <a:xfrm>
                <a:off x="-1345474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直接连接符 102"/>
              <p:cNvCxnSpPr/>
              <p:nvPr/>
            </p:nvCxnSpPr>
            <p:spPr>
              <a:xfrm>
                <a:off x="-1267097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直接连接符 103"/>
              <p:cNvCxnSpPr/>
              <p:nvPr/>
            </p:nvCxnSpPr>
            <p:spPr>
              <a:xfrm>
                <a:off x="-1188720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直接连接符 104"/>
              <p:cNvCxnSpPr/>
              <p:nvPr/>
            </p:nvCxnSpPr>
            <p:spPr>
              <a:xfrm>
                <a:off x="-1110343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直接连接符 105"/>
              <p:cNvCxnSpPr/>
              <p:nvPr/>
            </p:nvCxnSpPr>
            <p:spPr>
              <a:xfrm>
                <a:off x="-1031966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直接连接符 106"/>
              <p:cNvCxnSpPr/>
              <p:nvPr/>
            </p:nvCxnSpPr>
            <p:spPr>
              <a:xfrm>
                <a:off x="-953589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直接连接符 107"/>
              <p:cNvCxnSpPr/>
              <p:nvPr/>
            </p:nvCxnSpPr>
            <p:spPr>
              <a:xfrm>
                <a:off x="-875212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直接连接符 108"/>
              <p:cNvCxnSpPr/>
              <p:nvPr/>
            </p:nvCxnSpPr>
            <p:spPr>
              <a:xfrm>
                <a:off x="-796835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直接连接符 109"/>
              <p:cNvCxnSpPr/>
              <p:nvPr/>
            </p:nvCxnSpPr>
            <p:spPr>
              <a:xfrm>
                <a:off x="-718458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直接连接符 110"/>
              <p:cNvCxnSpPr/>
              <p:nvPr/>
            </p:nvCxnSpPr>
            <p:spPr>
              <a:xfrm>
                <a:off x="-640081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直接连接符 111"/>
              <p:cNvCxnSpPr/>
              <p:nvPr/>
            </p:nvCxnSpPr>
            <p:spPr>
              <a:xfrm>
                <a:off x="-561703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直接连接符 112"/>
              <p:cNvCxnSpPr/>
              <p:nvPr/>
            </p:nvCxnSpPr>
            <p:spPr>
              <a:xfrm>
                <a:off x="-483326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直接连接符 113"/>
              <p:cNvCxnSpPr/>
              <p:nvPr/>
            </p:nvCxnSpPr>
            <p:spPr>
              <a:xfrm>
                <a:off x="-404949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直接连接符 114"/>
              <p:cNvCxnSpPr/>
              <p:nvPr/>
            </p:nvCxnSpPr>
            <p:spPr>
              <a:xfrm>
                <a:off x="-326572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直接连接符 115"/>
              <p:cNvCxnSpPr/>
              <p:nvPr/>
            </p:nvCxnSpPr>
            <p:spPr>
              <a:xfrm>
                <a:off x="-248195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直接连接符 116"/>
              <p:cNvCxnSpPr/>
              <p:nvPr/>
            </p:nvCxnSpPr>
            <p:spPr>
              <a:xfrm>
                <a:off x="-169818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直接连接符 117"/>
              <p:cNvCxnSpPr/>
              <p:nvPr/>
            </p:nvCxnSpPr>
            <p:spPr>
              <a:xfrm>
                <a:off x="-91441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直接连接符 118"/>
              <p:cNvCxnSpPr/>
              <p:nvPr/>
            </p:nvCxnSpPr>
            <p:spPr>
              <a:xfrm>
                <a:off x="-13064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直接连接符 119"/>
              <p:cNvCxnSpPr/>
              <p:nvPr/>
            </p:nvCxnSpPr>
            <p:spPr>
              <a:xfrm>
                <a:off x="65312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直接连接符 120"/>
              <p:cNvCxnSpPr/>
              <p:nvPr/>
            </p:nvCxnSpPr>
            <p:spPr>
              <a:xfrm>
                <a:off x="143690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直接连接符 121"/>
              <p:cNvCxnSpPr/>
              <p:nvPr/>
            </p:nvCxnSpPr>
            <p:spPr>
              <a:xfrm>
                <a:off x="222067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直接连接符 122"/>
              <p:cNvCxnSpPr/>
              <p:nvPr/>
            </p:nvCxnSpPr>
            <p:spPr>
              <a:xfrm>
                <a:off x="300444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直接连接符 123"/>
              <p:cNvCxnSpPr/>
              <p:nvPr/>
            </p:nvCxnSpPr>
            <p:spPr>
              <a:xfrm>
                <a:off x="378821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直接连接符 124"/>
              <p:cNvCxnSpPr/>
              <p:nvPr/>
            </p:nvCxnSpPr>
            <p:spPr>
              <a:xfrm>
                <a:off x="457198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直接连接符 125"/>
              <p:cNvCxnSpPr/>
              <p:nvPr/>
            </p:nvCxnSpPr>
            <p:spPr>
              <a:xfrm>
                <a:off x="535575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直接连接符 126"/>
              <p:cNvCxnSpPr/>
              <p:nvPr/>
            </p:nvCxnSpPr>
            <p:spPr>
              <a:xfrm>
                <a:off x="613952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直接连接符 127"/>
              <p:cNvCxnSpPr/>
              <p:nvPr/>
            </p:nvCxnSpPr>
            <p:spPr>
              <a:xfrm>
                <a:off x="692329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直接连接符 128"/>
              <p:cNvCxnSpPr/>
              <p:nvPr/>
            </p:nvCxnSpPr>
            <p:spPr>
              <a:xfrm>
                <a:off x="770706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直接连接符 129"/>
              <p:cNvCxnSpPr/>
              <p:nvPr/>
            </p:nvCxnSpPr>
            <p:spPr>
              <a:xfrm>
                <a:off x="849083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9" name="直接连接符 68"/>
            <p:cNvCxnSpPr/>
            <p:nvPr/>
          </p:nvCxnSpPr>
          <p:spPr>
            <a:xfrm rot="16200000">
              <a:off x="-7106871" y="-26879434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接连接符 69"/>
            <p:cNvCxnSpPr/>
            <p:nvPr/>
          </p:nvCxnSpPr>
          <p:spPr>
            <a:xfrm rot="16200000">
              <a:off x="-7106871" y="-27663205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直接连接符 70"/>
            <p:cNvCxnSpPr/>
            <p:nvPr/>
          </p:nvCxnSpPr>
          <p:spPr>
            <a:xfrm rot="16200000">
              <a:off x="-7106871" y="-28446976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直接连接符 71"/>
            <p:cNvCxnSpPr/>
            <p:nvPr/>
          </p:nvCxnSpPr>
          <p:spPr>
            <a:xfrm rot="16200000">
              <a:off x="-7106871" y="-29230747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接连接符 72"/>
            <p:cNvCxnSpPr/>
            <p:nvPr/>
          </p:nvCxnSpPr>
          <p:spPr>
            <a:xfrm rot="16200000">
              <a:off x="-7106871" y="-30014518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接连接符 73"/>
            <p:cNvCxnSpPr/>
            <p:nvPr/>
          </p:nvCxnSpPr>
          <p:spPr>
            <a:xfrm rot="16200000">
              <a:off x="-7106871" y="-30798289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接连接符 74"/>
            <p:cNvCxnSpPr/>
            <p:nvPr/>
          </p:nvCxnSpPr>
          <p:spPr>
            <a:xfrm rot="16200000">
              <a:off x="-7106871" y="-31582060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直接连接符 75"/>
            <p:cNvCxnSpPr/>
            <p:nvPr/>
          </p:nvCxnSpPr>
          <p:spPr>
            <a:xfrm rot="16200000">
              <a:off x="-7106871" y="-32365831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直接连接符 76"/>
            <p:cNvCxnSpPr/>
            <p:nvPr/>
          </p:nvCxnSpPr>
          <p:spPr>
            <a:xfrm rot="16200000">
              <a:off x="-7106871" y="-33149602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直接连接符 77"/>
            <p:cNvCxnSpPr/>
            <p:nvPr/>
          </p:nvCxnSpPr>
          <p:spPr>
            <a:xfrm rot="16200000">
              <a:off x="-7106871" y="-33933373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直接连接符 78"/>
            <p:cNvCxnSpPr/>
            <p:nvPr/>
          </p:nvCxnSpPr>
          <p:spPr>
            <a:xfrm rot="16200000">
              <a:off x="-7106871" y="-34717144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接连接符 79"/>
            <p:cNvCxnSpPr/>
            <p:nvPr/>
          </p:nvCxnSpPr>
          <p:spPr>
            <a:xfrm rot="16200000">
              <a:off x="-7106871" y="-35500915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接连接符 80"/>
            <p:cNvCxnSpPr/>
            <p:nvPr/>
          </p:nvCxnSpPr>
          <p:spPr>
            <a:xfrm rot="16200000">
              <a:off x="-7106871" y="-36284686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接连接符 81"/>
            <p:cNvCxnSpPr/>
            <p:nvPr/>
          </p:nvCxnSpPr>
          <p:spPr>
            <a:xfrm rot="16200000">
              <a:off x="-7106871" y="-37068457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直接连接符 82"/>
            <p:cNvCxnSpPr/>
            <p:nvPr/>
          </p:nvCxnSpPr>
          <p:spPr>
            <a:xfrm rot="16200000">
              <a:off x="-7106871" y="-37852228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直接连接符 83"/>
            <p:cNvCxnSpPr/>
            <p:nvPr/>
          </p:nvCxnSpPr>
          <p:spPr>
            <a:xfrm rot="16200000">
              <a:off x="-7106871" y="-38635999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直接连接符 84"/>
            <p:cNvCxnSpPr/>
            <p:nvPr/>
          </p:nvCxnSpPr>
          <p:spPr>
            <a:xfrm rot="16200000">
              <a:off x="-7106871" y="-39419770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直接连接符 85"/>
            <p:cNvCxnSpPr/>
            <p:nvPr/>
          </p:nvCxnSpPr>
          <p:spPr>
            <a:xfrm rot="16200000">
              <a:off x="-7106871" y="-40203541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直接连接符 86"/>
            <p:cNvCxnSpPr/>
            <p:nvPr/>
          </p:nvCxnSpPr>
          <p:spPr>
            <a:xfrm rot="16200000">
              <a:off x="-7106871" y="-40987312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直接连接符 87"/>
            <p:cNvCxnSpPr/>
            <p:nvPr/>
          </p:nvCxnSpPr>
          <p:spPr>
            <a:xfrm rot="16200000">
              <a:off x="-7106871" y="-41771083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组合 7"/>
          <p:cNvGrpSpPr/>
          <p:nvPr/>
        </p:nvGrpSpPr>
        <p:grpSpPr>
          <a:xfrm rot="5400000">
            <a:off x="-2577509" y="3687849"/>
            <a:ext cx="5839479" cy="368301"/>
            <a:chOff x="183167" y="6388976"/>
            <a:chExt cx="11765006" cy="350212"/>
          </a:xfrm>
        </p:grpSpPr>
        <p:sp>
          <p:nvSpPr>
            <p:cNvPr id="152" name="矩形: 圆角 151"/>
            <p:cNvSpPr/>
            <p:nvPr/>
          </p:nvSpPr>
          <p:spPr>
            <a:xfrm>
              <a:off x="183167" y="6388976"/>
              <a:ext cx="11765006" cy="272565"/>
            </a:xfrm>
            <a:prstGeom prst="roundRect">
              <a:avLst>
                <a:gd name="adj" fmla="val 26425"/>
              </a:avLst>
            </a:prstGeom>
            <a:noFill/>
            <a:ln>
              <a:solidFill>
                <a:schemeClr val="accent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4" name="文本框 183"/>
            <p:cNvSpPr txBox="1"/>
            <p:nvPr/>
          </p:nvSpPr>
          <p:spPr>
            <a:xfrm>
              <a:off x="244116" y="6388977"/>
              <a:ext cx="11703772" cy="3502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Lorem ipsum dolor sit amet, consectetuer adipiscing elit. Maecenas porttitor congue massa. Fusce posuere, magna sed pulvinar ultricies, purus lectus malesuada libero, sit amet commodo magna eros quis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urna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 Nunc viverra imperdiet enim. Fusce est. Vivamus a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tellus.Pellentesque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habitant morbi tristique senectus et netus et malesuada fames ac turpis egestas. Proin pharetra nonummy pede. Mauris et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orci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Lorem ipsum dolor sit </a:t>
              </a:r>
              <a:endParaRPr lang="en-US" altLang="zh-CN" sz="600" dirty="0">
                <a:solidFill>
                  <a:srgbClr val="22242E">
                    <a:alpha val="2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grpSp>
        <p:nvGrpSpPr>
          <p:cNvPr id="169" name="组合 168"/>
          <p:cNvGrpSpPr/>
          <p:nvPr/>
        </p:nvGrpSpPr>
        <p:grpSpPr>
          <a:xfrm rot="547639">
            <a:off x="-805585" y="-506522"/>
            <a:ext cx="1785710" cy="1207454"/>
            <a:chOff x="154565" y="163471"/>
            <a:chExt cx="1678867" cy="393902"/>
          </a:xfrm>
        </p:grpSpPr>
        <p:sp>
          <p:nvSpPr>
            <p:cNvPr id="170" name="矩形: 圆角 169"/>
            <p:cNvSpPr/>
            <p:nvPr/>
          </p:nvSpPr>
          <p:spPr>
            <a:xfrm>
              <a:off x="201090" y="209996"/>
              <a:ext cx="1632342" cy="347377"/>
            </a:xfrm>
            <a:prstGeom prst="roundRect">
              <a:avLst/>
            </a:prstGeom>
            <a:solidFill>
              <a:schemeClr val="accent5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1" name="矩形: 圆角 170"/>
            <p:cNvSpPr/>
            <p:nvPr/>
          </p:nvSpPr>
          <p:spPr>
            <a:xfrm>
              <a:off x="154565" y="163471"/>
              <a:ext cx="1632342" cy="347377"/>
            </a:xfrm>
            <a:prstGeom prst="roundRect">
              <a:avLst/>
            </a:prstGeom>
            <a:solidFill>
              <a:schemeClr val="accent1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172" name="组合 171"/>
          <p:cNvGrpSpPr/>
          <p:nvPr/>
        </p:nvGrpSpPr>
        <p:grpSpPr>
          <a:xfrm flipH="1">
            <a:off x="10774437" y="234283"/>
            <a:ext cx="1134892" cy="100944"/>
            <a:chOff x="936854" y="3886644"/>
            <a:chExt cx="1134892" cy="100944"/>
          </a:xfrm>
        </p:grpSpPr>
        <p:sp>
          <p:nvSpPr>
            <p:cNvPr id="173" name="椭圆 172"/>
            <p:cNvSpPr/>
            <p:nvPr/>
          </p:nvSpPr>
          <p:spPr>
            <a:xfrm rot="10800000">
              <a:off x="1970804" y="3886644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4" name="椭圆 173"/>
            <p:cNvSpPr/>
            <p:nvPr/>
          </p:nvSpPr>
          <p:spPr>
            <a:xfrm rot="10800000">
              <a:off x="1823097" y="3886644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14286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5" name="椭圆 174"/>
            <p:cNvSpPr/>
            <p:nvPr/>
          </p:nvSpPr>
          <p:spPr>
            <a:xfrm rot="10800000">
              <a:off x="1675390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28571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6" name="椭圆 175"/>
            <p:cNvSpPr/>
            <p:nvPr/>
          </p:nvSpPr>
          <p:spPr>
            <a:xfrm rot="10800000">
              <a:off x="1527683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42857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7" name="椭圆 176"/>
            <p:cNvSpPr/>
            <p:nvPr/>
          </p:nvSpPr>
          <p:spPr>
            <a:xfrm rot="10800000">
              <a:off x="1379975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57143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8" name="椭圆 177"/>
            <p:cNvSpPr/>
            <p:nvPr/>
          </p:nvSpPr>
          <p:spPr>
            <a:xfrm rot="10800000">
              <a:off x="1232268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71429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9" name="椭圆 178"/>
            <p:cNvSpPr/>
            <p:nvPr/>
          </p:nvSpPr>
          <p:spPr>
            <a:xfrm rot="10800000">
              <a:off x="1084561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85714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80" name="椭圆 179"/>
            <p:cNvSpPr/>
            <p:nvPr/>
          </p:nvSpPr>
          <p:spPr>
            <a:xfrm rot="10800000">
              <a:off x="936854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0" name="矩形: 圆角 149"/>
          <p:cNvSpPr/>
          <p:nvPr/>
        </p:nvSpPr>
        <p:spPr>
          <a:xfrm>
            <a:off x="1281003" y="5336396"/>
            <a:ext cx="1479902" cy="285058"/>
          </a:xfrm>
          <a:prstGeom prst="roundRect">
            <a:avLst>
              <a:gd name="adj" fmla="val 26425"/>
            </a:avLst>
          </a:prstGeom>
          <a:noFill/>
          <a:ln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51" name="组合 150"/>
          <p:cNvGrpSpPr/>
          <p:nvPr/>
        </p:nvGrpSpPr>
        <p:grpSpPr>
          <a:xfrm>
            <a:off x="1403488" y="5111320"/>
            <a:ext cx="1741588" cy="733971"/>
            <a:chOff x="5678198" y="-2063661"/>
            <a:chExt cx="1741588" cy="1572701"/>
          </a:xfrm>
        </p:grpSpPr>
        <p:cxnSp>
          <p:nvCxnSpPr>
            <p:cNvPr id="185" name="直接连接符 184"/>
            <p:cNvCxnSpPr/>
            <p:nvPr/>
          </p:nvCxnSpPr>
          <p:spPr>
            <a:xfrm>
              <a:off x="5678198" y="-1277196"/>
              <a:ext cx="1231865" cy="0"/>
            </a:xfrm>
            <a:prstGeom prst="line">
              <a:avLst/>
            </a:prstGeom>
            <a:ln w="12700">
              <a:solidFill>
                <a:srgbClr val="22242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6" name="弧形 185"/>
            <p:cNvSpPr/>
            <p:nvPr/>
          </p:nvSpPr>
          <p:spPr>
            <a:xfrm flipH="1" flipV="1">
              <a:off x="6469691" y="-2063661"/>
              <a:ext cx="950095" cy="787576"/>
            </a:xfrm>
            <a:prstGeom prst="arc">
              <a:avLst>
                <a:gd name="adj1" fmla="val 16530933"/>
                <a:gd name="adj2" fmla="val 20781964"/>
              </a:avLst>
            </a:prstGeom>
            <a:ln w="12700">
              <a:solidFill>
                <a:srgbClr val="22242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4" name="弧形 193"/>
            <p:cNvSpPr/>
            <p:nvPr/>
          </p:nvSpPr>
          <p:spPr>
            <a:xfrm flipH="1">
              <a:off x="6469691" y="-1278536"/>
              <a:ext cx="950095" cy="787576"/>
            </a:xfrm>
            <a:prstGeom prst="arc">
              <a:avLst>
                <a:gd name="adj1" fmla="val 16530933"/>
                <a:gd name="adj2" fmla="val 20781964"/>
              </a:avLst>
            </a:prstGeom>
            <a:ln w="12700">
              <a:solidFill>
                <a:srgbClr val="22242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31" name="矩形: 圆角 130"/>
          <p:cNvSpPr/>
          <p:nvPr/>
        </p:nvSpPr>
        <p:spPr>
          <a:xfrm>
            <a:off x="-3925175" y="7059311"/>
            <a:ext cx="1556302" cy="1086654"/>
          </a:xfrm>
          <a:prstGeom prst="roundRect">
            <a:avLst/>
          </a:prstGeom>
          <a:solidFill>
            <a:schemeClr val="accent5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2" name="矩形: 圆角 131"/>
          <p:cNvSpPr/>
          <p:nvPr/>
        </p:nvSpPr>
        <p:spPr>
          <a:xfrm>
            <a:off x="-6165178" y="7011634"/>
            <a:ext cx="1556302" cy="1086654"/>
          </a:xfrm>
          <a:prstGeom prst="roundRect">
            <a:avLst/>
          </a:prstGeom>
          <a:solidFill>
            <a:schemeClr val="accent1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3" name="矩形 132"/>
          <p:cNvSpPr/>
          <p:nvPr/>
        </p:nvSpPr>
        <p:spPr>
          <a:xfrm>
            <a:off x="-1857718" y="7133717"/>
            <a:ext cx="1518844" cy="1040975"/>
          </a:xfrm>
          <a:prstGeom prst="rect">
            <a:avLst/>
          </a:prstGeom>
          <a:solidFill>
            <a:schemeClr val="accent5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8" name="矩形: 圆角 137"/>
          <p:cNvSpPr/>
          <p:nvPr/>
        </p:nvSpPr>
        <p:spPr>
          <a:xfrm rot="16200000">
            <a:off x="4329353" y="-1125022"/>
            <a:ext cx="2333303" cy="8825415"/>
          </a:xfrm>
          <a:prstGeom prst="roundRect">
            <a:avLst>
              <a:gd name="adj" fmla="val 11336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39" name="文本框 138"/>
          <p:cNvSpPr txBox="1"/>
          <p:nvPr/>
        </p:nvSpPr>
        <p:spPr>
          <a:xfrm>
            <a:off x="3526800" y="2748806"/>
            <a:ext cx="3901673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>
                <a:solidFill>
                  <a:srgbClr val="22242E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rPr>
              <a:t>請在此處插入標題</a:t>
            </a:r>
            <a:endParaRPr lang="zh-CN" altLang="en-US" sz="3600" dirty="0">
              <a:solidFill>
                <a:srgbClr val="22242E"/>
              </a:solidFill>
              <a:latin typeface="思源黑体 CN Bold" panose="020B0800000000000000" charset="-122"/>
              <a:ea typeface="思源黑体 CN Heavy" panose="020B0A00000000000000" charset="-122"/>
              <a:cs typeface="阿里巴巴普惠体 R" panose="00020600040101010101" pitchFamily="18" charset="-122"/>
            </a:endParaRPr>
          </a:p>
        </p:txBody>
      </p:sp>
      <p:sp>
        <p:nvSpPr>
          <p:cNvPr id="141" name="文本框 140"/>
          <p:cNvSpPr txBox="1"/>
          <p:nvPr/>
        </p:nvSpPr>
        <p:spPr>
          <a:xfrm>
            <a:off x="3568159" y="3453418"/>
            <a:ext cx="5585367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Lorem ipsum dolor sit </a:t>
            </a:r>
            <a:r>
              <a:rPr lang="en-US" altLang="zh-CN" sz="12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amet</a:t>
            </a:r>
            <a:r>
              <a: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, </a:t>
            </a:r>
            <a:r>
              <a:rPr lang="en-US" altLang="zh-CN" sz="12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consectetuer</a:t>
            </a:r>
            <a:r>
              <a: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12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adipiscing</a:t>
            </a:r>
            <a:r>
              <a: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12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elit</a:t>
            </a:r>
            <a:r>
              <a: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. Maecenas </a:t>
            </a:r>
            <a:r>
              <a:rPr lang="en-US" altLang="zh-CN" sz="12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porttitor</a:t>
            </a:r>
            <a:r>
              <a: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12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congue</a:t>
            </a:r>
            <a:r>
              <a: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12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massa</a:t>
            </a:r>
            <a:r>
              <a: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. </a:t>
            </a:r>
            <a:r>
              <a:rPr lang="en-US" altLang="zh-CN" sz="12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Fusce</a:t>
            </a:r>
            <a:r>
              <a: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12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posuere</a:t>
            </a:r>
            <a:r>
              <a: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, magna sed pulvinar </a:t>
            </a:r>
            <a:r>
              <a:rPr lang="en-US" altLang="zh-CN" sz="12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ultricies</a:t>
            </a:r>
            <a:r>
              <a: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, </a:t>
            </a:r>
            <a:r>
              <a:rPr lang="en-US" altLang="zh-CN" sz="12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purus</a:t>
            </a:r>
            <a:r>
              <a: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12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lectus</a:t>
            </a:r>
            <a:r>
              <a: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12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malesuada</a:t>
            </a:r>
            <a:r>
              <a: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libero, sit </a:t>
            </a:r>
            <a:r>
              <a:rPr lang="en-US" altLang="zh-CN" sz="12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amet</a:t>
            </a:r>
            <a:r>
              <a: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12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commodo</a:t>
            </a:r>
            <a:r>
              <a: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magna eros </a:t>
            </a:r>
            <a:r>
              <a:rPr lang="en-US" altLang="zh-CN" sz="12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quis</a:t>
            </a:r>
            <a:endParaRPr lang="en-US" altLang="zh-CN" sz="1200" dirty="0">
              <a:solidFill>
                <a:srgbClr val="22242E">
                  <a:alpha val="40000"/>
                </a:srgb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cxnSp>
        <p:nvCxnSpPr>
          <p:cNvPr id="142" name="直接连接符 141"/>
          <p:cNvCxnSpPr/>
          <p:nvPr/>
        </p:nvCxnSpPr>
        <p:spPr>
          <a:xfrm>
            <a:off x="3664961" y="3407402"/>
            <a:ext cx="3374579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任意多边形: 形状 142"/>
          <p:cNvSpPr/>
          <p:nvPr/>
        </p:nvSpPr>
        <p:spPr>
          <a:xfrm>
            <a:off x="1083296" y="2047089"/>
            <a:ext cx="2333303" cy="1486120"/>
          </a:xfrm>
          <a:custGeom>
            <a:avLst/>
            <a:gdLst>
              <a:gd name="connsiteX0" fmla="*/ 145108 w 2333303"/>
              <a:gd name="connsiteY0" fmla="*/ 0 h 1486120"/>
              <a:gd name="connsiteX1" fmla="*/ 2188195 w 2333303"/>
              <a:gd name="connsiteY1" fmla="*/ 0 h 1486120"/>
              <a:gd name="connsiteX2" fmla="*/ 2333303 w 2333303"/>
              <a:gd name="connsiteY2" fmla="*/ 145108 h 1486120"/>
              <a:gd name="connsiteX3" fmla="*/ 2333303 w 2333303"/>
              <a:gd name="connsiteY3" fmla="*/ 1486120 h 1486120"/>
              <a:gd name="connsiteX4" fmla="*/ 2188195 w 2333303"/>
              <a:gd name="connsiteY4" fmla="*/ 1341012 h 1486120"/>
              <a:gd name="connsiteX5" fmla="*/ 145108 w 2333303"/>
              <a:gd name="connsiteY5" fmla="*/ 1341012 h 1486120"/>
              <a:gd name="connsiteX6" fmla="*/ 0 w 2333303"/>
              <a:gd name="connsiteY6" fmla="*/ 1486120 h 1486120"/>
              <a:gd name="connsiteX7" fmla="*/ 0 w 2333303"/>
              <a:gd name="connsiteY7" fmla="*/ 145108 h 1486120"/>
              <a:gd name="connsiteX8" fmla="*/ 145108 w 2333303"/>
              <a:gd name="connsiteY8" fmla="*/ 0 h 1486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33303" h="1486120">
                <a:moveTo>
                  <a:pt x="145108" y="0"/>
                </a:moveTo>
                <a:lnTo>
                  <a:pt x="2188195" y="0"/>
                </a:lnTo>
                <a:cubicBezTo>
                  <a:pt x="2268336" y="0"/>
                  <a:pt x="2333303" y="64967"/>
                  <a:pt x="2333303" y="145108"/>
                </a:cubicBezTo>
                <a:lnTo>
                  <a:pt x="2333303" y="1486120"/>
                </a:lnTo>
                <a:cubicBezTo>
                  <a:pt x="2333303" y="1405979"/>
                  <a:pt x="2268336" y="1341012"/>
                  <a:pt x="2188195" y="1341012"/>
                </a:cubicBezTo>
                <a:lnTo>
                  <a:pt x="145108" y="1341012"/>
                </a:lnTo>
                <a:cubicBezTo>
                  <a:pt x="64967" y="1341012"/>
                  <a:pt x="0" y="1405979"/>
                  <a:pt x="0" y="1486120"/>
                </a:cubicBezTo>
                <a:lnTo>
                  <a:pt x="0" y="145108"/>
                </a:lnTo>
                <a:cubicBezTo>
                  <a:pt x="0" y="64967"/>
                  <a:pt x="64967" y="0"/>
                  <a:pt x="145108" y="0"/>
                </a:cubicBezTo>
                <a:close/>
              </a:path>
            </a:pathLst>
          </a:custGeom>
          <a:solidFill>
            <a:srgbClr val="5B9B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144" name="文本框 143"/>
          <p:cNvSpPr txBox="1"/>
          <p:nvPr/>
        </p:nvSpPr>
        <p:spPr>
          <a:xfrm>
            <a:off x="1173026" y="2963210"/>
            <a:ext cx="1499870" cy="14452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80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04</a:t>
            </a:r>
            <a:endParaRPr lang="en-US" altLang="zh-CN" sz="8800" dirty="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45" name="文本框 144"/>
          <p:cNvSpPr txBox="1"/>
          <p:nvPr/>
        </p:nvSpPr>
        <p:spPr>
          <a:xfrm>
            <a:off x="1161180" y="2187677"/>
            <a:ext cx="2065020" cy="1198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7200" dirty="0">
                <a:ln>
                  <a:solidFill>
                    <a:srgbClr val="0070C0">
                      <a:alpha val="15000"/>
                    </a:srgbClr>
                  </a:solidFill>
                </a:ln>
                <a:noFill/>
                <a:latin typeface="思源黑体 CN Bold" panose="020B0800000000000000" charset="-122"/>
                <a:ea typeface="思源黑体 CN Heavy" panose="020B0A00000000000000" charset="-122"/>
              </a:rPr>
              <a:t>four</a:t>
            </a:r>
            <a:endParaRPr lang="en-US" altLang="zh-CN" sz="7200" dirty="0">
              <a:ln>
                <a:solidFill>
                  <a:srgbClr val="0070C0">
                    <a:alpha val="15000"/>
                  </a:srgbClr>
                </a:solidFill>
              </a:ln>
              <a:noFill/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8879558" y="2321262"/>
            <a:ext cx="544063" cy="100943"/>
            <a:chOff x="2388759" y="-935061"/>
            <a:chExt cx="544063" cy="100943"/>
          </a:xfrm>
        </p:grpSpPr>
        <p:sp>
          <p:nvSpPr>
            <p:cNvPr id="228" name="椭圆 227"/>
            <p:cNvSpPr/>
            <p:nvPr/>
          </p:nvSpPr>
          <p:spPr>
            <a:xfrm rot="10800000">
              <a:off x="2831880" y="-935061"/>
              <a:ext cx="100942" cy="100943"/>
            </a:xfrm>
            <a:prstGeom prst="ellipse">
              <a:avLst/>
            </a:prstGeom>
            <a:solidFill>
              <a:srgbClr val="5B9BD5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229" name="椭圆 228"/>
            <p:cNvSpPr/>
            <p:nvPr/>
          </p:nvSpPr>
          <p:spPr>
            <a:xfrm rot="10800000">
              <a:off x="2684173" y="-935061"/>
              <a:ext cx="100942" cy="100943"/>
            </a:xfrm>
            <a:prstGeom prst="ellipse">
              <a:avLst/>
            </a:prstGeom>
            <a:solidFill>
              <a:srgbClr val="E2E2DE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230" name="椭圆 229"/>
            <p:cNvSpPr/>
            <p:nvPr/>
          </p:nvSpPr>
          <p:spPr>
            <a:xfrm rot="10800000">
              <a:off x="2536466" y="-935061"/>
              <a:ext cx="100942" cy="100943"/>
            </a:xfrm>
            <a:prstGeom prst="ellipse">
              <a:avLst/>
            </a:prstGeom>
            <a:solidFill>
              <a:srgbClr val="E2E2DE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231" name="椭圆 230"/>
            <p:cNvSpPr/>
            <p:nvPr/>
          </p:nvSpPr>
          <p:spPr>
            <a:xfrm rot="10800000">
              <a:off x="2388759" y="-935061"/>
              <a:ext cx="100942" cy="100943"/>
            </a:xfrm>
            <a:prstGeom prst="ellipse">
              <a:avLst/>
            </a:prstGeom>
            <a:solidFill>
              <a:srgbClr val="E2E2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pic>
        <p:nvPicPr>
          <p:cNvPr id="136" name="图片 135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37525" y="968482"/>
            <a:ext cx="4186265" cy="58896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组合 66"/>
          <p:cNvGrpSpPr/>
          <p:nvPr/>
        </p:nvGrpSpPr>
        <p:grpSpPr>
          <a:xfrm>
            <a:off x="-4562981" y="-1025975"/>
            <a:ext cx="20069676" cy="8821049"/>
            <a:chOff x="-24687861" y="-24190093"/>
            <a:chExt cx="35161979" cy="15454436"/>
          </a:xfrm>
        </p:grpSpPr>
        <p:grpSp>
          <p:nvGrpSpPr>
            <p:cNvPr id="68" name="组合 67"/>
            <p:cNvGrpSpPr/>
            <p:nvPr/>
          </p:nvGrpSpPr>
          <p:grpSpPr>
            <a:xfrm>
              <a:off x="-23643772" y="-24035657"/>
              <a:ext cx="32134611" cy="15300000"/>
              <a:chOff x="-23643772" y="-24035657"/>
              <a:chExt cx="32134611" cy="15300000"/>
            </a:xfrm>
          </p:grpSpPr>
          <p:cxnSp>
            <p:nvCxnSpPr>
              <p:cNvPr id="106" name="直接连接符 105"/>
              <p:cNvCxnSpPr/>
              <p:nvPr/>
            </p:nvCxnSpPr>
            <p:spPr>
              <a:xfrm>
                <a:off x="-1031966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直接连接符 88"/>
              <p:cNvCxnSpPr/>
              <p:nvPr/>
            </p:nvCxnSpPr>
            <p:spPr>
              <a:xfrm>
                <a:off x="-2364377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直接连接符 89"/>
              <p:cNvCxnSpPr/>
              <p:nvPr/>
            </p:nvCxnSpPr>
            <p:spPr>
              <a:xfrm>
                <a:off x="-2286000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直接连接符 90"/>
              <p:cNvCxnSpPr/>
              <p:nvPr/>
            </p:nvCxnSpPr>
            <p:spPr>
              <a:xfrm>
                <a:off x="-2207623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直接连接符 91"/>
              <p:cNvCxnSpPr/>
              <p:nvPr/>
            </p:nvCxnSpPr>
            <p:spPr>
              <a:xfrm>
                <a:off x="-2129245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直接连接符 92"/>
              <p:cNvCxnSpPr/>
              <p:nvPr/>
            </p:nvCxnSpPr>
            <p:spPr>
              <a:xfrm>
                <a:off x="-2050868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直接连接符 93"/>
              <p:cNvCxnSpPr/>
              <p:nvPr/>
            </p:nvCxnSpPr>
            <p:spPr>
              <a:xfrm>
                <a:off x="-1972491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直接连接符 94"/>
              <p:cNvCxnSpPr/>
              <p:nvPr/>
            </p:nvCxnSpPr>
            <p:spPr>
              <a:xfrm>
                <a:off x="-1894114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直接连接符 95"/>
              <p:cNvCxnSpPr/>
              <p:nvPr/>
            </p:nvCxnSpPr>
            <p:spPr>
              <a:xfrm>
                <a:off x="-1815737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直接连接符 96"/>
              <p:cNvCxnSpPr/>
              <p:nvPr/>
            </p:nvCxnSpPr>
            <p:spPr>
              <a:xfrm>
                <a:off x="-1737360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直接连接符 97"/>
              <p:cNvCxnSpPr/>
              <p:nvPr/>
            </p:nvCxnSpPr>
            <p:spPr>
              <a:xfrm>
                <a:off x="-1658983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直接连接符 98"/>
              <p:cNvCxnSpPr/>
              <p:nvPr/>
            </p:nvCxnSpPr>
            <p:spPr>
              <a:xfrm>
                <a:off x="-1580606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直接连接符 99"/>
              <p:cNvCxnSpPr/>
              <p:nvPr/>
            </p:nvCxnSpPr>
            <p:spPr>
              <a:xfrm>
                <a:off x="-1502229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直接连接符 100"/>
              <p:cNvCxnSpPr/>
              <p:nvPr/>
            </p:nvCxnSpPr>
            <p:spPr>
              <a:xfrm>
                <a:off x="-1423852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直接连接符 101"/>
              <p:cNvCxnSpPr/>
              <p:nvPr/>
            </p:nvCxnSpPr>
            <p:spPr>
              <a:xfrm>
                <a:off x="-1345474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直接连接符 102"/>
              <p:cNvCxnSpPr/>
              <p:nvPr/>
            </p:nvCxnSpPr>
            <p:spPr>
              <a:xfrm>
                <a:off x="-1267097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直接连接符 103"/>
              <p:cNvCxnSpPr/>
              <p:nvPr/>
            </p:nvCxnSpPr>
            <p:spPr>
              <a:xfrm>
                <a:off x="-1188720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直接连接符 104"/>
              <p:cNvCxnSpPr/>
              <p:nvPr/>
            </p:nvCxnSpPr>
            <p:spPr>
              <a:xfrm>
                <a:off x="-1110343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直接连接符 106"/>
              <p:cNvCxnSpPr/>
              <p:nvPr/>
            </p:nvCxnSpPr>
            <p:spPr>
              <a:xfrm>
                <a:off x="-953589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直接连接符 107"/>
              <p:cNvCxnSpPr/>
              <p:nvPr/>
            </p:nvCxnSpPr>
            <p:spPr>
              <a:xfrm>
                <a:off x="-875212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直接连接符 108"/>
              <p:cNvCxnSpPr/>
              <p:nvPr/>
            </p:nvCxnSpPr>
            <p:spPr>
              <a:xfrm>
                <a:off x="-796835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直接连接符 109"/>
              <p:cNvCxnSpPr/>
              <p:nvPr/>
            </p:nvCxnSpPr>
            <p:spPr>
              <a:xfrm>
                <a:off x="-718458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直接连接符 110"/>
              <p:cNvCxnSpPr/>
              <p:nvPr/>
            </p:nvCxnSpPr>
            <p:spPr>
              <a:xfrm>
                <a:off x="-640081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直接连接符 111"/>
              <p:cNvCxnSpPr/>
              <p:nvPr/>
            </p:nvCxnSpPr>
            <p:spPr>
              <a:xfrm>
                <a:off x="-561703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直接连接符 112"/>
              <p:cNvCxnSpPr/>
              <p:nvPr/>
            </p:nvCxnSpPr>
            <p:spPr>
              <a:xfrm>
                <a:off x="-483326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直接连接符 113"/>
              <p:cNvCxnSpPr/>
              <p:nvPr/>
            </p:nvCxnSpPr>
            <p:spPr>
              <a:xfrm>
                <a:off x="-404949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直接连接符 114"/>
              <p:cNvCxnSpPr/>
              <p:nvPr/>
            </p:nvCxnSpPr>
            <p:spPr>
              <a:xfrm>
                <a:off x="-326572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直接连接符 115"/>
              <p:cNvCxnSpPr/>
              <p:nvPr/>
            </p:nvCxnSpPr>
            <p:spPr>
              <a:xfrm>
                <a:off x="-248195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直接连接符 116"/>
              <p:cNvCxnSpPr/>
              <p:nvPr/>
            </p:nvCxnSpPr>
            <p:spPr>
              <a:xfrm>
                <a:off x="-169818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直接连接符 117"/>
              <p:cNvCxnSpPr/>
              <p:nvPr/>
            </p:nvCxnSpPr>
            <p:spPr>
              <a:xfrm>
                <a:off x="-91441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直接连接符 118"/>
              <p:cNvCxnSpPr/>
              <p:nvPr/>
            </p:nvCxnSpPr>
            <p:spPr>
              <a:xfrm>
                <a:off x="-13064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直接连接符 119"/>
              <p:cNvCxnSpPr/>
              <p:nvPr/>
            </p:nvCxnSpPr>
            <p:spPr>
              <a:xfrm>
                <a:off x="65312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直接连接符 120"/>
              <p:cNvCxnSpPr/>
              <p:nvPr/>
            </p:nvCxnSpPr>
            <p:spPr>
              <a:xfrm>
                <a:off x="143690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直接连接符 121"/>
              <p:cNvCxnSpPr/>
              <p:nvPr/>
            </p:nvCxnSpPr>
            <p:spPr>
              <a:xfrm>
                <a:off x="222067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直接连接符 122"/>
              <p:cNvCxnSpPr/>
              <p:nvPr/>
            </p:nvCxnSpPr>
            <p:spPr>
              <a:xfrm>
                <a:off x="300444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直接连接符 123"/>
              <p:cNvCxnSpPr/>
              <p:nvPr/>
            </p:nvCxnSpPr>
            <p:spPr>
              <a:xfrm>
                <a:off x="378821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直接连接符 124"/>
              <p:cNvCxnSpPr/>
              <p:nvPr/>
            </p:nvCxnSpPr>
            <p:spPr>
              <a:xfrm>
                <a:off x="457198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直接连接符 125"/>
              <p:cNvCxnSpPr/>
              <p:nvPr/>
            </p:nvCxnSpPr>
            <p:spPr>
              <a:xfrm>
                <a:off x="535575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直接连接符 126"/>
              <p:cNvCxnSpPr/>
              <p:nvPr/>
            </p:nvCxnSpPr>
            <p:spPr>
              <a:xfrm>
                <a:off x="613952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直接连接符 127"/>
              <p:cNvCxnSpPr/>
              <p:nvPr/>
            </p:nvCxnSpPr>
            <p:spPr>
              <a:xfrm>
                <a:off x="692329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直接连接符 128"/>
              <p:cNvCxnSpPr/>
              <p:nvPr/>
            </p:nvCxnSpPr>
            <p:spPr>
              <a:xfrm>
                <a:off x="770706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直接连接符 129"/>
              <p:cNvCxnSpPr/>
              <p:nvPr/>
            </p:nvCxnSpPr>
            <p:spPr>
              <a:xfrm>
                <a:off x="849083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9" name="直接连接符 68"/>
            <p:cNvCxnSpPr/>
            <p:nvPr/>
          </p:nvCxnSpPr>
          <p:spPr>
            <a:xfrm rot="16200000">
              <a:off x="-7106871" y="-26879434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接连接符 69"/>
            <p:cNvCxnSpPr/>
            <p:nvPr/>
          </p:nvCxnSpPr>
          <p:spPr>
            <a:xfrm rot="16200000">
              <a:off x="-7106871" y="-27663205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直接连接符 70"/>
            <p:cNvCxnSpPr/>
            <p:nvPr/>
          </p:nvCxnSpPr>
          <p:spPr>
            <a:xfrm rot="16200000">
              <a:off x="-7106871" y="-28446976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直接连接符 71"/>
            <p:cNvCxnSpPr/>
            <p:nvPr/>
          </p:nvCxnSpPr>
          <p:spPr>
            <a:xfrm rot="16200000">
              <a:off x="-7106871" y="-29230747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接连接符 72"/>
            <p:cNvCxnSpPr/>
            <p:nvPr/>
          </p:nvCxnSpPr>
          <p:spPr>
            <a:xfrm rot="16200000">
              <a:off x="-7106871" y="-30014518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接连接符 73"/>
            <p:cNvCxnSpPr/>
            <p:nvPr/>
          </p:nvCxnSpPr>
          <p:spPr>
            <a:xfrm rot="16200000">
              <a:off x="-7106871" y="-30798289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接连接符 74"/>
            <p:cNvCxnSpPr/>
            <p:nvPr/>
          </p:nvCxnSpPr>
          <p:spPr>
            <a:xfrm rot="16200000">
              <a:off x="-7106871" y="-31582060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直接连接符 75"/>
            <p:cNvCxnSpPr/>
            <p:nvPr/>
          </p:nvCxnSpPr>
          <p:spPr>
            <a:xfrm rot="16200000">
              <a:off x="-7106871" y="-32365831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直接连接符 76"/>
            <p:cNvCxnSpPr/>
            <p:nvPr/>
          </p:nvCxnSpPr>
          <p:spPr>
            <a:xfrm rot="16200000">
              <a:off x="-7106871" y="-33149602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直接连接符 77"/>
            <p:cNvCxnSpPr/>
            <p:nvPr/>
          </p:nvCxnSpPr>
          <p:spPr>
            <a:xfrm rot="16200000">
              <a:off x="-7106871" y="-33933373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直接连接符 78"/>
            <p:cNvCxnSpPr/>
            <p:nvPr/>
          </p:nvCxnSpPr>
          <p:spPr>
            <a:xfrm rot="16200000">
              <a:off x="-7106871" y="-34717144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接连接符 79"/>
            <p:cNvCxnSpPr/>
            <p:nvPr/>
          </p:nvCxnSpPr>
          <p:spPr>
            <a:xfrm rot="16200000">
              <a:off x="-7106871" y="-35500915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接连接符 80"/>
            <p:cNvCxnSpPr/>
            <p:nvPr/>
          </p:nvCxnSpPr>
          <p:spPr>
            <a:xfrm rot="16200000">
              <a:off x="-7106871" y="-36284686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接连接符 81"/>
            <p:cNvCxnSpPr/>
            <p:nvPr/>
          </p:nvCxnSpPr>
          <p:spPr>
            <a:xfrm rot="16200000">
              <a:off x="-7106871" y="-37068457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直接连接符 82"/>
            <p:cNvCxnSpPr/>
            <p:nvPr/>
          </p:nvCxnSpPr>
          <p:spPr>
            <a:xfrm rot="16200000">
              <a:off x="-7106871" y="-37852228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直接连接符 83"/>
            <p:cNvCxnSpPr/>
            <p:nvPr/>
          </p:nvCxnSpPr>
          <p:spPr>
            <a:xfrm rot="16200000">
              <a:off x="-7106871" y="-38635999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直接连接符 84"/>
            <p:cNvCxnSpPr/>
            <p:nvPr/>
          </p:nvCxnSpPr>
          <p:spPr>
            <a:xfrm rot="16200000">
              <a:off x="-7106871" y="-39419770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直接连接符 85"/>
            <p:cNvCxnSpPr/>
            <p:nvPr/>
          </p:nvCxnSpPr>
          <p:spPr>
            <a:xfrm rot="16200000">
              <a:off x="-7106871" y="-40203541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直接连接符 86"/>
            <p:cNvCxnSpPr/>
            <p:nvPr/>
          </p:nvCxnSpPr>
          <p:spPr>
            <a:xfrm rot="16200000">
              <a:off x="-7106871" y="-40987312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直接连接符 87"/>
            <p:cNvCxnSpPr/>
            <p:nvPr/>
          </p:nvCxnSpPr>
          <p:spPr>
            <a:xfrm rot="16200000">
              <a:off x="-7106871" y="-41771083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组合 7"/>
          <p:cNvGrpSpPr/>
          <p:nvPr/>
        </p:nvGrpSpPr>
        <p:grpSpPr>
          <a:xfrm>
            <a:off x="-520700" y="6511544"/>
            <a:ext cx="12753733" cy="368300"/>
            <a:chOff x="183167" y="6327806"/>
            <a:chExt cx="11765006" cy="495257"/>
          </a:xfrm>
        </p:grpSpPr>
        <p:sp>
          <p:nvSpPr>
            <p:cNvPr id="184" name="文本框 183"/>
            <p:cNvSpPr txBox="1"/>
            <p:nvPr/>
          </p:nvSpPr>
          <p:spPr>
            <a:xfrm>
              <a:off x="244117" y="6327806"/>
              <a:ext cx="11703772" cy="4952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Lorem ipsum dolor sit amet, consectetuer adipiscing elit. Maecenas porttitor congue massa. Fusce posuere, magna sed pulvinar ultricies, purus lectus malesuada libero, sit amet commodo magna eros quis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urna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 Nunc viverra imperdiet enim. Fusce est. Vivamus a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tellus.Pellentesque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habitant morbi tristique senectus et netus et malesuada fames ac turpis egestas. Proin pharetra nonummy pede. Mauris et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orci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Lorem ipsum dolor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sitLorem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ipsum dolor sit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amet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consectetuer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adipiscing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elit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Maecenas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porttitor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congue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massa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Fusce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posuere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magna sed pulvinar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ultricies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purus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lectus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malesuada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libero, sit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amet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commodo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magna eros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quis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urna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 Nunc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viverra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imperdiet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enim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Fusce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est.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Vivamus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a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tellus.Pellentesque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habitant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morbi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tristique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senectus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et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netus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et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malesuada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fames ac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turpis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egestas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Proin pharetra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nonummy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pede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Mauris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et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orci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Lorem ipsum dolor sit  </a:t>
              </a:r>
              <a:endParaRPr lang="en-US" altLang="zh-CN" sz="600" dirty="0">
                <a:solidFill>
                  <a:srgbClr val="22242E">
                    <a:alpha val="2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152" name="矩形: 圆角 151"/>
            <p:cNvSpPr/>
            <p:nvPr/>
          </p:nvSpPr>
          <p:spPr>
            <a:xfrm>
              <a:off x="183167" y="6388976"/>
              <a:ext cx="11765006" cy="272565"/>
            </a:xfrm>
            <a:prstGeom prst="roundRect">
              <a:avLst>
                <a:gd name="adj" fmla="val 26425"/>
              </a:avLst>
            </a:prstGeom>
            <a:noFill/>
            <a:ln>
              <a:solidFill>
                <a:schemeClr val="accent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69" name="组合 168"/>
          <p:cNvGrpSpPr/>
          <p:nvPr/>
        </p:nvGrpSpPr>
        <p:grpSpPr>
          <a:xfrm rot="547639">
            <a:off x="-1086274" y="-886192"/>
            <a:ext cx="1785710" cy="1207454"/>
            <a:chOff x="154565" y="163471"/>
            <a:chExt cx="1678867" cy="393902"/>
          </a:xfrm>
        </p:grpSpPr>
        <p:sp>
          <p:nvSpPr>
            <p:cNvPr id="170" name="矩形: 圆角 169"/>
            <p:cNvSpPr/>
            <p:nvPr/>
          </p:nvSpPr>
          <p:spPr>
            <a:xfrm>
              <a:off x="201090" y="209996"/>
              <a:ext cx="1632342" cy="347377"/>
            </a:xfrm>
            <a:prstGeom prst="roundRect">
              <a:avLst/>
            </a:prstGeom>
            <a:solidFill>
              <a:schemeClr val="accent5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1" name="矩形: 圆角 170"/>
            <p:cNvSpPr/>
            <p:nvPr/>
          </p:nvSpPr>
          <p:spPr>
            <a:xfrm>
              <a:off x="154565" y="163471"/>
              <a:ext cx="1632342" cy="347377"/>
            </a:xfrm>
            <a:prstGeom prst="roundRect">
              <a:avLst/>
            </a:prstGeom>
            <a:solidFill>
              <a:schemeClr val="accent1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172" name="组合 171"/>
          <p:cNvGrpSpPr/>
          <p:nvPr/>
        </p:nvGrpSpPr>
        <p:grpSpPr>
          <a:xfrm flipH="1">
            <a:off x="10774437" y="234283"/>
            <a:ext cx="1134892" cy="100944"/>
            <a:chOff x="936854" y="3886644"/>
            <a:chExt cx="1134892" cy="100944"/>
          </a:xfrm>
        </p:grpSpPr>
        <p:sp>
          <p:nvSpPr>
            <p:cNvPr id="173" name="椭圆 172"/>
            <p:cNvSpPr/>
            <p:nvPr/>
          </p:nvSpPr>
          <p:spPr>
            <a:xfrm rot="10800000">
              <a:off x="1970804" y="3886644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4" name="椭圆 173"/>
            <p:cNvSpPr/>
            <p:nvPr/>
          </p:nvSpPr>
          <p:spPr>
            <a:xfrm rot="10800000">
              <a:off x="1823097" y="3886644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14286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5" name="椭圆 174"/>
            <p:cNvSpPr/>
            <p:nvPr/>
          </p:nvSpPr>
          <p:spPr>
            <a:xfrm rot="10800000">
              <a:off x="1675390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28571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6" name="椭圆 175"/>
            <p:cNvSpPr/>
            <p:nvPr/>
          </p:nvSpPr>
          <p:spPr>
            <a:xfrm rot="10800000">
              <a:off x="1527683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42857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7" name="椭圆 176"/>
            <p:cNvSpPr/>
            <p:nvPr/>
          </p:nvSpPr>
          <p:spPr>
            <a:xfrm rot="10800000">
              <a:off x="1379975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57143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8" name="椭圆 177"/>
            <p:cNvSpPr/>
            <p:nvPr/>
          </p:nvSpPr>
          <p:spPr>
            <a:xfrm rot="10800000">
              <a:off x="1232268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71429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9" name="椭圆 178"/>
            <p:cNvSpPr/>
            <p:nvPr/>
          </p:nvSpPr>
          <p:spPr>
            <a:xfrm rot="10800000">
              <a:off x="1084561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85714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80" name="椭圆 179"/>
            <p:cNvSpPr/>
            <p:nvPr/>
          </p:nvSpPr>
          <p:spPr>
            <a:xfrm rot="10800000">
              <a:off x="936854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10280845" y="-1199465"/>
            <a:ext cx="544063" cy="100943"/>
            <a:chOff x="2388759" y="-935061"/>
            <a:chExt cx="544063" cy="100943"/>
          </a:xfrm>
        </p:grpSpPr>
        <p:sp>
          <p:nvSpPr>
            <p:cNvPr id="228" name="椭圆 227"/>
            <p:cNvSpPr/>
            <p:nvPr/>
          </p:nvSpPr>
          <p:spPr>
            <a:xfrm rot="10800000">
              <a:off x="2831880" y="-935061"/>
              <a:ext cx="100942" cy="100943"/>
            </a:xfrm>
            <a:prstGeom prst="ellipse">
              <a:avLst/>
            </a:prstGeom>
            <a:solidFill>
              <a:schemeClr val="bg2">
                <a:lumMod val="75000"/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229" name="椭圆 228"/>
            <p:cNvSpPr/>
            <p:nvPr/>
          </p:nvSpPr>
          <p:spPr>
            <a:xfrm rot="10800000">
              <a:off x="2684173" y="-935061"/>
              <a:ext cx="100942" cy="100943"/>
            </a:xfrm>
            <a:prstGeom prst="ellipse">
              <a:avLst/>
            </a:prstGeom>
            <a:solidFill>
              <a:schemeClr val="bg2">
                <a:lumMod val="75000"/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230" name="椭圆 229"/>
            <p:cNvSpPr/>
            <p:nvPr/>
          </p:nvSpPr>
          <p:spPr>
            <a:xfrm rot="10800000">
              <a:off x="2536466" y="-935061"/>
              <a:ext cx="100942" cy="100943"/>
            </a:xfrm>
            <a:prstGeom prst="ellipse">
              <a:avLst/>
            </a:prstGeom>
            <a:solidFill>
              <a:schemeClr val="bg2">
                <a:lumMod val="75000"/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231" name="椭圆 230"/>
            <p:cNvSpPr/>
            <p:nvPr/>
          </p:nvSpPr>
          <p:spPr>
            <a:xfrm rot="10800000">
              <a:off x="2388759" y="-935061"/>
              <a:ext cx="100942" cy="100943"/>
            </a:xfrm>
            <a:prstGeom prst="ellipse">
              <a:avLst/>
            </a:prstGeom>
            <a:solidFill>
              <a:schemeClr val="accent5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131" name="矩形: 圆角 130"/>
          <p:cNvSpPr/>
          <p:nvPr/>
        </p:nvSpPr>
        <p:spPr>
          <a:xfrm>
            <a:off x="-3925175" y="7059311"/>
            <a:ext cx="1556302" cy="1086654"/>
          </a:xfrm>
          <a:prstGeom prst="roundRect">
            <a:avLst/>
          </a:prstGeom>
          <a:solidFill>
            <a:schemeClr val="accent5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2" name="矩形: 圆角 131"/>
          <p:cNvSpPr/>
          <p:nvPr/>
        </p:nvSpPr>
        <p:spPr>
          <a:xfrm>
            <a:off x="-6165178" y="7011634"/>
            <a:ext cx="1556302" cy="1086654"/>
          </a:xfrm>
          <a:prstGeom prst="roundRect">
            <a:avLst/>
          </a:prstGeom>
          <a:solidFill>
            <a:schemeClr val="accent1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3" name="矩形 132"/>
          <p:cNvSpPr/>
          <p:nvPr/>
        </p:nvSpPr>
        <p:spPr>
          <a:xfrm>
            <a:off x="-1857718" y="7133717"/>
            <a:ext cx="1518844" cy="1040975"/>
          </a:xfrm>
          <a:prstGeom prst="rect">
            <a:avLst/>
          </a:prstGeom>
          <a:solidFill>
            <a:schemeClr val="accent5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5" name="文本框 234"/>
          <p:cNvSpPr txBox="1"/>
          <p:nvPr/>
        </p:nvSpPr>
        <p:spPr>
          <a:xfrm>
            <a:off x="1930767" y="1394862"/>
            <a:ext cx="944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M" panose="00020600040101010101" pitchFamily="18" charset="-122"/>
              </a:rPr>
              <a:t>要點一</a:t>
            </a:r>
            <a:endParaRPr lang="zh-CN" altLang="en-US" sz="2000" dirty="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  <a:cs typeface="阿里巴巴普惠体 M" panose="00020600040101010101" pitchFamily="18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53411" y="1188724"/>
            <a:ext cx="12192000" cy="5462015"/>
          </a:xfrm>
          <a:prstGeom prst="rect">
            <a:avLst/>
          </a:prstGeom>
        </p:spPr>
      </p:pic>
      <p:sp>
        <p:nvSpPr>
          <p:cNvPr id="149" name="矩形: 圆角 148"/>
          <p:cNvSpPr/>
          <p:nvPr/>
        </p:nvSpPr>
        <p:spPr>
          <a:xfrm>
            <a:off x="794179" y="4789692"/>
            <a:ext cx="10659059" cy="1628603"/>
          </a:xfrm>
          <a:prstGeom prst="roundRect">
            <a:avLst>
              <a:gd name="adj" fmla="val 9246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2667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51" name="文本框 150"/>
          <p:cNvSpPr txBox="1"/>
          <p:nvPr/>
        </p:nvSpPr>
        <p:spPr>
          <a:xfrm>
            <a:off x="1238632" y="5143449"/>
            <a:ext cx="9462344" cy="860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000" dirty="0">
                <a:solidFill>
                  <a:srgbClr val="22242E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rPr>
              <a:t>簡要的內容文字概括性介紹，不宜過多贅述最好歸納出簡單的</a:t>
            </a:r>
            <a:r>
              <a:rPr lang="en-US" altLang="zh-CN" sz="2000" dirty="0">
                <a:solidFill>
                  <a:srgbClr val="22242E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rPr>
              <a:t>3</a:t>
            </a:r>
            <a:r>
              <a:rPr lang="zh-CN" altLang="en-US" sz="2000" dirty="0">
                <a:solidFill>
                  <a:srgbClr val="22242E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rPr>
              <a:t>句話。簡要的內容文字概括性介紹，不宜過多贅述最好歸納出簡單的</a:t>
            </a:r>
            <a:r>
              <a:rPr lang="en-US" altLang="zh-CN" sz="2000" dirty="0">
                <a:solidFill>
                  <a:srgbClr val="22242E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rPr>
              <a:t>3</a:t>
            </a:r>
            <a:r>
              <a:rPr lang="zh-CN" altLang="en-US" sz="2000" dirty="0">
                <a:solidFill>
                  <a:srgbClr val="22242E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rPr>
              <a:t>句話。</a:t>
            </a:r>
            <a:endParaRPr lang="zh-CN" altLang="en-US" sz="2000" dirty="0">
              <a:solidFill>
                <a:srgbClr val="22242E"/>
              </a:solidFill>
              <a:latin typeface="思源黑体 CN Bold" panose="020B0800000000000000" charset="-122"/>
              <a:ea typeface="思源黑体 CN Heavy" panose="020B0A00000000000000" charset="-122"/>
              <a:cs typeface="阿里巴巴普惠体 R" panose="00020600040101010101" pitchFamily="18" charset="-122"/>
            </a:endParaRPr>
          </a:p>
        </p:txBody>
      </p:sp>
      <p:grpSp>
        <p:nvGrpSpPr>
          <p:cNvPr id="134" name="组合 133"/>
          <p:cNvGrpSpPr/>
          <p:nvPr/>
        </p:nvGrpSpPr>
        <p:grpSpPr>
          <a:xfrm>
            <a:off x="1508308" y="580099"/>
            <a:ext cx="6802588" cy="1000266"/>
            <a:chOff x="1508308" y="707422"/>
            <a:chExt cx="6802588" cy="1000266"/>
          </a:xfrm>
        </p:grpSpPr>
        <p:sp>
          <p:nvSpPr>
            <p:cNvPr id="136" name="文本框 135"/>
            <p:cNvSpPr txBox="1"/>
            <p:nvPr/>
          </p:nvSpPr>
          <p:spPr>
            <a:xfrm>
              <a:off x="1704544" y="707422"/>
              <a:ext cx="3509791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阿里巴巴普惠体 R" panose="00020600040101010101" pitchFamily="18" charset="-122"/>
                </a:rPr>
                <a:t>這頁是人物介紹頁</a:t>
              </a:r>
              <a:endParaRPr lang="zh-CN" altLang="en-US" sz="2400" dirty="0">
                <a:solidFill>
                  <a:srgbClr val="22242E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endParaRPr>
            </a:p>
          </p:txBody>
        </p:sp>
        <p:sp>
          <p:nvSpPr>
            <p:cNvPr id="137" name="文本框 136"/>
            <p:cNvSpPr txBox="1"/>
            <p:nvPr/>
          </p:nvSpPr>
          <p:spPr>
            <a:xfrm>
              <a:off x="1720830" y="1062528"/>
              <a:ext cx="6590066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Lorem ipsum dolor sit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amet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consectetuer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adipiscing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elit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Maecenas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porttitor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congue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massa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Fusce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posuere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magna sed pulvinar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ultricies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purus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lectus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malesuada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libero, sit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amet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commodo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magna eros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quis</a:t>
              </a:r>
              <a:endPara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138" name="任意多边形: 形状 137"/>
            <p:cNvSpPr/>
            <p:nvPr/>
          </p:nvSpPr>
          <p:spPr>
            <a:xfrm rot="16200000">
              <a:off x="1482106" y="805595"/>
              <a:ext cx="320858" cy="268454"/>
            </a:xfrm>
            <a:custGeom>
              <a:avLst/>
              <a:gdLst>
                <a:gd name="connsiteX0" fmla="*/ 145108 w 2333303"/>
                <a:gd name="connsiteY0" fmla="*/ 0 h 1486120"/>
                <a:gd name="connsiteX1" fmla="*/ 2188195 w 2333303"/>
                <a:gd name="connsiteY1" fmla="*/ 0 h 1486120"/>
                <a:gd name="connsiteX2" fmla="*/ 2333303 w 2333303"/>
                <a:gd name="connsiteY2" fmla="*/ 145108 h 1486120"/>
                <a:gd name="connsiteX3" fmla="*/ 2333303 w 2333303"/>
                <a:gd name="connsiteY3" fmla="*/ 1486120 h 1486120"/>
                <a:gd name="connsiteX4" fmla="*/ 2188195 w 2333303"/>
                <a:gd name="connsiteY4" fmla="*/ 1341012 h 1486120"/>
                <a:gd name="connsiteX5" fmla="*/ 145108 w 2333303"/>
                <a:gd name="connsiteY5" fmla="*/ 1341012 h 1486120"/>
                <a:gd name="connsiteX6" fmla="*/ 0 w 2333303"/>
                <a:gd name="connsiteY6" fmla="*/ 1486120 h 1486120"/>
                <a:gd name="connsiteX7" fmla="*/ 0 w 2333303"/>
                <a:gd name="connsiteY7" fmla="*/ 145108 h 1486120"/>
                <a:gd name="connsiteX8" fmla="*/ 145108 w 2333303"/>
                <a:gd name="connsiteY8" fmla="*/ 0 h 148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33303" h="1486120">
                  <a:moveTo>
                    <a:pt x="145108" y="0"/>
                  </a:moveTo>
                  <a:lnTo>
                    <a:pt x="2188195" y="0"/>
                  </a:lnTo>
                  <a:cubicBezTo>
                    <a:pt x="2268336" y="0"/>
                    <a:pt x="2333303" y="64967"/>
                    <a:pt x="2333303" y="145108"/>
                  </a:cubicBezTo>
                  <a:lnTo>
                    <a:pt x="2333303" y="1486120"/>
                  </a:lnTo>
                  <a:cubicBezTo>
                    <a:pt x="2333303" y="1405979"/>
                    <a:pt x="2268336" y="1341012"/>
                    <a:pt x="2188195" y="1341012"/>
                  </a:cubicBezTo>
                  <a:lnTo>
                    <a:pt x="145108" y="1341012"/>
                  </a:lnTo>
                  <a:cubicBezTo>
                    <a:pt x="64967" y="1341012"/>
                    <a:pt x="0" y="1405979"/>
                    <a:pt x="0" y="1486120"/>
                  </a:cubicBezTo>
                  <a:lnTo>
                    <a:pt x="0" y="145108"/>
                  </a:lnTo>
                  <a:cubicBezTo>
                    <a:pt x="0" y="64967"/>
                    <a:pt x="64967" y="0"/>
                    <a:pt x="145108" y="0"/>
                  </a:cubicBez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组合 66"/>
          <p:cNvGrpSpPr/>
          <p:nvPr/>
        </p:nvGrpSpPr>
        <p:grpSpPr>
          <a:xfrm>
            <a:off x="-4562981" y="-1025975"/>
            <a:ext cx="20069676" cy="8821049"/>
            <a:chOff x="-24687861" y="-24190093"/>
            <a:chExt cx="35161979" cy="15454436"/>
          </a:xfrm>
        </p:grpSpPr>
        <p:grpSp>
          <p:nvGrpSpPr>
            <p:cNvPr id="68" name="组合 67"/>
            <p:cNvGrpSpPr/>
            <p:nvPr/>
          </p:nvGrpSpPr>
          <p:grpSpPr>
            <a:xfrm>
              <a:off x="-23643772" y="-24035657"/>
              <a:ext cx="32134611" cy="15300000"/>
              <a:chOff x="-23643772" y="-24035657"/>
              <a:chExt cx="32134611" cy="15300000"/>
            </a:xfrm>
          </p:grpSpPr>
          <p:cxnSp>
            <p:nvCxnSpPr>
              <p:cNvPr id="106" name="直接连接符 105"/>
              <p:cNvCxnSpPr/>
              <p:nvPr/>
            </p:nvCxnSpPr>
            <p:spPr>
              <a:xfrm>
                <a:off x="-1031966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直接连接符 88"/>
              <p:cNvCxnSpPr/>
              <p:nvPr/>
            </p:nvCxnSpPr>
            <p:spPr>
              <a:xfrm>
                <a:off x="-2364377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直接连接符 89"/>
              <p:cNvCxnSpPr/>
              <p:nvPr/>
            </p:nvCxnSpPr>
            <p:spPr>
              <a:xfrm>
                <a:off x="-2286000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直接连接符 90"/>
              <p:cNvCxnSpPr/>
              <p:nvPr/>
            </p:nvCxnSpPr>
            <p:spPr>
              <a:xfrm>
                <a:off x="-2207623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直接连接符 91"/>
              <p:cNvCxnSpPr/>
              <p:nvPr/>
            </p:nvCxnSpPr>
            <p:spPr>
              <a:xfrm>
                <a:off x="-2129245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直接连接符 92"/>
              <p:cNvCxnSpPr/>
              <p:nvPr/>
            </p:nvCxnSpPr>
            <p:spPr>
              <a:xfrm>
                <a:off x="-2050868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直接连接符 93"/>
              <p:cNvCxnSpPr/>
              <p:nvPr/>
            </p:nvCxnSpPr>
            <p:spPr>
              <a:xfrm>
                <a:off x="-1972491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直接连接符 94"/>
              <p:cNvCxnSpPr/>
              <p:nvPr/>
            </p:nvCxnSpPr>
            <p:spPr>
              <a:xfrm>
                <a:off x="-1894114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直接连接符 95"/>
              <p:cNvCxnSpPr/>
              <p:nvPr/>
            </p:nvCxnSpPr>
            <p:spPr>
              <a:xfrm>
                <a:off x="-1815737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直接连接符 96"/>
              <p:cNvCxnSpPr/>
              <p:nvPr/>
            </p:nvCxnSpPr>
            <p:spPr>
              <a:xfrm>
                <a:off x="-1737360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直接连接符 97"/>
              <p:cNvCxnSpPr/>
              <p:nvPr/>
            </p:nvCxnSpPr>
            <p:spPr>
              <a:xfrm>
                <a:off x="-1658983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直接连接符 98"/>
              <p:cNvCxnSpPr/>
              <p:nvPr/>
            </p:nvCxnSpPr>
            <p:spPr>
              <a:xfrm>
                <a:off x="-1580606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直接连接符 99"/>
              <p:cNvCxnSpPr/>
              <p:nvPr/>
            </p:nvCxnSpPr>
            <p:spPr>
              <a:xfrm>
                <a:off x="-1502229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直接连接符 100"/>
              <p:cNvCxnSpPr/>
              <p:nvPr/>
            </p:nvCxnSpPr>
            <p:spPr>
              <a:xfrm>
                <a:off x="-1423852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直接连接符 101"/>
              <p:cNvCxnSpPr/>
              <p:nvPr/>
            </p:nvCxnSpPr>
            <p:spPr>
              <a:xfrm>
                <a:off x="-1345474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直接连接符 102"/>
              <p:cNvCxnSpPr/>
              <p:nvPr/>
            </p:nvCxnSpPr>
            <p:spPr>
              <a:xfrm>
                <a:off x="-1267097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直接连接符 103"/>
              <p:cNvCxnSpPr/>
              <p:nvPr/>
            </p:nvCxnSpPr>
            <p:spPr>
              <a:xfrm>
                <a:off x="-1188720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直接连接符 104"/>
              <p:cNvCxnSpPr/>
              <p:nvPr/>
            </p:nvCxnSpPr>
            <p:spPr>
              <a:xfrm>
                <a:off x="-1110343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直接连接符 106"/>
              <p:cNvCxnSpPr/>
              <p:nvPr/>
            </p:nvCxnSpPr>
            <p:spPr>
              <a:xfrm>
                <a:off x="-953589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直接连接符 107"/>
              <p:cNvCxnSpPr/>
              <p:nvPr/>
            </p:nvCxnSpPr>
            <p:spPr>
              <a:xfrm>
                <a:off x="-875212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直接连接符 108"/>
              <p:cNvCxnSpPr/>
              <p:nvPr/>
            </p:nvCxnSpPr>
            <p:spPr>
              <a:xfrm>
                <a:off x="-796835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直接连接符 109"/>
              <p:cNvCxnSpPr/>
              <p:nvPr/>
            </p:nvCxnSpPr>
            <p:spPr>
              <a:xfrm>
                <a:off x="-718458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直接连接符 110"/>
              <p:cNvCxnSpPr/>
              <p:nvPr/>
            </p:nvCxnSpPr>
            <p:spPr>
              <a:xfrm>
                <a:off x="-640081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直接连接符 111"/>
              <p:cNvCxnSpPr/>
              <p:nvPr/>
            </p:nvCxnSpPr>
            <p:spPr>
              <a:xfrm>
                <a:off x="-561703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直接连接符 112"/>
              <p:cNvCxnSpPr/>
              <p:nvPr/>
            </p:nvCxnSpPr>
            <p:spPr>
              <a:xfrm>
                <a:off x="-483326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直接连接符 113"/>
              <p:cNvCxnSpPr/>
              <p:nvPr/>
            </p:nvCxnSpPr>
            <p:spPr>
              <a:xfrm>
                <a:off x="-404949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直接连接符 114"/>
              <p:cNvCxnSpPr/>
              <p:nvPr/>
            </p:nvCxnSpPr>
            <p:spPr>
              <a:xfrm>
                <a:off x="-326572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直接连接符 115"/>
              <p:cNvCxnSpPr/>
              <p:nvPr/>
            </p:nvCxnSpPr>
            <p:spPr>
              <a:xfrm>
                <a:off x="-248195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直接连接符 116"/>
              <p:cNvCxnSpPr/>
              <p:nvPr/>
            </p:nvCxnSpPr>
            <p:spPr>
              <a:xfrm>
                <a:off x="-169818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直接连接符 117"/>
              <p:cNvCxnSpPr/>
              <p:nvPr/>
            </p:nvCxnSpPr>
            <p:spPr>
              <a:xfrm>
                <a:off x="-91441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直接连接符 118"/>
              <p:cNvCxnSpPr/>
              <p:nvPr/>
            </p:nvCxnSpPr>
            <p:spPr>
              <a:xfrm>
                <a:off x="-13064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直接连接符 119"/>
              <p:cNvCxnSpPr/>
              <p:nvPr/>
            </p:nvCxnSpPr>
            <p:spPr>
              <a:xfrm>
                <a:off x="65312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直接连接符 120"/>
              <p:cNvCxnSpPr/>
              <p:nvPr/>
            </p:nvCxnSpPr>
            <p:spPr>
              <a:xfrm>
                <a:off x="143690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直接连接符 121"/>
              <p:cNvCxnSpPr/>
              <p:nvPr/>
            </p:nvCxnSpPr>
            <p:spPr>
              <a:xfrm>
                <a:off x="222067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直接连接符 122"/>
              <p:cNvCxnSpPr/>
              <p:nvPr/>
            </p:nvCxnSpPr>
            <p:spPr>
              <a:xfrm>
                <a:off x="300444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直接连接符 123"/>
              <p:cNvCxnSpPr/>
              <p:nvPr/>
            </p:nvCxnSpPr>
            <p:spPr>
              <a:xfrm>
                <a:off x="378821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直接连接符 124"/>
              <p:cNvCxnSpPr/>
              <p:nvPr/>
            </p:nvCxnSpPr>
            <p:spPr>
              <a:xfrm>
                <a:off x="457198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直接连接符 125"/>
              <p:cNvCxnSpPr/>
              <p:nvPr/>
            </p:nvCxnSpPr>
            <p:spPr>
              <a:xfrm>
                <a:off x="535575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直接连接符 126"/>
              <p:cNvCxnSpPr/>
              <p:nvPr/>
            </p:nvCxnSpPr>
            <p:spPr>
              <a:xfrm>
                <a:off x="613952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直接连接符 127"/>
              <p:cNvCxnSpPr/>
              <p:nvPr/>
            </p:nvCxnSpPr>
            <p:spPr>
              <a:xfrm>
                <a:off x="692329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直接连接符 128"/>
              <p:cNvCxnSpPr/>
              <p:nvPr/>
            </p:nvCxnSpPr>
            <p:spPr>
              <a:xfrm>
                <a:off x="770706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直接连接符 129"/>
              <p:cNvCxnSpPr/>
              <p:nvPr/>
            </p:nvCxnSpPr>
            <p:spPr>
              <a:xfrm>
                <a:off x="849083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9" name="直接连接符 68"/>
            <p:cNvCxnSpPr/>
            <p:nvPr/>
          </p:nvCxnSpPr>
          <p:spPr>
            <a:xfrm rot="16200000">
              <a:off x="-7106871" y="-26879434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接连接符 69"/>
            <p:cNvCxnSpPr/>
            <p:nvPr/>
          </p:nvCxnSpPr>
          <p:spPr>
            <a:xfrm rot="16200000">
              <a:off x="-7106871" y="-27663205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直接连接符 70"/>
            <p:cNvCxnSpPr/>
            <p:nvPr/>
          </p:nvCxnSpPr>
          <p:spPr>
            <a:xfrm rot="16200000">
              <a:off x="-7106871" y="-28446976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直接连接符 71"/>
            <p:cNvCxnSpPr/>
            <p:nvPr/>
          </p:nvCxnSpPr>
          <p:spPr>
            <a:xfrm rot="16200000">
              <a:off x="-7106871" y="-29230747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接连接符 72"/>
            <p:cNvCxnSpPr/>
            <p:nvPr/>
          </p:nvCxnSpPr>
          <p:spPr>
            <a:xfrm rot="16200000">
              <a:off x="-7106871" y="-30014518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接连接符 73"/>
            <p:cNvCxnSpPr/>
            <p:nvPr/>
          </p:nvCxnSpPr>
          <p:spPr>
            <a:xfrm rot="16200000">
              <a:off x="-7106871" y="-30798289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接连接符 74"/>
            <p:cNvCxnSpPr/>
            <p:nvPr/>
          </p:nvCxnSpPr>
          <p:spPr>
            <a:xfrm rot="16200000">
              <a:off x="-7106871" y="-31582060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直接连接符 75"/>
            <p:cNvCxnSpPr/>
            <p:nvPr/>
          </p:nvCxnSpPr>
          <p:spPr>
            <a:xfrm rot="16200000">
              <a:off x="-7106871" y="-32365831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直接连接符 76"/>
            <p:cNvCxnSpPr/>
            <p:nvPr/>
          </p:nvCxnSpPr>
          <p:spPr>
            <a:xfrm rot="16200000">
              <a:off x="-7106871" y="-33149602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直接连接符 77"/>
            <p:cNvCxnSpPr/>
            <p:nvPr/>
          </p:nvCxnSpPr>
          <p:spPr>
            <a:xfrm rot="16200000">
              <a:off x="-7106871" y="-33933373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直接连接符 78"/>
            <p:cNvCxnSpPr/>
            <p:nvPr/>
          </p:nvCxnSpPr>
          <p:spPr>
            <a:xfrm rot="16200000">
              <a:off x="-7106871" y="-34717144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接连接符 79"/>
            <p:cNvCxnSpPr/>
            <p:nvPr/>
          </p:nvCxnSpPr>
          <p:spPr>
            <a:xfrm rot="16200000">
              <a:off x="-7106871" y="-35500915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接连接符 80"/>
            <p:cNvCxnSpPr/>
            <p:nvPr/>
          </p:nvCxnSpPr>
          <p:spPr>
            <a:xfrm rot="16200000">
              <a:off x="-7106871" y="-36284686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接连接符 81"/>
            <p:cNvCxnSpPr/>
            <p:nvPr/>
          </p:nvCxnSpPr>
          <p:spPr>
            <a:xfrm rot="16200000">
              <a:off x="-7106871" y="-37068457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直接连接符 82"/>
            <p:cNvCxnSpPr/>
            <p:nvPr/>
          </p:nvCxnSpPr>
          <p:spPr>
            <a:xfrm rot="16200000">
              <a:off x="-7106871" y="-37852228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直接连接符 83"/>
            <p:cNvCxnSpPr/>
            <p:nvPr/>
          </p:nvCxnSpPr>
          <p:spPr>
            <a:xfrm rot="16200000">
              <a:off x="-7106871" y="-38635999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直接连接符 84"/>
            <p:cNvCxnSpPr/>
            <p:nvPr/>
          </p:nvCxnSpPr>
          <p:spPr>
            <a:xfrm rot="16200000">
              <a:off x="-7106871" y="-39419770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直接连接符 85"/>
            <p:cNvCxnSpPr/>
            <p:nvPr/>
          </p:nvCxnSpPr>
          <p:spPr>
            <a:xfrm rot="16200000">
              <a:off x="-7106871" y="-40203541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直接连接符 86"/>
            <p:cNvCxnSpPr/>
            <p:nvPr/>
          </p:nvCxnSpPr>
          <p:spPr>
            <a:xfrm rot="16200000">
              <a:off x="-7106871" y="-40987312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直接连接符 87"/>
            <p:cNvCxnSpPr/>
            <p:nvPr/>
          </p:nvCxnSpPr>
          <p:spPr>
            <a:xfrm rot="16200000">
              <a:off x="-7106871" y="-41771083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组合 7"/>
          <p:cNvGrpSpPr/>
          <p:nvPr/>
        </p:nvGrpSpPr>
        <p:grpSpPr>
          <a:xfrm>
            <a:off x="-520700" y="6511544"/>
            <a:ext cx="12753733" cy="368300"/>
            <a:chOff x="183167" y="6327806"/>
            <a:chExt cx="11765006" cy="495257"/>
          </a:xfrm>
        </p:grpSpPr>
        <p:sp>
          <p:nvSpPr>
            <p:cNvPr id="184" name="文本框 183"/>
            <p:cNvSpPr txBox="1"/>
            <p:nvPr/>
          </p:nvSpPr>
          <p:spPr>
            <a:xfrm>
              <a:off x="244117" y="6327806"/>
              <a:ext cx="11703772" cy="4952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Lorem ipsum dolor sit amet, consectetuer adipiscing elit. Maecenas porttitor congue massa. Fusce posuere, magna sed pulvinar ultricies, purus lectus malesuada libero, sit amet commodo magna eros quis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urna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 Nunc viverra imperdiet enim. Fusce est. Vivamus a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tellus.Pellentesque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habitant morbi tristique senectus et netus et malesuada fames ac turpis egestas. Proin pharetra nonummy pede. Mauris et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orci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Lorem ipsum dolor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sitLorem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ipsum dolor sit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amet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consectetuer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adipiscing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elit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Maecenas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porttitor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congue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massa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Fusce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posuere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magna sed pulvinar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ultricies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purus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lectus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malesuada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libero, sit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amet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commodo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magna eros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quis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urna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 Nunc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viverra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imperdiet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enim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Fusce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est.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Vivamus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a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tellus.Pellentesque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habitant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morbi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tristique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senectus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et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netus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et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malesuada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fames ac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turpis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egestas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Proin pharetra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nonummy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pede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Mauris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et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orci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Lorem ipsum dolor sit  </a:t>
              </a:r>
              <a:endParaRPr lang="en-US" altLang="zh-CN" sz="600" dirty="0">
                <a:solidFill>
                  <a:srgbClr val="22242E">
                    <a:alpha val="2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152" name="矩形: 圆角 151"/>
            <p:cNvSpPr/>
            <p:nvPr/>
          </p:nvSpPr>
          <p:spPr>
            <a:xfrm>
              <a:off x="183167" y="6388976"/>
              <a:ext cx="11765006" cy="272565"/>
            </a:xfrm>
            <a:prstGeom prst="roundRect">
              <a:avLst>
                <a:gd name="adj" fmla="val 26425"/>
              </a:avLst>
            </a:prstGeom>
            <a:noFill/>
            <a:ln>
              <a:solidFill>
                <a:schemeClr val="accent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69" name="组合 168"/>
          <p:cNvGrpSpPr/>
          <p:nvPr/>
        </p:nvGrpSpPr>
        <p:grpSpPr>
          <a:xfrm rot="547639">
            <a:off x="-1086274" y="-886192"/>
            <a:ext cx="1785710" cy="1207454"/>
            <a:chOff x="154565" y="163471"/>
            <a:chExt cx="1678867" cy="393902"/>
          </a:xfrm>
        </p:grpSpPr>
        <p:sp>
          <p:nvSpPr>
            <p:cNvPr id="170" name="矩形: 圆角 169"/>
            <p:cNvSpPr/>
            <p:nvPr/>
          </p:nvSpPr>
          <p:spPr>
            <a:xfrm>
              <a:off x="201090" y="209996"/>
              <a:ext cx="1632342" cy="347377"/>
            </a:xfrm>
            <a:prstGeom prst="roundRect">
              <a:avLst/>
            </a:prstGeom>
            <a:solidFill>
              <a:schemeClr val="accent5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1" name="矩形: 圆角 170"/>
            <p:cNvSpPr/>
            <p:nvPr/>
          </p:nvSpPr>
          <p:spPr>
            <a:xfrm>
              <a:off x="154565" y="163471"/>
              <a:ext cx="1632342" cy="347377"/>
            </a:xfrm>
            <a:prstGeom prst="roundRect">
              <a:avLst/>
            </a:prstGeom>
            <a:solidFill>
              <a:schemeClr val="accent1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172" name="组合 171"/>
          <p:cNvGrpSpPr/>
          <p:nvPr/>
        </p:nvGrpSpPr>
        <p:grpSpPr>
          <a:xfrm flipH="1">
            <a:off x="10774437" y="234283"/>
            <a:ext cx="1134892" cy="100944"/>
            <a:chOff x="936854" y="3886644"/>
            <a:chExt cx="1134892" cy="100944"/>
          </a:xfrm>
        </p:grpSpPr>
        <p:sp>
          <p:nvSpPr>
            <p:cNvPr id="173" name="椭圆 172"/>
            <p:cNvSpPr/>
            <p:nvPr/>
          </p:nvSpPr>
          <p:spPr>
            <a:xfrm rot="10800000">
              <a:off x="1970804" y="3886644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4" name="椭圆 173"/>
            <p:cNvSpPr/>
            <p:nvPr/>
          </p:nvSpPr>
          <p:spPr>
            <a:xfrm rot="10800000">
              <a:off x="1823097" y="3886644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14286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5" name="椭圆 174"/>
            <p:cNvSpPr/>
            <p:nvPr/>
          </p:nvSpPr>
          <p:spPr>
            <a:xfrm rot="10800000">
              <a:off x="1675390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28571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6" name="椭圆 175"/>
            <p:cNvSpPr/>
            <p:nvPr/>
          </p:nvSpPr>
          <p:spPr>
            <a:xfrm rot="10800000">
              <a:off x="1527683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42857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7" name="椭圆 176"/>
            <p:cNvSpPr/>
            <p:nvPr/>
          </p:nvSpPr>
          <p:spPr>
            <a:xfrm rot="10800000">
              <a:off x="1379975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57143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8" name="椭圆 177"/>
            <p:cNvSpPr/>
            <p:nvPr/>
          </p:nvSpPr>
          <p:spPr>
            <a:xfrm rot="10800000">
              <a:off x="1232268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71429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9" name="椭圆 178"/>
            <p:cNvSpPr/>
            <p:nvPr/>
          </p:nvSpPr>
          <p:spPr>
            <a:xfrm rot="10800000">
              <a:off x="1084561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85714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80" name="椭圆 179"/>
            <p:cNvSpPr/>
            <p:nvPr/>
          </p:nvSpPr>
          <p:spPr>
            <a:xfrm rot="10800000">
              <a:off x="936854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10280845" y="-1199465"/>
            <a:ext cx="544063" cy="100943"/>
            <a:chOff x="2388759" y="-935061"/>
            <a:chExt cx="544063" cy="100943"/>
          </a:xfrm>
        </p:grpSpPr>
        <p:sp>
          <p:nvSpPr>
            <p:cNvPr id="228" name="椭圆 227"/>
            <p:cNvSpPr/>
            <p:nvPr/>
          </p:nvSpPr>
          <p:spPr>
            <a:xfrm rot="10800000">
              <a:off x="2831880" y="-935061"/>
              <a:ext cx="100942" cy="100943"/>
            </a:xfrm>
            <a:prstGeom prst="ellipse">
              <a:avLst/>
            </a:prstGeom>
            <a:solidFill>
              <a:schemeClr val="bg2">
                <a:lumMod val="75000"/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229" name="椭圆 228"/>
            <p:cNvSpPr/>
            <p:nvPr/>
          </p:nvSpPr>
          <p:spPr>
            <a:xfrm rot="10800000">
              <a:off x="2684173" y="-935061"/>
              <a:ext cx="100942" cy="100943"/>
            </a:xfrm>
            <a:prstGeom prst="ellipse">
              <a:avLst/>
            </a:prstGeom>
            <a:solidFill>
              <a:schemeClr val="bg2">
                <a:lumMod val="75000"/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230" name="椭圆 229"/>
            <p:cNvSpPr/>
            <p:nvPr/>
          </p:nvSpPr>
          <p:spPr>
            <a:xfrm rot="10800000">
              <a:off x="2536466" y="-935061"/>
              <a:ext cx="100942" cy="100943"/>
            </a:xfrm>
            <a:prstGeom prst="ellipse">
              <a:avLst/>
            </a:prstGeom>
            <a:solidFill>
              <a:schemeClr val="bg2">
                <a:lumMod val="75000"/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231" name="椭圆 230"/>
            <p:cNvSpPr/>
            <p:nvPr/>
          </p:nvSpPr>
          <p:spPr>
            <a:xfrm rot="10800000">
              <a:off x="2388759" y="-935061"/>
              <a:ext cx="100942" cy="100943"/>
            </a:xfrm>
            <a:prstGeom prst="ellipse">
              <a:avLst/>
            </a:prstGeom>
            <a:solidFill>
              <a:schemeClr val="accent5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131" name="矩形: 圆角 130"/>
          <p:cNvSpPr/>
          <p:nvPr/>
        </p:nvSpPr>
        <p:spPr>
          <a:xfrm>
            <a:off x="-3925175" y="7059311"/>
            <a:ext cx="1556302" cy="1086654"/>
          </a:xfrm>
          <a:prstGeom prst="roundRect">
            <a:avLst/>
          </a:prstGeom>
          <a:solidFill>
            <a:schemeClr val="accent5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2" name="矩形: 圆角 131"/>
          <p:cNvSpPr/>
          <p:nvPr/>
        </p:nvSpPr>
        <p:spPr>
          <a:xfrm>
            <a:off x="-6165178" y="7011634"/>
            <a:ext cx="1556302" cy="1086654"/>
          </a:xfrm>
          <a:prstGeom prst="roundRect">
            <a:avLst/>
          </a:prstGeom>
          <a:solidFill>
            <a:schemeClr val="accent1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3" name="矩形 132"/>
          <p:cNvSpPr/>
          <p:nvPr/>
        </p:nvSpPr>
        <p:spPr>
          <a:xfrm>
            <a:off x="-1857718" y="7133717"/>
            <a:ext cx="1518844" cy="1040975"/>
          </a:xfrm>
          <a:prstGeom prst="rect">
            <a:avLst/>
          </a:prstGeom>
          <a:solidFill>
            <a:schemeClr val="accent5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5" name="文本框 234"/>
          <p:cNvSpPr txBox="1"/>
          <p:nvPr/>
        </p:nvSpPr>
        <p:spPr>
          <a:xfrm>
            <a:off x="1930767" y="1394862"/>
            <a:ext cx="944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M" panose="00020600040101010101" pitchFamily="18" charset="-122"/>
              </a:rPr>
              <a:t>要點一</a:t>
            </a:r>
            <a:endParaRPr lang="zh-CN" altLang="en-US" sz="2000" dirty="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  <a:cs typeface="阿里巴巴普惠体 M" panose="00020600040101010101" pitchFamily="18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2611" y="2077724"/>
            <a:ext cx="12192000" cy="5462015"/>
          </a:xfrm>
          <a:prstGeom prst="rect">
            <a:avLst/>
          </a:prstGeom>
        </p:spPr>
      </p:pic>
      <p:grpSp>
        <p:nvGrpSpPr>
          <p:cNvPr id="134" name="组合 133"/>
          <p:cNvGrpSpPr/>
          <p:nvPr/>
        </p:nvGrpSpPr>
        <p:grpSpPr>
          <a:xfrm>
            <a:off x="1471723" y="440922"/>
            <a:ext cx="6802588" cy="1000266"/>
            <a:chOff x="1508308" y="707422"/>
            <a:chExt cx="6802588" cy="1000266"/>
          </a:xfrm>
        </p:grpSpPr>
        <p:sp>
          <p:nvSpPr>
            <p:cNvPr id="136" name="文本框 135"/>
            <p:cNvSpPr txBox="1"/>
            <p:nvPr/>
          </p:nvSpPr>
          <p:spPr>
            <a:xfrm>
              <a:off x="1704544" y="707422"/>
              <a:ext cx="3509791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阿里巴巴普惠体 R" panose="00020600040101010101" pitchFamily="18" charset="-122"/>
                </a:rPr>
                <a:t>這頁是人物介紹頁</a:t>
              </a:r>
              <a:endParaRPr lang="zh-CN" altLang="en-US" sz="2400" dirty="0">
                <a:solidFill>
                  <a:srgbClr val="22242E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endParaRPr>
            </a:p>
          </p:txBody>
        </p:sp>
        <p:sp>
          <p:nvSpPr>
            <p:cNvPr id="140" name="文本框 139"/>
            <p:cNvSpPr txBox="1"/>
            <p:nvPr/>
          </p:nvSpPr>
          <p:spPr>
            <a:xfrm>
              <a:off x="1720830" y="1062528"/>
              <a:ext cx="6590066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Lorem ipsum dolor sit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amet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consectetuer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adipiscing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elit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Maecenas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porttitor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congue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massa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Fusce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posuere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magna sed pulvinar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ultricies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purus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lectus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malesuada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libero, sit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amet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commodo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magna eros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quis</a:t>
              </a:r>
              <a:endPara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141" name="任意多边形: 形状 140"/>
            <p:cNvSpPr/>
            <p:nvPr/>
          </p:nvSpPr>
          <p:spPr>
            <a:xfrm rot="16200000">
              <a:off x="1482106" y="805595"/>
              <a:ext cx="320858" cy="268454"/>
            </a:xfrm>
            <a:custGeom>
              <a:avLst/>
              <a:gdLst>
                <a:gd name="connsiteX0" fmla="*/ 145108 w 2333303"/>
                <a:gd name="connsiteY0" fmla="*/ 0 h 1486120"/>
                <a:gd name="connsiteX1" fmla="*/ 2188195 w 2333303"/>
                <a:gd name="connsiteY1" fmla="*/ 0 h 1486120"/>
                <a:gd name="connsiteX2" fmla="*/ 2333303 w 2333303"/>
                <a:gd name="connsiteY2" fmla="*/ 145108 h 1486120"/>
                <a:gd name="connsiteX3" fmla="*/ 2333303 w 2333303"/>
                <a:gd name="connsiteY3" fmla="*/ 1486120 h 1486120"/>
                <a:gd name="connsiteX4" fmla="*/ 2188195 w 2333303"/>
                <a:gd name="connsiteY4" fmla="*/ 1341012 h 1486120"/>
                <a:gd name="connsiteX5" fmla="*/ 145108 w 2333303"/>
                <a:gd name="connsiteY5" fmla="*/ 1341012 h 1486120"/>
                <a:gd name="connsiteX6" fmla="*/ 0 w 2333303"/>
                <a:gd name="connsiteY6" fmla="*/ 1486120 h 1486120"/>
                <a:gd name="connsiteX7" fmla="*/ 0 w 2333303"/>
                <a:gd name="connsiteY7" fmla="*/ 145108 h 1486120"/>
                <a:gd name="connsiteX8" fmla="*/ 145108 w 2333303"/>
                <a:gd name="connsiteY8" fmla="*/ 0 h 148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33303" h="1486120">
                  <a:moveTo>
                    <a:pt x="145108" y="0"/>
                  </a:moveTo>
                  <a:lnTo>
                    <a:pt x="2188195" y="0"/>
                  </a:lnTo>
                  <a:cubicBezTo>
                    <a:pt x="2268336" y="0"/>
                    <a:pt x="2333303" y="64967"/>
                    <a:pt x="2333303" y="145108"/>
                  </a:cubicBezTo>
                  <a:lnTo>
                    <a:pt x="2333303" y="1486120"/>
                  </a:lnTo>
                  <a:cubicBezTo>
                    <a:pt x="2333303" y="1405979"/>
                    <a:pt x="2268336" y="1341012"/>
                    <a:pt x="2188195" y="1341012"/>
                  </a:cubicBezTo>
                  <a:lnTo>
                    <a:pt x="145108" y="1341012"/>
                  </a:lnTo>
                  <a:cubicBezTo>
                    <a:pt x="64967" y="1341012"/>
                    <a:pt x="0" y="1405979"/>
                    <a:pt x="0" y="1486120"/>
                  </a:cubicBezTo>
                  <a:lnTo>
                    <a:pt x="0" y="145108"/>
                  </a:lnTo>
                  <a:cubicBezTo>
                    <a:pt x="0" y="64967"/>
                    <a:pt x="64967" y="0"/>
                    <a:pt x="145108" y="0"/>
                  </a:cubicBez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/>
            </a:p>
          </p:txBody>
        </p:sp>
      </p:grpSp>
      <p:sp>
        <p:nvSpPr>
          <p:cNvPr id="144" name="任意多边形: 形状 143"/>
          <p:cNvSpPr/>
          <p:nvPr/>
        </p:nvSpPr>
        <p:spPr>
          <a:xfrm>
            <a:off x="1070924" y="1950475"/>
            <a:ext cx="9947078" cy="5953488"/>
          </a:xfrm>
          <a:custGeom>
            <a:avLst/>
            <a:gdLst>
              <a:gd name="connsiteX0" fmla="*/ 4973539 w 9947078"/>
              <a:gd name="connsiteY0" fmla="*/ 345830 h 5953488"/>
              <a:gd name="connsiteX1" fmla="*/ 4033075 w 9947078"/>
              <a:gd name="connsiteY1" fmla="*/ 1286294 h 5953488"/>
              <a:gd name="connsiteX2" fmla="*/ 4973539 w 9947078"/>
              <a:gd name="connsiteY2" fmla="*/ 2226758 h 5953488"/>
              <a:gd name="connsiteX3" fmla="*/ 5914003 w 9947078"/>
              <a:gd name="connsiteY3" fmla="*/ 1286294 h 5953488"/>
              <a:gd name="connsiteX4" fmla="*/ 4973539 w 9947078"/>
              <a:gd name="connsiteY4" fmla="*/ 345830 h 5953488"/>
              <a:gd name="connsiteX5" fmla="*/ 491996 w 9947078"/>
              <a:gd name="connsiteY5" fmla="*/ 0 h 5953488"/>
              <a:gd name="connsiteX6" fmla="*/ 9455082 w 9947078"/>
              <a:gd name="connsiteY6" fmla="*/ 0 h 5953488"/>
              <a:gd name="connsiteX7" fmla="*/ 9947078 w 9947078"/>
              <a:gd name="connsiteY7" fmla="*/ 491996 h 5953488"/>
              <a:gd name="connsiteX8" fmla="*/ 9947078 w 9947078"/>
              <a:gd name="connsiteY8" fmla="*/ 5461492 h 5953488"/>
              <a:gd name="connsiteX9" fmla="*/ 9455082 w 9947078"/>
              <a:gd name="connsiteY9" fmla="*/ 5953488 h 5953488"/>
              <a:gd name="connsiteX10" fmla="*/ 491996 w 9947078"/>
              <a:gd name="connsiteY10" fmla="*/ 5953488 h 5953488"/>
              <a:gd name="connsiteX11" fmla="*/ 0 w 9947078"/>
              <a:gd name="connsiteY11" fmla="*/ 5461492 h 5953488"/>
              <a:gd name="connsiteX12" fmla="*/ 0 w 9947078"/>
              <a:gd name="connsiteY12" fmla="*/ 491996 h 5953488"/>
              <a:gd name="connsiteX13" fmla="*/ 491996 w 9947078"/>
              <a:gd name="connsiteY13" fmla="*/ 0 h 5953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9947078" h="5953488">
                <a:moveTo>
                  <a:pt x="4973539" y="345830"/>
                </a:moveTo>
                <a:cubicBezTo>
                  <a:pt x="4454135" y="345830"/>
                  <a:pt x="4033075" y="766890"/>
                  <a:pt x="4033075" y="1286294"/>
                </a:cubicBezTo>
                <a:cubicBezTo>
                  <a:pt x="4033075" y="1805698"/>
                  <a:pt x="4454135" y="2226758"/>
                  <a:pt x="4973539" y="2226758"/>
                </a:cubicBezTo>
                <a:cubicBezTo>
                  <a:pt x="5492943" y="2226758"/>
                  <a:pt x="5914003" y="1805698"/>
                  <a:pt x="5914003" y="1286294"/>
                </a:cubicBezTo>
                <a:cubicBezTo>
                  <a:pt x="5914003" y="766890"/>
                  <a:pt x="5492943" y="345830"/>
                  <a:pt x="4973539" y="345830"/>
                </a:cubicBezTo>
                <a:close/>
                <a:moveTo>
                  <a:pt x="491996" y="0"/>
                </a:moveTo>
                <a:lnTo>
                  <a:pt x="9455082" y="0"/>
                </a:lnTo>
                <a:cubicBezTo>
                  <a:pt x="9726804" y="0"/>
                  <a:pt x="9947078" y="220274"/>
                  <a:pt x="9947078" y="491996"/>
                </a:cubicBezTo>
                <a:lnTo>
                  <a:pt x="9947078" y="5461492"/>
                </a:lnTo>
                <a:cubicBezTo>
                  <a:pt x="9947078" y="5733214"/>
                  <a:pt x="9726804" y="5953488"/>
                  <a:pt x="9455082" y="5953488"/>
                </a:cubicBezTo>
                <a:lnTo>
                  <a:pt x="491996" y="5953488"/>
                </a:lnTo>
                <a:cubicBezTo>
                  <a:pt x="220274" y="5953488"/>
                  <a:pt x="0" y="5733214"/>
                  <a:pt x="0" y="5461492"/>
                </a:cubicBezTo>
                <a:lnTo>
                  <a:pt x="0" y="491996"/>
                </a:lnTo>
                <a:cubicBezTo>
                  <a:pt x="0" y="220274"/>
                  <a:pt x="220274" y="0"/>
                  <a:pt x="491996" y="0"/>
                </a:cubicBezTo>
                <a:close/>
              </a:path>
            </a:pathLst>
          </a:custGeom>
          <a:solidFill>
            <a:schemeClr val="accent1">
              <a:lumMod val="100000"/>
            </a:schemeClr>
          </a:solidFill>
          <a:ln>
            <a:noFill/>
          </a:ln>
          <a:effectLst>
            <a:outerShdw blurRad="279400" dir="2700000" algn="tl" rotWithShape="0">
              <a:srgbClr val="5B9BD5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149" name="矩形: 圆角 148"/>
          <p:cNvSpPr/>
          <p:nvPr/>
        </p:nvSpPr>
        <p:spPr>
          <a:xfrm>
            <a:off x="794180" y="4408692"/>
            <a:ext cx="10326896" cy="1628603"/>
          </a:xfrm>
          <a:prstGeom prst="roundRect">
            <a:avLst>
              <a:gd name="adj" fmla="val 12089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2667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51" name="文本框 150"/>
          <p:cNvSpPr txBox="1"/>
          <p:nvPr/>
        </p:nvSpPr>
        <p:spPr>
          <a:xfrm>
            <a:off x="1238632" y="4762449"/>
            <a:ext cx="9462344" cy="860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000" dirty="0">
                <a:solidFill>
                  <a:srgbClr val="22242E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rPr>
              <a:t>簡要的內容文字概括性介紹，不宜過多贅述最好歸納出簡單的</a:t>
            </a:r>
            <a:r>
              <a:rPr lang="en-US" altLang="zh-CN" sz="2000" dirty="0">
                <a:solidFill>
                  <a:srgbClr val="22242E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rPr>
              <a:t>3</a:t>
            </a:r>
            <a:r>
              <a:rPr lang="zh-CN" altLang="en-US" sz="2000" dirty="0">
                <a:solidFill>
                  <a:srgbClr val="22242E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rPr>
              <a:t>句話。簡要的內容文字概括性介紹，不宜過多贅述最好歸納出簡單的</a:t>
            </a:r>
            <a:r>
              <a:rPr lang="en-US" altLang="zh-CN" sz="2000" dirty="0">
                <a:solidFill>
                  <a:srgbClr val="22242E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rPr>
              <a:t>3</a:t>
            </a:r>
            <a:r>
              <a:rPr lang="zh-CN" altLang="en-US" sz="2000" dirty="0">
                <a:solidFill>
                  <a:srgbClr val="22242E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rPr>
              <a:t>句話。</a:t>
            </a:r>
            <a:endParaRPr lang="zh-CN" altLang="en-US" sz="2000" dirty="0">
              <a:solidFill>
                <a:srgbClr val="22242E"/>
              </a:solidFill>
              <a:latin typeface="思源黑体 CN Bold" panose="020B0800000000000000" charset="-122"/>
              <a:ea typeface="思源黑体 CN Heavy" panose="020B0A00000000000000" charset="-122"/>
              <a:cs typeface="阿里巴巴普惠体 R" panose="00020600040101010101" pitchFamily="18" charset="-122"/>
            </a:endParaRPr>
          </a:p>
        </p:txBody>
      </p:sp>
      <p:cxnSp>
        <p:nvCxnSpPr>
          <p:cNvPr id="138" name="直接连接符 137"/>
          <p:cNvCxnSpPr/>
          <p:nvPr/>
        </p:nvCxnSpPr>
        <p:spPr>
          <a:xfrm>
            <a:off x="1736978" y="3235333"/>
            <a:ext cx="337457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直接连接符 138"/>
          <p:cNvCxnSpPr/>
          <p:nvPr/>
        </p:nvCxnSpPr>
        <p:spPr>
          <a:xfrm>
            <a:off x="6929388" y="3235333"/>
            <a:ext cx="337457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组合 66"/>
          <p:cNvGrpSpPr/>
          <p:nvPr/>
        </p:nvGrpSpPr>
        <p:grpSpPr>
          <a:xfrm>
            <a:off x="-4562981" y="-1025975"/>
            <a:ext cx="20069676" cy="8821049"/>
            <a:chOff x="-24687861" y="-24190093"/>
            <a:chExt cx="35161979" cy="15454436"/>
          </a:xfrm>
        </p:grpSpPr>
        <p:grpSp>
          <p:nvGrpSpPr>
            <p:cNvPr id="68" name="组合 67"/>
            <p:cNvGrpSpPr/>
            <p:nvPr/>
          </p:nvGrpSpPr>
          <p:grpSpPr>
            <a:xfrm>
              <a:off x="-23643772" y="-24035657"/>
              <a:ext cx="32134611" cy="15300000"/>
              <a:chOff x="-23643772" y="-24035657"/>
              <a:chExt cx="32134611" cy="15300000"/>
            </a:xfrm>
          </p:grpSpPr>
          <p:cxnSp>
            <p:nvCxnSpPr>
              <p:cNvPr id="106" name="直接连接符 105"/>
              <p:cNvCxnSpPr/>
              <p:nvPr/>
            </p:nvCxnSpPr>
            <p:spPr>
              <a:xfrm>
                <a:off x="-1031966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直接连接符 88"/>
              <p:cNvCxnSpPr/>
              <p:nvPr/>
            </p:nvCxnSpPr>
            <p:spPr>
              <a:xfrm>
                <a:off x="-2364377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直接连接符 89"/>
              <p:cNvCxnSpPr/>
              <p:nvPr/>
            </p:nvCxnSpPr>
            <p:spPr>
              <a:xfrm>
                <a:off x="-2286000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直接连接符 90"/>
              <p:cNvCxnSpPr/>
              <p:nvPr/>
            </p:nvCxnSpPr>
            <p:spPr>
              <a:xfrm>
                <a:off x="-2207623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直接连接符 91"/>
              <p:cNvCxnSpPr/>
              <p:nvPr/>
            </p:nvCxnSpPr>
            <p:spPr>
              <a:xfrm>
                <a:off x="-2129245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直接连接符 92"/>
              <p:cNvCxnSpPr/>
              <p:nvPr/>
            </p:nvCxnSpPr>
            <p:spPr>
              <a:xfrm>
                <a:off x="-2050868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直接连接符 93"/>
              <p:cNvCxnSpPr/>
              <p:nvPr/>
            </p:nvCxnSpPr>
            <p:spPr>
              <a:xfrm>
                <a:off x="-1972491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直接连接符 94"/>
              <p:cNvCxnSpPr/>
              <p:nvPr/>
            </p:nvCxnSpPr>
            <p:spPr>
              <a:xfrm>
                <a:off x="-1894114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直接连接符 95"/>
              <p:cNvCxnSpPr/>
              <p:nvPr/>
            </p:nvCxnSpPr>
            <p:spPr>
              <a:xfrm>
                <a:off x="-1815737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直接连接符 96"/>
              <p:cNvCxnSpPr/>
              <p:nvPr/>
            </p:nvCxnSpPr>
            <p:spPr>
              <a:xfrm>
                <a:off x="-1737360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直接连接符 97"/>
              <p:cNvCxnSpPr/>
              <p:nvPr/>
            </p:nvCxnSpPr>
            <p:spPr>
              <a:xfrm>
                <a:off x="-1658983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直接连接符 98"/>
              <p:cNvCxnSpPr/>
              <p:nvPr/>
            </p:nvCxnSpPr>
            <p:spPr>
              <a:xfrm>
                <a:off x="-1580606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直接连接符 99"/>
              <p:cNvCxnSpPr/>
              <p:nvPr/>
            </p:nvCxnSpPr>
            <p:spPr>
              <a:xfrm>
                <a:off x="-1502229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直接连接符 100"/>
              <p:cNvCxnSpPr/>
              <p:nvPr/>
            </p:nvCxnSpPr>
            <p:spPr>
              <a:xfrm>
                <a:off x="-1423852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直接连接符 101"/>
              <p:cNvCxnSpPr/>
              <p:nvPr/>
            </p:nvCxnSpPr>
            <p:spPr>
              <a:xfrm>
                <a:off x="-1345474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直接连接符 102"/>
              <p:cNvCxnSpPr/>
              <p:nvPr/>
            </p:nvCxnSpPr>
            <p:spPr>
              <a:xfrm>
                <a:off x="-1267097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直接连接符 103"/>
              <p:cNvCxnSpPr/>
              <p:nvPr/>
            </p:nvCxnSpPr>
            <p:spPr>
              <a:xfrm>
                <a:off x="-1188720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直接连接符 104"/>
              <p:cNvCxnSpPr/>
              <p:nvPr/>
            </p:nvCxnSpPr>
            <p:spPr>
              <a:xfrm>
                <a:off x="-1110343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直接连接符 106"/>
              <p:cNvCxnSpPr/>
              <p:nvPr/>
            </p:nvCxnSpPr>
            <p:spPr>
              <a:xfrm>
                <a:off x="-953589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直接连接符 107"/>
              <p:cNvCxnSpPr/>
              <p:nvPr/>
            </p:nvCxnSpPr>
            <p:spPr>
              <a:xfrm>
                <a:off x="-875212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直接连接符 108"/>
              <p:cNvCxnSpPr/>
              <p:nvPr/>
            </p:nvCxnSpPr>
            <p:spPr>
              <a:xfrm>
                <a:off x="-796835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直接连接符 109"/>
              <p:cNvCxnSpPr/>
              <p:nvPr/>
            </p:nvCxnSpPr>
            <p:spPr>
              <a:xfrm>
                <a:off x="-718458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直接连接符 110"/>
              <p:cNvCxnSpPr/>
              <p:nvPr/>
            </p:nvCxnSpPr>
            <p:spPr>
              <a:xfrm>
                <a:off x="-640081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直接连接符 111"/>
              <p:cNvCxnSpPr/>
              <p:nvPr/>
            </p:nvCxnSpPr>
            <p:spPr>
              <a:xfrm>
                <a:off x="-561703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直接连接符 112"/>
              <p:cNvCxnSpPr/>
              <p:nvPr/>
            </p:nvCxnSpPr>
            <p:spPr>
              <a:xfrm>
                <a:off x="-483326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直接连接符 113"/>
              <p:cNvCxnSpPr/>
              <p:nvPr/>
            </p:nvCxnSpPr>
            <p:spPr>
              <a:xfrm>
                <a:off x="-404949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直接连接符 114"/>
              <p:cNvCxnSpPr/>
              <p:nvPr/>
            </p:nvCxnSpPr>
            <p:spPr>
              <a:xfrm>
                <a:off x="-326572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直接连接符 115"/>
              <p:cNvCxnSpPr/>
              <p:nvPr/>
            </p:nvCxnSpPr>
            <p:spPr>
              <a:xfrm>
                <a:off x="-248195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直接连接符 116"/>
              <p:cNvCxnSpPr/>
              <p:nvPr/>
            </p:nvCxnSpPr>
            <p:spPr>
              <a:xfrm>
                <a:off x="-169818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直接连接符 117"/>
              <p:cNvCxnSpPr/>
              <p:nvPr/>
            </p:nvCxnSpPr>
            <p:spPr>
              <a:xfrm>
                <a:off x="-91441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直接连接符 118"/>
              <p:cNvCxnSpPr/>
              <p:nvPr/>
            </p:nvCxnSpPr>
            <p:spPr>
              <a:xfrm>
                <a:off x="-13064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直接连接符 119"/>
              <p:cNvCxnSpPr/>
              <p:nvPr/>
            </p:nvCxnSpPr>
            <p:spPr>
              <a:xfrm>
                <a:off x="65312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直接连接符 120"/>
              <p:cNvCxnSpPr/>
              <p:nvPr/>
            </p:nvCxnSpPr>
            <p:spPr>
              <a:xfrm>
                <a:off x="143690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直接连接符 121"/>
              <p:cNvCxnSpPr/>
              <p:nvPr/>
            </p:nvCxnSpPr>
            <p:spPr>
              <a:xfrm>
                <a:off x="222067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直接连接符 122"/>
              <p:cNvCxnSpPr/>
              <p:nvPr/>
            </p:nvCxnSpPr>
            <p:spPr>
              <a:xfrm>
                <a:off x="300444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直接连接符 123"/>
              <p:cNvCxnSpPr/>
              <p:nvPr/>
            </p:nvCxnSpPr>
            <p:spPr>
              <a:xfrm>
                <a:off x="378821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直接连接符 124"/>
              <p:cNvCxnSpPr/>
              <p:nvPr/>
            </p:nvCxnSpPr>
            <p:spPr>
              <a:xfrm>
                <a:off x="457198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直接连接符 125"/>
              <p:cNvCxnSpPr/>
              <p:nvPr/>
            </p:nvCxnSpPr>
            <p:spPr>
              <a:xfrm>
                <a:off x="535575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直接连接符 126"/>
              <p:cNvCxnSpPr/>
              <p:nvPr/>
            </p:nvCxnSpPr>
            <p:spPr>
              <a:xfrm>
                <a:off x="613952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直接连接符 127"/>
              <p:cNvCxnSpPr/>
              <p:nvPr/>
            </p:nvCxnSpPr>
            <p:spPr>
              <a:xfrm>
                <a:off x="692329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直接连接符 128"/>
              <p:cNvCxnSpPr/>
              <p:nvPr/>
            </p:nvCxnSpPr>
            <p:spPr>
              <a:xfrm>
                <a:off x="770706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直接连接符 129"/>
              <p:cNvCxnSpPr/>
              <p:nvPr/>
            </p:nvCxnSpPr>
            <p:spPr>
              <a:xfrm>
                <a:off x="849083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9" name="直接连接符 68"/>
            <p:cNvCxnSpPr/>
            <p:nvPr/>
          </p:nvCxnSpPr>
          <p:spPr>
            <a:xfrm rot="16200000">
              <a:off x="-7106871" y="-26879434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接连接符 69"/>
            <p:cNvCxnSpPr/>
            <p:nvPr/>
          </p:nvCxnSpPr>
          <p:spPr>
            <a:xfrm rot="16200000">
              <a:off x="-7106871" y="-27663205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直接连接符 70"/>
            <p:cNvCxnSpPr/>
            <p:nvPr/>
          </p:nvCxnSpPr>
          <p:spPr>
            <a:xfrm rot="16200000">
              <a:off x="-7106871" y="-28446976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直接连接符 71"/>
            <p:cNvCxnSpPr/>
            <p:nvPr/>
          </p:nvCxnSpPr>
          <p:spPr>
            <a:xfrm rot="16200000">
              <a:off x="-7106871" y="-29230747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接连接符 72"/>
            <p:cNvCxnSpPr/>
            <p:nvPr/>
          </p:nvCxnSpPr>
          <p:spPr>
            <a:xfrm rot="16200000">
              <a:off x="-7106871" y="-30014518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接连接符 73"/>
            <p:cNvCxnSpPr/>
            <p:nvPr/>
          </p:nvCxnSpPr>
          <p:spPr>
            <a:xfrm rot="16200000">
              <a:off x="-7106871" y="-30798289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接连接符 74"/>
            <p:cNvCxnSpPr/>
            <p:nvPr/>
          </p:nvCxnSpPr>
          <p:spPr>
            <a:xfrm rot="16200000">
              <a:off x="-7106871" y="-31582060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直接连接符 75"/>
            <p:cNvCxnSpPr/>
            <p:nvPr/>
          </p:nvCxnSpPr>
          <p:spPr>
            <a:xfrm rot="16200000">
              <a:off x="-7106871" y="-32365831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直接连接符 76"/>
            <p:cNvCxnSpPr/>
            <p:nvPr/>
          </p:nvCxnSpPr>
          <p:spPr>
            <a:xfrm rot="16200000">
              <a:off x="-7106871" y="-33149602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直接连接符 77"/>
            <p:cNvCxnSpPr/>
            <p:nvPr/>
          </p:nvCxnSpPr>
          <p:spPr>
            <a:xfrm rot="16200000">
              <a:off x="-7106871" y="-33933373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直接连接符 78"/>
            <p:cNvCxnSpPr/>
            <p:nvPr/>
          </p:nvCxnSpPr>
          <p:spPr>
            <a:xfrm rot="16200000">
              <a:off x="-7106871" y="-34717144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接连接符 79"/>
            <p:cNvCxnSpPr/>
            <p:nvPr/>
          </p:nvCxnSpPr>
          <p:spPr>
            <a:xfrm rot="16200000">
              <a:off x="-7106871" y="-35500915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接连接符 80"/>
            <p:cNvCxnSpPr/>
            <p:nvPr/>
          </p:nvCxnSpPr>
          <p:spPr>
            <a:xfrm rot="16200000">
              <a:off x="-7106871" y="-36284686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接连接符 81"/>
            <p:cNvCxnSpPr/>
            <p:nvPr/>
          </p:nvCxnSpPr>
          <p:spPr>
            <a:xfrm rot="16200000">
              <a:off x="-7106871" y="-37068457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直接连接符 82"/>
            <p:cNvCxnSpPr/>
            <p:nvPr/>
          </p:nvCxnSpPr>
          <p:spPr>
            <a:xfrm rot="16200000">
              <a:off x="-7106871" y="-37852228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直接连接符 83"/>
            <p:cNvCxnSpPr/>
            <p:nvPr/>
          </p:nvCxnSpPr>
          <p:spPr>
            <a:xfrm rot="16200000">
              <a:off x="-7106871" y="-38635999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直接连接符 84"/>
            <p:cNvCxnSpPr/>
            <p:nvPr/>
          </p:nvCxnSpPr>
          <p:spPr>
            <a:xfrm rot="16200000">
              <a:off x="-7106871" y="-39419770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直接连接符 85"/>
            <p:cNvCxnSpPr/>
            <p:nvPr/>
          </p:nvCxnSpPr>
          <p:spPr>
            <a:xfrm rot="16200000">
              <a:off x="-7106871" y="-40203541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直接连接符 86"/>
            <p:cNvCxnSpPr/>
            <p:nvPr/>
          </p:nvCxnSpPr>
          <p:spPr>
            <a:xfrm rot="16200000">
              <a:off x="-7106871" y="-40987312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直接连接符 87"/>
            <p:cNvCxnSpPr/>
            <p:nvPr/>
          </p:nvCxnSpPr>
          <p:spPr>
            <a:xfrm rot="16200000">
              <a:off x="-7106871" y="-41771083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6" name="矩形: 圆角 135"/>
          <p:cNvSpPr/>
          <p:nvPr/>
        </p:nvSpPr>
        <p:spPr>
          <a:xfrm>
            <a:off x="2661212" y="1398550"/>
            <a:ext cx="8932926" cy="3042139"/>
          </a:xfrm>
          <a:prstGeom prst="roundRect">
            <a:avLst>
              <a:gd name="adj" fmla="val 9053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2667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8" name="组合 7"/>
          <p:cNvGrpSpPr/>
          <p:nvPr/>
        </p:nvGrpSpPr>
        <p:grpSpPr>
          <a:xfrm>
            <a:off x="-520700" y="6511544"/>
            <a:ext cx="12753733" cy="368300"/>
            <a:chOff x="183167" y="6327806"/>
            <a:chExt cx="11765006" cy="495257"/>
          </a:xfrm>
        </p:grpSpPr>
        <p:sp>
          <p:nvSpPr>
            <p:cNvPr id="184" name="文本框 183"/>
            <p:cNvSpPr txBox="1"/>
            <p:nvPr/>
          </p:nvSpPr>
          <p:spPr>
            <a:xfrm>
              <a:off x="244117" y="6327806"/>
              <a:ext cx="11703772" cy="4952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Lorem ipsum dolor sit amet, consectetuer adipiscing elit. Maecenas porttitor congue massa. Fusce posuere, magna sed pulvinar ultricies, purus lectus malesuada libero, sit amet commodo magna eros quis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urna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 Nunc viverra imperdiet enim. Fusce est. Vivamus a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tellus.Pellentesque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habitant morbi tristique senectus et netus et malesuada fames ac turpis egestas. Proin pharetra nonummy pede. Mauris et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orci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Lorem ipsum dolor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sitLorem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ipsum dolor sit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amet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consectetuer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adipiscing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elit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Maecenas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porttitor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congue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massa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Fusce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posuere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magna sed pulvinar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ultricies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purus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lectus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malesuada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libero, sit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amet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commodo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magna eros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quis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urna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 Nunc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viverra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imperdiet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enim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Fusce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est.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Vivamus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a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tellus.Pellentesque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habitant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morbi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tristique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senectus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et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netus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et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malesuada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fames ac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turpis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egestas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Proin pharetra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nonummy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pede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Mauris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et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orci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Lorem ipsum dolor sit  </a:t>
              </a:r>
              <a:endParaRPr lang="en-US" altLang="zh-CN" sz="600" dirty="0">
                <a:solidFill>
                  <a:srgbClr val="22242E">
                    <a:alpha val="2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152" name="矩形: 圆角 151"/>
            <p:cNvSpPr/>
            <p:nvPr/>
          </p:nvSpPr>
          <p:spPr>
            <a:xfrm>
              <a:off x="183167" y="6388976"/>
              <a:ext cx="11765006" cy="272565"/>
            </a:xfrm>
            <a:prstGeom prst="roundRect">
              <a:avLst>
                <a:gd name="adj" fmla="val 26425"/>
              </a:avLst>
            </a:prstGeom>
            <a:noFill/>
            <a:ln>
              <a:solidFill>
                <a:schemeClr val="accent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69" name="组合 168"/>
          <p:cNvGrpSpPr/>
          <p:nvPr/>
        </p:nvGrpSpPr>
        <p:grpSpPr>
          <a:xfrm rot="547639">
            <a:off x="-1086274" y="-886192"/>
            <a:ext cx="1785710" cy="1207454"/>
            <a:chOff x="154565" y="163471"/>
            <a:chExt cx="1678867" cy="393902"/>
          </a:xfrm>
        </p:grpSpPr>
        <p:sp>
          <p:nvSpPr>
            <p:cNvPr id="170" name="矩形: 圆角 169"/>
            <p:cNvSpPr/>
            <p:nvPr/>
          </p:nvSpPr>
          <p:spPr>
            <a:xfrm>
              <a:off x="201090" y="209996"/>
              <a:ext cx="1632342" cy="347377"/>
            </a:xfrm>
            <a:prstGeom prst="roundRect">
              <a:avLst/>
            </a:prstGeom>
            <a:solidFill>
              <a:schemeClr val="accent5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1" name="矩形: 圆角 170"/>
            <p:cNvSpPr/>
            <p:nvPr/>
          </p:nvSpPr>
          <p:spPr>
            <a:xfrm>
              <a:off x="154565" y="163471"/>
              <a:ext cx="1632342" cy="347377"/>
            </a:xfrm>
            <a:prstGeom prst="roundRect">
              <a:avLst/>
            </a:prstGeom>
            <a:solidFill>
              <a:schemeClr val="accent1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172" name="组合 171"/>
          <p:cNvGrpSpPr/>
          <p:nvPr/>
        </p:nvGrpSpPr>
        <p:grpSpPr>
          <a:xfrm flipH="1">
            <a:off x="10774437" y="234283"/>
            <a:ext cx="1134892" cy="100944"/>
            <a:chOff x="936854" y="3886644"/>
            <a:chExt cx="1134892" cy="100944"/>
          </a:xfrm>
        </p:grpSpPr>
        <p:sp>
          <p:nvSpPr>
            <p:cNvPr id="173" name="椭圆 172"/>
            <p:cNvSpPr/>
            <p:nvPr/>
          </p:nvSpPr>
          <p:spPr>
            <a:xfrm rot="10800000">
              <a:off x="1970804" y="3886644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4" name="椭圆 173"/>
            <p:cNvSpPr/>
            <p:nvPr/>
          </p:nvSpPr>
          <p:spPr>
            <a:xfrm rot="10800000">
              <a:off x="1823097" y="3886644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14286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5" name="椭圆 174"/>
            <p:cNvSpPr/>
            <p:nvPr/>
          </p:nvSpPr>
          <p:spPr>
            <a:xfrm rot="10800000">
              <a:off x="1675390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28571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6" name="椭圆 175"/>
            <p:cNvSpPr/>
            <p:nvPr/>
          </p:nvSpPr>
          <p:spPr>
            <a:xfrm rot="10800000">
              <a:off x="1527683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42857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7" name="椭圆 176"/>
            <p:cNvSpPr/>
            <p:nvPr/>
          </p:nvSpPr>
          <p:spPr>
            <a:xfrm rot="10800000">
              <a:off x="1379975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57143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8" name="椭圆 177"/>
            <p:cNvSpPr/>
            <p:nvPr/>
          </p:nvSpPr>
          <p:spPr>
            <a:xfrm rot="10800000">
              <a:off x="1232268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71429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9" name="椭圆 178"/>
            <p:cNvSpPr/>
            <p:nvPr/>
          </p:nvSpPr>
          <p:spPr>
            <a:xfrm rot="10800000">
              <a:off x="1084561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85714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80" name="椭圆 179"/>
            <p:cNvSpPr/>
            <p:nvPr/>
          </p:nvSpPr>
          <p:spPr>
            <a:xfrm rot="10800000">
              <a:off x="936854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10280845" y="-1199465"/>
            <a:ext cx="544063" cy="100943"/>
            <a:chOff x="2388759" y="-935061"/>
            <a:chExt cx="544063" cy="100943"/>
          </a:xfrm>
        </p:grpSpPr>
        <p:sp>
          <p:nvSpPr>
            <p:cNvPr id="228" name="椭圆 227"/>
            <p:cNvSpPr/>
            <p:nvPr/>
          </p:nvSpPr>
          <p:spPr>
            <a:xfrm rot="10800000">
              <a:off x="2831880" y="-935061"/>
              <a:ext cx="100942" cy="100943"/>
            </a:xfrm>
            <a:prstGeom prst="ellipse">
              <a:avLst/>
            </a:prstGeom>
            <a:solidFill>
              <a:schemeClr val="bg2">
                <a:lumMod val="75000"/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229" name="椭圆 228"/>
            <p:cNvSpPr/>
            <p:nvPr/>
          </p:nvSpPr>
          <p:spPr>
            <a:xfrm rot="10800000">
              <a:off x="2684173" y="-935061"/>
              <a:ext cx="100942" cy="100943"/>
            </a:xfrm>
            <a:prstGeom prst="ellipse">
              <a:avLst/>
            </a:prstGeom>
            <a:solidFill>
              <a:schemeClr val="bg2">
                <a:lumMod val="75000"/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230" name="椭圆 229"/>
            <p:cNvSpPr/>
            <p:nvPr/>
          </p:nvSpPr>
          <p:spPr>
            <a:xfrm rot="10800000">
              <a:off x="2536466" y="-935061"/>
              <a:ext cx="100942" cy="100943"/>
            </a:xfrm>
            <a:prstGeom prst="ellipse">
              <a:avLst/>
            </a:prstGeom>
            <a:solidFill>
              <a:schemeClr val="bg2">
                <a:lumMod val="75000"/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231" name="椭圆 230"/>
            <p:cNvSpPr/>
            <p:nvPr/>
          </p:nvSpPr>
          <p:spPr>
            <a:xfrm rot="10800000">
              <a:off x="2388759" y="-935061"/>
              <a:ext cx="100942" cy="100943"/>
            </a:xfrm>
            <a:prstGeom prst="ellipse">
              <a:avLst/>
            </a:prstGeom>
            <a:solidFill>
              <a:schemeClr val="accent5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131" name="矩形: 圆角 130"/>
          <p:cNvSpPr/>
          <p:nvPr/>
        </p:nvSpPr>
        <p:spPr>
          <a:xfrm>
            <a:off x="-3925175" y="7059311"/>
            <a:ext cx="1556302" cy="1086654"/>
          </a:xfrm>
          <a:prstGeom prst="roundRect">
            <a:avLst/>
          </a:prstGeom>
          <a:solidFill>
            <a:schemeClr val="accent5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2" name="矩形: 圆角 131"/>
          <p:cNvSpPr/>
          <p:nvPr/>
        </p:nvSpPr>
        <p:spPr>
          <a:xfrm>
            <a:off x="-6165178" y="7011634"/>
            <a:ext cx="1556302" cy="1086654"/>
          </a:xfrm>
          <a:prstGeom prst="roundRect">
            <a:avLst/>
          </a:prstGeom>
          <a:solidFill>
            <a:schemeClr val="accent1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3" name="矩形 132"/>
          <p:cNvSpPr/>
          <p:nvPr/>
        </p:nvSpPr>
        <p:spPr>
          <a:xfrm>
            <a:off x="-1857718" y="7133717"/>
            <a:ext cx="1518844" cy="1040975"/>
          </a:xfrm>
          <a:prstGeom prst="rect">
            <a:avLst/>
          </a:prstGeom>
          <a:solidFill>
            <a:schemeClr val="accent5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5" name="文本框 234"/>
          <p:cNvSpPr txBox="1"/>
          <p:nvPr/>
        </p:nvSpPr>
        <p:spPr>
          <a:xfrm>
            <a:off x="1930767" y="1394862"/>
            <a:ext cx="944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M" panose="00020600040101010101" pitchFamily="18" charset="-122"/>
              </a:rPr>
              <a:t>要點一</a:t>
            </a:r>
            <a:endParaRPr lang="zh-CN" altLang="en-US" sz="2000" dirty="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  <a:cs typeface="阿里巴巴普惠体 M" panose="00020600040101010101" pitchFamily="18" charset="-122"/>
            </a:endParaRPr>
          </a:p>
        </p:txBody>
      </p:sp>
      <p:sp>
        <p:nvSpPr>
          <p:cNvPr id="149" name="矩形: 圆角 148"/>
          <p:cNvSpPr/>
          <p:nvPr/>
        </p:nvSpPr>
        <p:spPr>
          <a:xfrm>
            <a:off x="2520312" y="4637292"/>
            <a:ext cx="8932926" cy="1628603"/>
          </a:xfrm>
          <a:prstGeom prst="roundRect">
            <a:avLst>
              <a:gd name="adj" fmla="val 899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2667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51" name="文本框 150"/>
          <p:cNvSpPr txBox="1"/>
          <p:nvPr/>
        </p:nvSpPr>
        <p:spPr>
          <a:xfrm>
            <a:off x="3669485" y="5055733"/>
            <a:ext cx="7857237" cy="860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000" dirty="0">
                <a:solidFill>
                  <a:srgbClr val="22242E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rPr>
              <a:t>簡要的內容文字概括性介紹，不宜過多贅述最好歸納出簡單的</a:t>
            </a:r>
            <a:r>
              <a:rPr lang="en-US" altLang="zh-CN" sz="2000" dirty="0">
                <a:solidFill>
                  <a:srgbClr val="22242E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rPr>
              <a:t>3</a:t>
            </a:r>
            <a:r>
              <a:rPr lang="zh-CN" altLang="en-US" sz="2000" dirty="0">
                <a:solidFill>
                  <a:srgbClr val="22242E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rPr>
              <a:t>句話。簡要的內容文字概括性介紹，不宜過多贅述最好歸納出簡單的</a:t>
            </a:r>
            <a:r>
              <a:rPr lang="en-US" altLang="zh-CN" sz="2000" dirty="0">
                <a:solidFill>
                  <a:srgbClr val="22242E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rPr>
              <a:t>3</a:t>
            </a:r>
            <a:r>
              <a:rPr lang="zh-CN" altLang="en-US" sz="2000" dirty="0">
                <a:solidFill>
                  <a:srgbClr val="22242E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rPr>
              <a:t>句話。</a:t>
            </a:r>
            <a:endParaRPr lang="zh-CN" altLang="en-US" sz="2000" dirty="0">
              <a:solidFill>
                <a:srgbClr val="22242E"/>
              </a:solidFill>
              <a:latin typeface="思源黑体 CN Bold" panose="020B0800000000000000" charset="-122"/>
              <a:ea typeface="思源黑体 CN Heavy" panose="020B0A00000000000000" charset="-122"/>
              <a:cs typeface="阿里巴巴普惠体 R" panose="00020600040101010101" pitchFamily="18" charset="-122"/>
            </a:endParaRPr>
          </a:p>
        </p:txBody>
      </p:sp>
      <p:sp>
        <p:nvSpPr>
          <p:cNvPr id="134" name="矩形: 圆角 133"/>
          <p:cNvSpPr/>
          <p:nvPr/>
        </p:nvSpPr>
        <p:spPr>
          <a:xfrm rot="16794909">
            <a:off x="-3776774" y="1812625"/>
            <a:ext cx="9315114" cy="3929336"/>
          </a:xfrm>
          <a:prstGeom prst="roundRect">
            <a:avLst/>
          </a:prstGeom>
          <a:solidFill>
            <a:schemeClr val="accent1">
              <a:lumMod val="100000"/>
            </a:schemeClr>
          </a:solidFill>
          <a:ln>
            <a:noFill/>
          </a:ln>
          <a:effectLst>
            <a:outerShdw blurRad="342900" dist="88900" dir="2700000" algn="tl" rotWithShape="0">
              <a:srgbClr val="5B9BD5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37" name="文本框 136"/>
          <p:cNvSpPr txBox="1"/>
          <p:nvPr/>
        </p:nvSpPr>
        <p:spPr>
          <a:xfrm>
            <a:off x="3669485" y="2490138"/>
            <a:ext cx="7857237" cy="1245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000" dirty="0">
                <a:solidFill>
                  <a:srgbClr val="22242E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rPr>
              <a:t>簡要的內容文字概括性介紹，不宜過多贅述最好歸納出簡單的</a:t>
            </a:r>
            <a:r>
              <a:rPr lang="en-US" altLang="zh-CN" sz="2000" dirty="0">
                <a:solidFill>
                  <a:srgbClr val="22242E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rPr>
              <a:t>3</a:t>
            </a:r>
            <a:r>
              <a:rPr lang="zh-CN" altLang="en-US" sz="2000" dirty="0">
                <a:solidFill>
                  <a:srgbClr val="22242E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rPr>
              <a:t>句話。簡要的內容文字概括性介紹，不宜過多贅述最好歸納出簡單的</a:t>
            </a:r>
            <a:r>
              <a:rPr lang="en-US" altLang="zh-CN" sz="2000" dirty="0">
                <a:solidFill>
                  <a:srgbClr val="22242E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rPr>
              <a:t>3</a:t>
            </a:r>
            <a:r>
              <a:rPr lang="zh-CN" altLang="en-US" sz="2000" dirty="0">
                <a:solidFill>
                  <a:srgbClr val="22242E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rPr>
              <a:t>句話。</a:t>
            </a:r>
            <a:endParaRPr lang="en-US" altLang="zh-CN" sz="2000" dirty="0">
              <a:solidFill>
                <a:srgbClr val="22242E"/>
              </a:solidFill>
              <a:latin typeface="思源黑体 CN Bold" panose="020B0800000000000000" charset="-122"/>
              <a:ea typeface="思源黑体 CN Heavy" panose="020B0A00000000000000" charset="-122"/>
              <a:cs typeface="阿里巴巴普惠体 R" panose="00020600040101010101" pitchFamily="18" charset="-122"/>
            </a:endParaRPr>
          </a:p>
          <a:p>
            <a:pPr>
              <a:lnSpc>
                <a:spcPct val="125000"/>
              </a:lnSpc>
            </a:pPr>
            <a:r>
              <a:rPr lang="zh-CN" altLang="en-US" sz="2000" dirty="0">
                <a:solidFill>
                  <a:srgbClr val="22242E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rPr>
              <a:t>簡要的內容文字概括性介紹，不宜過多贅述最好歸納出簡單的</a:t>
            </a:r>
            <a:r>
              <a:rPr lang="en-US" altLang="zh-CN" sz="2000" dirty="0">
                <a:solidFill>
                  <a:srgbClr val="22242E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rPr>
              <a:t>3</a:t>
            </a:r>
            <a:r>
              <a:rPr lang="zh-CN" altLang="en-US" sz="2000" dirty="0">
                <a:solidFill>
                  <a:srgbClr val="22242E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rPr>
              <a:t>句話。</a:t>
            </a:r>
            <a:endParaRPr lang="zh-CN" altLang="en-US" sz="2000" dirty="0">
              <a:solidFill>
                <a:srgbClr val="22242E"/>
              </a:solidFill>
              <a:latin typeface="思源黑体 CN Bold" panose="020B0800000000000000" charset="-122"/>
              <a:ea typeface="思源黑体 CN Heavy" panose="020B0A00000000000000" charset="-122"/>
              <a:cs typeface="阿里巴巴普惠体 R" panose="00020600040101010101" pitchFamily="18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ackgroundRemoval t="7836" b="93532" l="10000" r="90000">
                        <a14:foregroundMark x1="45902" y1="8209" x2="49180" y2="7836"/>
                        <a14:foregroundMark x1="50000" y1="21517" x2="46066" y2="43284"/>
                        <a14:foregroundMark x1="43443" y1="22139" x2="38361" y2="44403"/>
                        <a14:foregroundMark x1="30984" y1="91915" x2="40820" y2="90920"/>
                        <a14:foregroundMark x1="54262" y1="92413" x2="54262" y2="935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952021" y="181754"/>
            <a:ext cx="6760890" cy="8911075"/>
          </a:xfrm>
          <a:prstGeom prst="rect">
            <a:avLst/>
          </a:prstGeom>
        </p:spPr>
      </p:pic>
      <p:grpSp>
        <p:nvGrpSpPr>
          <p:cNvPr id="139" name="组合 138"/>
          <p:cNvGrpSpPr/>
          <p:nvPr/>
        </p:nvGrpSpPr>
        <p:grpSpPr>
          <a:xfrm>
            <a:off x="8111657" y="263717"/>
            <a:ext cx="6802588" cy="1000266"/>
            <a:chOff x="1508308" y="707422"/>
            <a:chExt cx="6802588" cy="1000266"/>
          </a:xfrm>
        </p:grpSpPr>
        <p:sp>
          <p:nvSpPr>
            <p:cNvPr id="140" name="文本框 139"/>
            <p:cNvSpPr txBox="1"/>
            <p:nvPr/>
          </p:nvSpPr>
          <p:spPr>
            <a:xfrm>
              <a:off x="1704544" y="707422"/>
              <a:ext cx="3509791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阿里巴巴普惠体 R" panose="00020600040101010101" pitchFamily="18" charset="-122"/>
                </a:rPr>
                <a:t>這頁是人物介紹頁</a:t>
              </a:r>
              <a:endParaRPr lang="zh-CN" altLang="en-US" sz="2400" dirty="0">
                <a:solidFill>
                  <a:srgbClr val="22242E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endParaRPr>
            </a:p>
          </p:txBody>
        </p:sp>
        <p:sp>
          <p:nvSpPr>
            <p:cNvPr id="141" name="文本框 140"/>
            <p:cNvSpPr txBox="1"/>
            <p:nvPr/>
          </p:nvSpPr>
          <p:spPr>
            <a:xfrm>
              <a:off x="1720830" y="1062528"/>
              <a:ext cx="6590066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Lorem ipsum dolor sit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amet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consectetuer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adipiscing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elit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Maecenas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porttitor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congue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massa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Fusce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posuere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magna sed pulvinar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ultricies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purus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lectus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malesuada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libero, sit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amet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commodo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magna eros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quis</a:t>
              </a:r>
              <a:endPara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142" name="任意多边形: 形状 141"/>
            <p:cNvSpPr/>
            <p:nvPr/>
          </p:nvSpPr>
          <p:spPr>
            <a:xfrm rot="16200000">
              <a:off x="1482106" y="805595"/>
              <a:ext cx="320858" cy="268454"/>
            </a:xfrm>
            <a:custGeom>
              <a:avLst/>
              <a:gdLst>
                <a:gd name="connsiteX0" fmla="*/ 145108 w 2333303"/>
                <a:gd name="connsiteY0" fmla="*/ 0 h 1486120"/>
                <a:gd name="connsiteX1" fmla="*/ 2188195 w 2333303"/>
                <a:gd name="connsiteY1" fmla="*/ 0 h 1486120"/>
                <a:gd name="connsiteX2" fmla="*/ 2333303 w 2333303"/>
                <a:gd name="connsiteY2" fmla="*/ 145108 h 1486120"/>
                <a:gd name="connsiteX3" fmla="*/ 2333303 w 2333303"/>
                <a:gd name="connsiteY3" fmla="*/ 1486120 h 1486120"/>
                <a:gd name="connsiteX4" fmla="*/ 2188195 w 2333303"/>
                <a:gd name="connsiteY4" fmla="*/ 1341012 h 1486120"/>
                <a:gd name="connsiteX5" fmla="*/ 145108 w 2333303"/>
                <a:gd name="connsiteY5" fmla="*/ 1341012 h 1486120"/>
                <a:gd name="connsiteX6" fmla="*/ 0 w 2333303"/>
                <a:gd name="connsiteY6" fmla="*/ 1486120 h 1486120"/>
                <a:gd name="connsiteX7" fmla="*/ 0 w 2333303"/>
                <a:gd name="connsiteY7" fmla="*/ 145108 h 1486120"/>
                <a:gd name="connsiteX8" fmla="*/ 145108 w 2333303"/>
                <a:gd name="connsiteY8" fmla="*/ 0 h 148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33303" h="1486120">
                  <a:moveTo>
                    <a:pt x="145108" y="0"/>
                  </a:moveTo>
                  <a:lnTo>
                    <a:pt x="2188195" y="0"/>
                  </a:lnTo>
                  <a:cubicBezTo>
                    <a:pt x="2268336" y="0"/>
                    <a:pt x="2333303" y="64967"/>
                    <a:pt x="2333303" y="145108"/>
                  </a:cubicBezTo>
                  <a:lnTo>
                    <a:pt x="2333303" y="1486120"/>
                  </a:lnTo>
                  <a:cubicBezTo>
                    <a:pt x="2333303" y="1405979"/>
                    <a:pt x="2268336" y="1341012"/>
                    <a:pt x="2188195" y="1341012"/>
                  </a:cubicBezTo>
                  <a:lnTo>
                    <a:pt x="145108" y="1341012"/>
                  </a:lnTo>
                  <a:cubicBezTo>
                    <a:pt x="64967" y="1341012"/>
                    <a:pt x="0" y="1405979"/>
                    <a:pt x="0" y="1486120"/>
                  </a:cubicBezTo>
                  <a:lnTo>
                    <a:pt x="0" y="145108"/>
                  </a:lnTo>
                  <a:cubicBezTo>
                    <a:pt x="0" y="64967"/>
                    <a:pt x="64967" y="0"/>
                    <a:pt x="145108" y="0"/>
                  </a:cubicBez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组合 66"/>
          <p:cNvGrpSpPr/>
          <p:nvPr/>
        </p:nvGrpSpPr>
        <p:grpSpPr>
          <a:xfrm>
            <a:off x="-3871625" y="-1006851"/>
            <a:ext cx="20794277" cy="8821049"/>
            <a:chOff x="-24687861" y="-24190093"/>
            <a:chExt cx="36431476" cy="15454436"/>
          </a:xfrm>
        </p:grpSpPr>
        <p:cxnSp>
          <p:nvCxnSpPr>
            <p:cNvPr id="79" name="直接连接符 78"/>
            <p:cNvCxnSpPr/>
            <p:nvPr/>
          </p:nvCxnSpPr>
          <p:spPr>
            <a:xfrm rot="16200000">
              <a:off x="-7106871" y="-34717144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接连接符 74"/>
            <p:cNvCxnSpPr/>
            <p:nvPr/>
          </p:nvCxnSpPr>
          <p:spPr>
            <a:xfrm rot="16200000">
              <a:off x="-7106871" y="-31582060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8" name="组合 67"/>
            <p:cNvGrpSpPr/>
            <p:nvPr/>
          </p:nvGrpSpPr>
          <p:grpSpPr>
            <a:xfrm>
              <a:off x="-23643772" y="-24035657"/>
              <a:ext cx="32134611" cy="15300000"/>
              <a:chOff x="-23643772" y="-24035657"/>
              <a:chExt cx="32134611" cy="15300000"/>
            </a:xfrm>
          </p:grpSpPr>
          <p:cxnSp>
            <p:nvCxnSpPr>
              <p:cNvPr id="89" name="直接连接符 88"/>
              <p:cNvCxnSpPr/>
              <p:nvPr/>
            </p:nvCxnSpPr>
            <p:spPr>
              <a:xfrm>
                <a:off x="-2364377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直接连接符 89"/>
              <p:cNvCxnSpPr/>
              <p:nvPr/>
            </p:nvCxnSpPr>
            <p:spPr>
              <a:xfrm>
                <a:off x="-2286000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直接连接符 90"/>
              <p:cNvCxnSpPr/>
              <p:nvPr/>
            </p:nvCxnSpPr>
            <p:spPr>
              <a:xfrm>
                <a:off x="-2207623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直接连接符 91"/>
              <p:cNvCxnSpPr/>
              <p:nvPr/>
            </p:nvCxnSpPr>
            <p:spPr>
              <a:xfrm>
                <a:off x="-2129245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直接连接符 92"/>
              <p:cNvCxnSpPr/>
              <p:nvPr/>
            </p:nvCxnSpPr>
            <p:spPr>
              <a:xfrm>
                <a:off x="-2050868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直接连接符 93"/>
              <p:cNvCxnSpPr/>
              <p:nvPr/>
            </p:nvCxnSpPr>
            <p:spPr>
              <a:xfrm>
                <a:off x="-1972491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直接连接符 94"/>
              <p:cNvCxnSpPr/>
              <p:nvPr/>
            </p:nvCxnSpPr>
            <p:spPr>
              <a:xfrm>
                <a:off x="-1894114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直接连接符 95"/>
              <p:cNvCxnSpPr/>
              <p:nvPr/>
            </p:nvCxnSpPr>
            <p:spPr>
              <a:xfrm>
                <a:off x="-1815737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直接连接符 96"/>
              <p:cNvCxnSpPr/>
              <p:nvPr/>
            </p:nvCxnSpPr>
            <p:spPr>
              <a:xfrm>
                <a:off x="-1737360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直接连接符 97"/>
              <p:cNvCxnSpPr/>
              <p:nvPr/>
            </p:nvCxnSpPr>
            <p:spPr>
              <a:xfrm>
                <a:off x="-1658983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直接连接符 98"/>
              <p:cNvCxnSpPr/>
              <p:nvPr/>
            </p:nvCxnSpPr>
            <p:spPr>
              <a:xfrm>
                <a:off x="-1580606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直接连接符 99"/>
              <p:cNvCxnSpPr/>
              <p:nvPr/>
            </p:nvCxnSpPr>
            <p:spPr>
              <a:xfrm>
                <a:off x="-1502229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直接连接符 100"/>
              <p:cNvCxnSpPr/>
              <p:nvPr/>
            </p:nvCxnSpPr>
            <p:spPr>
              <a:xfrm>
                <a:off x="-1423852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直接连接符 101"/>
              <p:cNvCxnSpPr/>
              <p:nvPr/>
            </p:nvCxnSpPr>
            <p:spPr>
              <a:xfrm>
                <a:off x="-1345474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直接连接符 102"/>
              <p:cNvCxnSpPr/>
              <p:nvPr/>
            </p:nvCxnSpPr>
            <p:spPr>
              <a:xfrm>
                <a:off x="-1267097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直接连接符 103"/>
              <p:cNvCxnSpPr/>
              <p:nvPr/>
            </p:nvCxnSpPr>
            <p:spPr>
              <a:xfrm>
                <a:off x="-1188720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直接连接符 104"/>
              <p:cNvCxnSpPr/>
              <p:nvPr/>
            </p:nvCxnSpPr>
            <p:spPr>
              <a:xfrm>
                <a:off x="-1110343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直接连接符 105"/>
              <p:cNvCxnSpPr/>
              <p:nvPr/>
            </p:nvCxnSpPr>
            <p:spPr>
              <a:xfrm>
                <a:off x="-1031966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直接连接符 106"/>
              <p:cNvCxnSpPr/>
              <p:nvPr/>
            </p:nvCxnSpPr>
            <p:spPr>
              <a:xfrm>
                <a:off x="-953589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直接连接符 107"/>
              <p:cNvCxnSpPr/>
              <p:nvPr/>
            </p:nvCxnSpPr>
            <p:spPr>
              <a:xfrm>
                <a:off x="-875212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直接连接符 108"/>
              <p:cNvCxnSpPr/>
              <p:nvPr/>
            </p:nvCxnSpPr>
            <p:spPr>
              <a:xfrm>
                <a:off x="-796835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直接连接符 109"/>
              <p:cNvCxnSpPr/>
              <p:nvPr/>
            </p:nvCxnSpPr>
            <p:spPr>
              <a:xfrm>
                <a:off x="-718458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直接连接符 110"/>
              <p:cNvCxnSpPr/>
              <p:nvPr/>
            </p:nvCxnSpPr>
            <p:spPr>
              <a:xfrm>
                <a:off x="-640081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直接连接符 111"/>
              <p:cNvCxnSpPr/>
              <p:nvPr/>
            </p:nvCxnSpPr>
            <p:spPr>
              <a:xfrm>
                <a:off x="-561703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直接连接符 112"/>
              <p:cNvCxnSpPr/>
              <p:nvPr/>
            </p:nvCxnSpPr>
            <p:spPr>
              <a:xfrm>
                <a:off x="-483326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直接连接符 113"/>
              <p:cNvCxnSpPr/>
              <p:nvPr/>
            </p:nvCxnSpPr>
            <p:spPr>
              <a:xfrm>
                <a:off x="-404949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直接连接符 114"/>
              <p:cNvCxnSpPr/>
              <p:nvPr/>
            </p:nvCxnSpPr>
            <p:spPr>
              <a:xfrm>
                <a:off x="-326572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直接连接符 115"/>
              <p:cNvCxnSpPr/>
              <p:nvPr/>
            </p:nvCxnSpPr>
            <p:spPr>
              <a:xfrm>
                <a:off x="-248195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直接连接符 116"/>
              <p:cNvCxnSpPr/>
              <p:nvPr/>
            </p:nvCxnSpPr>
            <p:spPr>
              <a:xfrm>
                <a:off x="-169818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直接连接符 117"/>
              <p:cNvCxnSpPr/>
              <p:nvPr/>
            </p:nvCxnSpPr>
            <p:spPr>
              <a:xfrm>
                <a:off x="-91441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直接连接符 118"/>
              <p:cNvCxnSpPr/>
              <p:nvPr/>
            </p:nvCxnSpPr>
            <p:spPr>
              <a:xfrm>
                <a:off x="-13064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直接连接符 119"/>
              <p:cNvCxnSpPr/>
              <p:nvPr/>
            </p:nvCxnSpPr>
            <p:spPr>
              <a:xfrm>
                <a:off x="65312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直接连接符 120"/>
              <p:cNvCxnSpPr/>
              <p:nvPr/>
            </p:nvCxnSpPr>
            <p:spPr>
              <a:xfrm>
                <a:off x="143690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直接连接符 121"/>
              <p:cNvCxnSpPr/>
              <p:nvPr/>
            </p:nvCxnSpPr>
            <p:spPr>
              <a:xfrm>
                <a:off x="222067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直接连接符 122"/>
              <p:cNvCxnSpPr/>
              <p:nvPr/>
            </p:nvCxnSpPr>
            <p:spPr>
              <a:xfrm>
                <a:off x="300444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直接连接符 123"/>
              <p:cNvCxnSpPr/>
              <p:nvPr/>
            </p:nvCxnSpPr>
            <p:spPr>
              <a:xfrm>
                <a:off x="378821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直接连接符 124"/>
              <p:cNvCxnSpPr/>
              <p:nvPr/>
            </p:nvCxnSpPr>
            <p:spPr>
              <a:xfrm>
                <a:off x="457198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直接连接符 125"/>
              <p:cNvCxnSpPr/>
              <p:nvPr/>
            </p:nvCxnSpPr>
            <p:spPr>
              <a:xfrm>
                <a:off x="535575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直接连接符 126"/>
              <p:cNvCxnSpPr/>
              <p:nvPr/>
            </p:nvCxnSpPr>
            <p:spPr>
              <a:xfrm>
                <a:off x="613952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直接连接符 127"/>
              <p:cNvCxnSpPr/>
              <p:nvPr/>
            </p:nvCxnSpPr>
            <p:spPr>
              <a:xfrm>
                <a:off x="692329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直接连接符 128"/>
              <p:cNvCxnSpPr/>
              <p:nvPr/>
            </p:nvCxnSpPr>
            <p:spPr>
              <a:xfrm>
                <a:off x="770706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直接连接符 129"/>
              <p:cNvCxnSpPr/>
              <p:nvPr/>
            </p:nvCxnSpPr>
            <p:spPr>
              <a:xfrm>
                <a:off x="849083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9" name="直接连接符 68"/>
            <p:cNvCxnSpPr/>
            <p:nvPr/>
          </p:nvCxnSpPr>
          <p:spPr>
            <a:xfrm rot="16200000">
              <a:off x="-5837374" y="-26754101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接连接符 69"/>
            <p:cNvCxnSpPr/>
            <p:nvPr/>
          </p:nvCxnSpPr>
          <p:spPr>
            <a:xfrm rot="16200000">
              <a:off x="-7106871" y="-27663205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直接连接符 70"/>
            <p:cNvCxnSpPr/>
            <p:nvPr/>
          </p:nvCxnSpPr>
          <p:spPr>
            <a:xfrm rot="16200000">
              <a:off x="-7106871" y="-28446976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直接连接符 71"/>
            <p:cNvCxnSpPr/>
            <p:nvPr/>
          </p:nvCxnSpPr>
          <p:spPr>
            <a:xfrm rot="16200000">
              <a:off x="-7106871" y="-29230747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接连接符 72"/>
            <p:cNvCxnSpPr/>
            <p:nvPr/>
          </p:nvCxnSpPr>
          <p:spPr>
            <a:xfrm rot="16200000">
              <a:off x="-7106871" y="-30014518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接连接符 73"/>
            <p:cNvCxnSpPr/>
            <p:nvPr/>
          </p:nvCxnSpPr>
          <p:spPr>
            <a:xfrm rot="16200000">
              <a:off x="-7106871" y="-30798289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直接连接符 75"/>
            <p:cNvCxnSpPr/>
            <p:nvPr/>
          </p:nvCxnSpPr>
          <p:spPr>
            <a:xfrm rot="16200000">
              <a:off x="-7106871" y="-32365831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直接连接符 76"/>
            <p:cNvCxnSpPr/>
            <p:nvPr/>
          </p:nvCxnSpPr>
          <p:spPr>
            <a:xfrm rot="16200000">
              <a:off x="-7106871" y="-33149602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直接连接符 77"/>
            <p:cNvCxnSpPr/>
            <p:nvPr/>
          </p:nvCxnSpPr>
          <p:spPr>
            <a:xfrm rot="16200000">
              <a:off x="-7106871" y="-33933373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接连接符 79"/>
            <p:cNvCxnSpPr/>
            <p:nvPr/>
          </p:nvCxnSpPr>
          <p:spPr>
            <a:xfrm rot="16200000">
              <a:off x="-7106871" y="-35500915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接连接符 80"/>
            <p:cNvCxnSpPr/>
            <p:nvPr/>
          </p:nvCxnSpPr>
          <p:spPr>
            <a:xfrm rot="16200000">
              <a:off x="-7106871" y="-36284686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接连接符 81"/>
            <p:cNvCxnSpPr/>
            <p:nvPr/>
          </p:nvCxnSpPr>
          <p:spPr>
            <a:xfrm rot="16200000">
              <a:off x="-7106871" y="-37068457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直接连接符 82"/>
            <p:cNvCxnSpPr/>
            <p:nvPr/>
          </p:nvCxnSpPr>
          <p:spPr>
            <a:xfrm rot="16200000">
              <a:off x="-7106871" y="-37852228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直接连接符 83"/>
            <p:cNvCxnSpPr/>
            <p:nvPr/>
          </p:nvCxnSpPr>
          <p:spPr>
            <a:xfrm rot="16200000">
              <a:off x="-7106871" y="-38635999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直接连接符 85"/>
            <p:cNvCxnSpPr/>
            <p:nvPr/>
          </p:nvCxnSpPr>
          <p:spPr>
            <a:xfrm rot="16200000">
              <a:off x="-7106871" y="-40203541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直接连接符 86"/>
            <p:cNvCxnSpPr/>
            <p:nvPr/>
          </p:nvCxnSpPr>
          <p:spPr>
            <a:xfrm rot="16200000">
              <a:off x="-7106871" y="-40987312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直接连接符 87"/>
            <p:cNvCxnSpPr/>
            <p:nvPr/>
          </p:nvCxnSpPr>
          <p:spPr>
            <a:xfrm rot="16200000">
              <a:off x="-7106871" y="-41771083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组合 7"/>
          <p:cNvGrpSpPr/>
          <p:nvPr/>
        </p:nvGrpSpPr>
        <p:grpSpPr>
          <a:xfrm>
            <a:off x="403245" y="6490751"/>
            <a:ext cx="11210420" cy="368301"/>
            <a:chOff x="183167" y="6388976"/>
            <a:chExt cx="22586033" cy="350213"/>
          </a:xfrm>
        </p:grpSpPr>
        <p:sp>
          <p:nvSpPr>
            <p:cNvPr id="152" name="矩形: 圆角 151"/>
            <p:cNvSpPr/>
            <p:nvPr/>
          </p:nvSpPr>
          <p:spPr>
            <a:xfrm>
              <a:off x="183167" y="6388976"/>
              <a:ext cx="22586033" cy="263210"/>
            </a:xfrm>
            <a:prstGeom prst="roundRect">
              <a:avLst>
                <a:gd name="adj" fmla="val 26425"/>
              </a:avLst>
            </a:prstGeom>
            <a:noFill/>
            <a:ln>
              <a:solidFill>
                <a:schemeClr val="accent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4" name="文本框 183"/>
            <p:cNvSpPr txBox="1"/>
            <p:nvPr/>
          </p:nvSpPr>
          <p:spPr>
            <a:xfrm>
              <a:off x="244115" y="6388977"/>
              <a:ext cx="22160173" cy="3502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Lorem ipsum dolor sit amet, consectetuer adipiscing elit. Maecenas porttitor congue massa. Fusce posuere, magna sed pulvinar ultricies, purus lectus malesuada libero, sit amet commodo magna eros quis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urna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 Nunc viverra imperdiet enim. Fusce est. Vivamus a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tellus.Pellentesque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habitant morbi tristique senectus et netus et malesuada fames ac turpis egestas. Proin pharetra nonummy pede. Mauris et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orci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Lorem ipsum dolor sit Lorem ipsum dolor sit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amet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consectetuer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adipiscing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elit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Maecenas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porttitor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congue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massa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Fusce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posuere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magna sed pulvinar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ultricies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purus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lectus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malesuada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libero, sit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amet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commodo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magna eros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quis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urna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 Nunc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viverra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imperdiet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enim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Fusce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est.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Vivamus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a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tellus.Pellentesque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habitant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morbi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tristique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senectus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et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netus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et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malesuada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fames ac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turpis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e</a:t>
              </a:r>
              <a:endParaRPr lang="en-US" altLang="zh-CN" sz="600" dirty="0">
                <a:solidFill>
                  <a:srgbClr val="22242E">
                    <a:alpha val="2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sp>
        <p:nvSpPr>
          <p:cNvPr id="168" name="矩形: 圆角 167"/>
          <p:cNvSpPr/>
          <p:nvPr/>
        </p:nvSpPr>
        <p:spPr>
          <a:xfrm>
            <a:off x="810408" y="604162"/>
            <a:ext cx="10705610" cy="2103505"/>
          </a:xfrm>
          <a:prstGeom prst="roundRect">
            <a:avLst>
              <a:gd name="adj" fmla="val 6988"/>
            </a:avLst>
          </a:prstGeom>
          <a:solidFill>
            <a:schemeClr val="accent1">
              <a:lumMod val="100000"/>
            </a:schemeClr>
          </a:solidFill>
          <a:ln>
            <a:noFill/>
          </a:ln>
          <a:effectLst>
            <a:outerShdw blurRad="2667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42" name="矩形: 圆角 141"/>
          <p:cNvSpPr/>
          <p:nvPr/>
        </p:nvSpPr>
        <p:spPr>
          <a:xfrm>
            <a:off x="-3925175" y="7059311"/>
            <a:ext cx="1556302" cy="1086654"/>
          </a:xfrm>
          <a:prstGeom prst="roundRect">
            <a:avLst/>
          </a:prstGeom>
          <a:solidFill>
            <a:schemeClr val="accent5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3" name="矩形: 圆角 142"/>
          <p:cNvSpPr/>
          <p:nvPr/>
        </p:nvSpPr>
        <p:spPr>
          <a:xfrm>
            <a:off x="-6165178" y="7011634"/>
            <a:ext cx="1556302" cy="1086654"/>
          </a:xfrm>
          <a:prstGeom prst="roundRect">
            <a:avLst/>
          </a:prstGeom>
          <a:solidFill>
            <a:schemeClr val="accent1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69" name="组合 168"/>
          <p:cNvGrpSpPr/>
          <p:nvPr/>
        </p:nvGrpSpPr>
        <p:grpSpPr>
          <a:xfrm rot="547639">
            <a:off x="-819972" y="-360657"/>
            <a:ext cx="1355436" cy="916513"/>
            <a:chOff x="154565" y="163471"/>
            <a:chExt cx="1678867" cy="393902"/>
          </a:xfrm>
        </p:grpSpPr>
        <p:sp>
          <p:nvSpPr>
            <p:cNvPr id="170" name="矩形: 圆角 169"/>
            <p:cNvSpPr/>
            <p:nvPr/>
          </p:nvSpPr>
          <p:spPr>
            <a:xfrm>
              <a:off x="201090" y="209996"/>
              <a:ext cx="1632342" cy="347377"/>
            </a:xfrm>
            <a:prstGeom prst="roundRect">
              <a:avLst/>
            </a:prstGeom>
            <a:solidFill>
              <a:schemeClr val="accent5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1" name="矩形: 圆角 170"/>
            <p:cNvSpPr/>
            <p:nvPr/>
          </p:nvSpPr>
          <p:spPr>
            <a:xfrm>
              <a:off x="154565" y="163471"/>
              <a:ext cx="1632342" cy="347377"/>
            </a:xfrm>
            <a:prstGeom prst="roundRect">
              <a:avLst/>
            </a:prstGeom>
            <a:solidFill>
              <a:schemeClr val="accent1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72" name="组合 171"/>
          <p:cNvGrpSpPr/>
          <p:nvPr/>
        </p:nvGrpSpPr>
        <p:grpSpPr>
          <a:xfrm flipH="1">
            <a:off x="10774437" y="234283"/>
            <a:ext cx="1134892" cy="100944"/>
            <a:chOff x="936854" y="3886644"/>
            <a:chExt cx="1134892" cy="100944"/>
          </a:xfrm>
        </p:grpSpPr>
        <p:sp>
          <p:nvSpPr>
            <p:cNvPr id="173" name="椭圆 172"/>
            <p:cNvSpPr/>
            <p:nvPr/>
          </p:nvSpPr>
          <p:spPr>
            <a:xfrm rot="10800000">
              <a:off x="1970804" y="3886644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4" name="椭圆 173"/>
            <p:cNvSpPr/>
            <p:nvPr/>
          </p:nvSpPr>
          <p:spPr>
            <a:xfrm rot="10800000">
              <a:off x="1823097" y="3886644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14286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5" name="椭圆 174"/>
            <p:cNvSpPr/>
            <p:nvPr/>
          </p:nvSpPr>
          <p:spPr>
            <a:xfrm rot="10800000">
              <a:off x="1675390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28571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6" name="椭圆 175"/>
            <p:cNvSpPr/>
            <p:nvPr/>
          </p:nvSpPr>
          <p:spPr>
            <a:xfrm rot="10800000">
              <a:off x="1527683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42857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7" name="椭圆 176"/>
            <p:cNvSpPr/>
            <p:nvPr/>
          </p:nvSpPr>
          <p:spPr>
            <a:xfrm rot="10800000">
              <a:off x="1379975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57143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8" name="椭圆 177"/>
            <p:cNvSpPr/>
            <p:nvPr/>
          </p:nvSpPr>
          <p:spPr>
            <a:xfrm rot="10800000">
              <a:off x="1232268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71429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9" name="椭圆 178"/>
            <p:cNvSpPr/>
            <p:nvPr/>
          </p:nvSpPr>
          <p:spPr>
            <a:xfrm rot="10800000">
              <a:off x="1084561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85714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80" name="椭圆 179"/>
            <p:cNvSpPr/>
            <p:nvPr/>
          </p:nvSpPr>
          <p:spPr>
            <a:xfrm rot="10800000">
              <a:off x="936854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877226" y="984100"/>
            <a:ext cx="2336580" cy="882109"/>
            <a:chOff x="5727727" y="1162169"/>
            <a:chExt cx="1555371" cy="587187"/>
          </a:xfrm>
        </p:grpSpPr>
        <p:sp>
          <p:nvSpPr>
            <p:cNvPr id="131" name="文本框 130"/>
            <p:cNvSpPr txBox="1"/>
            <p:nvPr/>
          </p:nvSpPr>
          <p:spPr>
            <a:xfrm>
              <a:off x="5727727" y="1196892"/>
              <a:ext cx="960923" cy="5524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800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目錄</a:t>
              </a:r>
              <a:endParaRPr lang="zh-CN" altLang="en-US" sz="48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132" name="文本框 131"/>
            <p:cNvSpPr txBox="1"/>
            <p:nvPr/>
          </p:nvSpPr>
          <p:spPr>
            <a:xfrm>
              <a:off x="6507875" y="1162169"/>
              <a:ext cx="775223" cy="3474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6000">
                  <a:ln>
                    <a:noFill/>
                  </a:ln>
                  <a:solidFill>
                    <a:srgbClr val="001236"/>
                  </a:solidFill>
                  <a:latin typeface="Impact" panose="020B0806030902050204" pitchFamily="34" charset="0"/>
                </a:defRPr>
              </a:lvl1pPr>
            </a:lstStyle>
            <a:p>
              <a:r>
                <a:rPr lang="en-US" altLang="zh-CN" sz="2800" dirty="0">
                  <a:solidFill>
                    <a:schemeClr val="bg1">
                      <a:alpha val="31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CONT</a:t>
              </a:r>
              <a:endParaRPr lang="en-US" altLang="zh-CN" sz="2800" dirty="0">
                <a:solidFill>
                  <a:schemeClr val="bg1">
                    <a:alpha val="31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134" name="文本框 133"/>
            <p:cNvSpPr txBox="1"/>
            <p:nvPr/>
          </p:nvSpPr>
          <p:spPr>
            <a:xfrm>
              <a:off x="6525533" y="1385858"/>
              <a:ext cx="731685" cy="3474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6000">
                  <a:ln>
                    <a:solidFill>
                      <a:srgbClr val="FFC000"/>
                    </a:solidFill>
                  </a:ln>
                  <a:noFill/>
                  <a:latin typeface="Impact" panose="020B0806030902050204" pitchFamily="34" charset="0"/>
                </a:defRPr>
              </a:lvl1pPr>
            </a:lstStyle>
            <a:p>
              <a:r>
                <a:rPr lang="en-US" altLang="zh-CN" sz="2800" dirty="0">
                  <a:ln>
                    <a:noFill/>
                  </a:ln>
                  <a:solidFill>
                    <a:schemeClr val="bg1">
                      <a:alpha val="31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ENTS</a:t>
              </a:r>
              <a:endParaRPr lang="en-US" altLang="zh-CN" sz="2800" dirty="0">
                <a:ln>
                  <a:noFill/>
                </a:ln>
                <a:solidFill>
                  <a:schemeClr val="bg1">
                    <a:alpha val="31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sp>
        <p:nvSpPr>
          <p:cNvPr id="147" name="矩形 146"/>
          <p:cNvSpPr/>
          <p:nvPr/>
        </p:nvSpPr>
        <p:spPr>
          <a:xfrm>
            <a:off x="-1857718" y="7133717"/>
            <a:ext cx="1518844" cy="1040975"/>
          </a:xfrm>
          <a:prstGeom prst="rect">
            <a:avLst/>
          </a:prstGeom>
          <a:solidFill>
            <a:schemeClr val="accent5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8" name="组合 147"/>
          <p:cNvGrpSpPr/>
          <p:nvPr/>
        </p:nvGrpSpPr>
        <p:grpSpPr>
          <a:xfrm>
            <a:off x="3118584" y="1038116"/>
            <a:ext cx="8454743" cy="733971"/>
            <a:chOff x="-1034957" y="-2063661"/>
            <a:chExt cx="8454743" cy="1572701"/>
          </a:xfrm>
        </p:grpSpPr>
        <p:cxnSp>
          <p:nvCxnSpPr>
            <p:cNvPr id="149" name="直接连接符 148"/>
            <p:cNvCxnSpPr/>
            <p:nvPr/>
          </p:nvCxnSpPr>
          <p:spPr>
            <a:xfrm>
              <a:off x="-1034957" y="-1277196"/>
              <a:ext cx="7945020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弧形 149"/>
            <p:cNvSpPr/>
            <p:nvPr/>
          </p:nvSpPr>
          <p:spPr>
            <a:xfrm flipH="1" flipV="1">
              <a:off x="6469691" y="-2063661"/>
              <a:ext cx="950095" cy="787576"/>
            </a:xfrm>
            <a:prstGeom prst="arc">
              <a:avLst>
                <a:gd name="adj1" fmla="val 16530933"/>
                <a:gd name="adj2" fmla="val 20781964"/>
              </a:avLst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1" name="弧形 150"/>
            <p:cNvSpPr/>
            <p:nvPr/>
          </p:nvSpPr>
          <p:spPr>
            <a:xfrm flipH="1">
              <a:off x="6469691" y="-1278536"/>
              <a:ext cx="950095" cy="787576"/>
            </a:xfrm>
            <a:prstGeom prst="arc">
              <a:avLst>
                <a:gd name="adj1" fmla="val 16530933"/>
                <a:gd name="adj2" fmla="val 20781964"/>
              </a:avLst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1050710" y="2197673"/>
            <a:ext cx="2333303" cy="4011061"/>
            <a:chOff x="1050710" y="2197673"/>
            <a:chExt cx="2333303" cy="4011061"/>
          </a:xfrm>
        </p:grpSpPr>
        <p:sp>
          <p:nvSpPr>
            <p:cNvPr id="192" name="矩形: 圆角 191"/>
            <p:cNvSpPr/>
            <p:nvPr/>
          </p:nvSpPr>
          <p:spPr>
            <a:xfrm>
              <a:off x="1050710" y="2198145"/>
              <a:ext cx="2333303" cy="4010589"/>
            </a:xfrm>
            <a:prstGeom prst="roundRect">
              <a:avLst>
                <a:gd name="adj" fmla="val 6219"/>
              </a:avLst>
            </a:prstGeom>
            <a:solidFill>
              <a:srgbClr val="E2E2DE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35" name="文本框 134"/>
            <p:cNvSpPr txBox="1"/>
            <p:nvPr/>
          </p:nvSpPr>
          <p:spPr>
            <a:xfrm>
              <a:off x="1103108" y="4084552"/>
              <a:ext cx="2278746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阿里巴巴普惠体 R" panose="00020600040101010101" pitchFamily="18" charset="-122"/>
                </a:rPr>
                <a:t>請在此處插入標題</a:t>
              </a:r>
              <a:endParaRPr lang="zh-CN" altLang="en-US" sz="2000" dirty="0">
                <a:solidFill>
                  <a:srgbClr val="22242E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endParaRPr>
            </a:p>
          </p:txBody>
        </p:sp>
        <p:sp>
          <p:nvSpPr>
            <p:cNvPr id="140" name="文本框 139"/>
            <p:cNvSpPr txBox="1"/>
            <p:nvPr/>
          </p:nvSpPr>
          <p:spPr>
            <a:xfrm>
              <a:off x="1135118" y="4553407"/>
              <a:ext cx="2105481" cy="1383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5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Lorem ipsum dolor sit </a:t>
              </a:r>
              <a:r>
                <a:rPr lang="en-US" altLang="zh-CN" sz="1050" dirty="0" err="1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amet</a:t>
              </a:r>
              <a:r>
                <a:rPr lang="en-US" altLang="zh-CN" sz="105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</a:t>
              </a:r>
              <a:r>
                <a:rPr lang="en-US" altLang="zh-CN" sz="1050" dirty="0" err="1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consectetuer</a:t>
              </a:r>
              <a:r>
                <a:rPr lang="en-US" altLang="zh-CN" sz="105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050" dirty="0" err="1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adipiscing</a:t>
              </a:r>
              <a:r>
                <a:rPr lang="en-US" altLang="zh-CN" sz="105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050" dirty="0" err="1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elit</a:t>
              </a:r>
              <a:r>
                <a:rPr lang="en-US" altLang="zh-CN" sz="105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Maecenas </a:t>
              </a:r>
              <a:r>
                <a:rPr lang="en-US" altLang="zh-CN" sz="1050" dirty="0" err="1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porttitor</a:t>
              </a:r>
              <a:r>
                <a:rPr lang="en-US" altLang="zh-CN" sz="105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050" dirty="0" err="1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congue</a:t>
              </a:r>
              <a:r>
                <a:rPr lang="en-US" altLang="zh-CN" sz="105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050" dirty="0" err="1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massa</a:t>
              </a:r>
              <a:r>
                <a:rPr lang="en-US" altLang="zh-CN" sz="105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</a:t>
              </a:r>
              <a:r>
                <a:rPr lang="en-US" altLang="zh-CN" sz="1050" dirty="0" err="1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Fusce</a:t>
              </a:r>
              <a:r>
                <a:rPr lang="en-US" altLang="zh-CN" sz="105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050" dirty="0" err="1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posuere</a:t>
              </a:r>
              <a:r>
                <a:rPr lang="en-US" altLang="zh-CN" sz="105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magna sed pulvinar </a:t>
              </a:r>
              <a:r>
                <a:rPr lang="en-US" altLang="zh-CN" sz="1050" dirty="0" err="1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ultricies</a:t>
              </a:r>
              <a:r>
                <a:rPr lang="en-US" altLang="zh-CN" sz="105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</a:t>
              </a:r>
              <a:r>
                <a:rPr lang="en-US" altLang="zh-CN" sz="1050" dirty="0" err="1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purus</a:t>
              </a:r>
              <a:r>
                <a:rPr lang="en-US" altLang="zh-CN" sz="105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050" dirty="0" err="1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lectus</a:t>
              </a:r>
              <a:r>
                <a:rPr lang="en-US" altLang="zh-CN" sz="105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050" dirty="0" err="1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malesuada</a:t>
              </a:r>
              <a:r>
                <a:rPr lang="en-US" altLang="zh-CN" sz="105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libero, sit </a:t>
              </a:r>
              <a:r>
                <a:rPr lang="en-US" altLang="zh-CN" sz="1050" dirty="0" err="1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amet</a:t>
              </a:r>
              <a:r>
                <a:rPr lang="en-US" altLang="zh-CN" sz="105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050" dirty="0" err="1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commodo</a:t>
              </a:r>
              <a:r>
                <a:rPr lang="en-US" altLang="zh-CN" sz="105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magna eros </a:t>
              </a:r>
              <a:r>
                <a:rPr lang="en-US" altLang="zh-CN" sz="1050" dirty="0" err="1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quis</a:t>
              </a:r>
              <a:endParaRPr lang="en-US" altLang="zh-CN" sz="1050" dirty="0">
                <a:solidFill>
                  <a:srgbClr val="22242E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199" name="任意多边形: 形状 198"/>
            <p:cNvSpPr/>
            <p:nvPr/>
          </p:nvSpPr>
          <p:spPr>
            <a:xfrm>
              <a:off x="1050710" y="2197673"/>
              <a:ext cx="2333303" cy="1486120"/>
            </a:xfrm>
            <a:custGeom>
              <a:avLst/>
              <a:gdLst>
                <a:gd name="connsiteX0" fmla="*/ 145108 w 2333303"/>
                <a:gd name="connsiteY0" fmla="*/ 0 h 1486120"/>
                <a:gd name="connsiteX1" fmla="*/ 2188195 w 2333303"/>
                <a:gd name="connsiteY1" fmla="*/ 0 h 1486120"/>
                <a:gd name="connsiteX2" fmla="*/ 2333303 w 2333303"/>
                <a:gd name="connsiteY2" fmla="*/ 145108 h 1486120"/>
                <a:gd name="connsiteX3" fmla="*/ 2333303 w 2333303"/>
                <a:gd name="connsiteY3" fmla="*/ 1486120 h 1486120"/>
                <a:gd name="connsiteX4" fmla="*/ 2188195 w 2333303"/>
                <a:gd name="connsiteY4" fmla="*/ 1341012 h 1486120"/>
                <a:gd name="connsiteX5" fmla="*/ 145108 w 2333303"/>
                <a:gd name="connsiteY5" fmla="*/ 1341012 h 1486120"/>
                <a:gd name="connsiteX6" fmla="*/ 0 w 2333303"/>
                <a:gd name="connsiteY6" fmla="*/ 1486120 h 1486120"/>
                <a:gd name="connsiteX7" fmla="*/ 0 w 2333303"/>
                <a:gd name="connsiteY7" fmla="*/ 145108 h 1486120"/>
                <a:gd name="connsiteX8" fmla="*/ 145108 w 2333303"/>
                <a:gd name="connsiteY8" fmla="*/ 0 h 148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33303" h="1486120">
                  <a:moveTo>
                    <a:pt x="145108" y="0"/>
                  </a:moveTo>
                  <a:lnTo>
                    <a:pt x="2188195" y="0"/>
                  </a:lnTo>
                  <a:cubicBezTo>
                    <a:pt x="2268336" y="0"/>
                    <a:pt x="2333303" y="64967"/>
                    <a:pt x="2333303" y="145108"/>
                  </a:cubicBezTo>
                  <a:lnTo>
                    <a:pt x="2333303" y="1486120"/>
                  </a:lnTo>
                  <a:cubicBezTo>
                    <a:pt x="2333303" y="1405979"/>
                    <a:pt x="2268336" y="1341012"/>
                    <a:pt x="2188195" y="1341012"/>
                  </a:cubicBezTo>
                  <a:lnTo>
                    <a:pt x="145108" y="1341012"/>
                  </a:lnTo>
                  <a:cubicBezTo>
                    <a:pt x="64967" y="1341012"/>
                    <a:pt x="0" y="1405979"/>
                    <a:pt x="0" y="1486120"/>
                  </a:cubicBezTo>
                  <a:lnTo>
                    <a:pt x="0" y="145108"/>
                  </a:lnTo>
                  <a:cubicBezTo>
                    <a:pt x="0" y="64967"/>
                    <a:pt x="64967" y="0"/>
                    <a:pt x="145108" y="0"/>
                  </a:cubicBez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/>
            </a:p>
          </p:txBody>
        </p:sp>
        <p:sp>
          <p:nvSpPr>
            <p:cNvPr id="191" name="文本框 190"/>
            <p:cNvSpPr txBox="1"/>
            <p:nvPr/>
          </p:nvSpPr>
          <p:spPr>
            <a:xfrm>
              <a:off x="1070731" y="2752812"/>
              <a:ext cx="1673860" cy="14452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800" dirty="0">
                  <a:solidFill>
                    <a:srgbClr val="0070C0">
                      <a:alpha val="71000"/>
                    </a:srgbClr>
                  </a:solidFill>
                  <a:latin typeface="Arial Black" panose="020B0A04020102020204" pitchFamily="34" charset="0"/>
                </a:rPr>
                <a:t>01</a:t>
              </a:r>
              <a:endParaRPr lang="zh-CN" altLang="en-US" sz="8800" dirty="0">
                <a:solidFill>
                  <a:srgbClr val="0070C0">
                    <a:alpha val="71000"/>
                  </a:srgbClr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189" name="文本框 188"/>
            <p:cNvSpPr txBox="1"/>
            <p:nvPr/>
          </p:nvSpPr>
          <p:spPr>
            <a:xfrm>
              <a:off x="1108911" y="2549488"/>
              <a:ext cx="1590675" cy="10147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6000" dirty="0">
                  <a:ln>
                    <a:solidFill>
                      <a:srgbClr val="0070C0">
                        <a:alpha val="15000"/>
                      </a:srgbClr>
                    </a:solidFill>
                  </a:ln>
                  <a:noFill/>
                  <a:latin typeface="思源黑体 CN Bold" panose="020B0800000000000000" charset="-122"/>
                  <a:ea typeface="思源黑体 CN Heavy" panose="020B0A00000000000000" charset="-122"/>
                </a:rPr>
                <a:t>one</a:t>
              </a:r>
              <a:endParaRPr lang="en-US" altLang="zh-CN" sz="6000" dirty="0">
                <a:ln>
                  <a:solidFill>
                    <a:srgbClr val="0070C0">
                      <a:alpha val="15000"/>
                    </a:srgbClr>
                  </a:solidFill>
                </a:ln>
                <a:noFill/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grpSp>
        <p:nvGrpSpPr>
          <p:cNvPr id="208" name="组合 207"/>
          <p:cNvGrpSpPr/>
          <p:nvPr/>
        </p:nvGrpSpPr>
        <p:grpSpPr>
          <a:xfrm>
            <a:off x="3659059" y="2197673"/>
            <a:ext cx="2333303" cy="4011061"/>
            <a:chOff x="1050710" y="2197673"/>
            <a:chExt cx="2333303" cy="4011061"/>
          </a:xfrm>
        </p:grpSpPr>
        <p:sp>
          <p:nvSpPr>
            <p:cNvPr id="209" name="矩形: 圆角 208"/>
            <p:cNvSpPr/>
            <p:nvPr/>
          </p:nvSpPr>
          <p:spPr>
            <a:xfrm>
              <a:off x="1050710" y="2198145"/>
              <a:ext cx="2333303" cy="4010589"/>
            </a:xfrm>
            <a:prstGeom prst="roundRect">
              <a:avLst>
                <a:gd name="adj" fmla="val 6219"/>
              </a:avLst>
            </a:prstGeom>
            <a:solidFill>
              <a:srgbClr val="E2E2DE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10" name="文本框 209"/>
            <p:cNvSpPr txBox="1"/>
            <p:nvPr/>
          </p:nvSpPr>
          <p:spPr>
            <a:xfrm>
              <a:off x="1103108" y="4084552"/>
              <a:ext cx="2278746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阿里巴巴普惠体 R" panose="00020600040101010101" pitchFamily="18" charset="-122"/>
                </a:rPr>
                <a:t>請在此處插入標題</a:t>
              </a:r>
              <a:endParaRPr lang="zh-CN" altLang="en-US" sz="2000" dirty="0">
                <a:solidFill>
                  <a:srgbClr val="22242E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endParaRPr>
            </a:p>
          </p:txBody>
        </p:sp>
        <p:sp>
          <p:nvSpPr>
            <p:cNvPr id="211" name="文本框 210"/>
            <p:cNvSpPr txBox="1"/>
            <p:nvPr/>
          </p:nvSpPr>
          <p:spPr>
            <a:xfrm>
              <a:off x="1135118" y="4553407"/>
              <a:ext cx="2105481" cy="1383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5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Lorem ipsum dolor sit </a:t>
              </a:r>
              <a:r>
                <a:rPr lang="en-US" altLang="zh-CN" sz="1050" dirty="0" err="1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amet</a:t>
              </a:r>
              <a:r>
                <a:rPr lang="en-US" altLang="zh-CN" sz="105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</a:t>
              </a:r>
              <a:r>
                <a:rPr lang="en-US" altLang="zh-CN" sz="1050" dirty="0" err="1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consectetuer</a:t>
              </a:r>
              <a:r>
                <a:rPr lang="en-US" altLang="zh-CN" sz="105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050" dirty="0" err="1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adipiscing</a:t>
              </a:r>
              <a:r>
                <a:rPr lang="en-US" altLang="zh-CN" sz="105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050" dirty="0" err="1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elit</a:t>
              </a:r>
              <a:r>
                <a:rPr lang="en-US" altLang="zh-CN" sz="105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Maecenas </a:t>
              </a:r>
              <a:r>
                <a:rPr lang="en-US" altLang="zh-CN" sz="1050" dirty="0" err="1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porttitor</a:t>
              </a:r>
              <a:r>
                <a:rPr lang="en-US" altLang="zh-CN" sz="105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050" dirty="0" err="1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congue</a:t>
              </a:r>
              <a:r>
                <a:rPr lang="en-US" altLang="zh-CN" sz="105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050" dirty="0" err="1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massa</a:t>
              </a:r>
              <a:r>
                <a:rPr lang="en-US" altLang="zh-CN" sz="105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</a:t>
              </a:r>
              <a:r>
                <a:rPr lang="en-US" altLang="zh-CN" sz="1050" dirty="0" err="1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Fusce</a:t>
              </a:r>
              <a:r>
                <a:rPr lang="en-US" altLang="zh-CN" sz="105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050" dirty="0" err="1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posuere</a:t>
              </a:r>
              <a:r>
                <a:rPr lang="en-US" altLang="zh-CN" sz="105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magna sed pulvinar </a:t>
              </a:r>
              <a:r>
                <a:rPr lang="en-US" altLang="zh-CN" sz="1050" dirty="0" err="1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ultricies</a:t>
              </a:r>
              <a:r>
                <a:rPr lang="en-US" altLang="zh-CN" sz="105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</a:t>
              </a:r>
              <a:r>
                <a:rPr lang="en-US" altLang="zh-CN" sz="1050" dirty="0" err="1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purus</a:t>
              </a:r>
              <a:r>
                <a:rPr lang="en-US" altLang="zh-CN" sz="105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050" dirty="0" err="1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lectus</a:t>
              </a:r>
              <a:r>
                <a:rPr lang="en-US" altLang="zh-CN" sz="105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050" dirty="0" err="1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malesuada</a:t>
              </a:r>
              <a:r>
                <a:rPr lang="en-US" altLang="zh-CN" sz="105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libero, sit </a:t>
              </a:r>
              <a:r>
                <a:rPr lang="en-US" altLang="zh-CN" sz="1050" dirty="0" err="1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amet</a:t>
              </a:r>
              <a:r>
                <a:rPr lang="en-US" altLang="zh-CN" sz="105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050" dirty="0" err="1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commodo</a:t>
              </a:r>
              <a:r>
                <a:rPr lang="en-US" altLang="zh-CN" sz="105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magna eros </a:t>
              </a:r>
              <a:r>
                <a:rPr lang="en-US" altLang="zh-CN" sz="1050" dirty="0" err="1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quis</a:t>
              </a:r>
              <a:endParaRPr lang="en-US" altLang="zh-CN" sz="1050" dirty="0">
                <a:solidFill>
                  <a:srgbClr val="22242E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212" name="任意多边形: 形状 211"/>
            <p:cNvSpPr/>
            <p:nvPr/>
          </p:nvSpPr>
          <p:spPr>
            <a:xfrm>
              <a:off x="1050710" y="2197673"/>
              <a:ext cx="2333303" cy="1486120"/>
            </a:xfrm>
            <a:custGeom>
              <a:avLst/>
              <a:gdLst>
                <a:gd name="connsiteX0" fmla="*/ 145108 w 2333303"/>
                <a:gd name="connsiteY0" fmla="*/ 0 h 1486120"/>
                <a:gd name="connsiteX1" fmla="*/ 2188195 w 2333303"/>
                <a:gd name="connsiteY1" fmla="*/ 0 h 1486120"/>
                <a:gd name="connsiteX2" fmla="*/ 2333303 w 2333303"/>
                <a:gd name="connsiteY2" fmla="*/ 145108 h 1486120"/>
                <a:gd name="connsiteX3" fmla="*/ 2333303 w 2333303"/>
                <a:gd name="connsiteY3" fmla="*/ 1486120 h 1486120"/>
                <a:gd name="connsiteX4" fmla="*/ 2188195 w 2333303"/>
                <a:gd name="connsiteY4" fmla="*/ 1341012 h 1486120"/>
                <a:gd name="connsiteX5" fmla="*/ 145108 w 2333303"/>
                <a:gd name="connsiteY5" fmla="*/ 1341012 h 1486120"/>
                <a:gd name="connsiteX6" fmla="*/ 0 w 2333303"/>
                <a:gd name="connsiteY6" fmla="*/ 1486120 h 1486120"/>
                <a:gd name="connsiteX7" fmla="*/ 0 w 2333303"/>
                <a:gd name="connsiteY7" fmla="*/ 145108 h 1486120"/>
                <a:gd name="connsiteX8" fmla="*/ 145108 w 2333303"/>
                <a:gd name="connsiteY8" fmla="*/ 0 h 148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33303" h="1486120">
                  <a:moveTo>
                    <a:pt x="145108" y="0"/>
                  </a:moveTo>
                  <a:lnTo>
                    <a:pt x="2188195" y="0"/>
                  </a:lnTo>
                  <a:cubicBezTo>
                    <a:pt x="2268336" y="0"/>
                    <a:pt x="2333303" y="64967"/>
                    <a:pt x="2333303" y="145108"/>
                  </a:cubicBezTo>
                  <a:lnTo>
                    <a:pt x="2333303" y="1486120"/>
                  </a:lnTo>
                  <a:cubicBezTo>
                    <a:pt x="2333303" y="1405979"/>
                    <a:pt x="2268336" y="1341012"/>
                    <a:pt x="2188195" y="1341012"/>
                  </a:cubicBezTo>
                  <a:lnTo>
                    <a:pt x="145108" y="1341012"/>
                  </a:lnTo>
                  <a:cubicBezTo>
                    <a:pt x="64967" y="1341012"/>
                    <a:pt x="0" y="1405979"/>
                    <a:pt x="0" y="1486120"/>
                  </a:cubicBezTo>
                  <a:lnTo>
                    <a:pt x="0" y="145108"/>
                  </a:lnTo>
                  <a:cubicBezTo>
                    <a:pt x="0" y="64967"/>
                    <a:pt x="64967" y="0"/>
                    <a:pt x="145108" y="0"/>
                  </a:cubicBez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/>
            </a:p>
          </p:txBody>
        </p:sp>
        <p:sp>
          <p:nvSpPr>
            <p:cNvPr id="213" name="文本框 212"/>
            <p:cNvSpPr txBox="1"/>
            <p:nvPr/>
          </p:nvSpPr>
          <p:spPr>
            <a:xfrm>
              <a:off x="1070731" y="2752812"/>
              <a:ext cx="1673860" cy="14452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800" dirty="0">
                  <a:solidFill>
                    <a:srgbClr val="0070C0">
                      <a:alpha val="71000"/>
                    </a:srgbClr>
                  </a:solidFill>
                  <a:latin typeface="Arial Black" panose="020B0A04020102020204" pitchFamily="34" charset="0"/>
                </a:rPr>
                <a:t>02</a:t>
              </a:r>
              <a:endParaRPr lang="zh-CN" altLang="en-US" sz="8800" dirty="0">
                <a:solidFill>
                  <a:srgbClr val="0070C0">
                    <a:alpha val="71000"/>
                  </a:srgbClr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214" name="文本框 213"/>
            <p:cNvSpPr txBox="1"/>
            <p:nvPr/>
          </p:nvSpPr>
          <p:spPr>
            <a:xfrm>
              <a:off x="1108911" y="2549488"/>
              <a:ext cx="1940560" cy="10147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6000" dirty="0">
                  <a:ln>
                    <a:solidFill>
                      <a:srgbClr val="0070C0">
                        <a:alpha val="15000"/>
                      </a:srgbClr>
                    </a:solidFill>
                  </a:ln>
                  <a:noFill/>
                  <a:latin typeface="思源黑体 CN Bold" panose="020B0800000000000000" charset="-122"/>
                  <a:ea typeface="思源黑体 CN Heavy" panose="020B0A00000000000000" charset="-122"/>
                </a:rPr>
                <a:t>TWO</a:t>
              </a:r>
              <a:endParaRPr lang="en-US" altLang="zh-CN" sz="6000" dirty="0">
                <a:ln>
                  <a:solidFill>
                    <a:srgbClr val="0070C0">
                      <a:alpha val="15000"/>
                    </a:srgbClr>
                  </a:solidFill>
                </a:ln>
                <a:noFill/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grpSp>
        <p:nvGrpSpPr>
          <p:cNvPr id="215" name="组合 214"/>
          <p:cNvGrpSpPr/>
          <p:nvPr/>
        </p:nvGrpSpPr>
        <p:grpSpPr>
          <a:xfrm>
            <a:off x="6267408" y="2197673"/>
            <a:ext cx="2750601" cy="4011061"/>
            <a:chOff x="1050710" y="2197673"/>
            <a:chExt cx="2750601" cy="4011061"/>
          </a:xfrm>
        </p:grpSpPr>
        <p:sp>
          <p:nvSpPr>
            <p:cNvPr id="216" name="矩形: 圆角 215"/>
            <p:cNvSpPr/>
            <p:nvPr/>
          </p:nvSpPr>
          <p:spPr>
            <a:xfrm>
              <a:off x="1050710" y="2198145"/>
              <a:ext cx="2333303" cy="4010589"/>
            </a:xfrm>
            <a:prstGeom prst="roundRect">
              <a:avLst>
                <a:gd name="adj" fmla="val 6219"/>
              </a:avLst>
            </a:prstGeom>
            <a:solidFill>
              <a:srgbClr val="E2E2DE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17" name="文本框 216"/>
            <p:cNvSpPr txBox="1"/>
            <p:nvPr/>
          </p:nvSpPr>
          <p:spPr>
            <a:xfrm>
              <a:off x="1103108" y="4084552"/>
              <a:ext cx="2278746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阿里巴巴普惠体 R" panose="00020600040101010101" pitchFamily="18" charset="-122"/>
                </a:rPr>
                <a:t>請在此處插入標題</a:t>
              </a:r>
              <a:endParaRPr lang="zh-CN" altLang="en-US" sz="2000" dirty="0">
                <a:solidFill>
                  <a:srgbClr val="22242E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endParaRPr>
            </a:p>
          </p:txBody>
        </p:sp>
        <p:sp>
          <p:nvSpPr>
            <p:cNvPr id="218" name="文本框 217"/>
            <p:cNvSpPr txBox="1"/>
            <p:nvPr/>
          </p:nvSpPr>
          <p:spPr>
            <a:xfrm>
              <a:off x="1135118" y="4553407"/>
              <a:ext cx="2105481" cy="1383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5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Lorem ipsum dolor sit </a:t>
              </a:r>
              <a:r>
                <a:rPr lang="en-US" altLang="zh-CN" sz="1050" dirty="0" err="1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amet</a:t>
              </a:r>
              <a:r>
                <a:rPr lang="en-US" altLang="zh-CN" sz="105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</a:t>
              </a:r>
              <a:r>
                <a:rPr lang="en-US" altLang="zh-CN" sz="1050" dirty="0" err="1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consectetuer</a:t>
              </a:r>
              <a:r>
                <a:rPr lang="en-US" altLang="zh-CN" sz="105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050" dirty="0" err="1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adipiscing</a:t>
              </a:r>
              <a:r>
                <a:rPr lang="en-US" altLang="zh-CN" sz="105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050" dirty="0" err="1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elit</a:t>
              </a:r>
              <a:r>
                <a:rPr lang="en-US" altLang="zh-CN" sz="105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Maecenas </a:t>
              </a:r>
              <a:r>
                <a:rPr lang="en-US" altLang="zh-CN" sz="1050" dirty="0" err="1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porttitor</a:t>
              </a:r>
              <a:r>
                <a:rPr lang="en-US" altLang="zh-CN" sz="105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050" dirty="0" err="1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congue</a:t>
              </a:r>
              <a:r>
                <a:rPr lang="en-US" altLang="zh-CN" sz="105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050" dirty="0" err="1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massa</a:t>
              </a:r>
              <a:r>
                <a:rPr lang="en-US" altLang="zh-CN" sz="105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</a:t>
              </a:r>
              <a:r>
                <a:rPr lang="en-US" altLang="zh-CN" sz="1050" dirty="0" err="1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Fusce</a:t>
              </a:r>
              <a:r>
                <a:rPr lang="en-US" altLang="zh-CN" sz="105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050" dirty="0" err="1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posuere</a:t>
              </a:r>
              <a:r>
                <a:rPr lang="en-US" altLang="zh-CN" sz="105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magna sed pulvinar </a:t>
              </a:r>
              <a:r>
                <a:rPr lang="en-US" altLang="zh-CN" sz="1050" dirty="0" err="1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ultricies</a:t>
              </a:r>
              <a:r>
                <a:rPr lang="en-US" altLang="zh-CN" sz="105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</a:t>
              </a:r>
              <a:r>
                <a:rPr lang="en-US" altLang="zh-CN" sz="1050" dirty="0" err="1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purus</a:t>
              </a:r>
              <a:r>
                <a:rPr lang="en-US" altLang="zh-CN" sz="105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050" dirty="0" err="1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lectus</a:t>
              </a:r>
              <a:r>
                <a:rPr lang="en-US" altLang="zh-CN" sz="105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050" dirty="0" err="1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malesuada</a:t>
              </a:r>
              <a:r>
                <a:rPr lang="en-US" altLang="zh-CN" sz="105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libero, sit </a:t>
              </a:r>
              <a:r>
                <a:rPr lang="en-US" altLang="zh-CN" sz="1050" dirty="0" err="1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amet</a:t>
              </a:r>
              <a:r>
                <a:rPr lang="en-US" altLang="zh-CN" sz="105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050" dirty="0" err="1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commodo</a:t>
              </a:r>
              <a:r>
                <a:rPr lang="en-US" altLang="zh-CN" sz="105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magna eros </a:t>
              </a:r>
              <a:r>
                <a:rPr lang="en-US" altLang="zh-CN" sz="1050" dirty="0" err="1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quis</a:t>
              </a:r>
              <a:endParaRPr lang="en-US" altLang="zh-CN" sz="1050" dirty="0">
                <a:solidFill>
                  <a:srgbClr val="22242E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219" name="任意多边形: 形状 218"/>
            <p:cNvSpPr/>
            <p:nvPr/>
          </p:nvSpPr>
          <p:spPr>
            <a:xfrm>
              <a:off x="1050710" y="2197673"/>
              <a:ext cx="2333303" cy="1486120"/>
            </a:xfrm>
            <a:custGeom>
              <a:avLst/>
              <a:gdLst>
                <a:gd name="connsiteX0" fmla="*/ 145108 w 2333303"/>
                <a:gd name="connsiteY0" fmla="*/ 0 h 1486120"/>
                <a:gd name="connsiteX1" fmla="*/ 2188195 w 2333303"/>
                <a:gd name="connsiteY1" fmla="*/ 0 h 1486120"/>
                <a:gd name="connsiteX2" fmla="*/ 2333303 w 2333303"/>
                <a:gd name="connsiteY2" fmla="*/ 145108 h 1486120"/>
                <a:gd name="connsiteX3" fmla="*/ 2333303 w 2333303"/>
                <a:gd name="connsiteY3" fmla="*/ 1486120 h 1486120"/>
                <a:gd name="connsiteX4" fmla="*/ 2188195 w 2333303"/>
                <a:gd name="connsiteY4" fmla="*/ 1341012 h 1486120"/>
                <a:gd name="connsiteX5" fmla="*/ 145108 w 2333303"/>
                <a:gd name="connsiteY5" fmla="*/ 1341012 h 1486120"/>
                <a:gd name="connsiteX6" fmla="*/ 0 w 2333303"/>
                <a:gd name="connsiteY6" fmla="*/ 1486120 h 1486120"/>
                <a:gd name="connsiteX7" fmla="*/ 0 w 2333303"/>
                <a:gd name="connsiteY7" fmla="*/ 145108 h 1486120"/>
                <a:gd name="connsiteX8" fmla="*/ 145108 w 2333303"/>
                <a:gd name="connsiteY8" fmla="*/ 0 h 148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33303" h="1486120">
                  <a:moveTo>
                    <a:pt x="145108" y="0"/>
                  </a:moveTo>
                  <a:lnTo>
                    <a:pt x="2188195" y="0"/>
                  </a:lnTo>
                  <a:cubicBezTo>
                    <a:pt x="2268336" y="0"/>
                    <a:pt x="2333303" y="64967"/>
                    <a:pt x="2333303" y="145108"/>
                  </a:cubicBezTo>
                  <a:lnTo>
                    <a:pt x="2333303" y="1486120"/>
                  </a:lnTo>
                  <a:cubicBezTo>
                    <a:pt x="2333303" y="1405979"/>
                    <a:pt x="2268336" y="1341012"/>
                    <a:pt x="2188195" y="1341012"/>
                  </a:cubicBezTo>
                  <a:lnTo>
                    <a:pt x="145108" y="1341012"/>
                  </a:lnTo>
                  <a:cubicBezTo>
                    <a:pt x="64967" y="1341012"/>
                    <a:pt x="0" y="1405979"/>
                    <a:pt x="0" y="1486120"/>
                  </a:cubicBezTo>
                  <a:lnTo>
                    <a:pt x="0" y="145108"/>
                  </a:lnTo>
                  <a:cubicBezTo>
                    <a:pt x="0" y="64967"/>
                    <a:pt x="64967" y="0"/>
                    <a:pt x="145108" y="0"/>
                  </a:cubicBez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/>
            </a:p>
          </p:txBody>
        </p:sp>
        <p:sp>
          <p:nvSpPr>
            <p:cNvPr id="220" name="文本框 219"/>
            <p:cNvSpPr txBox="1"/>
            <p:nvPr/>
          </p:nvSpPr>
          <p:spPr>
            <a:xfrm>
              <a:off x="1070731" y="2752812"/>
              <a:ext cx="1673860" cy="14452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800" dirty="0">
                  <a:solidFill>
                    <a:srgbClr val="0070C0">
                      <a:alpha val="71000"/>
                    </a:srgbClr>
                  </a:solidFill>
                  <a:latin typeface="Arial Black" panose="020B0A04020102020204" pitchFamily="34" charset="0"/>
                </a:rPr>
                <a:t>03</a:t>
              </a:r>
              <a:endParaRPr lang="zh-CN" altLang="en-US" sz="8800" dirty="0">
                <a:solidFill>
                  <a:srgbClr val="0070C0">
                    <a:alpha val="71000"/>
                  </a:srgbClr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221" name="文本框 220"/>
            <p:cNvSpPr txBox="1"/>
            <p:nvPr/>
          </p:nvSpPr>
          <p:spPr>
            <a:xfrm>
              <a:off x="1108911" y="2549488"/>
              <a:ext cx="2692400" cy="10147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6000" dirty="0">
                  <a:ln>
                    <a:solidFill>
                      <a:srgbClr val="0070C0">
                        <a:alpha val="15000"/>
                      </a:srgbClr>
                    </a:solidFill>
                  </a:ln>
                  <a:noFill/>
                  <a:latin typeface="思源黑体 CN Bold" panose="020B0800000000000000" charset="-122"/>
                  <a:ea typeface="思源黑体 CN Heavy" panose="020B0A00000000000000" charset="-122"/>
                </a:rPr>
                <a:t>THREE</a:t>
              </a:r>
              <a:endParaRPr lang="en-US" altLang="zh-CN" sz="6000" dirty="0">
                <a:ln>
                  <a:solidFill>
                    <a:srgbClr val="0070C0">
                      <a:alpha val="15000"/>
                    </a:srgbClr>
                  </a:solidFill>
                </a:ln>
                <a:noFill/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grpSp>
        <p:nvGrpSpPr>
          <p:cNvPr id="222" name="组合 221"/>
          <p:cNvGrpSpPr/>
          <p:nvPr/>
        </p:nvGrpSpPr>
        <p:grpSpPr>
          <a:xfrm>
            <a:off x="8875757" y="2197673"/>
            <a:ext cx="2353726" cy="4011061"/>
            <a:chOff x="1050710" y="2197673"/>
            <a:chExt cx="2353726" cy="4011061"/>
          </a:xfrm>
        </p:grpSpPr>
        <p:sp>
          <p:nvSpPr>
            <p:cNvPr id="223" name="矩形: 圆角 222"/>
            <p:cNvSpPr/>
            <p:nvPr/>
          </p:nvSpPr>
          <p:spPr>
            <a:xfrm>
              <a:off x="1050710" y="2198145"/>
              <a:ext cx="2333303" cy="4010589"/>
            </a:xfrm>
            <a:prstGeom prst="roundRect">
              <a:avLst>
                <a:gd name="adj" fmla="val 6219"/>
              </a:avLst>
            </a:prstGeom>
            <a:solidFill>
              <a:srgbClr val="E2E2DE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24" name="文本框 223"/>
            <p:cNvSpPr txBox="1"/>
            <p:nvPr/>
          </p:nvSpPr>
          <p:spPr>
            <a:xfrm>
              <a:off x="1103108" y="4084552"/>
              <a:ext cx="2278746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阿里巴巴普惠体 R" panose="00020600040101010101" pitchFamily="18" charset="-122"/>
                </a:rPr>
                <a:t>請在此處插入標題</a:t>
              </a:r>
              <a:endParaRPr lang="zh-CN" altLang="en-US" sz="2000" dirty="0">
                <a:solidFill>
                  <a:srgbClr val="22242E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endParaRPr>
            </a:p>
          </p:txBody>
        </p:sp>
        <p:sp>
          <p:nvSpPr>
            <p:cNvPr id="225" name="文本框 224"/>
            <p:cNvSpPr txBox="1"/>
            <p:nvPr/>
          </p:nvSpPr>
          <p:spPr>
            <a:xfrm>
              <a:off x="1135118" y="4553407"/>
              <a:ext cx="2105481" cy="1383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5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Lorem ipsum dolor sit </a:t>
              </a:r>
              <a:r>
                <a:rPr lang="en-US" altLang="zh-CN" sz="1050" dirty="0" err="1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amet</a:t>
              </a:r>
              <a:r>
                <a:rPr lang="en-US" altLang="zh-CN" sz="105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</a:t>
              </a:r>
              <a:r>
                <a:rPr lang="en-US" altLang="zh-CN" sz="1050" dirty="0" err="1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consectetuer</a:t>
              </a:r>
              <a:r>
                <a:rPr lang="en-US" altLang="zh-CN" sz="105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050" dirty="0" err="1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adipiscing</a:t>
              </a:r>
              <a:r>
                <a:rPr lang="en-US" altLang="zh-CN" sz="105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050" dirty="0" err="1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elit</a:t>
              </a:r>
              <a:r>
                <a:rPr lang="en-US" altLang="zh-CN" sz="105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Maecenas </a:t>
              </a:r>
              <a:r>
                <a:rPr lang="en-US" altLang="zh-CN" sz="1050" dirty="0" err="1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porttitor</a:t>
              </a:r>
              <a:r>
                <a:rPr lang="en-US" altLang="zh-CN" sz="105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050" dirty="0" err="1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congue</a:t>
              </a:r>
              <a:r>
                <a:rPr lang="en-US" altLang="zh-CN" sz="105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050" dirty="0" err="1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massa</a:t>
              </a:r>
              <a:r>
                <a:rPr lang="en-US" altLang="zh-CN" sz="105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</a:t>
              </a:r>
              <a:r>
                <a:rPr lang="en-US" altLang="zh-CN" sz="1050" dirty="0" err="1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Fusce</a:t>
              </a:r>
              <a:r>
                <a:rPr lang="en-US" altLang="zh-CN" sz="105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050" dirty="0" err="1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posuere</a:t>
              </a:r>
              <a:r>
                <a:rPr lang="en-US" altLang="zh-CN" sz="105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magna sed pulvinar </a:t>
              </a:r>
              <a:r>
                <a:rPr lang="en-US" altLang="zh-CN" sz="1050" dirty="0" err="1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ultricies</a:t>
              </a:r>
              <a:r>
                <a:rPr lang="en-US" altLang="zh-CN" sz="105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</a:t>
              </a:r>
              <a:r>
                <a:rPr lang="en-US" altLang="zh-CN" sz="1050" dirty="0" err="1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purus</a:t>
              </a:r>
              <a:r>
                <a:rPr lang="en-US" altLang="zh-CN" sz="105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050" dirty="0" err="1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lectus</a:t>
              </a:r>
              <a:r>
                <a:rPr lang="en-US" altLang="zh-CN" sz="105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050" dirty="0" err="1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malesuada</a:t>
              </a:r>
              <a:r>
                <a:rPr lang="en-US" altLang="zh-CN" sz="105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libero, sit </a:t>
              </a:r>
              <a:r>
                <a:rPr lang="en-US" altLang="zh-CN" sz="1050" dirty="0" err="1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amet</a:t>
              </a:r>
              <a:r>
                <a:rPr lang="en-US" altLang="zh-CN" sz="105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050" dirty="0" err="1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commodo</a:t>
              </a:r>
              <a:r>
                <a:rPr lang="en-US" altLang="zh-CN" sz="105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magna eros </a:t>
              </a:r>
              <a:r>
                <a:rPr lang="en-US" altLang="zh-CN" sz="1050" dirty="0" err="1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quis</a:t>
              </a:r>
              <a:endParaRPr lang="en-US" altLang="zh-CN" sz="1050" dirty="0">
                <a:solidFill>
                  <a:srgbClr val="22242E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226" name="任意多边形: 形状 225"/>
            <p:cNvSpPr/>
            <p:nvPr/>
          </p:nvSpPr>
          <p:spPr>
            <a:xfrm>
              <a:off x="1050710" y="2197673"/>
              <a:ext cx="2333303" cy="1486120"/>
            </a:xfrm>
            <a:custGeom>
              <a:avLst/>
              <a:gdLst>
                <a:gd name="connsiteX0" fmla="*/ 145108 w 2333303"/>
                <a:gd name="connsiteY0" fmla="*/ 0 h 1486120"/>
                <a:gd name="connsiteX1" fmla="*/ 2188195 w 2333303"/>
                <a:gd name="connsiteY1" fmla="*/ 0 h 1486120"/>
                <a:gd name="connsiteX2" fmla="*/ 2333303 w 2333303"/>
                <a:gd name="connsiteY2" fmla="*/ 145108 h 1486120"/>
                <a:gd name="connsiteX3" fmla="*/ 2333303 w 2333303"/>
                <a:gd name="connsiteY3" fmla="*/ 1486120 h 1486120"/>
                <a:gd name="connsiteX4" fmla="*/ 2188195 w 2333303"/>
                <a:gd name="connsiteY4" fmla="*/ 1341012 h 1486120"/>
                <a:gd name="connsiteX5" fmla="*/ 145108 w 2333303"/>
                <a:gd name="connsiteY5" fmla="*/ 1341012 h 1486120"/>
                <a:gd name="connsiteX6" fmla="*/ 0 w 2333303"/>
                <a:gd name="connsiteY6" fmla="*/ 1486120 h 1486120"/>
                <a:gd name="connsiteX7" fmla="*/ 0 w 2333303"/>
                <a:gd name="connsiteY7" fmla="*/ 145108 h 1486120"/>
                <a:gd name="connsiteX8" fmla="*/ 145108 w 2333303"/>
                <a:gd name="connsiteY8" fmla="*/ 0 h 148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33303" h="1486120">
                  <a:moveTo>
                    <a:pt x="145108" y="0"/>
                  </a:moveTo>
                  <a:lnTo>
                    <a:pt x="2188195" y="0"/>
                  </a:lnTo>
                  <a:cubicBezTo>
                    <a:pt x="2268336" y="0"/>
                    <a:pt x="2333303" y="64967"/>
                    <a:pt x="2333303" y="145108"/>
                  </a:cubicBezTo>
                  <a:lnTo>
                    <a:pt x="2333303" y="1486120"/>
                  </a:lnTo>
                  <a:cubicBezTo>
                    <a:pt x="2333303" y="1405979"/>
                    <a:pt x="2268336" y="1341012"/>
                    <a:pt x="2188195" y="1341012"/>
                  </a:cubicBezTo>
                  <a:lnTo>
                    <a:pt x="145108" y="1341012"/>
                  </a:lnTo>
                  <a:cubicBezTo>
                    <a:pt x="64967" y="1341012"/>
                    <a:pt x="0" y="1405979"/>
                    <a:pt x="0" y="1486120"/>
                  </a:cubicBezTo>
                  <a:lnTo>
                    <a:pt x="0" y="145108"/>
                  </a:lnTo>
                  <a:cubicBezTo>
                    <a:pt x="0" y="64967"/>
                    <a:pt x="64967" y="0"/>
                    <a:pt x="145108" y="0"/>
                  </a:cubicBez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/>
            </a:p>
          </p:txBody>
        </p:sp>
        <p:sp>
          <p:nvSpPr>
            <p:cNvPr id="227" name="文本框 226"/>
            <p:cNvSpPr txBox="1"/>
            <p:nvPr/>
          </p:nvSpPr>
          <p:spPr>
            <a:xfrm>
              <a:off x="1070731" y="2752812"/>
              <a:ext cx="1673860" cy="14452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800" dirty="0">
                  <a:solidFill>
                    <a:srgbClr val="0070C0">
                      <a:alpha val="71000"/>
                    </a:srgbClr>
                  </a:solidFill>
                  <a:latin typeface="Arial Black" panose="020B0A04020102020204" pitchFamily="34" charset="0"/>
                </a:rPr>
                <a:t>04</a:t>
              </a:r>
              <a:endParaRPr lang="zh-CN" altLang="en-US" sz="8800" dirty="0">
                <a:solidFill>
                  <a:srgbClr val="0070C0">
                    <a:alpha val="71000"/>
                  </a:srgbClr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247" name="文本框 246"/>
            <p:cNvSpPr txBox="1"/>
            <p:nvPr/>
          </p:nvSpPr>
          <p:spPr>
            <a:xfrm>
              <a:off x="1108911" y="2549488"/>
              <a:ext cx="2295525" cy="10147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6000" dirty="0">
                  <a:ln>
                    <a:solidFill>
                      <a:srgbClr val="0070C0">
                        <a:alpha val="15000"/>
                      </a:srgbClr>
                    </a:solidFill>
                  </a:ln>
                  <a:noFill/>
                  <a:latin typeface="思源黑体 CN Bold" panose="020B0800000000000000" charset="-122"/>
                  <a:ea typeface="思源黑体 CN Heavy" panose="020B0A00000000000000" charset="-122"/>
                </a:rPr>
                <a:t>FOUR</a:t>
              </a:r>
              <a:endParaRPr lang="en-US" altLang="zh-CN" sz="6000" dirty="0">
                <a:ln>
                  <a:solidFill>
                    <a:srgbClr val="0070C0">
                      <a:alpha val="15000"/>
                    </a:srgbClr>
                  </a:solidFill>
                </a:ln>
                <a:noFill/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pic>
        <p:nvPicPr>
          <p:cNvPr id="182" name="图片 18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138485">
            <a:off x="10949861" y="4993979"/>
            <a:ext cx="2022217" cy="5217319"/>
          </a:xfrm>
          <a:prstGeom prst="rect">
            <a:avLst/>
          </a:prstGeom>
        </p:spPr>
      </p:pic>
      <p:grpSp>
        <p:nvGrpSpPr>
          <p:cNvPr id="9" name="组合 8"/>
          <p:cNvGrpSpPr/>
          <p:nvPr/>
        </p:nvGrpSpPr>
        <p:grpSpPr>
          <a:xfrm>
            <a:off x="1846351" y="5848869"/>
            <a:ext cx="544063" cy="100943"/>
            <a:chOff x="2388759" y="-935061"/>
            <a:chExt cx="544063" cy="100943"/>
          </a:xfrm>
        </p:grpSpPr>
        <p:sp>
          <p:nvSpPr>
            <p:cNvPr id="228" name="椭圆 227"/>
            <p:cNvSpPr/>
            <p:nvPr/>
          </p:nvSpPr>
          <p:spPr>
            <a:xfrm rot="10800000">
              <a:off x="2831880" y="-935061"/>
              <a:ext cx="100942" cy="100943"/>
            </a:xfrm>
            <a:prstGeom prst="ellipse">
              <a:avLst/>
            </a:prstGeom>
            <a:solidFill>
              <a:schemeClr val="bg2">
                <a:lumMod val="75000"/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229" name="椭圆 228"/>
            <p:cNvSpPr/>
            <p:nvPr/>
          </p:nvSpPr>
          <p:spPr>
            <a:xfrm rot="10800000">
              <a:off x="2684173" y="-935061"/>
              <a:ext cx="100942" cy="100943"/>
            </a:xfrm>
            <a:prstGeom prst="ellipse">
              <a:avLst/>
            </a:prstGeom>
            <a:solidFill>
              <a:schemeClr val="bg2">
                <a:lumMod val="75000"/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230" name="椭圆 229"/>
            <p:cNvSpPr/>
            <p:nvPr/>
          </p:nvSpPr>
          <p:spPr>
            <a:xfrm rot="10800000">
              <a:off x="2536466" y="-935061"/>
              <a:ext cx="100942" cy="100943"/>
            </a:xfrm>
            <a:prstGeom prst="ellipse">
              <a:avLst/>
            </a:prstGeom>
            <a:solidFill>
              <a:schemeClr val="bg2">
                <a:lumMod val="75000"/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231" name="椭圆 230"/>
            <p:cNvSpPr/>
            <p:nvPr/>
          </p:nvSpPr>
          <p:spPr>
            <a:xfrm rot="10800000">
              <a:off x="2388759" y="-935061"/>
              <a:ext cx="100942" cy="100943"/>
            </a:xfrm>
            <a:prstGeom prst="ellipse">
              <a:avLst/>
            </a:prstGeom>
            <a:solidFill>
              <a:schemeClr val="accent5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32" name="组合 231"/>
          <p:cNvGrpSpPr/>
          <p:nvPr/>
        </p:nvGrpSpPr>
        <p:grpSpPr>
          <a:xfrm>
            <a:off x="7102774" y="5848869"/>
            <a:ext cx="544063" cy="100943"/>
            <a:chOff x="2388759" y="-935061"/>
            <a:chExt cx="544063" cy="100943"/>
          </a:xfrm>
        </p:grpSpPr>
        <p:sp>
          <p:nvSpPr>
            <p:cNvPr id="233" name="椭圆 232"/>
            <p:cNvSpPr/>
            <p:nvPr/>
          </p:nvSpPr>
          <p:spPr>
            <a:xfrm rot="10800000">
              <a:off x="2831880" y="-935061"/>
              <a:ext cx="100942" cy="100943"/>
            </a:xfrm>
            <a:prstGeom prst="ellipse">
              <a:avLst/>
            </a:prstGeom>
            <a:solidFill>
              <a:schemeClr val="bg2">
                <a:lumMod val="75000"/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234" name="椭圆 233"/>
            <p:cNvSpPr/>
            <p:nvPr/>
          </p:nvSpPr>
          <p:spPr>
            <a:xfrm rot="10800000">
              <a:off x="2684173" y="-935061"/>
              <a:ext cx="100942" cy="100943"/>
            </a:xfrm>
            <a:prstGeom prst="ellipse">
              <a:avLst/>
            </a:prstGeom>
            <a:solidFill>
              <a:schemeClr val="accent5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5" name="椭圆 234"/>
            <p:cNvSpPr/>
            <p:nvPr/>
          </p:nvSpPr>
          <p:spPr>
            <a:xfrm rot="10800000">
              <a:off x="2536466" y="-935061"/>
              <a:ext cx="100942" cy="100943"/>
            </a:xfrm>
            <a:prstGeom prst="ellipse">
              <a:avLst/>
            </a:prstGeom>
            <a:solidFill>
              <a:schemeClr val="bg2">
                <a:lumMod val="75000"/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236" name="椭圆 235"/>
            <p:cNvSpPr/>
            <p:nvPr/>
          </p:nvSpPr>
          <p:spPr>
            <a:xfrm rot="10800000">
              <a:off x="2388759" y="-935061"/>
              <a:ext cx="100942" cy="100943"/>
            </a:xfrm>
            <a:prstGeom prst="ellipse">
              <a:avLst/>
            </a:prstGeom>
            <a:solidFill>
              <a:schemeClr val="bg2">
                <a:lumMod val="75000"/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</p:grpSp>
      <p:grpSp>
        <p:nvGrpSpPr>
          <p:cNvPr id="237" name="组合 236"/>
          <p:cNvGrpSpPr/>
          <p:nvPr/>
        </p:nvGrpSpPr>
        <p:grpSpPr>
          <a:xfrm flipH="1">
            <a:off x="9699007" y="5848869"/>
            <a:ext cx="544063" cy="100943"/>
            <a:chOff x="2388759" y="-935061"/>
            <a:chExt cx="544063" cy="100943"/>
          </a:xfrm>
        </p:grpSpPr>
        <p:sp>
          <p:nvSpPr>
            <p:cNvPr id="238" name="椭圆 237"/>
            <p:cNvSpPr/>
            <p:nvPr/>
          </p:nvSpPr>
          <p:spPr>
            <a:xfrm rot="10800000">
              <a:off x="2831880" y="-935061"/>
              <a:ext cx="100942" cy="100943"/>
            </a:xfrm>
            <a:prstGeom prst="ellipse">
              <a:avLst/>
            </a:prstGeom>
            <a:solidFill>
              <a:schemeClr val="bg2">
                <a:lumMod val="75000"/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239" name="椭圆 238"/>
            <p:cNvSpPr/>
            <p:nvPr/>
          </p:nvSpPr>
          <p:spPr>
            <a:xfrm rot="10800000">
              <a:off x="2684173" y="-935061"/>
              <a:ext cx="100942" cy="100943"/>
            </a:xfrm>
            <a:prstGeom prst="ellipse">
              <a:avLst/>
            </a:prstGeom>
            <a:solidFill>
              <a:schemeClr val="bg2">
                <a:lumMod val="75000"/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240" name="椭圆 239"/>
            <p:cNvSpPr/>
            <p:nvPr/>
          </p:nvSpPr>
          <p:spPr>
            <a:xfrm rot="10800000">
              <a:off x="2536466" y="-935061"/>
              <a:ext cx="100942" cy="100943"/>
            </a:xfrm>
            <a:prstGeom prst="ellipse">
              <a:avLst/>
            </a:prstGeom>
            <a:solidFill>
              <a:schemeClr val="bg2">
                <a:lumMod val="75000"/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241" name="椭圆 240"/>
            <p:cNvSpPr/>
            <p:nvPr/>
          </p:nvSpPr>
          <p:spPr>
            <a:xfrm rot="10800000">
              <a:off x="2388759" y="-935061"/>
              <a:ext cx="100942" cy="100943"/>
            </a:xfrm>
            <a:prstGeom prst="ellipse">
              <a:avLst/>
            </a:prstGeom>
            <a:solidFill>
              <a:schemeClr val="accent5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42" name="组合 241"/>
          <p:cNvGrpSpPr/>
          <p:nvPr/>
        </p:nvGrpSpPr>
        <p:grpSpPr>
          <a:xfrm>
            <a:off x="4473300" y="5848869"/>
            <a:ext cx="544063" cy="100943"/>
            <a:chOff x="2388759" y="-935061"/>
            <a:chExt cx="544063" cy="100943"/>
          </a:xfrm>
        </p:grpSpPr>
        <p:sp>
          <p:nvSpPr>
            <p:cNvPr id="243" name="椭圆 242"/>
            <p:cNvSpPr/>
            <p:nvPr/>
          </p:nvSpPr>
          <p:spPr>
            <a:xfrm rot="10800000">
              <a:off x="2831880" y="-935061"/>
              <a:ext cx="100942" cy="100943"/>
            </a:xfrm>
            <a:prstGeom prst="ellipse">
              <a:avLst/>
            </a:prstGeom>
            <a:solidFill>
              <a:schemeClr val="bg2">
                <a:lumMod val="75000"/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244" name="椭圆 243"/>
            <p:cNvSpPr/>
            <p:nvPr/>
          </p:nvSpPr>
          <p:spPr>
            <a:xfrm rot="10800000">
              <a:off x="2684173" y="-935061"/>
              <a:ext cx="100942" cy="100943"/>
            </a:xfrm>
            <a:prstGeom prst="ellipse">
              <a:avLst/>
            </a:prstGeom>
            <a:solidFill>
              <a:schemeClr val="bg2">
                <a:lumMod val="75000"/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245" name="椭圆 244"/>
            <p:cNvSpPr/>
            <p:nvPr/>
          </p:nvSpPr>
          <p:spPr>
            <a:xfrm rot="10800000">
              <a:off x="2536466" y="-935061"/>
              <a:ext cx="100942" cy="100943"/>
            </a:xfrm>
            <a:prstGeom prst="ellipse">
              <a:avLst/>
            </a:prstGeom>
            <a:solidFill>
              <a:schemeClr val="accent5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6" name="椭圆 245"/>
            <p:cNvSpPr/>
            <p:nvPr/>
          </p:nvSpPr>
          <p:spPr>
            <a:xfrm rot="10800000">
              <a:off x="2388759" y="-935061"/>
              <a:ext cx="100942" cy="100943"/>
            </a:xfrm>
            <a:prstGeom prst="ellipse">
              <a:avLst/>
            </a:prstGeom>
            <a:solidFill>
              <a:schemeClr val="bg2">
                <a:lumMod val="75000"/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-4562981" y="-1025975"/>
            <a:ext cx="20069676" cy="8821049"/>
            <a:chOff x="-24687861" y="-24190093"/>
            <a:chExt cx="35161979" cy="15454436"/>
          </a:xfrm>
        </p:grpSpPr>
        <p:grpSp>
          <p:nvGrpSpPr>
            <p:cNvPr id="9" name="组合 8"/>
            <p:cNvGrpSpPr/>
            <p:nvPr/>
          </p:nvGrpSpPr>
          <p:grpSpPr>
            <a:xfrm>
              <a:off x="-23643772" y="-24035657"/>
              <a:ext cx="32134611" cy="15300000"/>
              <a:chOff x="-23643772" y="-24035657"/>
              <a:chExt cx="32134611" cy="15300000"/>
            </a:xfrm>
          </p:grpSpPr>
          <p:cxnSp>
            <p:nvCxnSpPr>
              <p:cNvPr id="8" name="直接连接符 7"/>
              <p:cNvCxnSpPr/>
              <p:nvPr/>
            </p:nvCxnSpPr>
            <p:spPr>
              <a:xfrm>
                <a:off x="-2364377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-2286000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-2207623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-2129245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-2050868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-1972491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-1894114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-1815737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-1737360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直接连接符 62"/>
              <p:cNvCxnSpPr/>
              <p:nvPr/>
            </p:nvCxnSpPr>
            <p:spPr>
              <a:xfrm>
                <a:off x="-1658983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直接连接符 63"/>
              <p:cNvCxnSpPr/>
              <p:nvPr/>
            </p:nvCxnSpPr>
            <p:spPr>
              <a:xfrm>
                <a:off x="-1580606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直接连接符 64"/>
              <p:cNvCxnSpPr/>
              <p:nvPr/>
            </p:nvCxnSpPr>
            <p:spPr>
              <a:xfrm>
                <a:off x="-1502229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直接连接符 65"/>
              <p:cNvCxnSpPr/>
              <p:nvPr/>
            </p:nvCxnSpPr>
            <p:spPr>
              <a:xfrm>
                <a:off x="-1423852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直接连接符 66"/>
              <p:cNvCxnSpPr/>
              <p:nvPr/>
            </p:nvCxnSpPr>
            <p:spPr>
              <a:xfrm>
                <a:off x="-1345474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直接连接符 67"/>
              <p:cNvCxnSpPr/>
              <p:nvPr/>
            </p:nvCxnSpPr>
            <p:spPr>
              <a:xfrm>
                <a:off x="-1267097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直接连接符 68"/>
              <p:cNvCxnSpPr/>
              <p:nvPr/>
            </p:nvCxnSpPr>
            <p:spPr>
              <a:xfrm>
                <a:off x="-1188720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直接连接符 69"/>
              <p:cNvCxnSpPr/>
              <p:nvPr/>
            </p:nvCxnSpPr>
            <p:spPr>
              <a:xfrm>
                <a:off x="-1110343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直接连接符 70"/>
              <p:cNvCxnSpPr/>
              <p:nvPr/>
            </p:nvCxnSpPr>
            <p:spPr>
              <a:xfrm>
                <a:off x="-1031966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直接连接符 71"/>
              <p:cNvCxnSpPr/>
              <p:nvPr/>
            </p:nvCxnSpPr>
            <p:spPr>
              <a:xfrm>
                <a:off x="-953589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直接连接符 72"/>
              <p:cNvCxnSpPr/>
              <p:nvPr/>
            </p:nvCxnSpPr>
            <p:spPr>
              <a:xfrm>
                <a:off x="-875212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直接连接符 73"/>
              <p:cNvCxnSpPr/>
              <p:nvPr/>
            </p:nvCxnSpPr>
            <p:spPr>
              <a:xfrm>
                <a:off x="-796835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直接连接符 74"/>
              <p:cNvCxnSpPr/>
              <p:nvPr/>
            </p:nvCxnSpPr>
            <p:spPr>
              <a:xfrm>
                <a:off x="-718458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直接连接符 75"/>
              <p:cNvCxnSpPr/>
              <p:nvPr/>
            </p:nvCxnSpPr>
            <p:spPr>
              <a:xfrm>
                <a:off x="-640081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直接连接符 79"/>
              <p:cNvCxnSpPr/>
              <p:nvPr/>
            </p:nvCxnSpPr>
            <p:spPr>
              <a:xfrm>
                <a:off x="-561703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直接连接符 80"/>
              <p:cNvCxnSpPr/>
              <p:nvPr/>
            </p:nvCxnSpPr>
            <p:spPr>
              <a:xfrm>
                <a:off x="-483326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直接连接符 81"/>
              <p:cNvCxnSpPr/>
              <p:nvPr/>
            </p:nvCxnSpPr>
            <p:spPr>
              <a:xfrm>
                <a:off x="-404949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直接连接符 82"/>
              <p:cNvCxnSpPr/>
              <p:nvPr/>
            </p:nvCxnSpPr>
            <p:spPr>
              <a:xfrm>
                <a:off x="-326572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直接连接符 83"/>
              <p:cNvCxnSpPr/>
              <p:nvPr/>
            </p:nvCxnSpPr>
            <p:spPr>
              <a:xfrm>
                <a:off x="-248195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直接连接符 84"/>
              <p:cNvCxnSpPr/>
              <p:nvPr/>
            </p:nvCxnSpPr>
            <p:spPr>
              <a:xfrm>
                <a:off x="-169818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直接连接符 85"/>
              <p:cNvCxnSpPr/>
              <p:nvPr/>
            </p:nvCxnSpPr>
            <p:spPr>
              <a:xfrm>
                <a:off x="-91441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直接连接符 86"/>
              <p:cNvCxnSpPr/>
              <p:nvPr/>
            </p:nvCxnSpPr>
            <p:spPr>
              <a:xfrm>
                <a:off x="-13064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直接连接符 87"/>
              <p:cNvCxnSpPr/>
              <p:nvPr/>
            </p:nvCxnSpPr>
            <p:spPr>
              <a:xfrm>
                <a:off x="65312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直接连接符 88"/>
              <p:cNvCxnSpPr/>
              <p:nvPr/>
            </p:nvCxnSpPr>
            <p:spPr>
              <a:xfrm>
                <a:off x="143690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直接连接符 89"/>
              <p:cNvCxnSpPr/>
              <p:nvPr/>
            </p:nvCxnSpPr>
            <p:spPr>
              <a:xfrm>
                <a:off x="222067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直接连接符 90"/>
              <p:cNvCxnSpPr/>
              <p:nvPr/>
            </p:nvCxnSpPr>
            <p:spPr>
              <a:xfrm>
                <a:off x="300444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直接连接符 91"/>
              <p:cNvCxnSpPr/>
              <p:nvPr/>
            </p:nvCxnSpPr>
            <p:spPr>
              <a:xfrm>
                <a:off x="378821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直接连接符 92"/>
              <p:cNvCxnSpPr/>
              <p:nvPr/>
            </p:nvCxnSpPr>
            <p:spPr>
              <a:xfrm>
                <a:off x="457198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直接连接符 93"/>
              <p:cNvCxnSpPr/>
              <p:nvPr/>
            </p:nvCxnSpPr>
            <p:spPr>
              <a:xfrm>
                <a:off x="535575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直接连接符 94"/>
              <p:cNvCxnSpPr/>
              <p:nvPr/>
            </p:nvCxnSpPr>
            <p:spPr>
              <a:xfrm>
                <a:off x="613952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直接连接符 95"/>
              <p:cNvCxnSpPr/>
              <p:nvPr/>
            </p:nvCxnSpPr>
            <p:spPr>
              <a:xfrm>
                <a:off x="692329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直接连接符 96"/>
              <p:cNvCxnSpPr/>
              <p:nvPr/>
            </p:nvCxnSpPr>
            <p:spPr>
              <a:xfrm>
                <a:off x="770706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直接连接符 97"/>
              <p:cNvCxnSpPr/>
              <p:nvPr/>
            </p:nvCxnSpPr>
            <p:spPr>
              <a:xfrm>
                <a:off x="849083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6" name="直接连接符 105"/>
            <p:cNvCxnSpPr/>
            <p:nvPr/>
          </p:nvCxnSpPr>
          <p:spPr>
            <a:xfrm rot="16200000">
              <a:off x="-7106871" y="-26879434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直接连接符 106"/>
            <p:cNvCxnSpPr/>
            <p:nvPr/>
          </p:nvCxnSpPr>
          <p:spPr>
            <a:xfrm rot="16200000">
              <a:off x="-7106871" y="-27663205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直接连接符 107"/>
            <p:cNvCxnSpPr/>
            <p:nvPr/>
          </p:nvCxnSpPr>
          <p:spPr>
            <a:xfrm rot="16200000">
              <a:off x="-7106871" y="-28446976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直接连接符 108"/>
            <p:cNvCxnSpPr/>
            <p:nvPr/>
          </p:nvCxnSpPr>
          <p:spPr>
            <a:xfrm rot="16200000">
              <a:off x="-7106871" y="-29230747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直接连接符 109"/>
            <p:cNvCxnSpPr/>
            <p:nvPr/>
          </p:nvCxnSpPr>
          <p:spPr>
            <a:xfrm rot="16200000">
              <a:off x="-7106871" y="-30014518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直接连接符 110"/>
            <p:cNvCxnSpPr/>
            <p:nvPr/>
          </p:nvCxnSpPr>
          <p:spPr>
            <a:xfrm rot="16200000">
              <a:off x="-7106871" y="-30798289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直接连接符 111"/>
            <p:cNvCxnSpPr/>
            <p:nvPr/>
          </p:nvCxnSpPr>
          <p:spPr>
            <a:xfrm rot="16200000">
              <a:off x="-7106871" y="-31582060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直接连接符 112"/>
            <p:cNvCxnSpPr/>
            <p:nvPr/>
          </p:nvCxnSpPr>
          <p:spPr>
            <a:xfrm rot="16200000">
              <a:off x="-7106871" y="-32365831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直接连接符 113"/>
            <p:cNvCxnSpPr/>
            <p:nvPr/>
          </p:nvCxnSpPr>
          <p:spPr>
            <a:xfrm rot="16200000">
              <a:off x="-7106871" y="-33149602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直接连接符 114"/>
            <p:cNvCxnSpPr/>
            <p:nvPr/>
          </p:nvCxnSpPr>
          <p:spPr>
            <a:xfrm rot="16200000">
              <a:off x="-7106871" y="-33933373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直接连接符 115"/>
            <p:cNvCxnSpPr/>
            <p:nvPr/>
          </p:nvCxnSpPr>
          <p:spPr>
            <a:xfrm rot="16200000">
              <a:off x="-7106871" y="-34717144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直接连接符 116"/>
            <p:cNvCxnSpPr/>
            <p:nvPr/>
          </p:nvCxnSpPr>
          <p:spPr>
            <a:xfrm rot="16200000">
              <a:off x="-7106871" y="-35500915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直接连接符 117"/>
            <p:cNvCxnSpPr/>
            <p:nvPr/>
          </p:nvCxnSpPr>
          <p:spPr>
            <a:xfrm rot="16200000">
              <a:off x="-7106871" y="-36284686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直接连接符 118"/>
            <p:cNvCxnSpPr/>
            <p:nvPr/>
          </p:nvCxnSpPr>
          <p:spPr>
            <a:xfrm rot="16200000">
              <a:off x="-7106871" y="-37068457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直接连接符 119"/>
            <p:cNvCxnSpPr/>
            <p:nvPr/>
          </p:nvCxnSpPr>
          <p:spPr>
            <a:xfrm rot="16200000">
              <a:off x="-7106871" y="-37852228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直接连接符 120"/>
            <p:cNvCxnSpPr/>
            <p:nvPr/>
          </p:nvCxnSpPr>
          <p:spPr>
            <a:xfrm rot="16200000">
              <a:off x="-7106871" y="-38635999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直接连接符 121"/>
            <p:cNvCxnSpPr/>
            <p:nvPr/>
          </p:nvCxnSpPr>
          <p:spPr>
            <a:xfrm rot="16200000">
              <a:off x="-7106871" y="-39419770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直接连接符 122"/>
            <p:cNvCxnSpPr/>
            <p:nvPr/>
          </p:nvCxnSpPr>
          <p:spPr>
            <a:xfrm rot="16200000">
              <a:off x="-7106871" y="-40203541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直接连接符 123"/>
            <p:cNvCxnSpPr/>
            <p:nvPr/>
          </p:nvCxnSpPr>
          <p:spPr>
            <a:xfrm rot="16200000">
              <a:off x="-7106871" y="-40987312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直接连接符 124"/>
            <p:cNvCxnSpPr/>
            <p:nvPr/>
          </p:nvCxnSpPr>
          <p:spPr>
            <a:xfrm rot="16200000">
              <a:off x="-7106871" y="-41771083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3" name="直接连接符 102"/>
          <p:cNvCxnSpPr/>
          <p:nvPr/>
        </p:nvCxnSpPr>
        <p:spPr>
          <a:xfrm>
            <a:off x="729908" y="3292573"/>
            <a:ext cx="7945020" cy="0"/>
          </a:xfrm>
          <a:prstGeom prst="line">
            <a:avLst/>
          </a:prstGeom>
          <a:ln w="12700">
            <a:solidFill>
              <a:srgbClr val="2224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矩形: 圆角 34"/>
          <p:cNvSpPr/>
          <p:nvPr/>
        </p:nvSpPr>
        <p:spPr>
          <a:xfrm rot="16794909">
            <a:off x="5906418" y="973331"/>
            <a:ext cx="8410527" cy="5415760"/>
          </a:xfrm>
          <a:prstGeom prst="roundRect">
            <a:avLst/>
          </a:prstGeom>
          <a:solidFill>
            <a:schemeClr val="accent5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: 圆角 16"/>
          <p:cNvSpPr/>
          <p:nvPr/>
        </p:nvSpPr>
        <p:spPr>
          <a:xfrm>
            <a:off x="183164" y="6350830"/>
            <a:ext cx="11765006" cy="368064"/>
          </a:xfrm>
          <a:prstGeom prst="roundRect">
            <a:avLst>
              <a:gd name="adj" fmla="val 26425"/>
            </a:avLst>
          </a:prstGeom>
          <a:noFill/>
          <a:ln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244114" y="6382175"/>
            <a:ext cx="11703773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altLang="zh-CN" sz="6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urna</a:t>
            </a:r>
            <a:r>
              <a:rPr lang="en-US" altLang="zh-CN" sz="6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.  Nunc viverra imperdiet enim. Fusce est. Vivamus a </a:t>
            </a:r>
            <a:r>
              <a:rPr lang="en-US" altLang="zh-CN" sz="6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tellus.Pellentesque</a:t>
            </a:r>
            <a:r>
              <a:rPr lang="en-US" altLang="zh-CN" sz="6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habitant morbi tristique senectus et netus et malesuada fames ac turpis egestas. Proin pharetra nonummy pede. Mauris et </a:t>
            </a:r>
            <a:r>
              <a:rPr lang="en-US" altLang="zh-CN" sz="6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orci</a:t>
            </a:r>
            <a:r>
              <a:rPr lang="en-US" altLang="zh-CN" sz="6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. Lorem ipsum dolor sit </a:t>
            </a:r>
            <a:r>
              <a:rPr lang="en-US" altLang="zh-CN" sz="6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amet</a:t>
            </a:r>
            <a:r>
              <a:rPr lang="en-US" altLang="zh-CN" sz="6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, </a:t>
            </a:r>
            <a:r>
              <a:rPr lang="en-US" altLang="zh-CN" sz="6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consectetuer</a:t>
            </a:r>
            <a:r>
              <a:rPr lang="en-US" altLang="zh-CN" sz="6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6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adipiscing</a:t>
            </a:r>
            <a:r>
              <a:rPr lang="en-US" altLang="zh-CN" sz="6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6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elit</a:t>
            </a:r>
            <a:r>
              <a:rPr lang="en-US" altLang="zh-CN" sz="6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. Maecenas </a:t>
            </a:r>
            <a:r>
              <a:rPr lang="en-US" altLang="zh-CN" sz="6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porttitor</a:t>
            </a:r>
            <a:r>
              <a:rPr lang="en-US" altLang="zh-CN" sz="6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6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congue</a:t>
            </a:r>
            <a:r>
              <a:rPr lang="en-US" altLang="zh-CN" sz="6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6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massa</a:t>
            </a:r>
            <a:r>
              <a:rPr lang="en-US" altLang="zh-CN" sz="6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. </a:t>
            </a:r>
            <a:r>
              <a:rPr lang="en-US" altLang="zh-CN" sz="6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Fusce</a:t>
            </a:r>
            <a:r>
              <a:rPr lang="en-US" altLang="zh-CN" sz="6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6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posuere</a:t>
            </a:r>
            <a:r>
              <a:rPr lang="en-US" altLang="zh-CN" sz="6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, magna sed pulvinar </a:t>
            </a:r>
            <a:r>
              <a:rPr lang="en-US" altLang="zh-CN" sz="6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ultricies</a:t>
            </a:r>
            <a:r>
              <a:rPr lang="en-US" altLang="zh-CN" sz="6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, </a:t>
            </a:r>
            <a:r>
              <a:rPr lang="en-US" altLang="zh-CN" sz="6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purus</a:t>
            </a:r>
            <a:r>
              <a:rPr lang="en-US" altLang="zh-CN" sz="6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6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lectus</a:t>
            </a:r>
            <a:r>
              <a:rPr lang="en-US" altLang="zh-CN" sz="6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6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malesuada</a:t>
            </a:r>
            <a:r>
              <a:rPr lang="en-US" altLang="zh-CN" sz="6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libero, sit </a:t>
            </a:r>
            <a:r>
              <a:rPr lang="en-US" altLang="zh-CN" sz="6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amet</a:t>
            </a:r>
            <a:r>
              <a:rPr lang="en-US" altLang="zh-CN" sz="6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6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commodo</a:t>
            </a:r>
            <a:r>
              <a:rPr lang="en-US" altLang="zh-CN" sz="6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magna eros </a:t>
            </a:r>
            <a:r>
              <a:rPr lang="en-US" altLang="zh-CN" sz="6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quis</a:t>
            </a:r>
            <a:r>
              <a:rPr lang="en-US" altLang="zh-CN" sz="6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6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urna</a:t>
            </a:r>
            <a:r>
              <a:rPr lang="en-US" altLang="zh-CN" sz="6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.  Nunc </a:t>
            </a:r>
            <a:r>
              <a:rPr lang="en-US" altLang="zh-CN" sz="6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viverra</a:t>
            </a:r>
            <a:r>
              <a:rPr lang="en-US" altLang="zh-CN" sz="6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6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imperdiet</a:t>
            </a:r>
            <a:r>
              <a:rPr lang="en-US" altLang="zh-CN" sz="6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6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enim</a:t>
            </a:r>
            <a:r>
              <a:rPr lang="en-US" altLang="zh-CN" sz="6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. </a:t>
            </a:r>
            <a:r>
              <a:rPr lang="en-US" altLang="zh-CN" sz="6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Fusce</a:t>
            </a:r>
            <a:r>
              <a:rPr lang="en-US" altLang="zh-CN" sz="6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est. </a:t>
            </a:r>
            <a:r>
              <a:rPr lang="en-US" altLang="zh-CN" sz="6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Vivamus</a:t>
            </a:r>
            <a:r>
              <a:rPr lang="en-US" altLang="zh-CN" sz="6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a </a:t>
            </a:r>
            <a:r>
              <a:rPr lang="en-US" altLang="zh-CN" sz="6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tellus.Pellentesque</a:t>
            </a:r>
            <a:r>
              <a:rPr lang="en-US" altLang="zh-CN" sz="6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habitant </a:t>
            </a:r>
            <a:r>
              <a:rPr lang="en-US" altLang="zh-CN" sz="6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morbi</a:t>
            </a:r>
            <a:endParaRPr lang="en-US" altLang="zh-CN" sz="600" dirty="0">
              <a:solidFill>
                <a:srgbClr val="22242E">
                  <a:alpha val="40000"/>
                </a:srgb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36" name="矩形: 圆角 35"/>
          <p:cNvSpPr/>
          <p:nvPr/>
        </p:nvSpPr>
        <p:spPr>
          <a:xfrm rot="16794909">
            <a:off x="4342052" y="1254271"/>
            <a:ext cx="9315114" cy="3929336"/>
          </a:xfrm>
          <a:prstGeom prst="roundRect">
            <a:avLst/>
          </a:prstGeom>
          <a:solidFill>
            <a:schemeClr val="accent1">
              <a:lumMod val="100000"/>
            </a:schemeClr>
          </a:solidFill>
          <a:ln>
            <a:noFill/>
          </a:ln>
          <a:effectLst>
            <a:outerShdw blurRad="342900" dist="88900" dir="2700000" algn="tl" rotWithShape="0">
              <a:schemeClr val="accent1">
                <a:alpha val="39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" name="组合 3"/>
          <p:cNvGrpSpPr/>
          <p:nvPr/>
        </p:nvGrpSpPr>
        <p:grpSpPr>
          <a:xfrm>
            <a:off x="831258" y="4292970"/>
            <a:ext cx="3381233" cy="957838"/>
            <a:chOff x="831258" y="4793976"/>
            <a:chExt cx="2439168" cy="316921"/>
          </a:xfrm>
        </p:grpSpPr>
        <p:sp>
          <p:nvSpPr>
            <p:cNvPr id="77" name="矩形: 圆角 76"/>
            <p:cNvSpPr/>
            <p:nvPr/>
          </p:nvSpPr>
          <p:spPr>
            <a:xfrm>
              <a:off x="858381" y="4819739"/>
              <a:ext cx="2412045" cy="291158"/>
            </a:xfrm>
            <a:prstGeom prst="roundRect">
              <a:avLst/>
            </a:prstGeom>
            <a:solidFill>
              <a:schemeClr val="accent5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7" name="矩形: 圆角 46"/>
            <p:cNvSpPr/>
            <p:nvPr/>
          </p:nvSpPr>
          <p:spPr>
            <a:xfrm>
              <a:off x="831258" y="4793976"/>
              <a:ext cx="2412714" cy="295936"/>
            </a:xfrm>
            <a:prstGeom prst="roundRect">
              <a:avLst/>
            </a:prstGeom>
            <a:solidFill>
              <a:schemeClr val="accent1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3" name="文本框 22"/>
          <p:cNvSpPr txBox="1"/>
          <p:nvPr/>
        </p:nvSpPr>
        <p:spPr>
          <a:xfrm>
            <a:off x="5004260" y="2233020"/>
            <a:ext cx="1360893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solidFill>
                  <a:srgbClr val="22242E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（不建議寫“謝謝觀看”之類）</a:t>
            </a:r>
            <a:endParaRPr lang="zh-CN" altLang="en-US" sz="1400" dirty="0">
              <a:solidFill>
                <a:srgbClr val="22242E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29908" y="2150277"/>
            <a:ext cx="4754880" cy="10147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000" dirty="0">
                <a:solidFill>
                  <a:srgbClr val="22242E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請輸入結束語</a:t>
            </a:r>
            <a:endParaRPr lang="zh-CN" altLang="en-US" sz="6000" dirty="0">
              <a:solidFill>
                <a:srgbClr val="22242E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932377" y="4480311"/>
            <a:ext cx="286004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rPr>
              <a:t>聯繫電話：</a:t>
            </a:r>
            <a:r>
              <a:rPr lang="en-US" altLang="zh-CN" sz="14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rPr>
              <a:t>XXXXXXXXXXXXX</a:t>
            </a:r>
            <a:br>
              <a:rPr lang="en-US" altLang="zh-CN" sz="14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rPr>
            </a:br>
            <a:r>
              <a:rPr lang="zh-CN" altLang="en-US" sz="14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rPr>
              <a:t>聯繫地址：</a:t>
            </a:r>
            <a:r>
              <a:rPr lang="en-US" altLang="zh-CN" sz="14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rPr>
              <a:t>XXXXXXXXXXXXXXXX</a:t>
            </a:r>
            <a:endParaRPr lang="zh-CN" altLang="en-US" sz="1400" dirty="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  <a:cs typeface="阿里巴巴普惠体 R" panose="00020600040101010101" pitchFamily="18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 rot="547639">
            <a:off x="-317442" y="-351522"/>
            <a:ext cx="1600660" cy="1232192"/>
            <a:chOff x="154565" y="163471"/>
            <a:chExt cx="1678867" cy="393902"/>
          </a:xfrm>
        </p:grpSpPr>
        <p:sp>
          <p:nvSpPr>
            <p:cNvPr id="78" name="矩形: 圆角 77"/>
            <p:cNvSpPr/>
            <p:nvPr/>
          </p:nvSpPr>
          <p:spPr>
            <a:xfrm>
              <a:off x="201090" y="209996"/>
              <a:ext cx="1632342" cy="347377"/>
            </a:xfrm>
            <a:prstGeom prst="roundRect">
              <a:avLst/>
            </a:prstGeom>
            <a:solidFill>
              <a:schemeClr val="accent5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9" name="矩形: 圆角 78"/>
            <p:cNvSpPr/>
            <p:nvPr/>
          </p:nvSpPr>
          <p:spPr>
            <a:xfrm>
              <a:off x="154565" y="163471"/>
              <a:ext cx="1632342" cy="347377"/>
            </a:xfrm>
            <a:prstGeom prst="roundRect">
              <a:avLst/>
            </a:prstGeom>
            <a:solidFill>
              <a:schemeClr val="accent1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6" name="文本框 45"/>
          <p:cNvSpPr txBox="1"/>
          <p:nvPr/>
        </p:nvSpPr>
        <p:spPr>
          <a:xfrm>
            <a:off x="194285" y="150561"/>
            <a:ext cx="67246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logo</a:t>
            </a:r>
            <a:endParaRPr lang="en-US" altLang="zh-CN" dirty="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89859" y="970087"/>
            <a:ext cx="4186265" cy="5889605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936450" y="3670901"/>
            <a:ext cx="1134892" cy="100944"/>
            <a:chOff x="936854" y="3886644"/>
            <a:chExt cx="1134892" cy="100944"/>
          </a:xfrm>
        </p:grpSpPr>
        <p:sp>
          <p:nvSpPr>
            <p:cNvPr id="26" name="椭圆 25"/>
            <p:cNvSpPr/>
            <p:nvPr/>
          </p:nvSpPr>
          <p:spPr>
            <a:xfrm rot="10800000">
              <a:off x="1970804" y="3886644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椭圆 36"/>
            <p:cNvSpPr/>
            <p:nvPr/>
          </p:nvSpPr>
          <p:spPr>
            <a:xfrm rot="10800000">
              <a:off x="1823097" y="3886644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14286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38" name="椭圆 37"/>
            <p:cNvSpPr/>
            <p:nvPr/>
          </p:nvSpPr>
          <p:spPr>
            <a:xfrm rot="10800000">
              <a:off x="1675390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28571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39" name="椭圆 38"/>
            <p:cNvSpPr/>
            <p:nvPr/>
          </p:nvSpPr>
          <p:spPr>
            <a:xfrm rot="10800000">
              <a:off x="1527683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42857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40" name="椭圆 39"/>
            <p:cNvSpPr/>
            <p:nvPr/>
          </p:nvSpPr>
          <p:spPr>
            <a:xfrm rot="10800000">
              <a:off x="1379975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57143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41" name="椭圆 40"/>
            <p:cNvSpPr/>
            <p:nvPr/>
          </p:nvSpPr>
          <p:spPr>
            <a:xfrm rot="10800000">
              <a:off x="1232268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71429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42" name="椭圆 41"/>
            <p:cNvSpPr/>
            <p:nvPr/>
          </p:nvSpPr>
          <p:spPr>
            <a:xfrm rot="10800000">
              <a:off x="1084561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85714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34" name="椭圆 33"/>
            <p:cNvSpPr/>
            <p:nvPr/>
          </p:nvSpPr>
          <p:spPr>
            <a:xfrm rot="10800000">
              <a:off x="936854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3" name="组合 42"/>
          <p:cNvGrpSpPr/>
          <p:nvPr/>
        </p:nvGrpSpPr>
        <p:grpSpPr>
          <a:xfrm flipH="1">
            <a:off x="10774437" y="234283"/>
            <a:ext cx="1134892" cy="100944"/>
            <a:chOff x="936854" y="3886644"/>
            <a:chExt cx="1134892" cy="100944"/>
          </a:xfrm>
        </p:grpSpPr>
        <p:sp>
          <p:nvSpPr>
            <p:cNvPr id="45" name="椭圆 44"/>
            <p:cNvSpPr/>
            <p:nvPr/>
          </p:nvSpPr>
          <p:spPr>
            <a:xfrm rot="10800000">
              <a:off x="1970804" y="3886644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8" name="椭圆 47"/>
            <p:cNvSpPr/>
            <p:nvPr/>
          </p:nvSpPr>
          <p:spPr>
            <a:xfrm rot="10800000">
              <a:off x="1823097" y="3886644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14286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49" name="椭圆 48"/>
            <p:cNvSpPr/>
            <p:nvPr/>
          </p:nvSpPr>
          <p:spPr>
            <a:xfrm rot="10800000">
              <a:off x="1675390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28571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50" name="椭圆 49"/>
            <p:cNvSpPr/>
            <p:nvPr/>
          </p:nvSpPr>
          <p:spPr>
            <a:xfrm rot="10800000">
              <a:off x="1527683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42857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51" name="椭圆 50"/>
            <p:cNvSpPr/>
            <p:nvPr/>
          </p:nvSpPr>
          <p:spPr>
            <a:xfrm rot="10800000">
              <a:off x="1379975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57143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52" name="椭圆 51"/>
            <p:cNvSpPr/>
            <p:nvPr/>
          </p:nvSpPr>
          <p:spPr>
            <a:xfrm rot="10800000">
              <a:off x="1232268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71429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53" name="椭圆 52"/>
            <p:cNvSpPr/>
            <p:nvPr/>
          </p:nvSpPr>
          <p:spPr>
            <a:xfrm rot="10800000">
              <a:off x="1084561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85714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54" name="椭圆 53"/>
            <p:cNvSpPr/>
            <p:nvPr/>
          </p:nvSpPr>
          <p:spPr>
            <a:xfrm rot="10800000">
              <a:off x="936854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组合 66"/>
          <p:cNvGrpSpPr/>
          <p:nvPr/>
        </p:nvGrpSpPr>
        <p:grpSpPr>
          <a:xfrm>
            <a:off x="-4562981" y="-1025975"/>
            <a:ext cx="20069676" cy="8821049"/>
            <a:chOff x="-24687861" y="-24190093"/>
            <a:chExt cx="35161979" cy="15454436"/>
          </a:xfrm>
        </p:grpSpPr>
        <p:grpSp>
          <p:nvGrpSpPr>
            <p:cNvPr id="68" name="组合 67"/>
            <p:cNvGrpSpPr/>
            <p:nvPr/>
          </p:nvGrpSpPr>
          <p:grpSpPr>
            <a:xfrm>
              <a:off x="-23643772" y="-24035657"/>
              <a:ext cx="32134611" cy="15300000"/>
              <a:chOff x="-23643772" y="-24035657"/>
              <a:chExt cx="32134611" cy="15300000"/>
            </a:xfrm>
          </p:grpSpPr>
          <p:cxnSp>
            <p:nvCxnSpPr>
              <p:cNvPr id="89" name="直接连接符 88"/>
              <p:cNvCxnSpPr/>
              <p:nvPr/>
            </p:nvCxnSpPr>
            <p:spPr>
              <a:xfrm>
                <a:off x="-2364377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直接连接符 89"/>
              <p:cNvCxnSpPr/>
              <p:nvPr/>
            </p:nvCxnSpPr>
            <p:spPr>
              <a:xfrm>
                <a:off x="-2286000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直接连接符 90"/>
              <p:cNvCxnSpPr/>
              <p:nvPr/>
            </p:nvCxnSpPr>
            <p:spPr>
              <a:xfrm>
                <a:off x="-2207623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直接连接符 91"/>
              <p:cNvCxnSpPr/>
              <p:nvPr/>
            </p:nvCxnSpPr>
            <p:spPr>
              <a:xfrm>
                <a:off x="-2129245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直接连接符 92"/>
              <p:cNvCxnSpPr/>
              <p:nvPr/>
            </p:nvCxnSpPr>
            <p:spPr>
              <a:xfrm>
                <a:off x="-2050868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直接连接符 93"/>
              <p:cNvCxnSpPr/>
              <p:nvPr/>
            </p:nvCxnSpPr>
            <p:spPr>
              <a:xfrm>
                <a:off x="-1972491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直接连接符 94"/>
              <p:cNvCxnSpPr/>
              <p:nvPr/>
            </p:nvCxnSpPr>
            <p:spPr>
              <a:xfrm>
                <a:off x="-1894114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直接连接符 95"/>
              <p:cNvCxnSpPr/>
              <p:nvPr/>
            </p:nvCxnSpPr>
            <p:spPr>
              <a:xfrm>
                <a:off x="-1815737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直接连接符 96"/>
              <p:cNvCxnSpPr/>
              <p:nvPr/>
            </p:nvCxnSpPr>
            <p:spPr>
              <a:xfrm>
                <a:off x="-1737360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直接连接符 97"/>
              <p:cNvCxnSpPr/>
              <p:nvPr/>
            </p:nvCxnSpPr>
            <p:spPr>
              <a:xfrm>
                <a:off x="-1658983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直接连接符 98"/>
              <p:cNvCxnSpPr/>
              <p:nvPr/>
            </p:nvCxnSpPr>
            <p:spPr>
              <a:xfrm>
                <a:off x="-1580606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直接连接符 99"/>
              <p:cNvCxnSpPr/>
              <p:nvPr/>
            </p:nvCxnSpPr>
            <p:spPr>
              <a:xfrm>
                <a:off x="-1502229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直接连接符 100"/>
              <p:cNvCxnSpPr/>
              <p:nvPr/>
            </p:nvCxnSpPr>
            <p:spPr>
              <a:xfrm>
                <a:off x="-1423852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直接连接符 101"/>
              <p:cNvCxnSpPr/>
              <p:nvPr/>
            </p:nvCxnSpPr>
            <p:spPr>
              <a:xfrm>
                <a:off x="-1345474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直接连接符 102"/>
              <p:cNvCxnSpPr/>
              <p:nvPr/>
            </p:nvCxnSpPr>
            <p:spPr>
              <a:xfrm>
                <a:off x="-1267097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直接连接符 103"/>
              <p:cNvCxnSpPr/>
              <p:nvPr/>
            </p:nvCxnSpPr>
            <p:spPr>
              <a:xfrm>
                <a:off x="-1188720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直接连接符 104"/>
              <p:cNvCxnSpPr/>
              <p:nvPr/>
            </p:nvCxnSpPr>
            <p:spPr>
              <a:xfrm>
                <a:off x="-1110343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直接连接符 105"/>
              <p:cNvCxnSpPr/>
              <p:nvPr/>
            </p:nvCxnSpPr>
            <p:spPr>
              <a:xfrm>
                <a:off x="-1031966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直接连接符 106"/>
              <p:cNvCxnSpPr/>
              <p:nvPr/>
            </p:nvCxnSpPr>
            <p:spPr>
              <a:xfrm>
                <a:off x="-953589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直接连接符 107"/>
              <p:cNvCxnSpPr/>
              <p:nvPr/>
            </p:nvCxnSpPr>
            <p:spPr>
              <a:xfrm>
                <a:off x="-875212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直接连接符 108"/>
              <p:cNvCxnSpPr/>
              <p:nvPr/>
            </p:nvCxnSpPr>
            <p:spPr>
              <a:xfrm>
                <a:off x="-796835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直接连接符 109"/>
              <p:cNvCxnSpPr/>
              <p:nvPr/>
            </p:nvCxnSpPr>
            <p:spPr>
              <a:xfrm>
                <a:off x="-718458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直接连接符 110"/>
              <p:cNvCxnSpPr/>
              <p:nvPr/>
            </p:nvCxnSpPr>
            <p:spPr>
              <a:xfrm>
                <a:off x="-640081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直接连接符 111"/>
              <p:cNvCxnSpPr/>
              <p:nvPr/>
            </p:nvCxnSpPr>
            <p:spPr>
              <a:xfrm>
                <a:off x="-561703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直接连接符 112"/>
              <p:cNvCxnSpPr/>
              <p:nvPr/>
            </p:nvCxnSpPr>
            <p:spPr>
              <a:xfrm>
                <a:off x="-483326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直接连接符 113"/>
              <p:cNvCxnSpPr/>
              <p:nvPr/>
            </p:nvCxnSpPr>
            <p:spPr>
              <a:xfrm>
                <a:off x="-404949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直接连接符 114"/>
              <p:cNvCxnSpPr/>
              <p:nvPr/>
            </p:nvCxnSpPr>
            <p:spPr>
              <a:xfrm>
                <a:off x="-326572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直接连接符 115"/>
              <p:cNvCxnSpPr/>
              <p:nvPr/>
            </p:nvCxnSpPr>
            <p:spPr>
              <a:xfrm>
                <a:off x="-248195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直接连接符 116"/>
              <p:cNvCxnSpPr/>
              <p:nvPr/>
            </p:nvCxnSpPr>
            <p:spPr>
              <a:xfrm>
                <a:off x="-169818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直接连接符 117"/>
              <p:cNvCxnSpPr/>
              <p:nvPr/>
            </p:nvCxnSpPr>
            <p:spPr>
              <a:xfrm>
                <a:off x="-91441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直接连接符 118"/>
              <p:cNvCxnSpPr/>
              <p:nvPr/>
            </p:nvCxnSpPr>
            <p:spPr>
              <a:xfrm>
                <a:off x="-13064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直接连接符 119"/>
              <p:cNvCxnSpPr/>
              <p:nvPr/>
            </p:nvCxnSpPr>
            <p:spPr>
              <a:xfrm>
                <a:off x="65312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直接连接符 120"/>
              <p:cNvCxnSpPr/>
              <p:nvPr/>
            </p:nvCxnSpPr>
            <p:spPr>
              <a:xfrm>
                <a:off x="143690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直接连接符 121"/>
              <p:cNvCxnSpPr/>
              <p:nvPr/>
            </p:nvCxnSpPr>
            <p:spPr>
              <a:xfrm>
                <a:off x="222067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直接连接符 122"/>
              <p:cNvCxnSpPr/>
              <p:nvPr/>
            </p:nvCxnSpPr>
            <p:spPr>
              <a:xfrm>
                <a:off x="300444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直接连接符 123"/>
              <p:cNvCxnSpPr/>
              <p:nvPr/>
            </p:nvCxnSpPr>
            <p:spPr>
              <a:xfrm>
                <a:off x="378821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直接连接符 124"/>
              <p:cNvCxnSpPr/>
              <p:nvPr/>
            </p:nvCxnSpPr>
            <p:spPr>
              <a:xfrm>
                <a:off x="457198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直接连接符 125"/>
              <p:cNvCxnSpPr/>
              <p:nvPr/>
            </p:nvCxnSpPr>
            <p:spPr>
              <a:xfrm>
                <a:off x="535575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直接连接符 126"/>
              <p:cNvCxnSpPr/>
              <p:nvPr/>
            </p:nvCxnSpPr>
            <p:spPr>
              <a:xfrm>
                <a:off x="613952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直接连接符 127"/>
              <p:cNvCxnSpPr/>
              <p:nvPr/>
            </p:nvCxnSpPr>
            <p:spPr>
              <a:xfrm>
                <a:off x="692329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直接连接符 128"/>
              <p:cNvCxnSpPr/>
              <p:nvPr/>
            </p:nvCxnSpPr>
            <p:spPr>
              <a:xfrm>
                <a:off x="770706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直接连接符 129"/>
              <p:cNvCxnSpPr/>
              <p:nvPr/>
            </p:nvCxnSpPr>
            <p:spPr>
              <a:xfrm>
                <a:off x="849083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9" name="直接连接符 68"/>
            <p:cNvCxnSpPr/>
            <p:nvPr/>
          </p:nvCxnSpPr>
          <p:spPr>
            <a:xfrm rot="16200000">
              <a:off x="-7106871" y="-26879434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接连接符 69"/>
            <p:cNvCxnSpPr/>
            <p:nvPr/>
          </p:nvCxnSpPr>
          <p:spPr>
            <a:xfrm rot="16200000">
              <a:off x="-7106871" y="-27663205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直接连接符 70"/>
            <p:cNvCxnSpPr/>
            <p:nvPr/>
          </p:nvCxnSpPr>
          <p:spPr>
            <a:xfrm rot="16200000">
              <a:off x="-7106871" y="-28446976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直接连接符 71"/>
            <p:cNvCxnSpPr/>
            <p:nvPr/>
          </p:nvCxnSpPr>
          <p:spPr>
            <a:xfrm rot="16200000">
              <a:off x="-7106871" y="-29230747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接连接符 72"/>
            <p:cNvCxnSpPr/>
            <p:nvPr/>
          </p:nvCxnSpPr>
          <p:spPr>
            <a:xfrm rot="16200000">
              <a:off x="-7106871" y="-30014518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接连接符 73"/>
            <p:cNvCxnSpPr/>
            <p:nvPr/>
          </p:nvCxnSpPr>
          <p:spPr>
            <a:xfrm rot="16200000">
              <a:off x="-7106871" y="-30798289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接连接符 74"/>
            <p:cNvCxnSpPr/>
            <p:nvPr/>
          </p:nvCxnSpPr>
          <p:spPr>
            <a:xfrm rot="16200000">
              <a:off x="-7106871" y="-31582060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直接连接符 75"/>
            <p:cNvCxnSpPr/>
            <p:nvPr/>
          </p:nvCxnSpPr>
          <p:spPr>
            <a:xfrm rot="16200000">
              <a:off x="-7106871" y="-32365831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直接连接符 76"/>
            <p:cNvCxnSpPr/>
            <p:nvPr/>
          </p:nvCxnSpPr>
          <p:spPr>
            <a:xfrm rot="16200000">
              <a:off x="-7106871" y="-33149602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直接连接符 77"/>
            <p:cNvCxnSpPr/>
            <p:nvPr/>
          </p:nvCxnSpPr>
          <p:spPr>
            <a:xfrm rot="16200000">
              <a:off x="-7106871" y="-33933373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直接连接符 78"/>
            <p:cNvCxnSpPr/>
            <p:nvPr/>
          </p:nvCxnSpPr>
          <p:spPr>
            <a:xfrm rot="16200000">
              <a:off x="-7106871" y="-34717144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接连接符 79"/>
            <p:cNvCxnSpPr/>
            <p:nvPr/>
          </p:nvCxnSpPr>
          <p:spPr>
            <a:xfrm rot="16200000">
              <a:off x="-7106871" y="-35500915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接连接符 80"/>
            <p:cNvCxnSpPr/>
            <p:nvPr/>
          </p:nvCxnSpPr>
          <p:spPr>
            <a:xfrm rot="16200000">
              <a:off x="-7106871" y="-36284686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接连接符 81"/>
            <p:cNvCxnSpPr/>
            <p:nvPr/>
          </p:nvCxnSpPr>
          <p:spPr>
            <a:xfrm rot="16200000">
              <a:off x="-7106871" y="-37068457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直接连接符 82"/>
            <p:cNvCxnSpPr/>
            <p:nvPr/>
          </p:nvCxnSpPr>
          <p:spPr>
            <a:xfrm rot="16200000">
              <a:off x="-7106871" y="-37852228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直接连接符 83"/>
            <p:cNvCxnSpPr/>
            <p:nvPr/>
          </p:nvCxnSpPr>
          <p:spPr>
            <a:xfrm rot="16200000">
              <a:off x="-7106871" y="-38635999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直接连接符 84"/>
            <p:cNvCxnSpPr/>
            <p:nvPr/>
          </p:nvCxnSpPr>
          <p:spPr>
            <a:xfrm rot="16200000">
              <a:off x="-7106871" y="-39419770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直接连接符 85"/>
            <p:cNvCxnSpPr/>
            <p:nvPr/>
          </p:nvCxnSpPr>
          <p:spPr>
            <a:xfrm rot="16200000">
              <a:off x="-7106871" y="-40203541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直接连接符 86"/>
            <p:cNvCxnSpPr/>
            <p:nvPr/>
          </p:nvCxnSpPr>
          <p:spPr>
            <a:xfrm rot="16200000">
              <a:off x="-7106871" y="-40987312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直接连接符 87"/>
            <p:cNvCxnSpPr/>
            <p:nvPr/>
          </p:nvCxnSpPr>
          <p:spPr>
            <a:xfrm rot="16200000">
              <a:off x="-7106871" y="-41771083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组合 7"/>
          <p:cNvGrpSpPr/>
          <p:nvPr/>
        </p:nvGrpSpPr>
        <p:grpSpPr>
          <a:xfrm rot="5400000">
            <a:off x="-2577509" y="3687849"/>
            <a:ext cx="5839479" cy="368301"/>
            <a:chOff x="183167" y="6388976"/>
            <a:chExt cx="11765006" cy="350212"/>
          </a:xfrm>
        </p:grpSpPr>
        <p:sp>
          <p:nvSpPr>
            <p:cNvPr id="152" name="矩形: 圆角 151"/>
            <p:cNvSpPr/>
            <p:nvPr/>
          </p:nvSpPr>
          <p:spPr>
            <a:xfrm>
              <a:off x="183167" y="6388976"/>
              <a:ext cx="11765006" cy="272565"/>
            </a:xfrm>
            <a:prstGeom prst="roundRect">
              <a:avLst>
                <a:gd name="adj" fmla="val 26425"/>
              </a:avLst>
            </a:prstGeom>
            <a:noFill/>
            <a:ln>
              <a:solidFill>
                <a:schemeClr val="accent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4" name="文本框 183"/>
            <p:cNvSpPr txBox="1"/>
            <p:nvPr/>
          </p:nvSpPr>
          <p:spPr>
            <a:xfrm>
              <a:off x="244116" y="6388977"/>
              <a:ext cx="11703772" cy="3502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Lorem ipsum dolor sit amet, consectetuer adipiscing elit. Maecenas porttitor congue massa. Fusce posuere, magna sed pulvinar ultricies, purus lectus malesuada libero, sit amet commodo magna eros quis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urna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 Nunc viverra imperdiet enim. Fusce est. Vivamus a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tellus.Pellentesque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habitant morbi tristique senectus et netus et malesuada fames ac turpis egestas. Proin pharetra nonummy pede. Mauris et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orci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Lorem ipsum dolor sit </a:t>
              </a:r>
              <a:endParaRPr lang="en-US" altLang="zh-CN" sz="600" dirty="0">
                <a:solidFill>
                  <a:srgbClr val="22242E">
                    <a:alpha val="2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grpSp>
        <p:nvGrpSpPr>
          <p:cNvPr id="169" name="组合 168"/>
          <p:cNvGrpSpPr/>
          <p:nvPr/>
        </p:nvGrpSpPr>
        <p:grpSpPr>
          <a:xfrm rot="547639">
            <a:off x="-805585" y="-506522"/>
            <a:ext cx="1785710" cy="1207454"/>
            <a:chOff x="154565" y="163471"/>
            <a:chExt cx="1678867" cy="393902"/>
          </a:xfrm>
        </p:grpSpPr>
        <p:sp>
          <p:nvSpPr>
            <p:cNvPr id="170" name="矩形: 圆角 169"/>
            <p:cNvSpPr/>
            <p:nvPr/>
          </p:nvSpPr>
          <p:spPr>
            <a:xfrm>
              <a:off x="201090" y="209996"/>
              <a:ext cx="1632342" cy="347377"/>
            </a:xfrm>
            <a:prstGeom prst="roundRect">
              <a:avLst/>
            </a:prstGeom>
            <a:solidFill>
              <a:schemeClr val="accent5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1" name="矩形: 圆角 170"/>
            <p:cNvSpPr/>
            <p:nvPr/>
          </p:nvSpPr>
          <p:spPr>
            <a:xfrm>
              <a:off x="154565" y="163471"/>
              <a:ext cx="1632342" cy="347377"/>
            </a:xfrm>
            <a:prstGeom prst="roundRect">
              <a:avLst/>
            </a:prstGeom>
            <a:solidFill>
              <a:schemeClr val="accent1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172" name="组合 171"/>
          <p:cNvGrpSpPr/>
          <p:nvPr/>
        </p:nvGrpSpPr>
        <p:grpSpPr>
          <a:xfrm flipH="1">
            <a:off x="10774437" y="234283"/>
            <a:ext cx="1134892" cy="100944"/>
            <a:chOff x="936854" y="3886644"/>
            <a:chExt cx="1134892" cy="100944"/>
          </a:xfrm>
        </p:grpSpPr>
        <p:sp>
          <p:nvSpPr>
            <p:cNvPr id="173" name="椭圆 172"/>
            <p:cNvSpPr/>
            <p:nvPr/>
          </p:nvSpPr>
          <p:spPr>
            <a:xfrm rot="10800000">
              <a:off x="1970804" y="3886644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4" name="椭圆 173"/>
            <p:cNvSpPr/>
            <p:nvPr/>
          </p:nvSpPr>
          <p:spPr>
            <a:xfrm rot="10800000">
              <a:off x="1823097" y="3886644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14286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5" name="椭圆 174"/>
            <p:cNvSpPr/>
            <p:nvPr/>
          </p:nvSpPr>
          <p:spPr>
            <a:xfrm rot="10800000">
              <a:off x="1675390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28571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6" name="椭圆 175"/>
            <p:cNvSpPr/>
            <p:nvPr/>
          </p:nvSpPr>
          <p:spPr>
            <a:xfrm rot="10800000">
              <a:off x="1527683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42857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7" name="椭圆 176"/>
            <p:cNvSpPr/>
            <p:nvPr/>
          </p:nvSpPr>
          <p:spPr>
            <a:xfrm rot="10800000">
              <a:off x="1379975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57143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8" name="椭圆 177"/>
            <p:cNvSpPr/>
            <p:nvPr/>
          </p:nvSpPr>
          <p:spPr>
            <a:xfrm rot="10800000">
              <a:off x="1232268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71429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9" name="椭圆 178"/>
            <p:cNvSpPr/>
            <p:nvPr/>
          </p:nvSpPr>
          <p:spPr>
            <a:xfrm rot="10800000">
              <a:off x="1084561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85714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80" name="椭圆 179"/>
            <p:cNvSpPr/>
            <p:nvPr/>
          </p:nvSpPr>
          <p:spPr>
            <a:xfrm rot="10800000">
              <a:off x="936854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2" name="矩形: 圆角 191"/>
          <p:cNvSpPr/>
          <p:nvPr/>
        </p:nvSpPr>
        <p:spPr>
          <a:xfrm rot="16200000">
            <a:off x="4329353" y="-1125022"/>
            <a:ext cx="2333303" cy="8825415"/>
          </a:xfrm>
          <a:prstGeom prst="roundRect">
            <a:avLst>
              <a:gd name="adj" fmla="val 11336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35" name="文本框 134"/>
          <p:cNvSpPr txBox="1"/>
          <p:nvPr/>
        </p:nvSpPr>
        <p:spPr>
          <a:xfrm>
            <a:off x="3526800" y="2748806"/>
            <a:ext cx="3901673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>
                <a:solidFill>
                  <a:srgbClr val="22242E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rPr>
              <a:t>請在此處插入標題</a:t>
            </a:r>
            <a:endParaRPr lang="zh-CN" altLang="en-US" sz="3600" dirty="0">
              <a:solidFill>
                <a:srgbClr val="22242E"/>
              </a:solidFill>
              <a:latin typeface="思源黑体 CN Bold" panose="020B0800000000000000" charset="-122"/>
              <a:ea typeface="思源黑体 CN Heavy" panose="020B0A00000000000000" charset="-122"/>
              <a:cs typeface="阿里巴巴普惠体 R" panose="00020600040101010101" pitchFamily="18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8879558" y="2321262"/>
            <a:ext cx="544063" cy="100943"/>
            <a:chOff x="2388759" y="-935061"/>
            <a:chExt cx="544063" cy="100943"/>
          </a:xfrm>
        </p:grpSpPr>
        <p:sp>
          <p:nvSpPr>
            <p:cNvPr id="228" name="椭圆 227"/>
            <p:cNvSpPr/>
            <p:nvPr/>
          </p:nvSpPr>
          <p:spPr>
            <a:xfrm rot="10800000">
              <a:off x="2831880" y="-935061"/>
              <a:ext cx="100942" cy="100943"/>
            </a:xfrm>
            <a:prstGeom prst="ellipse">
              <a:avLst/>
            </a:prstGeom>
            <a:solidFill>
              <a:schemeClr val="bg2">
                <a:lumMod val="75000"/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229" name="椭圆 228"/>
            <p:cNvSpPr/>
            <p:nvPr/>
          </p:nvSpPr>
          <p:spPr>
            <a:xfrm rot="10800000">
              <a:off x="2684173" y="-935061"/>
              <a:ext cx="100942" cy="100943"/>
            </a:xfrm>
            <a:prstGeom prst="ellipse">
              <a:avLst/>
            </a:prstGeom>
            <a:solidFill>
              <a:schemeClr val="bg2">
                <a:lumMod val="75000"/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230" name="椭圆 229"/>
            <p:cNvSpPr/>
            <p:nvPr/>
          </p:nvSpPr>
          <p:spPr>
            <a:xfrm rot="10800000">
              <a:off x="2536466" y="-935061"/>
              <a:ext cx="100942" cy="100943"/>
            </a:xfrm>
            <a:prstGeom prst="ellipse">
              <a:avLst/>
            </a:prstGeom>
            <a:solidFill>
              <a:schemeClr val="bg2">
                <a:lumMod val="75000"/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231" name="椭圆 230"/>
            <p:cNvSpPr/>
            <p:nvPr/>
          </p:nvSpPr>
          <p:spPr>
            <a:xfrm rot="10800000">
              <a:off x="2388759" y="-935061"/>
              <a:ext cx="100942" cy="100943"/>
            </a:xfrm>
            <a:prstGeom prst="ellipse">
              <a:avLst/>
            </a:prstGeom>
            <a:solidFill>
              <a:schemeClr val="accent5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140" name="文本框 139"/>
          <p:cNvSpPr txBox="1"/>
          <p:nvPr/>
        </p:nvSpPr>
        <p:spPr>
          <a:xfrm>
            <a:off x="3568159" y="3453418"/>
            <a:ext cx="5585367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Lorem ipsum dolor sit </a:t>
            </a:r>
            <a:r>
              <a:rPr lang="en-US" altLang="zh-CN" sz="12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amet</a:t>
            </a:r>
            <a:r>
              <a: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, </a:t>
            </a:r>
            <a:r>
              <a:rPr lang="en-US" altLang="zh-CN" sz="12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consectetuer</a:t>
            </a:r>
            <a:r>
              <a: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12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adipiscing</a:t>
            </a:r>
            <a:r>
              <a: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12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elit</a:t>
            </a:r>
            <a:r>
              <a: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. Maecenas </a:t>
            </a:r>
            <a:r>
              <a:rPr lang="en-US" altLang="zh-CN" sz="12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porttitor</a:t>
            </a:r>
            <a:r>
              <a: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12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congue</a:t>
            </a:r>
            <a:r>
              <a: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12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massa</a:t>
            </a:r>
            <a:r>
              <a: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. </a:t>
            </a:r>
            <a:r>
              <a:rPr lang="en-US" altLang="zh-CN" sz="12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Fusce</a:t>
            </a:r>
            <a:r>
              <a: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12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posuere</a:t>
            </a:r>
            <a:r>
              <a: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, magna sed pulvinar </a:t>
            </a:r>
            <a:r>
              <a:rPr lang="en-US" altLang="zh-CN" sz="12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ultricies</a:t>
            </a:r>
            <a:r>
              <a: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, </a:t>
            </a:r>
            <a:r>
              <a:rPr lang="en-US" altLang="zh-CN" sz="12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purus</a:t>
            </a:r>
            <a:r>
              <a: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12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lectus</a:t>
            </a:r>
            <a:r>
              <a: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12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malesuada</a:t>
            </a:r>
            <a:r>
              <a: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libero, sit </a:t>
            </a:r>
            <a:r>
              <a:rPr lang="en-US" altLang="zh-CN" sz="12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amet</a:t>
            </a:r>
            <a:r>
              <a: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12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commodo</a:t>
            </a:r>
            <a:r>
              <a: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magna eros </a:t>
            </a:r>
            <a:r>
              <a:rPr lang="en-US" altLang="zh-CN" sz="12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quis</a:t>
            </a:r>
            <a:endParaRPr lang="en-US" altLang="zh-CN" sz="1200" dirty="0">
              <a:solidFill>
                <a:srgbClr val="22242E">
                  <a:alpha val="40000"/>
                </a:srgb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50" name="矩形: 圆角 149"/>
          <p:cNvSpPr/>
          <p:nvPr/>
        </p:nvSpPr>
        <p:spPr>
          <a:xfrm>
            <a:off x="1281003" y="5336396"/>
            <a:ext cx="1479902" cy="285058"/>
          </a:xfrm>
          <a:prstGeom prst="roundRect">
            <a:avLst>
              <a:gd name="adj" fmla="val 26425"/>
            </a:avLst>
          </a:prstGeom>
          <a:noFill/>
          <a:ln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51" name="组合 150"/>
          <p:cNvGrpSpPr/>
          <p:nvPr/>
        </p:nvGrpSpPr>
        <p:grpSpPr>
          <a:xfrm>
            <a:off x="1403488" y="5111320"/>
            <a:ext cx="1741588" cy="733971"/>
            <a:chOff x="5678198" y="-2063661"/>
            <a:chExt cx="1741588" cy="1572701"/>
          </a:xfrm>
        </p:grpSpPr>
        <p:cxnSp>
          <p:nvCxnSpPr>
            <p:cNvPr id="185" name="直接连接符 184"/>
            <p:cNvCxnSpPr/>
            <p:nvPr/>
          </p:nvCxnSpPr>
          <p:spPr>
            <a:xfrm>
              <a:off x="5678198" y="-1277196"/>
              <a:ext cx="1231865" cy="0"/>
            </a:xfrm>
            <a:prstGeom prst="line">
              <a:avLst/>
            </a:prstGeom>
            <a:ln w="12700">
              <a:solidFill>
                <a:srgbClr val="22242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6" name="弧形 185"/>
            <p:cNvSpPr/>
            <p:nvPr/>
          </p:nvSpPr>
          <p:spPr>
            <a:xfrm flipH="1" flipV="1">
              <a:off x="6469691" y="-2063661"/>
              <a:ext cx="950095" cy="787576"/>
            </a:xfrm>
            <a:prstGeom prst="arc">
              <a:avLst>
                <a:gd name="adj1" fmla="val 16530933"/>
                <a:gd name="adj2" fmla="val 20781964"/>
              </a:avLst>
            </a:prstGeom>
            <a:ln w="12700">
              <a:solidFill>
                <a:srgbClr val="22242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4" name="弧形 193"/>
            <p:cNvSpPr/>
            <p:nvPr/>
          </p:nvSpPr>
          <p:spPr>
            <a:xfrm flipH="1">
              <a:off x="6469691" y="-1278536"/>
              <a:ext cx="950095" cy="787576"/>
            </a:xfrm>
            <a:prstGeom prst="arc">
              <a:avLst>
                <a:gd name="adj1" fmla="val 16530933"/>
                <a:gd name="adj2" fmla="val 20781964"/>
              </a:avLst>
            </a:prstGeom>
            <a:ln w="12700">
              <a:solidFill>
                <a:srgbClr val="22242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31" name="矩形: 圆角 130"/>
          <p:cNvSpPr/>
          <p:nvPr/>
        </p:nvSpPr>
        <p:spPr>
          <a:xfrm>
            <a:off x="-3925175" y="7059311"/>
            <a:ext cx="1556302" cy="1086654"/>
          </a:xfrm>
          <a:prstGeom prst="roundRect">
            <a:avLst/>
          </a:prstGeom>
          <a:solidFill>
            <a:schemeClr val="accent5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2" name="矩形: 圆角 131"/>
          <p:cNvSpPr/>
          <p:nvPr/>
        </p:nvSpPr>
        <p:spPr>
          <a:xfrm>
            <a:off x="-6165178" y="7011634"/>
            <a:ext cx="1556302" cy="1086654"/>
          </a:xfrm>
          <a:prstGeom prst="roundRect">
            <a:avLst/>
          </a:prstGeom>
          <a:solidFill>
            <a:schemeClr val="accent1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3" name="矩形 132"/>
          <p:cNvSpPr/>
          <p:nvPr/>
        </p:nvSpPr>
        <p:spPr>
          <a:xfrm>
            <a:off x="-1857718" y="7133717"/>
            <a:ext cx="1518844" cy="1040975"/>
          </a:xfrm>
          <a:prstGeom prst="rect">
            <a:avLst/>
          </a:prstGeom>
          <a:solidFill>
            <a:schemeClr val="accent5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34" name="直接连接符 133"/>
          <p:cNvCxnSpPr/>
          <p:nvPr/>
        </p:nvCxnSpPr>
        <p:spPr>
          <a:xfrm>
            <a:off x="3664961" y="3407402"/>
            <a:ext cx="3374579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6" name="图片 135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37525" y="968482"/>
            <a:ext cx="4186265" cy="5889605"/>
          </a:xfrm>
          <a:prstGeom prst="rect">
            <a:avLst/>
          </a:prstGeom>
        </p:spPr>
      </p:pic>
      <p:sp>
        <p:nvSpPr>
          <p:cNvPr id="137" name="任意多边形: 形状 136"/>
          <p:cNvSpPr/>
          <p:nvPr/>
        </p:nvSpPr>
        <p:spPr>
          <a:xfrm>
            <a:off x="1083296" y="2047089"/>
            <a:ext cx="2333303" cy="1486120"/>
          </a:xfrm>
          <a:custGeom>
            <a:avLst/>
            <a:gdLst>
              <a:gd name="connsiteX0" fmla="*/ 145108 w 2333303"/>
              <a:gd name="connsiteY0" fmla="*/ 0 h 1486120"/>
              <a:gd name="connsiteX1" fmla="*/ 2188195 w 2333303"/>
              <a:gd name="connsiteY1" fmla="*/ 0 h 1486120"/>
              <a:gd name="connsiteX2" fmla="*/ 2333303 w 2333303"/>
              <a:gd name="connsiteY2" fmla="*/ 145108 h 1486120"/>
              <a:gd name="connsiteX3" fmla="*/ 2333303 w 2333303"/>
              <a:gd name="connsiteY3" fmla="*/ 1486120 h 1486120"/>
              <a:gd name="connsiteX4" fmla="*/ 2188195 w 2333303"/>
              <a:gd name="connsiteY4" fmla="*/ 1341012 h 1486120"/>
              <a:gd name="connsiteX5" fmla="*/ 145108 w 2333303"/>
              <a:gd name="connsiteY5" fmla="*/ 1341012 h 1486120"/>
              <a:gd name="connsiteX6" fmla="*/ 0 w 2333303"/>
              <a:gd name="connsiteY6" fmla="*/ 1486120 h 1486120"/>
              <a:gd name="connsiteX7" fmla="*/ 0 w 2333303"/>
              <a:gd name="connsiteY7" fmla="*/ 145108 h 1486120"/>
              <a:gd name="connsiteX8" fmla="*/ 145108 w 2333303"/>
              <a:gd name="connsiteY8" fmla="*/ 0 h 1486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33303" h="1486120">
                <a:moveTo>
                  <a:pt x="145108" y="0"/>
                </a:moveTo>
                <a:lnTo>
                  <a:pt x="2188195" y="0"/>
                </a:lnTo>
                <a:cubicBezTo>
                  <a:pt x="2268336" y="0"/>
                  <a:pt x="2333303" y="64967"/>
                  <a:pt x="2333303" y="145108"/>
                </a:cubicBezTo>
                <a:lnTo>
                  <a:pt x="2333303" y="1486120"/>
                </a:lnTo>
                <a:cubicBezTo>
                  <a:pt x="2333303" y="1405979"/>
                  <a:pt x="2268336" y="1341012"/>
                  <a:pt x="2188195" y="1341012"/>
                </a:cubicBezTo>
                <a:lnTo>
                  <a:pt x="145108" y="1341012"/>
                </a:lnTo>
                <a:cubicBezTo>
                  <a:pt x="64967" y="1341012"/>
                  <a:pt x="0" y="1405979"/>
                  <a:pt x="0" y="1486120"/>
                </a:cubicBezTo>
                <a:lnTo>
                  <a:pt x="0" y="145108"/>
                </a:lnTo>
                <a:cubicBezTo>
                  <a:pt x="0" y="64967"/>
                  <a:pt x="64967" y="0"/>
                  <a:pt x="145108" y="0"/>
                </a:cubicBezTo>
                <a:close/>
              </a:path>
            </a:pathLst>
          </a:custGeom>
          <a:solidFill>
            <a:srgbClr val="5B9B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191" name="文本框 190"/>
          <p:cNvSpPr txBox="1"/>
          <p:nvPr/>
        </p:nvSpPr>
        <p:spPr>
          <a:xfrm>
            <a:off x="1173026" y="2963210"/>
            <a:ext cx="1499870" cy="14452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80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01</a:t>
            </a:r>
            <a:endParaRPr lang="en-US" altLang="zh-CN" sz="8800" dirty="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89" name="文本框 188"/>
          <p:cNvSpPr txBox="1"/>
          <p:nvPr/>
        </p:nvSpPr>
        <p:spPr>
          <a:xfrm>
            <a:off x="1161180" y="2148769"/>
            <a:ext cx="2061210" cy="13220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0" dirty="0">
                <a:ln>
                  <a:solidFill>
                    <a:srgbClr val="0070C0">
                      <a:alpha val="15000"/>
                    </a:srgbClr>
                  </a:solidFill>
                </a:ln>
                <a:noFill/>
                <a:latin typeface="思源黑体 CN Bold" panose="020B0800000000000000" charset="-122"/>
                <a:ea typeface="思源黑体 CN Heavy" panose="020B0A00000000000000" charset="-122"/>
              </a:rPr>
              <a:t>one</a:t>
            </a:r>
            <a:endParaRPr lang="en-US" altLang="zh-CN" sz="8000" dirty="0">
              <a:ln>
                <a:solidFill>
                  <a:srgbClr val="0070C0">
                    <a:alpha val="15000"/>
                  </a:srgbClr>
                </a:solidFill>
              </a:ln>
              <a:noFill/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组合 66"/>
          <p:cNvGrpSpPr/>
          <p:nvPr/>
        </p:nvGrpSpPr>
        <p:grpSpPr>
          <a:xfrm>
            <a:off x="-4562981" y="-1025975"/>
            <a:ext cx="20069676" cy="8821049"/>
            <a:chOff x="-24687861" y="-24190093"/>
            <a:chExt cx="35161979" cy="15454436"/>
          </a:xfrm>
        </p:grpSpPr>
        <p:grpSp>
          <p:nvGrpSpPr>
            <p:cNvPr id="68" name="组合 67"/>
            <p:cNvGrpSpPr/>
            <p:nvPr/>
          </p:nvGrpSpPr>
          <p:grpSpPr>
            <a:xfrm>
              <a:off x="-23643772" y="-24035657"/>
              <a:ext cx="32134611" cy="15300000"/>
              <a:chOff x="-23643772" y="-24035657"/>
              <a:chExt cx="32134611" cy="15300000"/>
            </a:xfrm>
          </p:grpSpPr>
          <p:cxnSp>
            <p:nvCxnSpPr>
              <p:cNvPr id="106" name="直接连接符 105"/>
              <p:cNvCxnSpPr/>
              <p:nvPr/>
            </p:nvCxnSpPr>
            <p:spPr>
              <a:xfrm>
                <a:off x="-1031966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直接连接符 88"/>
              <p:cNvCxnSpPr/>
              <p:nvPr/>
            </p:nvCxnSpPr>
            <p:spPr>
              <a:xfrm>
                <a:off x="-2364377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直接连接符 89"/>
              <p:cNvCxnSpPr/>
              <p:nvPr/>
            </p:nvCxnSpPr>
            <p:spPr>
              <a:xfrm>
                <a:off x="-2286000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直接连接符 90"/>
              <p:cNvCxnSpPr/>
              <p:nvPr/>
            </p:nvCxnSpPr>
            <p:spPr>
              <a:xfrm>
                <a:off x="-2207623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直接连接符 91"/>
              <p:cNvCxnSpPr/>
              <p:nvPr/>
            </p:nvCxnSpPr>
            <p:spPr>
              <a:xfrm>
                <a:off x="-2129245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直接连接符 92"/>
              <p:cNvCxnSpPr/>
              <p:nvPr/>
            </p:nvCxnSpPr>
            <p:spPr>
              <a:xfrm>
                <a:off x="-2050868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直接连接符 93"/>
              <p:cNvCxnSpPr/>
              <p:nvPr/>
            </p:nvCxnSpPr>
            <p:spPr>
              <a:xfrm>
                <a:off x="-1972491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直接连接符 94"/>
              <p:cNvCxnSpPr/>
              <p:nvPr/>
            </p:nvCxnSpPr>
            <p:spPr>
              <a:xfrm>
                <a:off x="-1894114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直接连接符 95"/>
              <p:cNvCxnSpPr/>
              <p:nvPr/>
            </p:nvCxnSpPr>
            <p:spPr>
              <a:xfrm>
                <a:off x="-1815737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直接连接符 96"/>
              <p:cNvCxnSpPr/>
              <p:nvPr/>
            </p:nvCxnSpPr>
            <p:spPr>
              <a:xfrm>
                <a:off x="-1737360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直接连接符 97"/>
              <p:cNvCxnSpPr/>
              <p:nvPr/>
            </p:nvCxnSpPr>
            <p:spPr>
              <a:xfrm>
                <a:off x="-1658983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直接连接符 98"/>
              <p:cNvCxnSpPr/>
              <p:nvPr/>
            </p:nvCxnSpPr>
            <p:spPr>
              <a:xfrm>
                <a:off x="-1580606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直接连接符 99"/>
              <p:cNvCxnSpPr/>
              <p:nvPr/>
            </p:nvCxnSpPr>
            <p:spPr>
              <a:xfrm>
                <a:off x="-1502229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直接连接符 100"/>
              <p:cNvCxnSpPr/>
              <p:nvPr/>
            </p:nvCxnSpPr>
            <p:spPr>
              <a:xfrm>
                <a:off x="-1423852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直接连接符 101"/>
              <p:cNvCxnSpPr/>
              <p:nvPr/>
            </p:nvCxnSpPr>
            <p:spPr>
              <a:xfrm>
                <a:off x="-1345474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直接连接符 102"/>
              <p:cNvCxnSpPr/>
              <p:nvPr/>
            </p:nvCxnSpPr>
            <p:spPr>
              <a:xfrm>
                <a:off x="-1267097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直接连接符 103"/>
              <p:cNvCxnSpPr/>
              <p:nvPr/>
            </p:nvCxnSpPr>
            <p:spPr>
              <a:xfrm>
                <a:off x="-1188720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直接连接符 104"/>
              <p:cNvCxnSpPr/>
              <p:nvPr/>
            </p:nvCxnSpPr>
            <p:spPr>
              <a:xfrm>
                <a:off x="-1110343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直接连接符 106"/>
              <p:cNvCxnSpPr/>
              <p:nvPr/>
            </p:nvCxnSpPr>
            <p:spPr>
              <a:xfrm>
                <a:off x="-953589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直接连接符 107"/>
              <p:cNvCxnSpPr/>
              <p:nvPr/>
            </p:nvCxnSpPr>
            <p:spPr>
              <a:xfrm>
                <a:off x="-875212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直接连接符 108"/>
              <p:cNvCxnSpPr/>
              <p:nvPr/>
            </p:nvCxnSpPr>
            <p:spPr>
              <a:xfrm>
                <a:off x="-796835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直接连接符 109"/>
              <p:cNvCxnSpPr/>
              <p:nvPr/>
            </p:nvCxnSpPr>
            <p:spPr>
              <a:xfrm>
                <a:off x="-718458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直接连接符 110"/>
              <p:cNvCxnSpPr/>
              <p:nvPr/>
            </p:nvCxnSpPr>
            <p:spPr>
              <a:xfrm>
                <a:off x="-640081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直接连接符 111"/>
              <p:cNvCxnSpPr/>
              <p:nvPr/>
            </p:nvCxnSpPr>
            <p:spPr>
              <a:xfrm>
                <a:off x="-561703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直接连接符 112"/>
              <p:cNvCxnSpPr/>
              <p:nvPr/>
            </p:nvCxnSpPr>
            <p:spPr>
              <a:xfrm>
                <a:off x="-483326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直接连接符 113"/>
              <p:cNvCxnSpPr/>
              <p:nvPr/>
            </p:nvCxnSpPr>
            <p:spPr>
              <a:xfrm>
                <a:off x="-404949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直接连接符 114"/>
              <p:cNvCxnSpPr/>
              <p:nvPr/>
            </p:nvCxnSpPr>
            <p:spPr>
              <a:xfrm>
                <a:off x="-326572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直接连接符 115"/>
              <p:cNvCxnSpPr/>
              <p:nvPr/>
            </p:nvCxnSpPr>
            <p:spPr>
              <a:xfrm>
                <a:off x="-248195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直接连接符 116"/>
              <p:cNvCxnSpPr/>
              <p:nvPr/>
            </p:nvCxnSpPr>
            <p:spPr>
              <a:xfrm>
                <a:off x="-169818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直接连接符 117"/>
              <p:cNvCxnSpPr/>
              <p:nvPr/>
            </p:nvCxnSpPr>
            <p:spPr>
              <a:xfrm>
                <a:off x="-91441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直接连接符 118"/>
              <p:cNvCxnSpPr/>
              <p:nvPr/>
            </p:nvCxnSpPr>
            <p:spPr>
              <a:xfrm>
                <a:off x="-13064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直接连接符 119"/>
              <p:cNvCxnSpPr/>
              <p:nvPr/>
            </p:nvCxnSpPr>
            <p:spPr>
              <a:xfrm>
                <a:off x="65312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直接连接符 120"/>
              <p:cNvCxnSpPr/>
              <p:nvPr/>
            </p:nvCxnSpPr>
            <p:spPr>
              <a:xfrm>
                <a:off x="143690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直接连接符 121"/>
              <p:cNvCxnSpPr/>
              <p:nvPr/>
            </p:nvCxnSpPr>
            <p:spPr>
              <a:xfrm>
                <a:off x="222067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直接连接符 122"/>
              <p:cNvCxnSpPr/>
              <p:nvPr/>
            </p:nvCxnSpPr>
            <p:spPr>
              <a:xfrm>
                <a:off x="300444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直接连接符 123"/>
              <p:cNvCxnSpPr/>
              <p:nvPr/>
            </p:nvCxnSpPr>
            <p:spPr>
              <a:xfrm>
                <a:off x="378821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直接连接符 124"/>
              <p:cNvCxnSpPr/>
              <p:nvPr/>
            </p:nvCxnSpPr>
            <p:spPr>
              <a:xfrm>
                <a:off x="457198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直接连接符 125"/>
              <p:cNvCxnSpPr/>
              <p:nvPr/>
            </p:nvCxnSpPr>
            <p:spPr>
              <a:xfrm>
                <a:off x="535575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直接连接符 126"/>
              <p:cNvCxnSpPr/>
              <p:nvPr/>
            </p:nvCxnSpPr>
            <p:spPr>
              <a:xfrm>
                <a:off x="613952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直接连接符 127"/>
              <p:cNvCxnSpPr/>
              <p:nvPr/>
            </p:nvCxnSpPr>
            <p:spPr>
              <a:xfrm>
                <a:off x="692329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直接连接符 128"/>
              <p:cNvCxnSpPr/>
              <p:nvPr/>
            </p:nvCxnSpPr>
            <p:spPr>
              <a:xfrm>
                <a:off x="770706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直接连接符 129"/>
              <p:cNvCxnSpPr/>
              <p:nvPr/>
            </p:nvCxnSpPr>
            <p:spPr>
              <a:xfrm>
                <a:off x="849083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9" name="直接连接符 68"/>
            <p:cNvCxnSpPr/>
            <p:nvPr/>
          </p:nvCxnSpPr>
          <p:spPr>
            <a:xfrm rot="16200000">
              <a:off x="-7106871" y="-26879434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接连接符 69"/>
            <p:cNvCxnSpPr/>
            <p:nvPr/>
          </p:nvCxnSpPr>
          <p:spPr>
            <a:xfrm rot="16200000">
              <a:off x="-7106871" y="-27663205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直接连接符 70"/>
            <p:cNvCxnSpPr/>
            <p:nvPr/>
          </p:nvCxnSpPr>
          <p:spPr>
            <a:xfrm rot="16200000">
              <a:off x="-7106871" y="-28446976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直接连接符 71"/>
            <p:cNvCxnSpPr/>
            <p:nvPr/>
          </p:nvCxnSpPr>
          <p:spPr>
            <a:xfrm rot="16200000">
              <a:off x="-7106871" y="-29230747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接连接符 72"/>
            <p:cNvCxnSpPr/>
            <p:nvPr/>
          </p:nvCxnSpPr>
          <p:spPr>
            <a:xfrm rot="16200000">
              <a:off x="-7106871" y="-30014518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接连接符 73"/>
            <p:cNvCxnSpPr/>
            <p:nvPr/>
          </p:nvCxnSpPr>
          <p:spPr>
            <a:xfrm rot="16200000">
              <a:off x="-7106871" y="-30798289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接连接符 74"/>
            <p:cNvCxnSpPr/>
            <p:nvPr/>
          </p:nvCxnSpPr>
          <p:spPr>
            <a:xfrm rot="16200000">
              <a:off x="-7106871" y="-31582060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直接连接符 75"/>
            <p:cNvCxnSpPr/>
            <p:nvPr/>
          </p:nvCxnSpPr>
          <p:spPr>
            <a:xfrm rot="16200000">
              <a:off x="-7106871" y="-32365831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直接连接符 76"/>
            <p:cNvCxnSpPr/>
            <p:nvPr/>
          </p:nvCxnSpPr>
          <p:spPr>
            <a:xfrm rot="16200000">
              <a:off x="-7106871" y="-33149602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直接连接符 77"/>
            <p:cNvCxnSpPr/>
            <p:nvPr/>
          </p:nvCxnSpPr>
          <p:spPr>
            <a:xfrm rot="16200000">
              <a:off x="-7106871" y="-33933373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直接连接符 78"/>
            <p:cNvCxnSpPr/>
            <p:nvPr/>
          </p:nvCxnSpPr>
          <p:spPr>
            <a:xfrm rot="16200000">
              <a:off x="-7106871" y="-34717144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接连接符 79"/>
            <p:cNvCxnSpPr/>
            <p:nvPr/>
          </p:nvCxnSpPr>
          <p:spPr>
            <a:xfrm rot="16200000">
              <a:off x="-7106871" y="-35500915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接连接符 80"/>
            <p:cNvCxnSpPr/>
            <p:nvPr/>
          </p:nvCxnSpPr>
          <p:spPr>
            <a:xfrm rot="16200000">
              <a:off x="-7106871" y="-36284686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接连接符 81"/>
            <p:cNvCxnSpPr/>
            <p:nvPr/>
          </p:nvCxnSpPr>
          <p:spPr>
            <a:xfrm rot="16200000">
              <a:off x="-7106871" y="-37068457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直接连接符 82"/>
            <p:cNvCxnSpPr/>
            <p:nvPr/>
          </p:nvCxnSpPr>
          <p:spPr>
            <a:xfrm rot="16200000">
              <a:off x="-7106871" y="-37852228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直接连接符 83"/>
            <p:cNvCxnSpPr/>
            <p:nvPr/>
          </p:nvCxnSpPr>
          <p:spPr>
            <a:xfrm rot="16200000">
              <a:off x="-7106871" y="-38635999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直接连接符 84"/>
            <p:cNvCxnSpPr/>
            <p:nvPr/>
          </p:nvCxnSpPr>
          <p:spPr>
            <a:xfrm rot="16200000">
              <a:off x="-7106871" y="-39419770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直接连接符 85"/>
            <p:cNvCxnSpPr/>
            <p:nvPr/>
          </p:nvCxnSpPr>
          <p:spPr>
            <a:xfrm rot="16200000">
              <a:off x="-7106871" y="-40203541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直接连接符 86"/>
            <p:cNvCxnSpPr/>
            <p:nvPr/>
          </p:nvCxnSpPr>
          <p:spPr>
            <a:xfrm rot="16200000">
              <a:off x="-7106871" y="-40987312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直接连接符 87"/>
            <p:cNvCxnSpPr/>
            <p:nvPr/>
          </p:nvCxnSpPr>
          <p:spPr>
            <a:xfrm rot="16200000">
              <a:off x="-7106871" y="-41771083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组合 7"/>
          <p:cNvGrpSpPr/>
          <p:nvPr/>
        </p:nvGrpSpPr>
        <p:grpSpPr>
          <a:xfrm>
            <a:off x="-520700" y="6511544"/>
            <a:ext cx="12753733" cy="368300"/>
            <a:chOff x="183167" y="6327806"/>
            <a:chExt cx="11765006" cy="495257"/>
          </a:xfrm>
        </p:grpSpPr>
        <p:sp>
          <p:nvSpPr>
            <p:cNvPr id="184" name="文本框 183"/>
            <p:cNvSpPr txBox="1"/>
            <p:nvPr/>
          </p:nvSpPr>
          <p:spPr>
            <a:xfrm>
              <a:off x="244117" y="6327806"/>
              <a:ext cx="11703772" cy="4952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Lorem ipsum dolor sit amet, consectetuer adipiscing elit. Maecenas porttitor congue massa. Fusce posuere, magna sed pulvinar ultricies, purus lectus malesuada libero, sit amet commodo magna eros quis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urna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 Nunc viverra imperdiet enim. Fusce est. Vivamus a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tellus.Pellentesque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habitant morbi tristique senectus et netus et malesuada fames ac turpis egestas. Proin pharetra nonummy pede. Mauris et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orci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Lorem ipsum dolor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sitLorem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ipsum dolor sit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amet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consectetuer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adipiscing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elit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Maecenas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porttitor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congue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massa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Fusce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posuere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magna sed pulvinar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ultricies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purus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lectus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malesuada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libero, sit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amet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commodo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magna eros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quis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urna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 Nunc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viverra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imperdiet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enim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Fusce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est.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Vivamus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a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tellus.Pellentesque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habitant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morbi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tristique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senectus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et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netus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et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malesuada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fames ac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turpis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egestas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Proin pharetra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nonummy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pede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Mauris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et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orci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Lorem ipsum dolor sit  </a:t>
              </a:r>
              <a:endParaRPr lang="en-US" altLang="zh-CN" sz="600" dirty="0">
                <a:solidFill>
                  <a:srgbClr val="22242E">
                    <a:alpha val="2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152" name="矩形: 圆角 151"/>
            <p:cNvSpPr/>
            <p:nvPr/>
          </p:nvSpPr>
          <p:spPr>
            <a:xfrm>
              <a:off x="183167" y="6388976"/>
              <a:ext cx="11765006" cy="272565"/>
            </a:xfrm>
            <a:prstGeom prst="roundRect">
              <a:avLst>
                <a:gd name="adj" fmla="val 26425"/>
              </a:avLst>
            </a:prstGeom>
            <a:noFill/>
            <a:ln>
              <a:solidFill>
                <a:schemeClr val="accent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68" name="矩形: 圆角 167"/>
          <p:cNvSpPr/>
          <p:nvPr/>
        </p:nvSpPr>
        <p:spPr>
          <a:xfrm>
            <a:off x="706207" y="1067414"/>
            <a:ext cx="10659059" cy="2288731"/>
          </a:xfrm>
          <a:prstGeom prst="roundRect">
            <a:avLst>
              <a:gd name="adj" fmla="val 12257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2667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169" name="组合 168"/>
          <p:cNvGrpSpPr/>
          <p:nvPr/>
        </p:nvGrpSpPr>
        <p:grpSpPr>
          <a:xfrm rot="547639">
            <a:off x="-1086274" y="-886192"/>
            <a:ext cx="1785710" cy="1207454"/>
            <a:chOff x="154565" y="163471"/>
            <a:chExt cx="1678867" cy="393902"/>
          </a:xfrm>
        </p:grpSpPr>
        <p:sp>
          <p:nvSpPr>
            <p:cNvPr id="170" name="矩形: 圆角 169"/>
            <p:cNvSpPr/>
            <p:nvPr/>
          </p:nvSpPr>
          <p:spPr>
            <a:xfrm>
              <a:off x="201090" y="209996"/>
              <a:ext cx="1632342" cy="347377"/>
            </a:xfrm>
            <a:prstGeom prst="roundRect">
              <a:avLst/>
            </a:prstGeom>
            <a:solidFill>
              <a:schemeClr val="accent5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1" name="矩形: 圆角 170"/>
            <p:cNvSpPr/>
            <p:nvPr/>
          </p:nvSpPr>
          <p:spPr>
            <a:xfrm>
              <a:off x="154565" y="163471"/>
              <a:ext cx="1632342" cy="347377"/>
            </a:xfrm>
            <a:prstGeom prst="roundRect">
              <a:avLst/>
            </a:prstGeom>
            <a:solidFill>
              <a:schemeClr val="accent1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172" name="组合 171"/>
          <p:cNvGrpSpPr/>
          <p:nvPr/>
        </p:nvGrpSpPr>
        <p:grpSpPr>
          <a:xfrm flipH="1">
            <a:off x="10774437" y="234283"/>
            <a:ext cx="1134892" cy="100944"/>
            <a:chOff x="936854" y="3886644"/>
            <a:chExt cx="1134892" cy="100944"/>
          </a:xfrm>
        </p:grpSpPr>
        <p:sp>
          <p:nvSpPr>
            <p:cNvPr id="173" name="椭圆 172"/>
            <p:cNvSpPr/>
            <p:nvPr/>
          </p:nvSpPr>
          <p:spPr>
            <a:xfrm rot="10800000">
              <a:off x="1970804" y="3886644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4" name="椭圆 173"/>
            <p:cNvSpPr/>
            <p:nvPr/>
          </p:nvSpPr>
          <p:spPr>
            <a:xfrm rot="10800000">
              <a:off x="1823097" y="3886644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14286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5" name="椭圆 174"/>
            <p:cNvSpPr/>
            <p:nvPr/>
          </p:nvSpPr>
          <p:spPr>
            <a:xfrm rot="10800000">
              <a:off x="1675390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28571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6" name="椭圆 175"/>
            <p:cNvSpPr/>
            <p:nvPr/>
          </p:nvSpPr>
          <p:spPr>
            <a:xfrm rot="10800000">
              <a:off x="1527683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42857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7" name="椭圆 176"/>
            <p:cNvSpPr/>
            <p:nvPr/>
          </p:nvSpPr>
          <p:spPr>
            <a:xfrm rot="10800000">
              <a:off x="1379975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57143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8" name="椭圆 177"/>
            <p:cNvSpPr/>
            <p:nvPr/>
          </p:nvSpPr>
          <p:spPr>
            <a:xfrm rot="10800000">
              <a:off x="1232268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71429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9" name="椭圆 178"/>
            <p:cNvSpPr/>
            <p:nvPr/>
          </p:nvSpPr>
          <p:spPr>
            <a:xfrm rot="10800000">
              <a:off x="1084561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85714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80" name="椭圆 179"/>
            <p:cNvSpPr/>
            <p:nvPr/>
          </p:nvSpPr>
          <p:spPr>
            <a:xfrm rot="10800000">
              <a:off x="936854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10280845" y="-1199465"/>
            <a:ext cx="544063" cy="100943"/>
            <a:chOff x="2388759" y="-935061"/>
            <a:chExt cx="544063" cy="100943"/>
          </a:xfrm>
        </p:grpSpPr>
        <p:sp>
          <p:nvSpPr>
            <p:cNvPr id="228" name="椭圆 227"/>
            <p:cNvSpPr/>
            <p:nvPr/>
          </p:nvSpPr>
          <p:spPr>
            <a:xfrm rot="10800000">
              <a:off x="2831880" y="-935061"/>
              <a:ext cx="100942" cy="100943"/>
            </a:xfrm>
            <a:prstGeom prst="ellipse">
              <a:avLst/>
            </a:prstGeom>
            <a:solidFill>
              <a:schemeClr val="bg2">
                <a:lumMod val="75000"/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229" name="椭圆 228"/>
            <p:cNvSpPr/>
            <p:nvPr/>
          </p:nvSpPr>
          <p:spPr>
            <a:xfrm rot="10800000">
              <a:off x="2684173" y="-935061"/>
              <a:ext cx="100942" cy="100943"/>
            </a:xfrm>
            <a:prstGeom prst="ellipse">
              <a:avLst/>
            </a:prstGeom>
            <a:solidFill>
              <a:schemeClr val="bg2">
                <a:lumMod val="75000"/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230" name="椭圆 229"/>
            <p:cNvSpPr/>
            <p:nvPr/>
          </p:nvSpPr>
          <p:spPr>
            <a:xfrm rot="10800000">
              <a:off x="2536466" y="-935061"/>
              <a:ext cx="100942" cy="100943"/>
            </a:xfrm>
            <a:prstGeom prst="ellipse">
              <a:avLst/>
            </a:prstGeom>
            <a:solidFill>
              <a:schemeClr val="bg2">
                <a:lumMod val="75000"/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231" name="椭圆 230"/>
            <p:cNvSpPr/>
            <p:nvPr/>
          </p:nvSpPr>
          <p:spPr>
            <a:xfrm rot="10800000">
              <a:off x="2388759" y="-935061"/>
              <a:ext cx="100942" cy="100943"/>
            </a:xfrm>
            <a:prstGeom prst="ellipse">
              <a:avLst/>
            </a:prstGeom>
            <a:solidFill>
              <a:schemeClr val="accent5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131" name="矩形: 圆角 130"/>
          <p:cNvSpPr/>
          <p:nvPr/>
        </p:nvSpPr>
        <p:spPr>
          <a:xfrm>
            <a:off x="-3925175" y="7059311"/>
            <a:ext cx="1556302" cy="1086654"/>
          </a:xfrm>
          <a:prstGeom prst="roundRect">
            <a:avLst/>
          </a:prstGeom>
          <a:solidFill>
            <a:schemeClr val="accent5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2" name="矩形: 圆角 131"/>
          <p:cNvSpPr/>
          <p:nvPr/>
        </p:nvSpPr>
        <p:spPr>
          <a:xfrm>
            <a:off x="-6165178" y="7011634"/>
            <a:ext cx="1556302" cy="1086654"/>
          </a:xfrm>
          <a:prstGeom prst="roundRect">
            <a:avLst/>
          </a:prstGeom>
          <a:solidFill>
            <a:schemeClr val="accent1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3" name="矩形 132"/>
          <p:cNvSpPr/>
          <p:nvPr/>
        </p:nvSpPr>
        <p:spPr>
          <a:xfrm>
            <a:off x="-1857718" y="7133717"/>
            <a:ext cx="1518844" cy="1040975"/>
          </a:xfrm>
          <a:prstGeom prst="rect">
            <a:avLst/>
          </a:prstGeom>
          <a:solidFill>
            <a:schemeClr val="accent5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4" name="文本框 133"/>
          <p:cNvSpPr txBox="1"/>
          <p:nvPr/>
        </p:nvSpPr>
        <p:spPr>
          <a:xfrm>
            <a:off x="3288846" y="1528678"/>
            <a:ext cx="7111816" cy="1245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000" dirty="0">
                <a:solidFill>
                  <a:srgbClr val="22242E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rPr>
              <a:t>簡要的內容文字概括性介紹，不宜過多贅述最好歸納出簡單的</a:t>
            </a:r>
            <a:r>
              <a:rPr lang="en-US" altLang="zh-CN" sz="2000" dirty="0">
                <a:solidFill>
                  <a:srgbClr val="22242E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rPr>
              <a:t>3</a:t>
            </a:r>
            <a:r>
              <a:rPr lang="zh-CN" altLang="en-US" sz="2000" dirty="0">
                <a:solidFill>
                  <a:srgbClr val="22242E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rPr>
              <a:t>句話。簡要的內容文字概括性介紹，不宜過多贅述最好歸納出簡單的</a:t>
            </a:r>
            <a:r>
              <a:rPr lang="en-US" altLang="zh-CN" sz="2000" dirty="0">
                <a:solidFill>
                  <a:srgbClr val="22242E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rPr>
              <a:t>3</a:t>
            </a:r>
            <a:r>
              <a:rPr lang="zh-CN" altLang="en-US" sz="2000" dirty="0">
                <a:solidFill>
                  <a:srgbClr val="22242E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rPr>
              <a:t>句話。</a:t>
            </a:r>
            <a:endParaRPr lang="zh-CN" altLang="en-US" sz="2000" dirty="0">
              <a:solidFill>
                <a:srgbClr val="22242E"/>
              </a:solidFill>
              <a:latin typeface="思源黑体 CN Bold" panose="020B0800000000000000" charset="-122"/>
              <a:ea typeface="思源黑体 CN Heavy" panose="020B0A00000000000000" charset="-122"/>
              <a:cs typeface="阿里巴巴普惠体 R" panose="00020600040101010101" pitchFamily="18" charset="-122"/>
            </a:endParaRPr>
          </a:p>
        </p:txBody>
      </p:sp>
      <p:sp>
        <p:nvSpPr>
          <p:cNvPr id="138" name="矩形: 圆角 137"/>
          <p:cNvSpPr/>
          <p:nvPr/>
        </p:nvSpPr>
        <p:spPr>
          <a:xfrm>
            <a:off x="3251019" y="3607441"/>
            <a:ext cx="2520000" cy="2520000"/>
          </a:xfrm>
          <a:prstGeom prst="roundRect">
            <a:avLst>
              <a:gd name="adj" fmla="val 6804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2667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39" name="矩形: 圆角 138"/>
          <p:cNvSpPr/>
          <p:nvPr/>
        </p:nvSpPr>
        <p:spPr>
          <a:xfrm>
            <a:off x="6039275" y="3607441"/>
            <a:ext cx="2520000" cy="2520000"/>
          </a:xfrm>
          <a:prstGeom prst="roundRect">
            <a:avLst>
              <a:gd name="adj" fmla="val 7819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2667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41" name="矩形: 圆角 140"/>
          <p:cNvSpPr/>
          <p:nvPr/>
        </p:nvSpPr>
        <p:spPr>
          <a:xfrm>
            <a:off x="8827531" y="3689991"/>
            <a:ext cx="2520000" cy="2520000"/>
          </a:xfrm>
          <a:prstGeom prst="roundRect">
            <a:avLst>
              <a:gd name="adj" fmla="val 7367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2667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aphicFrame>
        <p:nvGraphicFramePr>
          <p:cNvPr id="7" name="图表 6"/>
          <p:cNvGraphicFramePr/>
          <p:nvPr/>
        </p:nvGraphicFramePr>
        <p:xfrm>
          <a:off x="3420326" y="3698265"/>
          <a:ext cx="2107377" cy="23106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aphicFrame>
        <p:nvGraphicFramePr>
          <p:cNvPr id="145" name="图表 144"/>
          <p:cNvGraphicFramePr/>
          <p:nvPr/>
        </p:nvGraphicFramePr>
        <p:xfrm>
          <a:off x="6227815" y="3685243"/>
          <a:ext cx="2107377" cy="23106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46" name="图表 145"/>
          <p:cNvPicPr>
            <a:picLocks noGrp="1" noRot="1" noChangeAspect="1" noMove="1" noResize="1" noEditPoints="1" noAdjustHandles="1" noChangeArrowheads="1" noChangeShapeType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3584" y="3786599"/>
            <a:ext cx="2107377" cy="2310623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724295" y="960171"/>
            <a:ext cx="2395322" cy="5275637"/>
            <a:chOff x="724295" y="960171"/>
            <a:chExt cx="2395322" cy="5275637"/>
          </a:xfrm>
        </p:grpSpPr>
        <p:grpSp>
          <p:nvGrpSpPr>
            <p:cNvPr id="2" name="组合 1"/>
            <p:cNvGrpSpPr/>
            <p:nvPr/>
          </p:nvGrpSpPr>
          <p:grpSpPr>
            <a:xfrm>
              <a:off x="724295" y="960171"/>
              <a:ext cx="2395322" cy="5275637"/>
              <a:chOff x="724295" y="960171"/>
              <a:chExt cx="2395322" cy="5275637"/>
            </a:xfrm>
          </p:grpSpPr>
          <p:sp>
            <p:nvSpPr>
              <p:cNvPr id="136" name="矩形: 圆角 135"/>
              <p:cNvSpPr/>
              <p:nvPr/>
            </p:nvSpPr>
            <p:spPr>
              <a:xfrm>
                <a:off x="730877" y="960172"/>
                <a:ext cx="2388740" cy="5275636"/>
              </a:xfrm>
              <a:prstGeom prst="roundRect">
                <a:avLst>
                  <a:gd name="adj" fmla="val 6219"/>
                </a:avLst>
              </a:prstGeom>
              <a:solidFill>
                <a:srgbClr val="E2E2DE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137" name="任意多边形: 形状 136"/>
              <p:cNvSpPr/>
              <p:nvPr/>
            </p:nvSpPr>
            <p:spPr>
              <a:xfrm>
                <a:off x="724295" y="960171"/>
                <a:ext cx="2394666" cy="2409224"/>
              </a:xfrm>
              <a:custGeom>
                <a:avLst/>
                <a:gdLst>
                  <a:gd name="connsiteX0" fmla="*/ 145108 w 2333303"/>
                  <a:gd name="connsiteY0" fmla="*/ 0 h 1486120"/>
                  <a:gd name="connsiteX1" fmla="*/ 2188195 w 2333303"/>
                  <a:gd name="connsiteY1" fmla="*/ 0 h 1486120"/>
                  <a:gd name="connsiteX2" fmla="*/ 2333303 w 2333303"/>
                  <a:gd name="connsiteY2" fmla="*/ 145108 h 1486120"/>
                  <a:gd name="connsiteX3" fmla="*/ 2333303 w 2333303"/>
                  <a:gd name="connsiteY3" fmla="*/ 1486120 h 1486120"/>
                  <a:gd name="connsiteX4" fmla="*/ 2188195 w 2333303"/>
                  <a:gd name="connsiteY4" fmla="*/ 1341012 h 1486120"/>
                  <a:gd name="connsiteX5" fmla="*/ 145108 w 2333303"/>
                  <a:gd name="connsiteY5" fmla="*/ 1341012 h 1486120"/>
                  <a:gd name="connsiteX6" fmla="*/ 0 w 2333303"/>
                  <a:gd name="connsiteY6" fmla="*/ 1486120 h 1486120"/>
                  <a:gd name="connsiteX7" fmla="*/ 0 w 2333303"/>
                  <a:gd name="connsiteY7" fmla="*/ 145108 h 1486120"/>
                  <a:gd name="connsiteX8" fmla="*/ 145108 w 2333303"/>
                  <a:gd name="connsiteY8" fmla="*/ 0 h 1486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333303" h="1486120">
                    <a:moveTo>
                      <a:pt x="145108" y="0"/>
                    </a:moveTo>
                    <a:lnTo>
                      <a:pt x="2188195" y="0"/>
                    </a:lnTo>
                    <a:cubicBezTo>
                      <a:pt x="2268336" y="0"/>
                      <a:pt x="2333303" y="64967"/>
                      <a:pt x="2333303" y="145108"/>
                    </a:cubicBezTo>
                    <a:lnTo>
                      <a:pt x="2333303" y="1486120"/>
                    </a:lnTo>
                    <a:cubicBezTo>
                      <a:pt x="2333303" y="1405979"/>
                      <a:pt x="2268336" y="1341012"/>
                      <a:pt x="2188195" y="1341012"/>
                    </a:cubicBezTo>
                    <a:lnTo>
                      <a:pt x="145108" y="1341012"/>
                    </a:lnTo>
                    <a:cubicBezTo>
                      <a:pt x="64967" y="1341012"/>
                      <a:pt x="0" y="1405979"/>
                      <a:pt x="0" y="1486120"/>
                    </a:cubicBezTo>
                    <a:lnTo>
                      <a:pt x="0" y="145108"/>
                    </a:lnTo>
                    <a:cubicBezTo>
                      <a:pt x="0" y="64967"/>
                      <a:pt x="64967" y="0"/>
                      <a:pt x="145108" y="0"/>
                    </a:cubicBezTo>
                    <a:close/>
                  </a:path>
                </a:pathLst>
              </a:custGeom>
              <a:solidFill>
                <a:srgbClr val="5B9BD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 dirty="0"/>
              </a:p>
            </p:txBody>
          </p:sp>
          <p:grpSp>
            <p:nvGrpSpPr>
              <p:cNvPr id="147" name="组合 146"/>
              <p:cNvGrpSpPr/>
              <p:nvPr/>
            </p:nvGrpSpPr>
            <p:grpSpPr>
              <a:xfrm>
                <a:off x="1216650" y="5355549"/>
                <a:ext cx="1741588" cy="733971"/>
                <a:chOff x="5678198" y="-2063661"/>
                <a:chExt cx="1741588" cy="1572701"/>
              </a:xfrm>
            </p:grpSpPr>
            <p:cxnSp>
              <p:nvCxnSpPr>
                <p:cNvPr id="149" name="直接连接符 148"/>
                <p:cNvCxnSpPr/>
                <p:nvPr/>
              </p:nvCxnSpPr>
              <p:spPr>
                <a:xfrm>
                  <a:off x="5678198" y="-1277196"/>
                  <a:ext cx="1231865" cy="0"/>
                </a:xfrm>
                <a:prstGeom prst="line">
                  <a:avLst/>
                </a:prstGeom>
                <a:ln w="15875">
                  <a:solidFill>
                    <a:srgbClr val="22242E">
                      <a:alpha val="42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3" name="弧形 152"/>
                <p:cNvSpPr/>
                <p:nvPr/>
              </p:nvSpPr>
              <p:spPr>
                <a:xfrm flipH="1" flipV="1">
                  <a:off x="6469691" y="-2063661"/>
                  <a:ext cx="950095" cy="787576"/>
                </a:xfrm>
                <a:prstGeom prst="arc">
                  <a:avLst>
                    <a:gd name="adj1" fmla="val 16530933"/>
                    <a:gd name="adj2" fmla="val 20781964"/>
                  </a:avLst>
                </a:prstGeom>
                <a:ln w="15875">
                  <a:solidFill>
                    <a:srgbClr val="22242E">
                      <a:alpha val="42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54" name="弧形 153"/>
                <p:cNvSpPr/>
                <p:nvPr/>
              </p:nvSpPr>
              <p:spPr>
                <a:xfrm flipH="1">
                  <a:off x="6469691" y="-1278536"/>
                  <a:ext cx="950095" cy="787576"/>
                </a:xfrm>
                <a:prstGeom prst="arc">
                  <a:avLst>
                    <a:gd name="adj1" fmla="val 16530933"/>
                    <a:gd name="adj2" fmla="val 20781964"/>
                  </a:avLst>
                </a:prstGeom>
                <a:ln w="15875">
                  <a:solidFill>
                    <a:srgbClr val="22242E">
                      <a:alpha val="42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140" name="文本框 139"/>
              <p:cNvSpPr txBox="1"/>
              <p:nvPr/>
            </p:nvSpPr>
            <p:spPr>
              <a:xfrm>
                <a:off x="957482" y="3169758"/>
                <a:ext cx="1952045" cy="21228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Lorem ipsum dolor sit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amet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,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consectetuer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adipiscing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elit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. Maecenas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porttitor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congue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massa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.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Fusce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posuere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, magna sed pulvinar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ultricies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,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purus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lectus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malesuada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 libero, sit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amet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commodo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 magna eros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quis</a:t>
                </a:r>
                <a:endPara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endParaRPr>
              </a:p>
            </p:txBody>
          </p:sp>
        </p:grpSp>
        <p:sp>
          <p:nvSpPr>
            <p:cNvPr id="135" name="文本框 134"/>
            <p:cNvSpPr txBox="1"/>
            <p:nvPr/>
          </p:nvSpPr>
          <p:spPr>
            <a:xfrm>
              <a:off x="900427" y="2226404"/>
              <a:ext cx="2013631" cy="8299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阿里巴巴普惠体 R" panose="00020600040101010101" pitchFamily="18" charset="-122"/>
                </a:rPr>
                <a:t>此頁是數據彙報頁</a:t>
              </a:r>
              <a:endParaRPr lang="zh-CN" altLang="en-US" sz="2400" dirty="0">
                <a:solidFill>
                  <a:srgbClr val="22242E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组合 66"/>
          <p:cNvGrpSpPr/>
          <p:nvPr/>
        </p:nvGrpSpPr>
        <p:grpSpPr>
          <a:xfrm>
            <a:off x="-4562981" y="-1025975"/>
            <a:ext cx="20069676" cy="8821049"/>
            <a:chOff x="-24687861" y="-24190093"/>
            <a:chExt cx="35161979" cy="15454436"/>
          </a:xfrm>
        </p:grpSpPr>
        <p:grpSp>
          <p:nvGrpSpPr>
            <p:cNvPr id="68" name="组合 67"/>
            <p:cNvGrpSpPr/>
            <p:nvPr/>
          </p:nvGrpSpPr>
          <p:grpSpPr>
            <a:xfrm>
              <a:off x="-23643772" y="-24035657"/>
              <a:ext cx="32134611" cy="15300000"/>
              <a:chOff x="-23643772" y="-24035657"/>
              <a:chExt cx="32134611" cy="15300000"/>
            </a:xfrm>
          </p:grpSpPr>
          <p:cxnSp>
            <p:nvCxnSpPr>
              <p:cNvPr id="106" name="直接连接符 105"/>
              <p:cNvCxnSpPr/>
              <p:nvPr/>
            </p:nvCxnSpPr>
            <p:spPr>
              <a:xfrm>
                <a:off x="-1031966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直接连接符 88"/>
              <p:cNvCxnSpPr/>
              <p:nvPr/>
            </p:nvCxnSpPr>
            <p:spPr>
              <a:xfrm>
                <a:off x="-2364377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直接连接符 89"/>
              <p:cNvCxnSpPr/>
              <p:nvPr/>
            </p:nvCxnSpPr>
            <p:spPr>
              <a:xfrm>
                <a:off x="-2286000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直接连接符 90"/>
              <p:cNvCxnSpPr/>
              <p:nvPr/>
            </p:nvCxnSpPr>
            <p:spPr>
              <a:xfrm>
                <a:off x="-2207623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直接连接符 91"/>
              <p:cNvCxnSpPr/>
              <p:nvPr/>
            </p:nvCxnSpPr>
            <p:spPr>
              <a:xfrm>
                <a:off x="-2129245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直接连接符 92"/>
              <p:cNvCxnSpPr/>
              <p:nvPr/>
            </p:nvCxnSpPr>
            <p:spPr>
              <a:xfrm>
                <a:off x="-2050868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直接连接符 93"/>
              <p:cNvCxnSpPr/>
              <p:nvPr/>
            </p:nvCxnSpPr>
            <p:spPr>
              <a:xfrm>
                <a:off x="-1972491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直接连接符 94"/>
              <p:cNvCxnSpPr/>
              <p:nvPr/>
            </p:nvCxnSpPr>
            <p:spPr>
              <a:xfrm>
                <a:off x="-1894114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直接连接符 95"/>
              <p:cNvCxnSpPr/>
              <p:nvPr/>
            </p:nvCxnSpPr>
            <p:spPr>
              <a:xfrm>
                <a:off x="-1815737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直接连接符 96"/>
              <p:cNvCxnSpPr/>
              <p:nvPr/>
            </p:nvCxnSpPr>
            <p:spPr>
              <a:xfrm>
                <a:off x="-1737360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直接连接符 97"/>
              <p:cNvCxnSpPr/>
              <p:nvPr/>
            </p:nvCxnSpPr>
            <p:spPr>
              <a:xfrm>
                <a:off x="-1658983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直接连接符 98"/>
              <p:cNvCxnSpPr/>
              <p:nvPr/>
            </p:nvCxnSpPr>
            <p:spPr>
              <a:xfrm>
                <a:off x="-1580606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直接连接符 99"/>
              <p:cNvCxnSpPr/>
              <p:nvPr/>
            </p:nvCxnSpPr>
            <p:spPr>
              <a:xfrm>
                <a:off x="-1502229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直接连接符 100"/>
              <p:cNvCxnSpPr/>
              <p:nvPr/>
            </p:nvCxnSpPr>
            <p:spPr>
              <a:xfrm>
                <a:off x="-1423852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直接连接符 101"/>
              <p:cNvCxnSpPr/>
              <p:nvPr/>
            </p:nvCxnSpPr>
            <p:spPr>
              <a:xfrm>
                <a:off x="-1345474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直接连接符 102"/>
              <p:cNvCxnSpPr/>
              <p:nvPr/>
            </p:nvCxnSpPr>
            <p:spPr>
              <a:xfrm>
                <a:off x="-1267097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直接连接符 103"/>
              <p:cNvCxnSpPr/>
              <p:nvPr/>
            </p:nvCxnSpPr>
            <p:spPr>
              <a:xfrm>
                <a:off x="-1188720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直接连接符 104"/>
              <p:cNvCxnSpPr/>
              <p:nvPr/>
            </p:nvCxnSpPr>
            <p:spPr>
              <a:xfrm>
                <a:off x="-1110343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直接连接符 106"/>
              <p:cNvCxnSpPr/>
              <p:nvPr/>
            </p:nvCxnSpPr>
            <p:spPr>
              <a:xfrm>
                <a:off x="-953589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直接连接符 107"/>
              <p:cNvCxnSpPr/>
              <p:nvPr/>
            </p:nvCxnSpPr>
            <p:spPr>
              <a:xfrm>
                <a:off x="-875212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直接连接符 108"/>
              <p:cNvCxnSpPr/>
              <p:nvPr/>
            </p:nvCxnSpPr>
            <p:spPr>
              <a:xfrm>
                <a:off x="-796835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直接连接符 109"/>
              <p:cNvCxnSpPr/>
              <p:nvPr/>
            </p:nvCxnSpPr>
            <p:spPr>
              <a:xfrm>
                <a:off x="-718458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直接连接符 110"/>
              <p:cNvCxnSpPr/>
              <p:nvPr/>
            </p:nvCxnSpPr>
            <p:spPr>
              <a:xfrm>
                <a:off x="-640081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直接连接符 111"/>
              <p:cNvCxnSpPr/>
              <p:nvPr/>
            </p:nvCxnSpPr>
            <p:spPr>
              <a:xfrm>
                <a:off x="-561703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直接连接符 112"/>
              <p:cNvCxnSpPr/>
              <p:nvPr/>
            </p:nvCxnSpPr>
            <p:spPr>
              <a:xfrm>
                <a:off x="-483326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直接连接符 113"/>
              <p:cNvCxnSpPr/>
              <p:nvPr/>
            </p:nvCxnSpPr>
            <p:spPr>
              <a:xfrm>
                <a:off x="-404949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直接连接符 114"/>
              <p:cNvCxnSpPr/>
              <p:nvPr/>
            </p:nvCxnSpPr>
            <p:spPr>
              <a:xfrm>
                <a:off x="-326572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直接连接符 115"/>
              <p:cNvCxnSpPr/>
              <p:nvPr/>
            </p:nvCxnSpPr>
            <p:spPr>
              <a:xfrm>
                <a:off x="-248195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直接连接符 116"/>
              <p:cNvCxnSpPr/>
              <p:nvPr/>
            </p:nvCxnSpPr>
            <p:spPr>
              <a:xfrm>
                <a:off x="-169818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直接连接符 117"/>
              <p:cNvCxnSpPr/>
              <p:nvPr/>
            </p:nvCxnSpPr>
            <p:spPr>
              <a:xfrm>
                <a:off x="-91441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直接连接符 118"/>
              <p:cNvCxnSpPr/>
              <p:nvPr/>
            </p:nvCxnSpPr>
            <p:spPr>
              <a:xfrm>
                <a:off x="-13064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直接连接符 119"/>
              <p:cNvCxnSpPr/>
              <p:nvPr/>
            </p:nvCxnSpPr>
            <p:spPr>
              <a:xfrm>
                <a:off x="65312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直接连接符 120"/>
              <p:cNvCxnSpPr/>
              <p:nvPr/>
            </p:nvCxnSpPr>
            <p:spPr>
              <a:xfrm>
                <a:off x="143690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直接连接符 121"/>
              <p:cNvCxnSpPr/>
              <p:nvPr/>
            </p:nvCxnSpPr>
            <p:spPr>
              <a:xfrm>
                <a:off x="222067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直接连接符 122"/>
              <p:cNvCxnSpPr/>
              <p:nvPr/>
            </p:nvCxnSpPr>
            <p:spPr>
              <a:xfrm>
                <a:off x="300444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直接连接符 123"/>
              <p:cNvCxnSpPr/>
              <p:nvPr/>
            </p:nvCxnSpPr>
            <p:spPr>
              <a:xfrm>
                <a:off x="378821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直接连接符 124"/>
              <p:cNvCxnSpPr/>
              <p:nvPr/>
            </p:nvCxnSpPr>
            <p:spPr>
              <a:xfrm>
                <a:off x="457198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直接连接符 125"/>
              <p:cNvCxnSpPr/>
              <p:nvPr/>
            </p:nvCxnSpPr>
            <p:spPr>
              <a:xfrm>
                <a:off x="535575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直接连接符 126"/>
              <p:cNvCxnSpPr/>
              <p:nvPr/>
            </p:nvCxnSpPr>
            <p:spPr>
              <a:xfrm>
                <a:off x="613952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直接连接符 127"/>
              <p:cNvCxnSpPr/>
              <p:nvPr/>
            </p:nvCxnSpPr>
            <p:spPr>
              <a:xfrm>
                <a:off x="692329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直接连接符 128"/>
              <p:cNvCxnSpPr/>
              <p:nvPr/>
            </p:nvCxnSpPr>
            <p:spPr>
              <a:xfrm>
                <a:off x="770706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直接连接符 129"/>
              <p:cNvCxnSpPr/>
              <p:nvPr/>
            </p:nvCxnSpPr>
            <p:spPr>
              <a:xfrm>
                <a:off x="849083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9" name="直接连接符 68"/>
            <p:cNvCxnSpPr/>
            <p:nvPr/>
          </p:nvCxnSpPr>
          <p:spPr>
            <a:xfrm rot="16200000">
              <a:off x="-7106871" y="-26879434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接连接符 69"/>
            <p:cNvCxnSpPr/>
            <p:nvPr/>
          </p:nvCxnSpPr>
          <p:spPr>
            <a:xfrm rot="16200000">
              <a:off x="-7106871" y="-27663205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直接连接符 70"/>
            <p:cNvCxnSpPr/>
            <p:nvPr/>
          </p:nvCxnSpPr>
          <p:spPr>
            <a:xfrm rot="16200000">
              <a:off x="-7106871" y="-28446976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直接连接符 71"/>
            <p:cNvCxnSpPr/>
            <p:nvPr/>
          </p:nvCxnSpPr>
          <p:spPr>
            <a:xfrm rot="16200000">
              <a:off x="-7106871" y="-29230747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接连接符 72"/>
            <p:cNvCxnSpPr/>
            <p:nvPr/>
          </p:nvCxnSpPr>
          <p:spPr>
            <a:xfrm rot="16200000">
              <a:off x="-7106871" y="-30014518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接连接符 73"/>
            <p:cNvCxnSpPr/>
            <p:nvPr/>
          </p:nvCxnSpPr>
          <p:spPr>
            <a:xfrm rot="16200000">
              <a:off x="-7106871" y="-30798289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接连接符 74"/>
            <p:cNvCxnSpPr/>
            <p:nvPr/>
          </p:nvCxnSpPr>
          <p:spPr>
            <a:xfrm rot="16200000">
              <a:off x="-7106871" y="-31582060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直接连接符 75"/>
            <p:cNvCxnSpPr/>
            <p:nvPr/>
          </p:nvCxnSpPr>
          <p:spPr>
            <a:xfrm rot="16200000">
              <a:off x="-7106871" y="-32365831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直接连接符 76"/>
            <p:cNvCxnSpPr/>
            <p:nvPr/>
          </p:nvCxnSpPr>
          <p:spPr>
            <a:xfrm rot="16200000">
              <a:off x="-7106871" y="-33149602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直接连接符 77"/>
            <p:cNvCxnSpPr/>
            <p:nvPr/>
          </p:nvCxnSpPr>
          <p:spPr>
            <a:xfrm rot="16200000">
              <a:off x="-7106871" y="-33933373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直接连接符 78"/>
            <p:cNvCxnSpPr/>
            <p:nvPr/>
          </p:nvCxnSpPr>
          <p:spPr>
            <a:xfrm rot="16200000">
              <a:off x="-7106871" y="-34717144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接连接符 79"/>
            <p:cNvCxnSpPr/>
            <p:nvPr/>
          </p:nvCxnSpPr>
          <p:spPr>
            <a:xfrm rot="16200000">
              <a:off x="-7106871" y="-35500915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接连接符 80"/>
            <p:cNvCxnSpPr/>
            <p:nvPr/>
          </p:nvCxnSpPr>
          <p:spPr>
            <a:xfrm rot="16200000">
              <a:off x="-7106871" y="-36284686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接连接符 81"/>
            <p:cNvCxnSpPr/>
            <p:nvPr/>
          </p:nvCxnSpPr>
          <p:spPr>
            <a:xfrm rot="16200000">
              <a:off x="-7106871" y="-37068457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直接连接符 82"/>
            <p:cNvCxnSpPr/>
            <p:nvPr/>
          </p:nvCxnSpPr>
          <p:spPr>
            <a:xfrm rot="16200000">
              <a:off x="-7106871" y="-37852228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直接连接符 83"/>
            <p:cNvCxnSpPr/>
            <p:nvPr/>
          </p:nvCxnSpPr>
          <p:spPr>
            <a:xfrm rot="16200000">
              <a:off x="-7106871" y="-38635999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直接连接符 84"/>
            <p:cNvCxnSpPr/>
            <p:nvPr/>
          </p:nvCxnSpPr>
          <p:spPr>
            <a:xfrm rot="16200000">
              <a:off x="-7106871" y="-39419770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直接连接符 85"/>
            <p:cNvCxnSpPr/>
            <p:nvPr/>
          </p:nvCxnSpPr>
          <p:spPr>
            <a:xfrm rot="16200000">
              <a:off x="-7106871" y="-40203541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直接连接符 86"/>
            <p:cNvCxnSpPr/>
            <p:nvPr/>
          </p:nvCxnSpPr>
          <p:spPr>
            <a:xfrm rot="16200000">
              <a:off x="-7106871" y="-40987312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直接连接符 87"/>
            <p:cNvCxnSpPr/>
            <p:nvPr/>
          </p:nvCxnSpPr>
          <p:spPr>
            <a:xfrm rot="16200000">
              <a:off x="-7106871" y="-41771083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组合 7"/>
          <p:cNvGrpSpPr/>
          <p:nvPr/>
        </p:nvGrpSpPr>
        <p:grpSpPr>
          <a:xfrm>
            <a:off x="-520700" y="6511544"/>
            <a:ext cx="12753733" cy="368300"/>
            <a:chOff x="183167" y="6327806"/>
            <a:chExt cx="11765006" cy="495257"/>
          </a:xfrm>
        </p:grpSpPr>
        <p:sp>
          <p:nvSpPr>
            <p:cNvPr id="184" name="文本框 183"/>
            <p:cNvSpPr txBox="1"/>
            <p:nvPr/>
          </p:nvSpPr>
          <p:spPr>
            <a:xfrm>
              <a:off x="244117" y="6327806"/>
              <a:ext cx="11703772" cy="4952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Lorem ipsum dolor sit amet, consectetuer adipiscing elit. Maecenas porttitor congue massa. Fusce posuere, magna sed pulvinar ultricies, purus lectus malesuada libero, sit amet commodo magna eros quis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urna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 Nunc viverra imperdiet enim. Fusce est. Vivamus a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tellus.Pellentesque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habitant morbi tristique senectus et netus et malesuada fames ac turpis egestas. Proin pharetra nonummy pede. Mauris et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orci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Lorem ipsum dolor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sitLorem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ipsum dolor sit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amet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consectetuer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adipiscing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elit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Maecenas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porttitor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congue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massa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Fusce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posuere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magna sed pulvinar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ultricies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purus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lectus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malesuada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libero, sit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amet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commodo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magna eros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quis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urna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 Nunc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viverra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imperdiet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enim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Fusce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est.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Vivamus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a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tellus.Pellentesque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habitant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morbi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tristique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senectus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et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netus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et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malesuada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fames ac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turpis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egestas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Proin pharetra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nonummy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pede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Mauris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et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orci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Lorem ipsum dolor sit  </a:t>
              </a:r>
              <a:endParaRPr lang="en-US" altLang="zh-CN" sz="600" dirty="0">
                <a:solidFill>
                  <a:srgbClr val="22242E">
                    <a:alpha val="2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152" name="矩形: 圆角 151"/>
            <p:cNvSpPr/>
            <p:nvPr/>
          </p:nvSpPr>
          <p:spPr>
            <a:xfrm>
              <a:off x="183167" y="6388976"/>
              <a:ext cx="11765006" cy="272565"/>
            </a:xfrm>
            <a:prstGeom prst="roundRect">
              <a:avLst>
                <a:gd name="adj" fmla="val 26425"/>
              </a:avLst>
            </a:prstGeom>
            <a:noFill/>
            <a:ln>
              <a:solidFill>
                <a:schemeClr val="accent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68" name="矩形: 圆角 167"/>
          <p:cNvSpPr/>
          <p:nvPr/>
        </p:nvSpPr>
        <p:spPr>
          <a:xfrm>
            <a:off x="706207" y="1067414"/>
            <a:ext cx="10659059" cy="1921747"/>
          </a:xfrm>
          <a:prstGeom prst="roundRect">
            <a:avLst>
              <a:gd name="adj" fmla="val 8771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2667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169" name="组合 168"/>
          <p:cNvGrpSpPr/>
          <p:nvPr/>
        </p:nvGrpSpPr>
        <p:grpSpPr>
          <a:xfrm rot="547639">
            <a:off x="-1086274" y="-886192"/>
            <a:ext cx="1785710" cy="1207454"/>
            <a:chOff x="154565" y="163471"/>
            <a:chExt cx="1678867" cy="393902"/>
          </a:xfrm>
        </p:grpSpPr>
        <p:sp>
          <p:nvSpPr>
            <p:cNvPr id="170" name="矩形: 圆角 169"/>
            <p:cNvSpPr/>
            <p:nvPr/>
          </p:nvSpPr>
          <p:spPr>
            <a:xfrm>
              <a:off x="201090" y="209996"/>
              <a:ext cx="1632342" cy="347377"/>
            </a:xfrm>
            <a:prstGeom prst="roundRect">
              <a:avLst/>
            </a:prstGeom>
            <a:solidFill>
              <a:schemeClr val="accent5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1" name="矩形: 圆角 170"/>
            <p:cNvSpPr/>
            <p:nvPr/>
          </p:nvSpPr>
          <p:spPr>
            <a:xfrm>
              <a:off x="154565" y="163471"/>
              <a:ext cx="1632342" cy="347377"/>
            </a:xfrm>
            <a:prstGeom prst="roundRect">
              <a:avLst/>
            </a:prstGeom>
            <a:solidFill>
              <a:schemeClr val="accent1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172" name="组合 171"/>
          <p:cNvGrpSpPr/>
          <p:nvPr/>
        </p:nvGrpSpPr>
        <p:grpSpPr>
          <a:xfrm flipH="1">
            <a:off x="10774437" y="234283"/>
            <a:ext cx="1134892" cy="100944"/>
            <a:chOff x="936854" y="3886644"/>
            <a:chExt cx="1134892" cy="100944"/>
          </a:xfrm>
        </p:grpSpPr>
        <p:sp>
          <p:nvSpPr>
            <p:cNvPr id="173" name="椭圆 172"/>
            <p:cNvSpPr/>
            <p:nvPr/>
          </p:nvSpPr>
          <p:spPr>
            <a:xfrm rot="10800000">
              <a:off x="1970804" y="3886644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4" name="椭圆 173"/>
            <p:cNvSpPr/>
            <p:nvPr/>
          </p:nvSpPr>
          <p:spPr>
            <a:xfrm rot="10800000">
              <a:off x="1823097" y="3886644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14286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5" name="椭圆 174"/>
            <p:cNvSpPr/>
            <p:nvPr/>
          </p:nvSpPr>
          <p:spPr>
            <a:xfrm rot="10800000">
              <a:off x="1675390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28571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6" name="椭圆 175"/>
            <p:cNvSpPr/>
            <p:nvPr/>
          </p:nvSpPr>
          <p:spPr>
            <a:xfrm rot="10800000">
              <a:off x="1527683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42857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7" name="椭圆 176"/>
            <p:cNvSpPr/>
            <p:nvPr/>
          </p:nvSpPr>
          <p:spPr>
            <a:xfrm rot="10800000">
              <a:off x="1379975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57143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8" name="椭圆 177"/>
            <p:cNvSpPr/>
            <p:nvPr/>
          </p:nvSpPr>
          <p:spPr>
            <a:xfrm rot="10800000">
              <a:off x="1232268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71429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9" name="椭圆 178"/>
            <p:cNvSpPr/>
            <p:nvPr/>
          </p:nvSpPr>
          <p:spPr>
            <a:xfrm rot="10800000">
              <a:off x="1084561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85714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80" name="椭圆 179"/>
            <p:cNvSpPr/>
            <p:nvPr/>
          </p:nvSpPr>
          <p:spPr>
            <a:xfrm rot="10800000">
              <a:off x="936854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10280845" y="-1199465"/>
            <a:ext cx="544063" cy="100943"/>
            <a:chOff x="2388759" y="-935061"/>
            <a:chExt cx="544063" cy="100943"/>
          </a:xfrm>
        </p:grpSpPr>
        <p:sp>
          <p:nvSpPr>
            <p:cNvPr id="228" name="椭圆 227"/>
            <p:cNvSpPr/>
            <p:nvPr/>
          </p:nvSpPr>
          <p:spPr>
            <a:xfrm rot="10800000">
              <a:off x="2831880" y="-935061"/>
              <a:ext cx="100942" cy="100943"/>
            </a:xfrm>
            <a:prstGeom prst="ellipse">
              <a:avLst/>
            </a:prstGeom>
            <a:solidFill>
              <a:schemeClr val="bg2">
                <a:lumMod val="75000"/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229" name="椭圆 228"/>
            <p:cNvSpPr/>
            <p:nvPr/>
          </p:nvSpPr>
          <p:spPr>
            <a:xfrm rot="10800000">
              <a:off x="2684173" y="-935061"/>
              <a:ext cx="100942" cy="100943"/>
            </a:xfrm>
            <a:prstGeom prst="ellipse">
              <a:avLst/>
            </a:prstGeom>
            <a:solidFill>
              <a:schemeClr val="bg2">
                <a:lumMod val="75000"/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230" name="椭圆 229"/>
            <p:cNvSpPr/>
            <p:nvPr/>
          </p:nvSpPr>
          <p:spPr>
            <a:xfrm rot="10800000">
              <a:off x="2536466" y="-935061"/>
              <a:ext cx="100942" cy="100943"/>
            </a:xfrm>
            <a:prstGeom prst="ellipse">
              <a:avLst/>
            </a:prstGeom>
            <a:solidFill>
              <a:schemeClr val="bg2">
                <a:lumMod val="75000"/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231" name="椭圆 230"/>
            <p:cNvSpPr/>
            <p:nvPr/>
          </p:nvSpPr>
          <p:spPr>
            <a:xfrm rot="10800000">
              <a:off x="2388759" y="-935061"/>
              <a:ext cx="100942" cy="100943"/>
            </a:xfrm>
            <a:prstGeom prst="ellipse">
              <a:avLst/>
            </a:prstGeom>
            <a:solidFill>
              <a:schemeClr val="accent5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131" name="矩形: 圆角 130"/>
          <p:cNvSpPr/>
          <p:nvPr/>
        </p:nvSpPr>
        <p:spPr>
          <a:xfrm>
            <a:off x="-3925175" y="7059311"/>
            <a:ext cx="1556302" cy="1086654"/>
          </a:xfrm>
          <a:prstGeom prst="roundRect">
            <a:avLst/>
          </a:prstGeom>
          <a:solidFill>
            <a:schemeClr val="accent5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2" name="矩形: 圆角 131"/>
          <p:cNvSpPr/>
          <p:nvPr/>
        </p:nvSpPr>
        <p:spPr>
          <a:xfrm>
            <a:off x="-6165178" y="7011634"/>
            <a:ext cx="1556302" cy="1086654"/>
          </a:xfrm>
          <a:prstGeom prst="roundRect">
            <a:avLst/>
          </a:prstGeom>
          <a:solidFill>
            <a:schemeClr val="accent1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3" name="矩形 132"/>
          <p:cNvSpPr/>
          <p:nvPr/>
        </p:nvSpPr>
        <p:spPr>
          <a:xfrm>
            <a:off x="-1857718" y="7133717"/>
            <a:ext cx="1518844" cy="1040975"/>
          </a:xfrm>
          <a:prstGeom prst="rect">
            <a:avLst/>
          </a:prstGeom>
          <a:solidFill>
            <a:schemeClr val="accent5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4" name="文本框 133"/>
          <p:cNvSpPr txBox="1"/>
          <p:nvPr/>
        </p:nvSpPr>
        <p:spPr>
          <a:xfrm>
            <a:off x="3288846" y="1528678"/>
            <a:ext cx="7111816" cy="1245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000" dirty="0">
                <a:solidFill>
                  <a:srgbClr val="22242E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rPr>
              <a:t>簡要的內容文字概括性介紹，不宜過多贅述最好歸納出簡單的</a:t>
            </a:r>
            <a:r>
              <a:rPr lang="en-US" altLang="zh-CN" sz="2000" dirty="0">
                <a:solidFill>
                  <a:srgbClr val="22242E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rPr>
              <a:t>3</a:t>
            </a:r>
            <a:r>
              <a:rPr lang="zh-CN" altLang="en-US" sz="2000" dirty="0">
                <a:solidFill>
                  <a:srgbClr val="22242E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rPr>
              <a:t>句話。簡要的內容文字概括性介紹，不宜過多贅述最好歸納出簡單的</a:t>
            </a:r>
            <a:r>
              <a:rPr lang="en-US" altLang="zh-CN" sz="2000" dirty="0">
                <a:solidFill>
                  <a:srgbClr val="22242E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rPr>
              <a:t>3</a:t>
            </a:r>
            <a:r>
              <a:rPr lang="zh-CN" altLang="en-US" sz="2000" dirty="0">
                <a:solidFill>
                  <a:srgbClr val="22242E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rPr>
              <a:t>句話。</a:t>
            </a:r>
            <a:endParaRPr lang="zh-CN" altLang="en-US" sz="2000" dirty="0">
              <a:solidFill>
                <a:srgbClr val="22242E"/>
              </a:solidFill>
              <a:latin typeface="思源黑体 CN Bold" panose="020B0800000000000000" charset="-122"/>
              <a:ea typeface="思源黑体 CN Heavy" panose="020B0A00000000000000" charset="-122"/>
              <a:cs typeface="阿里巴巴普惠体 R" panose="00020600040101010101" pitchFamily="18" charset="-122"/>
            </a:endParaRPr>
          </a:p>
        </p:txBody>
      </p:sp>
      <p:sp>
        <p:nvSpPr>
          <p:cNvPr id="138" name="矩形: 圆角 137"/>
          <p:cNvSpPr/>
          <p:nvPr/>
        </p:nvSpPr>
        <p:spPr>
          <a:xfrm>
            <a:off x="3252655" y="3198614"/>
            <a:ext cx="8196912" cy="2928827"/>
          </a:xfrm>
          <a:prstGeom prst="roundRect">
            <a:avLst>
              <a:gd name="adj" fmla="val 9943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2667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aphicFrame>
        <p:nvGraphicFramePr>
          <p:cNvPr id="4" name="图表 3"/>
          <p:cNvGraphicFramePr/>
          <p:nvPr/>
        </p:nvGraphicFramePr>
        <p:xfrm>
          <a:off x="2617473" y="2306159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pSp>
        <p:nvGrpSpPr>
          <p:cNvPr id="146" name="组合 145"/>
          <p:cNvGrpSpPr/>
          <p:nvPr/>
        </p:nvGrpSpPr>
        <p:grpSpPr>
          <a:xfrm>
            <a:off x="724295" y="960171"/>
            <a:ext cx="2395322" cy="5275637"/>
            <a:chOff x="724295" y="960171"/>
            <a:chExt cx="2395322" cy="5275637"/>
          </a:xfrm>
        </p:grpSpPr>
        <p:grpSp>
          <p:nvGrpSpPr>
            <p:cNvPr id="148" name="组合 147"/>
            <p:cNvGrpSpPr/>
            <p:nvPr/>
          </p:nvGrpSpPr>
          <p:grpSpPr>
            <a:xfrm>
              <a:off x="724295" y="960171"/>
              <a:ext cx="2395322" cy="5275637"/>
              <a:chOff x="724295" y="960171"/>
              <a:chExt cx="2395322" cy="5275637"/>
            </a:xfrm>
          </p:grpSpPr>
          <p:sp>
            <p:nvSpPr>
              <p:cNvPr id="151" name="矩形: 圆角 150"/>
              <p:cNvSpPr/>
              <p:nvPr/>
            </p:nvSpPr>
            <p:spPr>
              <a:xfrm>
                <a:off x="730877" y="960172"/>
                <a:ext cx="2388740" cy="5275636"/>
              </a:xfrm>
              <a:prstGeom prst="roundRect">
                <a:avLst>
                  <a:gd name="adj" fmla="val 6219"/>
                </a:avLst>
              </a:prstGeom>
              <a:solidFill>
                <a:srgbClr val="E2E2DE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155" name="任意多边形: 形状 154"/>
              <p:cNvSpPr/>
              <p:nvPr/>
            </p:nvSpPr>
            <p:spPr>
              <a:xfrm>
                <a:off x="724295" y="960171"/>
                <a:ext cx="2394666" cy="2409224"/>
              </a:xfrm>
              <a:custGeom>
                <a:avLst/>
                <a:gdLst>
                  <a:gd name="connsiteX0" fmla="*/ 145108 w 2333303"/>
                  <a:gd name="connsiteY0" fmla="*/ 0 h 1486120"/>
                  <a:gd name="connsiteX1" fmla="*/ 2188195 w 2333303"/>
                  <a:gd name="connsiteY1" fmla="*/ 0 h 1486120"/>
                  <a:gd name="connsiteX2" fmla="*/ 2333303 w 2333303"/>
                  <a:gd name="connsiteY2" fmla="*/ 145108 h 1486120"/>
                  <a:gd name="connsiteX3" fmla="*/ 2333303 w 2333303"/>
                  <a:gd name="connsiteY3" fmla="*/ 1486120 h 1486120"/>
                  <a:gd name="connsiteX4" fmla="*/ 2188195 w 2333303"/>
                  <a:gd name="connsiteY4" fmla="*/ 1341012 h 1486120"/>
                  <a:gd name="connsiteX5" fmla="*/ 145108 w 2333303"/>
                  <a:gd name="connsiteY5" fmla="*/ 1341012 h 1486120"/>
                  <a:gd name="connsiteX6" fmla="*/ 0 w 2333303"/>
                  <a:gd name="connsiteY6" fmla="*/ 1486120 h 1486120"/>
                  <a:gd name="connsiteX7" fmla="*/ 0 w 2333303"/>
                  <a:gd name="connsiteY7" fmla="*/ 145108 h 1486120"/>
                  <a:gd name="connsiteX8" fmla="*/ 145108 w 2333303"/>
                  <a:gd name="connsiteY8" fmla="*/ 0 h 1486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333303" h="1486120">
                    <a:moveTo>
                      <a:pt x="145108" y="0"/>
                    </a:moveTo>
                    <a:lnTo>
                      <a:pt x="2188195" y="0"/>
                    </a:lnTo>
                    <a:cubicBezTo>
                      <a:pt x="2268336" y="0"/>
                      <a:pt x="2333303" y="64967"/>
                      <a:pt x="2333303" y="145108"/>
                    </a:cubicBezTo>
                    <a:lnTo>
                      <a:pt x="2333303" y="1486120"/>
                    </a:lnTo>
                    <a:cubicBezTo>
                      <a:pt x="2333303" y="1405979"/>
                      <a:pt x="2268336" y="1341012"/>
                      <a:pt x="2188195" y="1341012"/>
                    </a:cubicBezTo>
                    <a:lnTo>
                      <a:pt x="145108" y="1341012"/>
                    </a:lnTo>
                    <a:cubicBezTo>
                      <a:pt x="64967" y="1341012"/>
                      <a:pt x="0" y="1405979"/>
                      <a:pt x="0" y="1486120"/>
                    </a:cubicBezTo>
                    <a:lnTo>
                      <a:pt x="0" y="145108"/>
                    </a:lnTo>
                    <a:cubicBezTo>
                      <a:pt x="0" y="64967"/>
                      <a:pt x="64967" y="0"/>
                      <a:pt x="145108" y="0"/>
                    </a:cubicBezTo>
                    <a:close/>
                  </a:path>
                </a:pathLst>
              </a:custGeom>
              <a:solidFill>
                <a:srgbClr val="5B9BD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 dirty="0"/>
              </a:p>
            </p:txBody>
          </p:sp>
          <p:grpSp>
            <p:nvGrpSpPr>
              <p:cNvPr id="156" name="组合 155"/>
              <p:cNvGrpSpPr/>
              <p:nvPr/>
            </p:nvGrpSpPr>
            <p:grpSpPr>
              <a:xfrm>
                <a:off x="1216650" y="5355549"/>
                <a:ext cx="1741588" cy="733971"/>
                <a:chOff x="5678198" y="-2063661"/>
                <a:chExt cx="1741588" cy="1572701"/>
              </a:xfrm>
            </p:grpSpPr>
            <p:cxnSp>
              <p:nvCxnSpPr>
                <p:cNvPr id="158" name="直接连接符 157"/>
                <p:cNvCxnSpPr/>
                <p:nvPr/>
              </p:nvCxnSpPr>
              <p:spPr>
                <a:xfrm>
                  <a:off x="5678198" y="-1277196"/>
                  <a:ext cx="1231865" cy="0"/>
                </a:xfrm>
                <a:prstGeom prst="line">
                  <a:avLst/>
                </a:prstGeom>
                <a:ln w="15875">
                  <a:solidFill>
                    <a:srgbClr val="22242E">
                      <a:alpha val="42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9" name="弧形 158"/>
                <p:cNvSpPr/>
                <p:nvPr/>
              </p:nvSpPr>
              <p:spPr>
                <a:xfrm flipH="1" flipV="1">
                  <a:off x="6469691" y="-2063661"/>
                  <a:ext cx="950095" cy="787576"/>
                </a:xfrm>
                <a:prstGeom prst="arc">
                  <a:avLst>
                    <a:gd name="adj1" fmla="val 16530933"/>
                    <a:gd name="adj2" fmla="val 20781964"/>
                  </a:avLst>
                </a:prstGeom>
                <a:ln w="15875">
                  <a:solidFill>
                    <a:srgbClr val="22242E">
                      <a:alpha val="42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60" name="弧形 159"/>
                <p:cNvSpPr/>
                <p:nvPr/>
              </p:nvSpPr>
              <p:spPr>
                <a:xfrm flipH="1">
                  <a:off x="6469691" y="-1278536"/>
                  <a:ext cx="950095" cy="787576"/>
                </a:xfrm>
                <a:prstGeom prst="arc">
                  <a:avLst>
                    <a:gd name="adj1" fmla="val 16530933"/>
                    <a:gd name="adj2" fmla="val 20781964"/>
                  </a:avLst>
                </a:prstGeom>
                <a:ln w="15875">
                  <a:solidFill>
                    <a:srgbClr val="22242E">
                      <a:alpha val="42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157" name="文本框 156"/>
              <p:cNvSpPr txBox="1"/>
              <p:nvPr/>
            </p:nvSpPr>
            <p:spPr>
              <a:xfrm>
                <a:off x="957482" y="3169758"/>
                <a:ext cx="1952045" cy="21228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Lorem ipsum dolor sit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amet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,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consectetuer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adipiscing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elit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. Maecenas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porttitor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congue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massa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.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Fusce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posuere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, magna sed pulvinar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ultricies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,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purus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lectus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malesuada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 libero, sit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amet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commodo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 magna eros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quis</a:t>
                </a:r>
                <a:endPara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endParaRPr>
              </a:p>
            </p:txBody>
          </p:sp>
        </p:grpSp>
        <p:sp>
          <p:nvSpPr>
            <p:cNvPr id="150" name="文本框 149"/>
            <p:cNvSpPr txBox="1"/>
            <p:nvPr/>
          </p:nvSpPr>
          <p:spPr>
            <a:xfrm>
              <a:off x="900427" y="2226404"/>
              <a:ext cx="2013631" cy="8299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阿里巴巴普惠体 R" panose="00020600040101010101" pitchFamily="18" charset="-122"/>
                </a:rPr>
                <a:t>此頁是數據彙報頁</a:t>
              </a:r>
              <a:endParaRPr lang="zh-CN" altLang="en-US" sz="2400" dirty="0">
                <a:solidFill>
                  <a:srgbClr val="22242E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组合 66"/>
          <p:cNvGrpSpPr/>
          <p:nvPr/>
        </p:nvGrpSpPr>
        <p:grpSpPr>
          <a:xfrm>
            <a:off x="-4562981" y="-1025975"/>
            <a:ext cx="20069676" cy="8821049"/>
            <a:chOff x="-24687861" y="-24190093"/>
            <a:chExt cx="35161979" cy="15454436"/>
          </a:xfrm>
        </p:grpSpPr>
        <p:grpSp>
          <p:nvGrpSpPr>
            <p:cNvPr id="68" name="组合 67"/>
            <p:cNvGrpSpPr/>
            <p:nvPr/>
          </p:nvGrpSpPr>
          <p:grpSpPr>
            <a:xfrm>
              <a:off x="-23643772" y="-24035657"/>
              <a:ext cx="32134611" cy="15300000"/>
              <a:chOff x="-23643772" y="-24035657"/>
              <a:chExt cx="32134611" cy="15300000"/>
            </a:xfrm>
          </p:grpSpPr>
          <p:cxnSp>
            <p:nvCxnSpPr>
              <p:cNvPr id="89" name="直接连接符 88"/>
              <p:cNvCxnSpPr/>
              <p:nvPr/>
            </p:nvCxnSpPr>
            <p:spPr>
              <a:xfrm>
                <a:off x="-2364377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直接连接符 89"/>
              <p:cNvCxnSpPr/>
              <p:nvPr/>
            </p:nvCxnSpPr>
            <p:spPr>
              <a:xfrm>
                <a:off x="-2286000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直接连接符 90"/>
              <p:cNvCxnSpPr/>
              <p:nvPr/>
            </p:nvCxnSpPr>
            <p:spPr>
              <a:xfrm>
                <a:off x="-2207623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直接连接符 91"/>
              <p:cNvCxnSpPr/>
              <p:nvPr/>
            </p:nvCxnSpPr>
            <p:spPr>
              <a:xfrm>
                <a:off x="-2129245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直接连接符 92"/>
              <p:cNvCxnSpPr/>
              <p:nvPr/>
            </p:nvCxnSpPr>
            <p:spPr>
              <a:xfrm>
                <a:off x="-2050868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直接连接符 93"/>
              <p:cNvCxnSpPr/>
              <p:nvPr/>
            </p:nvCxnSpPr>
            <p:spPr>
              <a:xfrm>
                <a:off x="-1972491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直接连接符 94"/>
              <p:cNvCxnSpPr/>
              <p:nvPr/>
            </p:nvCxnSpPr>
            <p:spPr>
              <a:xfrm>
                <a:off x="-1894114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直接连接符 95"/>
              <p:cNvCxnSpPr/>
              <p:nvPr/>
            </p:nvCxnSpPr>
            <p:spPr>
              <a:xfrm>
                <a:off x="-1815737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直接连接符 96"/>
              <p:cNvCxnSpPr/>
              <p:nvPr/>
            </p:nvCxnSpPr>
            <p:spPr>
              <a:xfrm>
                <a:off x="-1737360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直接连接符 97"/>
              <p:cNvCxnSpPr/>
              <p:nvPr/>
            </p:nvCxnSpPr>
            <p:spPr>
              <a:xfrm>
                <a:off x="-1658983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直接连接符 98"/>
              <p:cNvCxnSpPr/>
              <p:nvPr/>
            </p:nvCxnSpPr>
            <p:spPr>
              <a:xfrm>
                <a:off x="-1580606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直接连接符 99"/>
              <p:cNvCxnSpPr/>
              <p:nvPr/>
            </p:nvCxnSpPr>
            <p:spPr>
              <a:xfrm>
                <a:off x="-1502229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直接连接符 100"/>
              <p:cNvCxnSpPr/>
              <p:nvPr/>
            </p:nvCxnSpPr>
            <p:spPr>
              <a:xfrm>
                <a:off x="-1423852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直接连接符 101"/>
              <p:cNvCxnSpPr/>
              <p:nvPr/>
            </p:nvCxnSpPr>
            <p:spPr>
              <a:xfrm>
                <a:off x="-1345474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直接连接符 102"/>
              <p:cNvCxnSpPr/>
              <p:nvPr/>
            </p:nvCxnSpPr>
            <p:spPr>
              <a:xfrm>
                <a:off x="-1267097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直接连接符 103"/>
              <p:cNvCxnSpPr/>
              <p:nvPr/>
            </p:nvCxnSpPr>
            <p:spPr>
              <a:xfrm>
                <a:off x="-1188720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直接连接符 104"/>
              <p:cNvCxnSpPr/>
              <p:nvPr/>
            </p:nvCxnSpPr>
            <p:spPr>
              <a:xfrm>
                <a:off x="-1110343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直接连接符 105"/>
              <p:cNvCxnSpPr/>
              <p:nvPr/>
            </p:nvCxnSpPr>
            <p:spPr>
              <a:xfrm>
                <a:off x="-1031966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直接连接符 106"/>
              <p:cNvCxnSpPr/>
              <p:nvPr/>
            </p:nvCxnSpPr>
            <p:spPr>
              <a:xfrm>
                <a:off x="-953589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直接连接符 107"/>
              <p:cNvCxnSpPr/>
              <p:nvPr/>
            </p:nvCxnSpPr>
            <p:spPr>
              <a:xfrm>
                <a:off x="-875212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直接连接符 108"/>
              <p:cNvCxnSpPr/>
              <p:nvPr/>
            </p:nvCxnSpPr>
            <p:spPr>
              <a:xfrm>
                <a:off x="-796835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直接连接符 109"/>
              <p:cNvCxnSpPr/>
              <p:nvPr/>
            </p:nvCxnSpPr>
            <p:spPr>
              <a:xfrm>
                <a:off x="-718458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直接连接符 110"/>
              <p:cNvCxnSpPr/>
              <p:nvPr/>
            </p:nvCxnSpPr>
            <p:spPr>
              <a:xfrm>
                <a:off x="-640081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直接连接符 111"/>
              <p:cNvCxnSpPr/>
              <p:nvPr/>
            </p:nvCxnSpPr>
            <p:spPr>
              <a:xfrm>
                <a:off x="-561703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直接连接符 112"/>
              <p:cNvCxnSpPr/>
              <p:nvPr/>
            </p:nvCxnSpPr>
            <p:spPr>
              <a:xfrm>
                <a:off x="-483326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直接连接符 113"/>
              <p:cNvCxnSpPr/>
              <p:nvPr/>
            </p:nvCxnSpPr>
            <p:spPr>
              <a:xfrm>
                <a:off x="-404949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直接连接符 114"/>
              <p:cNvCxnSpPr/>
              <p:nvPr/>
            </p:nvCxnSpPr>
            <p:spPr>
              <a:xfrm>
                <a:off x="-326572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直接连接符 115"/>
              <p:cNvCxnSpPr/>
              <p:nvPr/>
            </p:nvCxnSpPr>
            <p:spPr>
              <a:xfrm>
                <a:off x="-248195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直接连接符 116"/>
              <p:cNvCxnSpPr/>
              <p:nvPr/>
            </p:nvCxnSpPr>
            <p:spPr>
              <a:xfrm>
                <a:off x="-169818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直接连接符 117"/>
              <p:cNvCxnSpPr/>
              <p:nvPr/>
            </p:nvCxnSpPr>
            <p:spPr>
              <a:xfrm>
                <a:off x="-91441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直接连接符 118"/>
              <p:cNvCxnSpPr/>
              <p:nvPr/>
            </p:nvCxnSpPr>
            <p:spPr>
              <a:xfrm>
                <a:off x="-13064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直接连接符 119"/>
              <p:cNvCxnSpPr/>
              <p:nvPr/>
            </p:nvCxnSpPr>
            <p:spPr>
              <a:xfrm>
                <a:off x="65312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直接连接符 120"/>
              <p:cNvCxnSpPr/>
              <p:nvPr/>
            </p:nvCxnSpPr>
            <p:spPr>
              <a:xfrm>
                <a:off x="143690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直接连接符 121"/>
              <p:cNvCxnSpPr/>
              <p:nvPr/>
            </p:nvCxnSpPr>
            <p:spPr>
              <a:xfrm>
                <a:off x="222067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直接连接符 122"/>
              <p:cNvCxnSpPr/>
              <p:nvPr/>
            </p:nvCxnSpPr>
            <p:spPr>
              <a:xfrm>
                <a:off x="300444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直接连接符 123"/>
              <p:cNvCxnSpPr/>
              <p:nvPr/>
            </p:nvCxnSpPr>
            <p:spPr>
              <a:xfrm>
                <a:off x="378821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直接连接符 124"/>
              <p:cNvCxnSpPr/>
              <p:nvPr/>
            </p:nvCxnSpPr>
            <p:spPr>
              <a:xfrm>
                <a:off x="457198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直接连接符 125"/>
              <p:cNvCxnSpPr/>
              <p:nvPr/>
            </p:nvCxnSpPr>
            <p:spPr>
              <a:xfrm>
                <a:off x="535575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直接连接符 126"/>
              <p:cNvCxnSpPr/>
              <p:nvPr/>
            </p:nvCxnSpPr>
            <p:spPr>
              <a:xfrm>
                <a:off x="613952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直接连接符 127"/>
              <p:cNvCxnSpPr/>
              <p:nvPr/>
            </p:nvCxnSpPr>
            <p:spPr>
              <a:xfrm>
                <a:off x="692329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直接连接符 128"/>
              <p:cNvCxnSpPr/>
              <p:nvPr/>
            </p:nvCxnSpPr>
            <p:spPr>
              <a:xfrm>
                <a:off x="770706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直接连接符 129"/>
              <p:cNvCxnSpPr/>
              <p:nvPr/>
            </p:nvCxnSpPr>
            <p:spPr>
              <a:xfrm>
                <a:off x="849083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9" name="直接连接符 68"/>
            <p:cNvCxnSpPr/>
            <p:nvPr/>
          </p:nvCxnSpPr>
          <p:spPr>
            <a:xfrm rot="16200000">
              <a:off x="-7106871" y="-26879434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接连接符 69"/>
            <p:cNvCxnSpPr/>
            <p:nvPr/>
          </p:nvCxnSpPr>
          <p:spPr>
            <a:xfrm rot="16200000">
              <a:off x="-7106871" y="-27663205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直接连接符 70"/>
            <p:cNvCxnSpPr/>
            <p:nvPr/>
          </p:nvCxnSpPr>
          <p:spPr>
            <a:xfrm rot="16200000">
              <a:off x="-7106871" y="-28446976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直接连接符 71"/>
            <p:cNvCxnSpPr/>
            <p:nvPr/>
          </p:nvCxnSpPr>
          <p:spPr>
            <a:xfrm rot="16200000">
              <a:off x="-7106871" y="-29230747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接连接符 72"/>
            <p:cNvCxnSpPr/>
            <p:nvPr/>
          </p:nvCxnSpPr>
          <p:spPr>
            <a:xfrm rot="16200000">
              <a:off x="-7106871" y="-30014518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接连接符 73"/>
            <p:cNvCxnSpPr/>
            <p:nvPr/>
          </p:nvCxnSpPr>
          <p:spPr>
            <a:xfrm rot="16200000">
              <a:off x="-7106871" y="-30798289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接连接符 74"/>
            <p:cNvCxnSpPr/>
            <p:nvPr/>
          </p:nvCxnSpPr>
          <p:spPr>
            <a:xfrm rot="16200000">
              <a:off x="-7106871" y="-31582060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直接连接符 75"/>
            <p:cNvCxnSpPr/>
            <p:nvPr/>
          </p:nvCxnSpPr>
          <p:spPr>
            <a:xfrm rot="16200000">
              <a:off x="-7106871" y="-32365831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直接连接符 76"/>
            <p:cNvCxnSpPr/>
            <p:nvPr/>
          </p:nvCxnSpPr>
          <p:spPr>
            <a:xfrm rot="16200000">
              <a:off x="-7106871" y="-33149602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直接连接符 77"/>
            <p:cNvCxnSpPr/>
            <p:nvPr/>
          </p:nvCxnSpPr>
          <p:spPr>
            <a:xfrm rot="16200000">
              <a:off x="-7106871" y="-33933373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直接连接符 78"/>
            <p:cNvCxnSpPr/>
            <p:nvPr/>
          </p:nvCxnSpPr>
          <p:spPr>
            <a:xfrm rot="16200000">
              <a:off x="-7106871" y="-34717144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接连接符 79"/>
            <p:cNvCxnSpPr/>
            <p:nvPr/>
          </p:nvCxnSpPr>
          <p:spPr>
            <a:xfrm rot="16200000">
              <a:off x="-7106871" y="-35500915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接连接符 80"/>
            <p:cNvCxnSpPr/>
            <p:nvPr/>
          </p:nvCxnSpPr>
          <p:spPr>
            <a:xfrm rot="16200000">
              <a:off x="-7106871" y="-36284686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接连接符 81"/>
            <p:cNvCxnSpPr/>
            <p:nvPr/>
          </p:nvCxnSpPr>
          <p:spPr>
            <a:xfrm rot="16200000">
              <a:off x="-7106871" y="-37068457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直接连接符 82"/>
            <p:cNvCxnSpPr/>
            <p:nvPr/>
          </p:nvCxnSpPr>
          <p:spPr>
            <a:xfrm rot="16200000">
              <a:off x="-7106871" y="-37852228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直接连接符 83"/>
            <p:cNvCxnSpPr/>
            <p:nvPr/>
          </p:nvCxnSpPr>
          <p:spPr>
            <a:xfrm rot="16200000">
              <a:off x="-7106871" y="-38635999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直接连接符 84"/>
            <p:cNvCxnSpPr/>
            <p:nvPr/>
          </p:nvCxnSpPr>
          <p:spPr>
            <a:xfrm rot="16200000">
              <a:off x="-7106871" y="-39419770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直接连接符 85"/>
            <p:cNvCxnSpPr/>
            <p:nvPr/>
          </p:nvCxnSpPr>
          <p:spPr>
            <a:xfrm rot="16200000">
              <a:off x="-7106871" y="-40203541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直接连接符 86"/>
            <p:cNvCxnSpPr/>
            <p:nvPr/>
          </p:nvCxnSpPr>
          <p:spPr>
            <a:xfrm rot="16200000">
              <a:off x="-7106871" y="-40987312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直接连接符 87"/>
            <p:cNvCxnSpPr/>
            <p:nvPr/>
          </p:nvCxnSpPr>
          <p:spPr>
            <a:xfrm rot="16200000">
              <a:off x="-7106871" y="-41771083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组合 7"/>
          <p:cNvGrpSpPr/>
          <p:nvPr/>
        </p:nvGrpSpPr>
        <p:grpSpPr>
          <a:xfrm rot="5400000">
            <a:off x="-2577509" y="3687849"/>
            <a:ext cx="5839479" cy="368301"/>
            <a:chOff x="183167" y="6388976"/>
            <a:chExt cx="11765006" cy="350212"/>
          </a:xfrm>
        </p:grpSpPr>
        <p:sp>
          <p:nvSpPr>
            <p:cNvPr id="152" name="矩形: 圆角 151"/>
            <p:cNvSpPr/>
            <p:nvPr/>
          </p:nvSpPr>
          <p:spPr>
            <a:xfrm>
              <a:off x="183167" y="6388976"/>
              <a:ext cx="11765006" cy="272565"/>
            </a:xfrm>
            <a:prstGeom prst="roundRect">
              <a:avLst>
                <a:gd name="adj" fmla="val 26425"/>
              </a:avLst>
            </a:prstGeom>
            <a:noFill/>
            <a:ln>
              <a:solidFill>
                <a:schemeClr val="accent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4" name="文本框 183"/>
            <p:cNvSpPr txBox="1"/>
            <p:nvPr/>
          </p:nvSpPr>
          <p:spPr>
            <a:xfrm>
              <a:off x="244116" y="6388977"/>
              <a:ext cx="11703772" cy="3502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Lorem ipsum dolor sit amet, consectetuer adipiscing elit. Maecenas porttitor congue massa. Fusce posuere, magna sed pulvinar ultricies, purus lectus malesuada libero, sit amet commodo magna eros quis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urna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 Nunc viverra imperdiet enim. Fusce est. Vivamus a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tellus.Pellentesque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habitant morbi tristique senectus et netus et malesuada fames ac turpis egestas. Proin pharetra nonummy pede. Mauris et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orci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Lorem ipsum dolor sit </a:t>
              </a:r>
              <a:endParaRPr lang="en-US" altLang="zh-CN" sz="600" dirty="0">
                <a:solidFill>
                  <a:srgbClr val="22242E">
                    <a:alpha val="2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grpSp>
        <p:nvGrpSpPr>
          <p:cNvPr id="169" name="组合 168"/>
          <p:cNvGrpSpPr/>
          <p:nvPr/>
        </p:nvGrpSpPr>
        <p:grpSpPr>
          <a:xfrm rot="547639">
            <a:off x="-805585" y="-506522"/>
            <a:ext cx="1785710" cy="1207454"/>
            <a:chOff x="154565" y="163471"/>
            <a:chExt cx="1678867" cy="393902"/>
          </a:xfrm>
        </p:grpSpPr>
        <p:sp>
          <p:nvSpPr>
            <p:cNvPr id="170" name="矩形: 圆角 169"/>
            <p:cNvSpPr/>
            <p:nvPr/>
          </p:nvSpPr>
          <p:spPr>
            <a:xfrm>
              <a:off x="201090" y="209996"/>
              <a:ext cx="1632342" cy="347377"/>
            </a:xfrm>
            <a:prstGeom prst="roundRect">
              <a:avLst/>
            </a:prstGeom>
            <a:solidFill>
              <a:schemeClr val="accent5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1" name="矩形: 圆角 170"/>
            <p:cNvSpPr/>
            <p:nvPr/>
          </p:nvSpPr>
          <p:spPr>
            <a:xfrm>
              <a:off x="154565" y="163471"/>
              <a:ext cx="1632342" cy="347377"/>
            </a:xfrm>
            <a:prstGeom prst="roundRect">
              <a:avLst/>
            </a:prstGeom>
            <a:solidFill>
              <a:schemeClr val="accent1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172" name="组合 171"/>
          <p:cNvGrpSpPr/>
          <p:nvPr/>
        </p:nvGrpSpPr>
        <p:grpSpPr>
          <a:xfrm flipH="1">
            <a:off x="10774437" y="234283"/>
            <a:ext cx="1134892" cy="100944"/>
            <a:chOff x="936854" y="3886644"/>
            <a:chExt cx="1134892" cy="100944"/>
          </a:xfrm>
        </p:grpSpPr>
        <p:sp>
          <p:nvSpPr>
            <p:cNvPr id="173" name="椭圆 172"/>
            <p:cNvSpPr/>
            <p:nvPr/>
          </p:nvSpPr>
          <p:spPr>
            <a:xfrm rot="10800000">
              <a:off x="1970804" y="3886644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4" name="椭圆 173"/>
            <p:cNvSpPr/>
            <p:nvPr/>
          </p:nvSpPr>
          <p:spPr>
            <a:xfrm rot="10800000">
              <a:off x="1823097" y="3886644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14286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5" name="椭圆 174"/>
            <p:cNvSpPr/>
            <p:nvPr/>
          </p:nvSpPr>
          <p:spPr>
            <a:xfrm rot="10800000">
              <a:off x="1675390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28571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6" name="椭圆 175"/>
            <p:cNvSpPr/>
            <p:nvPr/>
          </p:nvSpPr>
          <p:spPr>
            <a:xfrm rot="10800000">
              <a:off x="1527683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42857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7" name="椭圆 176"/>
            <p:cNvSpPr/>
            <p:nvPr/>
          </p:nvSpPr>
          <p:spPr>
            <a:xfrm rot="10800000">
              <a:off x="1379975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57143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8" name="椭圆 177"/>
            <p:cNvSpPr/>
            <p:nvPr/>
          </p:nvSpPr>
          <p:spPr>
            <a:xfrm rot="10800000">
              <a:off x="1232268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71429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9" name="椭圆 178"/>
            <p:cNvSpPr/>
            <p:nvPr/>
          </p:nvSpPr>
          <p:spPr>
            <a:xfrm rot="10800000">
              <a:off x="1084561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85714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80" name="椭圆 179"/>
            <p:cNvSpPr/>
            <p:nvPr/>
          </p:nvSpPr>
          <p:spPr>
            <a:xfrm rot="10800000">
              <a:off x="936854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0" name="矩形: 圆角 149"/>
          <p:cNvSpPr/>
          <p:nvPr/>
        </p:nvSpPr>
        <p:spPr>
          <a:xfrm>
            <a:off x="1281003" y="5336396"/>
            <a:ext cx="1479902" cy="285058"/>
          </a:xfrm>
          <a:prstGeom prst="roundRect">
            <a:avLst>
              <a:gd name="adj" fmla="val 26425"/>
            </a:avLst>
          </a:prstGeom>
          <a:noFill/>
          <a:ln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51" name="组合 150"/>
          <p:cNvGrpSpPr/>
          <p:nvPr/>
        </p:nvGrpSpPr>
        <p:grpSpPr>
          <a:xfrm>
            <a:off x="1403488" y="5111320"/>
            <a:ext cx="1741588" cy="733971"/>
            <a:chOff x="5678198" y="-2063661"/>
            <a:chExt cx="1741588" cy="1572701"/>
          </a:xfrm>
        </p:grpSpPr>
        <p:cxnSp>
          <p:nvCxnSpPr>
            <p:cNvPr id="185" name="直接连接符 184"/>
            <p:cNvCxnSpPr/>
            <p:nvPr/>
          </p:nvCxnSpPr>
          <p:spPr>
            <a:xfrm>
              <a:off x="5678198" y="-1277196"/>
              <a:ext cx="1231865" cy="0"/>
            </a:xfrm>
            <a:prstGeom prst="line">
              <a:avLst/>
            </a:prstGeom>
            <a:ln w="12700">
              <a:solidFill>
                <a:srgbClr val="22242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6" name="弧形 185"/>
            <p:cNvSpPr/>
            <p:nvPr/>
          </p:nvSpPr>
          <p:spPr>
            <a:xfrm flipH="1" flipV="1">
              <a:off x="6469691" y="-2063661"/>
              <a:ext cx="950095" cy="787576"/>
            </a:xfrm>
            <a:prstGeom prst="arc">
              <a:avLst>
                <a:gd name="adj1" fmla="val 16530933"/>
                <a:gd name="adj2" fmla="val 20781964"/>
              </a:avLst>
            </a:prstGeom>
            <a:ln w="12700">
              <a:solidFill>
                <a:srgbClr val="22242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4" name="弧形 193"/>
            <p:cNvSpPr/>
            <p:nvPr/>
          </p:nvSpPr>
          <p:spPr>
            <a:xfrm flipH="1">
              <a:off x="6469691" y="-1278536"/>
              <a:ext cx="950095" cy="787576"/>
            </a:xfrm>
            <a:prstGeom prst="arc">
              <a:avLst>
                <a:gd name="adj1" fmla="val 16530933"/>
                <a:gd name="adj2" fmla="val 20781964"/>
              </a:avLst>
            </a:prstGeom>
            <a:ln w="12700">
              <a:solidFill>
                <a:srgbClr val="22242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31" name="矩形: 圆角 130"/>
          <p:cNvSpPr/>
          <p:nvPr/>
        </p:nvSpPr>
        <p:spPr>
          <a:xfrm>
            <a:off x="-3925175" y="7059311"/>
            <a:ext cx="1556302" cy="1086654"/>
          </a:xfrm>
          <a:prstGeom prst="roundRect">
            <a:avLst/>
          </a:prstGeom>
          <a:solidFill>
            <a:schemeClr val="accent5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2" name="矩形: 圆角 131"/>
          <p:cNvSpPr/>
          <p:nvPr/>
        </p:nvSpPr>
        <p:spPr>
          <a:xfrm>
            <a:off x="-6165178" y="7011634"/>
            <a:ext cx="1556302" cy="1086654"/>
          </a:xfrm>
          <a:prstGeom prst="roundRect">
            <a:avLst/>
          </a:prstGeom>
          <a:solidFill>
            <a:schemeClr val="accent1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3" name="矩形 132"/>
          <p:cNvSpPr/>
          <p:nvPr/>
        </p:nvSpPr>
        <p:spPr>
          <a:xfrm>
            <a:off x="-1857718" y="7133717"/>
            <a:ext cx="1518844" cy="1040975"/>
          </a:xfrm>
          <a:prstGeom prst="rect">
            <a:avLst/>
          </a:prstGeom>
          <a:solidFill>
            <a:schemeClr val="accent5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7" name="矩形: 圆角 136"/>
          <p:cNvSpPr/>
          <p:nvPr/>
        </p:nvSpPr>
        <p:spPr>
          <a:xfrm rot="16200000">
            <a:off x="4329353" y="-1125022"/>
            <a:ext cx="2333303" cy="8825415"/>
          </a:xfrm>
          <a:prstGeom prst="roundRect">
            <a:avLst>
              <a:gd name="adj" fmla="val 11336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38" name="文本框 137"/>
          <p:cNvSpPr txBox="1"/>
          <p:nvPr/>
        </p:nvSpPr>
        <p:spPr>
          <a:xfrm>
            <a:off x="3526800" y="2748806"/>
            <a:ext cx="3901673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>
                <a:solidFill>
                  <a:srgbClr val="22242E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rPr>
              <a:t>請在此處插入標題</a:t>
            </a:r>
            <a:endParaRPr lang="zh-CN" altLang="en-US" sz="3600" dirty="0">
              <a:solidFill>
                <a:srgbClr val="22242E"/>
              </a:solidFill>
              <a:latin typeface="思源黑体 CN Bold" panose="020B0800000000000000" charset="-122"/>
              <a:ea typeface="思源黑体 CN Heavy" panose="020B0A00000000000000" charset="-122"/>
              <a:cs typeface="阿里巴巴普惠体 R" panose="00020600040101010101" pitchFamily="18" charset="-122"/>
            </a:endParaRPr>
          </a:p>
        </p:txBody>
      </p:sp>
      <p:sp>
        <p:nvSpPr>
          <p:cNvPr id="139" name="文本框 138"/>
          <p:cNvSpPr txBox="1"/>
          <p:nvPr/>
        </p:nvSpPr>
        <p:spPr>
          <a:xfrm>
            <a:off x="3568159" y="3453418"/>
            <a:ext cx="5585367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Lorem ipsum dolor sit </a:t>
            </a:r>
            <a:r>
              <a:rPr lang="en-US" altLang="zh-CN" sz="12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amet</a:t>
            </a:r>
            <a:r>
              <a: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, </a:t>
            </a:r>
            <a:r>
              <a:rPr lang="en-US" altLang="zh-CN" sz="12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consectetuer</a:t>
            </a:r>
            <a:r>
              <a: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12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adipiscing</a:t>
            </a:r>
            <a:r>
              <a: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12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elit</a:t>
            </a:r>
            <a:r>
              <a: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. Maecenas </a:t>
            </a:r>
            <a:r>
              <a:rPr lang="en-US" altLang="zh-CN" sz="12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porttitor</a:t>
            </a:r>
            <a:r>
              <a: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12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congue</a:t>
            </a:r>
            <a:r>
              <a: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12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massa</a:t>
            </a:r>
            <a:r>
              <a: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. </a:t>
            </a:r>
            <a:r>
              <a:rPr lang="en-US" altLang="zh-CN" sz="12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Fusce</a:t>
            </a:r>
            <a:r>
              <a: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12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posuere</a:t>
            </a:r>
            <a:r>
              <a: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, magna sed pulvinar </a:t>
            </a:r>
            <a:r>
              <a:rPr lang="en-US" altLang="zh-CN" sz="12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ultricies</a:t>
            </a:r>
            <a:r>
              <a: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, </a:t>
            </a:r>
            <a:r>
              <a:rPr lang="en-US" altLang="zh-CN" sz="12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purus</a:t>
            </a:r>
            <a:r>
              <a: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12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lectus</a:t>
            </a:r>
            <a:r>
              <a: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12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malesuada</a:t>
            </a:r>
            <a:r>
              <a: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libero, sit </a:t>
            </a:r>
            <a:r>
              <a:rPr lang="en-US" altLang="zh-CN" sz="12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amet</a:t>
            </a:r>
            <a:r>
              <a: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12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commodo</a:t>
            </a:r>
            <a:r>
              <a: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magna eros </a:t>
            </a:r>
            <a:r>
              <a:rPr lang="en-US" altLang="zh-CN" sz="1200" dirty="0" err="1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quis</a:t>
            </a:r>
            <a:endParaRPr lang="en-US" altLang="zh-CN" sz="1200" dirty="0">
              <a:solidFill>
                <a:srgbClr val="22242E">
                  <a:alpha val="40000"/>
                </a:srgb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cxnSp>
        <p:nvCxnSpPr>
          <p:cNvPr id="141" name="直接连接符 140"/>
          <p:cNvCxnSpPr/>
          <p:nvPr/>
        </p:nvCxnSpPr>
        <p:spPr>
          <a:xfrm>
            <a:off x="3664961" y="3407402"/>
            <a:ext cx="3374579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任意多边形: 形状 141"/>
          <p:cNvSpPr/>
          <p:nvPr/>
        </p:nvSpPr>
        <p:spPr>
          <a:xfrm>
            <a:off x="1083296" y="2047089"/>
            <a:ext cx="2333303" cy="1486120"/>
          </a:xfrm>
          <a:custGeom>
            <a:avLst/>
            <a:gdLst>
              <a:gd name="connsiteX0" fmla="*/ 145108 w 2333303"/>
              <a:gd name="connsiteY0" fmla="*/ 0 h 1486120"/>
              <a:gd name="connsiteX1" fmla="*/ 2188195 w 2333303"/>
              <a:gd name="connsiteY1" fmla="*/ 0 h 1486120"/>
              <a:gd name="connsiteX2" fmla="*/ 2333303 w 2333303"/>
              <a:gd name="connsiteY2" fmla="*/ 145108 h 1486120"/>
              <a:gd name="connsiteX3" fmla="*/ 2333303 w 2333303"/>
              <a:gd name="connsiteY3" fmla="*/ 1486120 h 1486120"/>
              <a:gd name="connsiteX4" fmla="*/ 2188195 w 2333303"/>
              <a:gd name="connsiteY4" fmla="*/ 1341012 h 1486120"/>
              <a:gd name="connsiteX5" fmla="*/ 145108 w 2333303"/>
              <a:gd name="connsiteY5" fmla="*/ 1341012 h 1486120"/>
              <a:gd name="connsiteX6" fmla="*/ 0 w 2333303"/>
              <a:gd name="connsiteY6" fmla="*/ 1486120 h 1486120"/>
              <a:gd name="connsiteX7" fmla="*/ 0 w 2333303"/>
              <a:gd name="connsiteY7" fmla="*/ 145108 h 1486120"/>
              <a:gd name="connsiteX8" fmla="*/ 145108 w 2333303"/>
              <a:gd name="connsiteY8" fmla="*/ 0 h 1486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33303" h="1486120">
                <a:moveTo>
                  <a:pt x="145108" y="0"/>
                </a:moveTo>
                <a:lnTo>
                  <a:pt x="2188195" y="0"/>
                </a:lnTo>
                <a:cubicBezTo>
                  <a:pt x="2268336" y="0"/>
                  <a:pt x="2333303" y="64967"/>
                  <a:pt x="2333303" y="145108"/>
                </a:cubicBezTo>
                <a:lnTo>
                  <a:pt x="2333303" y="1486120"/>
                </a:lnTo>
                <a:cubicBezTo>
                  <a:pt x="2333303" y="1405979"/>
                  <a:pt x="2268336" y="1341012"/>
                  <a:pt x="2188195" y="1341012"/>
                </a:cubicBezTo>
                <a:lnTo>
                  <a:pt x="145108" y="1341012"/>
                </a:lnTo>
                <a:cubicBezTo>
                  <a:pt x="64967" y="1341012"/>
                  <a:pt x="0" y="1405979"/>
                  <a:pt x="0" y="1486120"/>
                </a:cubicBezTo>
                <a:lnTo>
                  <a:pt x="0" y="145108"/>
                </a:lnTo>
                <a:cubicBezTo>
                  <a:pt x="0" y="64967"/>
                  <a:pt x="64967" y="0"/>
                  <a:pt x="145108" y="0"/>
                </a:cubicBezTo>
                <a:close/>
              </a:path>
            </a:pathLst>
          </a:custGeom>
          <a:solidFill>
            <a:srgbClr val="5B9B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143" name="文本框 142"/>
          <p:cNvSpPr txBox="1"/>
          <p:nvPr/>
        </p:nvSpPr>
        <p:spPr>
          <a:xfrm>
            <a:off x="1173026" y="2963210"/>
            <a:ext cx="1499870" cy="14452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80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02</a:t>
            </a:r>
            <a:endParaRPr lang="en-US" altLang="zh-CN" sz="8800" dirty="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44" name="文本框 143"/>
          <p:cNvSpPr txBox="1"/>
          <p:nvPr/>
        </p:nvSpPr>
        <p:spPr>
          <a:xfrm>
            <a:off x="1161180" y="2187680"/>
            <a:ext cx="2526665" cy="13220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0" dirty="0">
                <a:ln>
                  <a:solidFill>
                    <a:srgbClr val="0070C0">
                      <a:alpha val="15000"/>
                    </a:srgbClr>
                  </a:solidFill>
                </a:ln>
                <a:noFill/>
                <a:latin typeface="思源黑体 CN Bold" panose="020B0800000000000000" charset="-122"/>
                <a:ea typeface="思源黑体 CN Heavy" panose="020B0A00000000000000" charset="-122"/>
              </a:rPr>
              <a:t>TWO</a:t>
            </a:r>
            <a:endParaRPr lang="en-US" altLang="zh-CN" sz="8000" dirty="0">
              <a:ln>
                <a:solidFill>
                  <a:srgbClr val="0070C0">
                    <a:alpha val="15000"/>
                  </a:srgbClr>
                </a:solidFill>
              </a:ln>
              <a:noFill/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pic>
        <p:nvPicPr>
          <p:cNvPr id="136" name="图片 135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37525" y="968482"/>
            <a:ext cx="4186265" cy="5889605"/>
          </a:xfrm>
          <a:prstGeom prst="rect">
            <a:avLst/>
          </a:prstGeom>
        </p:spPr>
      </p:pic>
      <p:grpSp>
        <p:nvGrpSpPr>
          <p:cNvPr id="9" name="组合 8"/>
          <p:cNvGrpSpPr/>
          <p:nvPr/>
        </p:nvGrpSpPr>
        <p:grpSpPr>
          <a:xfrm>
            <a:off x="8879558" y="2321262"/>
            <a:ext cx="544063" cy="100943"/>
            <a:chOff x="2388759" y="-935061"/>
            <a:chExt cx="544063" cy="100943"/>
          </a:xfrm>
        </p:grpSpPr>
        <p:sp>
          <p:nvSpPr>
            <p:cNvPr id="228" name="椭圆 227"/>
            <p:cNvSpPr/>
            <p:nvPr/>
          </p:nvSpPr>
          <p:spPr>
            <a:xfrm rot="10800000">
              <a:off x="2831880" y="-935061"/>
              <a:ext cx="100942" cy="100943"/>
            </a:xfrm>
            <a:prstGeom prst="ellipse">
              <a:avLst/>
            </a:prstGeom>
            <a:solidFill>
              <a:schemeClr val="bg2">
                <a:lumMod val="75000"/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229" name="椭圆 228"/>
            <p:cNvSpPr/>
            <p:nvPr/>
          </p:nvSpPr>
          <p:spPr>
            <a:xfrm rot="10800000">
              <a:off x="2684173" y="-935061"/>
              <a:ext cx="100942" cy="100943"/>
            </a:xfrm>
            <a:prstGeom prst="ellipse">
              <a:avLst/>
            </a:prstGeom>
            <a:solidFill>
              <a:schemeClr val="bg2">
                <a:lumMod val="75000"/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230" name="椭圆 229"/>
            <p:cNvSpPr/>
            <p:nvPr/>
          </p:nvSpPr>
          <p:spPr>
            <a:xfrm rot="10800000">
              <a:off x="2536466" y="-935061"/>
              <a:ext cx="100942" cy="100943"/>
            </a:xfrm>
            <a:prstGeom prst="ellipse">
              <a:avLst/>
            </a:prstGeom>
            <a:solidFill>
              <a:schemeClr val="accent5">
                <a:lumMod val="10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231" name="椭圆 230"/>
            <p:cNvSpPr/>
            <p:nvPr/>
          </p:nvSpPr>
          <p:spPr>
            <a:xfrm rot="10800000">
              <a:off x="2388759" y="-935061"/>
              <a:ext cx="100942" cy="100943"/>
            </a:xfrm>
            <a:prstGeom prst="ellipse">
              <a:avLst/>
            </a:prstGeom>
            <a:solidFill>
              <a:srgbClr val="E2E2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组合 66"/>
          <p:cNvGrpSpPr/>
          <p:nvPr/>
        </p:nvGrpSpPr>
        <p:grpSpPr>
          <a:xfrm>
            <a:off x="-4562981" y="-1025975"/>
            <a:ext cx="20069676" cy="8821049"/>
            <a:chOff x="-24687861" y="-24190093"/>
            <a:chExt cx="35161979" cy="15454436"/>
          </a:xfrm>
        </p:grpSpPr>
        <p:grpSp>
          <p:nvGrpSpPr>
            <p:cNvPr id="68" name="组合 67"/>
            <p:cNvGrpSpPr/>
            <p:nvPr/>
          </p:nvGrpSpPr>
          <p:grpSpPr>
            <a:xfrm>
              <a:off x="-23643772" y="-24035657"/>
              <a:ext cx="32134611" cy="15300000"/>
              <a:chOff x="-23643772" y="-24035657"/>
              <a:chExt cx="32134611" cy="15300000"/>
            </a:xfrm>
          </p:grpSpPr>
          <p:cxnSp>
            <p:nvCxnSpPr>
              <p:cNvPr id="106" name="直接连接符 105"/>
              <p:cNvCxnSpPr/>
              <p:nvPr/>
            </p:nvCxnSpPr>
            <p:spPr>
              <a:xfrm>
                <a:off x="-1031966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直接连接符 88"/>
              <p:cNvCxnSpPr/>
              <p:nvPr/>
            </p:nvCxnSpPr>
            <p:spPr>
              <a:xfrm>
                <a:off x="-2364377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直接连接符 89"/>
              <p:cNvCxnSpPr/>
              <p:nvPr/>
            </p:nvCxnSpPr>
            <p:spPr>
              <a:xfrm>
                <a:off x="-2286000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直接连接符 90"/>
              <p:cNvCxnSpPr/>
              <p:nvPr/>
            </p:nvCxnSpPr>
            <p:spPr>
              <a:xfrm>
                <a:off x="-2207623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直接连接符 91"/>
              <p:cNvCxnSpPr/>
              <p:nvPr/>
            </p:nvCxnSpPr>
            <p:spPr>
              <a:xfrm>
                <a:off x="-2129245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直接连接符 92"/>
              <p:cNvCxnSpPr/>
              <p:nvPr/>
            </p:nvCxnSpPr>
            <p:spPr>
              <a:xfrm>
                <a:off x="-2050868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直接连接符 93"/>
              <p:cNvCxnSpPr/>
              <p:nvPr/>
            </p:nvCxnSpPr>
            <p:spPr>
              <a:xfrm>
                <a:off x="-1972491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直接连接符 94"/>
              <p:cNvCxnSpPr/>
              <p:nvPr/>
            </p:nvCxnSpPr>
            <p:spPr>
              <a:xfrm>
                <a:off x="-1894114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直接连接符 95"/>
              <p:cNvCxnSpPr/>
              <p:nvPr/>
            </p:nvCxnSpPr>
            <p:spPr>
              <a:xfrm>
                <a:off x="-1815737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直接连接符 96"/>
              <p:cNvCxnSpPr/>
              <p:nvPr/>
            </p:nvCxnSpPr>
            <p:spPr>
              <a:xfrm>
                <a:off x="-1737360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直接连接符 97"/>
              <p:cNvCxnSpPr/>
              <p:nvPr/>
            </p:nvCxnSpPr>
            <p:spPr>
              <a:xfrm>
                <a:off x="-1658983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直接连接符 98"/>
              <p:cNvCxnSpPr/>
              <p:nvPr/>
            </p:nvCxnSpPr>
            <p:spPr>
              <a:xfrm>
                <a:off x="-1580606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直接连接符 99"/>
              <p:cNvCxnSpPr/>
              <p:nvPr/>
            </p:nvCxnSpPr>
            <p:spPr>
              <a:xfrm>
                <a:off x="-1502229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直接连接符 100"/>
              <p:cNvCxnSpPr/>
              <p:nvPr/>
            </p:nvCxnSpPr>
            <p:spPr>
              <a:xfrm>
                <a:off x="-1423852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直接连接符 101"/>
              <p:cNvCxnSpPr/>
              <p:nvPr/>
            </p:nvCxnSpPr>
            <p:spPr>
              <a:xfrm>
                <a:off x="-1345474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直接连接符 102"/>
              <p:cNvCxnSpPr/>
              <p:nvPr/>
            </p:nvCxnSpPr>
            <p:spPr>
              <a:xfrm>
                <a:off x="-1267097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直接连接符 103"/>
              <p:cNvCxnSpPr/>
              <p:nvPr/>
            </p:nvCxnSpPr>
            <p:spPr>
              <a:xfrm>
                <a:off x="-1188720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直接连接符 104"/>
              <p:cNvCxnSpPr/>
              <p:nvPr/>
            </p:nvCxnSpPr>
            <p:spPr>
              <a:xfrm>
                <a:off x="-1110343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直接连接符 106"/>
              <p:cNvCxnSpPr/>
              <p:nvPr/>
            </p:nvCxnSpPr>
            <p:spPr>
              <a:xfrm>
                <a:off x="-953589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直接连接符 107"/>
              <p:cNvCxnSpPr/>
              <p:nvPr/>
            </p:nvCxnSpPr>
            <p:spPr>
              <a:xfrm>
                <a:off x="-875212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直接连接符 108"/>
              <p:cNvCxnSpPr/>
              <p:nvPr/>
            </p:nvCxnSpPr>
            <p:spPr>
              <a:xfrm>
                <a:off x="-796835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直接连接符 109"/>
              <p:cNvCxnSpPr/>
              <p:nvPr/>
            </p:nvCxnSpPr>
            <p:spPr>
              <a:xfrm>
                <a:off x="-718458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直接连接符 110"/>
              <p:cNvCxnSpPr/>
              <p:nvPr/>
            </p:nvCxnSpPr>
            <p:spPr>
              <a:xfrm>
                <a:off x="-640081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直接连接符 111"/>
              <p:cNvCxnSpPr/>
              <p:nvPr/>
            </p:nvCxnSpPr>
            <p:spPr>
              <a:xfrm>
                <a:off x="-561703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直接连接符 112"/>
              <p:cNvCxnSpPr/>
              <p:nvPr/>
            </p:nvCxnSpPr>
            <p:spPr>
              <a:xfrm>
                <a:off x="-483326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直接连接符 113"/>
              <p:cNvCxnSpPr/>
              <p:nvPr/>
            </p:nvCxnSpPr>
            <p:spPr>
              <a:xfrm>
                <a:off x="-404949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直接连接符 114"/>
              <p:cNvCxnSpPr/>
              <p:nvPr/>
            </p:nvCxnSpPr>
            <p:spPr>
              <a:xfrm>
                <a:off x="-326572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直接连接符 115"/>
              <p:cNvCxnSpPr/>
              <p:nvPr/>
            </p:nvCxnSpPr>
            <p:spPr>
              <a:xfrm>
                <a:off x="-248195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直接连接符 116"/>
              <p:cNvCxnSpPr/>
              <p:nvPr/>
            </p:nvCxnSpPr>
            <p:spPr>
              <a:xfrm>
                <a:off x="-169818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直接连接符 117"/>
              <p:cNvCxnSpPr/>
              <p:nvPr/>
            </p:nvCxnSpPr>
            <p:spPr>
              <a:xfrm>
                <a:off x="-91441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直接连接符 118"/>
              <p:cNvCxnSpPr/>
              <p:nvPr/>
            </p:nvCxnSpPr>
            <p:spPr>
              <a:xfrm>
                <a:off x="-13064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直接连接符 119"/>
              <p:cNvCxnSpPr/>
              <p:nvPr/>
            </p:nvCxnSpPr>
            <p:spPr>
              <a:xfrm>
                <a:off x="65312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直接连接符 120"/>
              <p:cNvCxnSpPr/>
              <p:nvPr/>
            </p:nvCxnSpPr>
            <p:spPr>
              <a:xfrm>
                <a:off x="143690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直接连接符 121"/>
              <p:cNvCxnSpPr/>
              <p:nvPr/>
            </p:nvCxnSpPr>
            <p:spPr>
              <a:xfrm>
                <a:off x="222067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直接连接符 122"/>
              <p:cNvCxnSpPr/>
              <p:nvPr/>
            </p:nvCxnSpPr>
            <p:spPr>
              <a:xfrm>
                <a:off x="300444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直接连接符 123"/>
              <p:cNvCxnSpPr/>
              <p:nvPr/>
            </p:nvCxnSpPr>
            <p:spPr>
              <a:xfrm>
                <a:off x="378821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直接连接符 124"/>
              <p:cNvCxnSpPr/>
              <p:nvPr/>
            </p:nvCxnSpPr>
            <p:spPr>
              <a:xfrm>
                <a:off x="457198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直接连接符 125"/>
              <p:cNvCxnSpPr/>
              <p:nvPr/>
            </p:nvCxnSpPr>
            <p:spPr>
              <a:xfrm>
                <a:off x="535575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直接连接符 126"/>
              <p:cNvCxnSpPr/>
              <p:nvPr/>
            </p:nvCxnSpPr>
            <p:spPr>
              <a:xfrm>
                <a:off x="613952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直接连接符 127"/>
              <p:cNvCxnSpPr/>
              <p:nvPr/>
            </p:nvCxnSpPr>
            <p:spPr>
              <a:xfrm>
                <a:off x="692329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直接连接符 128"/>
              <p:cNvCxnSpPr/>
              <p:nvPr/>
            </p:nvCxnSpPr>
            <p:spPr>
              <a:xfrm>
                <a:off x="770706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直接连接符 129"/>
              <p:cNvCxnSpPr/>
              <p:nvPr/>
            </p:nvCxnSpPr>
            <p:spPr>
              <a:xfrm>
                <a:off x="849083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3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9" name="直接连接符 68"/>
            <p:cNvCxnSpPr/>
            <p:nvPr/>
          </p:nvCxnSpPr>
          <p:spPr>
            <a:xfrm rot="16200000">
              <a:off x="-7106871" y="-26879434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接连接符 69"/>
            <p:cNvCxnSpPr/>
            <p:nvPr/>
          </p:nvCxnSpPr>
          <p:spPr>
            <a:xfrm rot="16200000">
              <a:off x="-7106871" y="-27663205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直接连接符 70"/>
            <p:cNvCxnSpPr/>
            <p:nvPr/>
          </p:nvCxnSpPr>
          <p:spPr>
            <a:xfrm rot="16200000">
              <a:off x="-7106871" y="-28446976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直接连接符 71"/>
            <p:cNvCxnSpPr/>
            <p:nvPr/>
          </p:nvCxnSpPr>
          <p:spPr>
            <a:xfrm rot="16200000">
              <a:off x="-7106871" y="-29230747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接连接符 72"/>
            <p:cNvCxnSpPr/>
            <p:nvPr/>
          </p:nvCxnSpPr>
          <p:spPr>
            <a:xfrm rot="16200000">
              <a:off x="-7106871" y="-30014518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接连接符 73"/>
            <p:cNvCxnSpPr/>
            <p:nvPr/>
          </p:nvCxnSpPr>
          <p:spPr>
            <a:xfrm rot="16200000">
              <a:off x="-7106871" y="-30798289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接连接符 74"/>
            <p:cNvCxnSpPr/>
            <p:nvPr/>
          </p:nvCxnSpPr>
          <p:spPr>
            <a:xfrm rot="16200000">
              <a:off x="-7106871" y="-31582060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直接连接符 75"/>
            <p:cNvCxnSpPr/>
            <p:nvPr/>
          </p:nvCxnSpPr>
          <p:spPr>
            <a:xfrm rot="16200000">
              <a:off x="-7106871" y="-32365831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直接连接符 76"/>
            <p:cNvCxnSpPr/>
            <p:nvPr/>
          </p:nvCxnSpPr>
          <p:spPr>
            <a:xfrm rot="16200000">
              <a:off x="-7106871" y="-33149602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直接连接符 77"/>
            <p:cNvCxnSpPr/>
            <p:nvPr/>
          </p:nvCxnSpPr>
          <p:spPr>
            <a:xfrm rot="16200000">
              <a:off x="-7106871" y="-33933373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直接连接符 78"/>
            <p:cNvCxnSpPr/>
            <p:nvPr/>
          </p:nvCxnSpPr>
          <p:spPr>
            <a:xfrm rot="16200000">
              <a:off x="-7106871" y="-34717144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接连接符 79"/>
            <p:cNvCxnSpPr/>
            <p:nvPr/>
          </p:nvCxnSpPr>
          <p:spPr>
            <a:xfrm rot="16200000">
              <a:off x="-7106871" y="-35500915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接连接符 80"/>
            <p:cNvCxnSpPr/>
            <p:nvPr/>
          </p:nvCxnSpPr>
          <p:spPr>
            <a:xfrm rot="16200000">
              <a:off x="-7106871" y="-36284686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接连接符 81"/>
            <p:cNvCxnSpPr/>
            <p:nvPr/>
          </p:nvCxnSpPr>
          <p:spPr>
            <a:xfrm rot="16200000">
              <a:off x="-7106871" y="-37068457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直接连接符 82"/>
            <p:cNvCxnSpPr/>
            <p:nvPr/>
          </p:nvCxnSpPr>
          <p:spPr>
            <a:xfrm rot="16200000">
              <a:off x="-7106871" y="-37852228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直接连接符 83"/>
            <p:cNvCxnSpPr/>
            <p:nvPr/>
          </p:nvCxnSpPr>
          <p:spPr>
            <a:xfrm rot="16200000">
              <a:off x="-7106871" y="-38635999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直接连接符 84"/>
            <p:cNvCxnSpPr/>
            <p:nvPr/>
          </p:nvCxnSpPr>
          <p:spPr>
            <a:xfrm rot="16200000">
              <a:off x="-7106871" y="-39419770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直接连接符 85"/>
            <p:cNvCxnSpPr/>
            <p:nvPr/>
          </p:nvCxnSpPr>
          <p:spPr>
            <a:xfrm rot="16200000">
              <a:off x="-7106871" y="-40203541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直接连接符 86"/>
            <p:cNvCxnSpPr/>
            <p:nvPr/>
          </p:nvCxnSpPr>
          <p:spPr>
            <a:xfrm rot="16200000">
              <a:off x="-7106871" y="-40987312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直接连接符 87"/>
            <p:cNvCxnSpPr/>
            <p:nvPr/>
          </p:nvCxnSpPr>
          <p:spPr>
            <a:xfrm rot="16200000">
              <a:off x="-7106871" y="-41771083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组合 7"/>
          <p:cNvGrpSpPr/>
          <p:nvPr/>
        </p:nvGrpSpPr>
        <p:grpSpPr>
          <a:xfrm>
            <a:off x="-520700" y="6511544"/>
            <a:ext cx="12753733" cy="368300"/>
            <a:chOff x="183167" y="6327806"/>
            <a:chExt cx="11765006" cy="495257"/>
          </a:xfrm>
        </p:grpSpPr>
        <p:sp>
          <p:nvSpPr>
            <p:cNvPr id="184" name="文本框 183"/>
            <p:cNvSpPr txBox="1"/>
            <p:nvPr/>
          </p:nvSpPr>
          <p:spPr>
            <a:xfrm>
              <a:off x="244117" y="6327806"/>
              <a:ext cx="11703772" cy="4952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Lorem ipsum dolor sit amet, consectetuer adipiscing elit. Maecenas porttitor congue massa. Fusce posuere, magna sed pulvinar ultricies, purus lectus malesuada libero, sit amet commodo magna eros quis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urna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 Nunc viverra imperdiet enim. Fusce est. Vivamus a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tellus.Pellentesque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habitant morbi tristique senectus et netus et malesuada fames ac turpis egestas. Proin pharetra nonummy pede. Mauris et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orci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Lorem ipsum dolor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sitLorem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ipsum dolor sit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amet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consectetuer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adipiscing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elit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Maecenas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porttitor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congue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massa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Fusce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posuere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magna sed pulvinar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ultricies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purus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lectus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malesuada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libero, sit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amet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commodo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magna eros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quis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urna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 Nunc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viverra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imperdiet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enim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Fusce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est.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Vivamus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a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tellus.Pellentesque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habitant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morbi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tristique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senectus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et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netus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et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malesuada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fames ac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turpis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egestas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Proin pharetra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nonummy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pede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Mauris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et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orci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Lorem ipsum dolor sit  </a:t>
              </a:r>
              <a:endParaRPr lang="en-US" altLang="zh-CN" sz="600" dirty="0">
                <a:solidFill>
                  <a:srgbClr val="22242E">
                    <a:alpha val="2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152" name="矩形: 圆角 151"/>
            <p:cNvSpPr/>
            <p:nvPr/>
          </p:nvSpPr>
          <p:spPr>
            <a:xfrm>
              <a:off x="183167" y="6388976"/>
              <a:ext cx="11765006" cy="272565"/>
            </a:xfrm>
            <a:prstGeom prst="roundRect">
              <a:avLst>
                <a:gd name="adj" fmla="val 26425"/>
              </a:avLst>
            </a:prstGeom>
            <a:noFill/>
            <a:ln>
              <a:solidFill>
                <a:schemeClr val="accent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68" name="矩形: 圆角 167"/>
          <p:cNvSpPr/>
          <p:nvPr/>
        </p:nvSpPr>
        <p:spPr>
          <a:xfrm>
            <a:off x="706207" y="3869615"/>
            <a:ext cx="10659059" cy="2288731"/>
          </a:xfrm>
          <a:prstGeom prst="roundRect">
            <a:avLst>
              <a:gd name="adj" fmla="val 11407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2667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169" name="组合 168"/>
          <p:cNvGrpSpPr/>
          <p:nvPr/>
        </p:nvGrpSpPr>
        <p:grpSpPr>
          <a:xfrm rot="547639">
            <a:off x="-1086274" y="-886192"/>
            <a:ext cx="1785710" cy="1207454"/>
            <a:chOff x="154565" y="163471"/>
            <a:chExt cx="1678867" cy="393902"/>
          </a:xfrm>
        </p:grpSpPr>
        <p:sp>
          <p:nvSpPr>
            <p:cNvPr id="170" name="矩形: 圆角 169"/>
            <p:cNvSpPr/>
            <p:nvPr/>
          </p:nvSpPr>
          <p:spPr>
            <a:xfrm>
              <a:off x="201090" y="209996"/>
              <a:ext cx="1632342" cy="347377"/>
            </a:xfrm>
            <a:prstGeom prst="roundRect">
              <a:avLst/>
            </a:prstGeom>
            <a:solidFill>
              <a:schemeClr val="accent5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1" name="矩形: 圆角 170"/>
            <p:cNvSpPr/>
            <p:nvPr/>
          </p:nvSpPr>
          <p:spPr>
            <a:xfrm>
              <a:off x="154565" y="163471"/>
              <a:ext cx="1632342" cy="347377"/>
            </a:xfrm>
            <a:prstGeom prst="roundRect">
              <a:avLst/>
            </a:prstGeom>
            <a:solidFill>
              <a:schemeClr val="accent1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172" name="组合 171"/>
          <p:cNvGrpSpPr/>
          <p:nvPr/>
        </p:nvGrpSpPr>
        <p:grpSpPr>
          <a:xfrm flipH="1">
            <a:off x="10774437" y="234283"/>
            <a:ext cx="1134892" cy="100944"/>
            <a:chOff x="936854" y="3886644"/>
            <a:chExt cx="1134892" cy="100944"/>
          </a:xfrm>
        </p:grpSpPr>
        <p:sp>
          <p:nvSpPr>
            <p:cNvPr id="173" name="椭圆 172"/>
            <p:cNvSpPr/>
            <p:nvPr/>
          </p:nvSpPr>
          <p:spPr>
            <a:xfrm rot="10800000">
              <a:off x="1970804" y="3886644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4" name="椭圆 173"/>
            <p:cNvSpPr/>
            <p:nvPr/>
          </p:nvSpPr>
          <p:spPr>
            <a:xfrm rot="10800000">
              <a:off x="1823097" y="3886644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14286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5" name="椭圆 174"/>
            <p:cNvSpPr/>
            <p:nvPr/>
          </p:nvSpPr>
          <p:spPr>
            <a:xfrm rot="10800000">
              <a:off x="1675390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28571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6" name="椭圆 175"/>
            <p:cNvSpPr/>
            <p:nvPr/>
          </p:nvSpPr>
          <p:spPr>
            <a:xfrm rot="10800000">
              <a:off x="1527683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42857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7" name="椭圆 176"/>
            <p:cNvSpPr/>
            <p:nvPr/>
          </p:nvSpPr>
          <p:spPr>
            <a:xfrm rot="10800000">
              <a:off x="1379975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57143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8" name="椭圆 177"/>
            <p:cNvSpPr/>
            <p:nvPr/>
          </p:nvSpPr>
          <p:spPr>
            <a:xfrm rot="10800000">
              <a:off x="1232268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71429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9" name="椭圆 178"/>
            <p:cNvSpPr/>
            <p:nvPr/>
          </p:nvSpPr>
          <p:spPr>
            <a:xfrm rot="10800000">
              <a:off x="1084561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85714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80" name="椭圆 179"/>
            <p:cNvSpPr/>
            <p:nvPr/>
          </p:nvSpPr>
          <p:spPr>
            <a:xfrm rot="10800000">
              <a:off x="936854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10280845" y="-1199465"/>
            <a:ext cx="544063" cy="100943"/>
            <a:chOff x="2388759" y="-935061"/>
            <a:chExt cx="544063" cy="100943"/>
          </a:xfrm>
        </p:grpSpPr>
        <p:sp>
          <p:nvSpPr>
            <p:cNvPr id="228" name="椭圆 227"/>
            <p:cNvSpPr/>
            <p:nvPr/>
          </p:nvSpPr>
          <p:spPr>
            <a:xfrm rot="10800000">
              <a:off x="2831880" y="-935061"/>
              <a:ext cx="100942" cy="100943"/>
            </a:xfrm>
            <a:prstGeom prst="ellipse">
              <a:avLst/>
            </a:prstGeom>
            <a:solidFill>
              <a:schemeClr val="bg2">
                <a:lumMod val="75000"/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229" name="椭圆 228"/>
            <p:cNvSpPr/>
            <p:nvPr/>
          </p:nvSpPr>
          <p:spPr>
            <a:xfrm rot="10800000">
              <a:off x="2684173" y="-935061"/>
              <a:ext cx="100942" cy="100943"/>
            </a:xfrm>
            <a:prstGeom prst="ellipse">
              <a:avLst/>
            </a:prstGeom>
            <a:solidFill>
              <a:schemeClr val="bg2">
                <a:lumMod val="75000"/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230" name="椭圆 229"/>
            <p:cNvSpPr/>
            <p:nvPr/>
          </p:nvSpPr>
          <p:spPr>
            <a:xfrm rot="10800000">
              <a:off x="2536466" y="-935061"/>
              <a:ext cx="100942" cy="100943"/>
            </a:xfrm>
            <a:prstGeom prst="ellipse">
              <a:avLst/>
            </a:prstGeom>
            <a:solidFill>
              <a:schemeClr val="bg2">
                <a:lumMod val="75000"/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231" name="椭圆 230"/>
            <p:cNvSpPr/>
            <p:nvPr/>
          </p:nvSpPr>
          <p:spPr>
            <a:xfrm rot="10800000">
              <a:off x="2388759" y="-935061"/>
              <a:ext cx="100942" cy="100943"/>
            </a:xfrm>
            <a:prstGeom prst="ellipse">
              <a:avLst/>
            </a:prstGeom>
            <a:solidFill>
              <a:schemeClr val="accent5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131" name="矩形: 圆角 130"/>
          <p:cNvSpPr/>
          <p:nvPr/>
        </p:nvSpPr>
        <p:spPr>
          <a:xfrm>
            <a:off x="-3925175" y="7059311"/>
            <a:ext cx="1556302" cy="1086654"/>
          </a:xfrm>
          <a:prstGeom prst="roundRect">
            <a:avLst/>
          </a:prstGeom>
          <a:solidFill>
            <a:schemeClr val="accent5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2" name="矩形: 圆角 131"/>
          <p:cNvSpPr/>
          <p:nvPr/>
        </p:nvSpPr>
        <p:spPr>
          <a:xfrm>
            <a:off x="-6165178" y="7011634"/>
            <a:ext cx="1556302" cy="1086654"/>
          </a:xfrm>
          <a:prstGeom prst="roundRect">
            <a:avLst/>
          </a:prstGeom>
          <a:solidFill>
            <a:schemeClr val="accent1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3" name="矩形 132"/>
          <p:cNvSpPr/>
          <p:nvPr/>
        </p:nvSpPr>
        <p:spPr>
          <a:xfrm>
            <a:off x="-1857718" y="7133717"/>
            <a:ext cx="1518844" cy="1040975"/>
          </a:xfrm>
          <a:prstGeom prst="rect">
            <a:avLst/>
          </a:prstGeom>
          <a:solidFill>
            <a:schemeClr val="accent5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4" name="文本框 133"/>
          <p:cNvSpPr txBox="1"/>
          <p:nvPr/>
        </p:nvSpPr>
        <p:spPr>
          <a:xfrm>
            <a:off x="3313381" y="4178607"/>
            <a:ext cx="7191204" cy="1630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000" dirty="0">
                <a:solidFill>
                  <a:srgbClr val="22242E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rPr>
              <a:t>簡要的內容文字概括性介紹，不宜過多贅述最好歸納出簡單的</a:t>
            </a:r>
            <a:r>
              <a:rPr lang="en-US" altLang="zh-CN" sz="2000" dirty="0">
                <a:solidFill>
                  <a:srgbClr val="22242E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rPr>
              <a:t>3</a:t>
            </a:r>
            <a:r>
              <a:rPr lang="zh-CN" altLang="en-US" sz="2000" dirty="0">
                <a:solidFill>
                  <a:srgbClr val="22242E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rPr>
              <a:t>句話。簡要的內容文字概括性介紹，不宜過多贅述最好歸納出簡單的</a:t>
            </a:r>
            <a:r>
              <a:rPr lang="en-US" altLang="zh-CN" sz="2000" dirty="0">
                <a:solidFill>
                  <a:srgbClr val="22242E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rPr>
              <a:t>3</a:t>
            </a:r>
            <a:r>
              <a:rPr lang="zh-CN" altLang="en-US" sz="2000" dirty="0">
                <a:solidFill>
                  <a:srgbClr val="22242E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rPr>
              <a:t>句話。簡要的內容文字概括性介紹，不宜過多贅述最好歸納出簡單的</a:t>
            </a:r>
            <a:r>
              <a:rPr lang="en-US" altLang="zh-CN" sz="2000" dirty="0">
                <a:solidFill>
                  <a:srgbClr val="22242E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rPr>
              <a:t>3</a:t>
            </a:r>
            <a:r>
              <a:rPr lang="zh-CN" altLang="en-US" sz="2000" dirty="0">
                <a:solidFill>
                  <a:srgbClr val="22242E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rPr>
              <a:t>句話。</a:t>
            </a:r>
            <a:endParaRPr lang="zh-CN" altLang="en-US" sz="2000" dirty="0">
              <a:solidFill>
                <a:srgbClr val="22242E"/>
              </a:solidFill>
              <a:latin typeface="思源黑体 CN Bold" panose="020B0800000000000000" charset="-122"/>
              <a:ea typeface="思源黑体 CN Heavy" panose="020B0A00000000000000" charset="-122"/>
              <a:cs typeface="阿里巴巴普惠体 R" panose="00020600040101010101" pitchFamily="18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3207858" y="1024056"/>
            <a:ext cx="2547894" cy="2520000"/>
            <a:chOff x="3220558" y="1065015"/>
            <a:chExt cx="2547894" cy="2520000"/>
          </a:xfrm>
        </p:grpSpPr>
        <p:grpSp>
          <p:nvGrpSpPr>
            <p:cNvPr id="3" name="组合 2"/>
            <p:cNvGrpSpPr/>
            <p:nvPr/>
          </p:nvGrpSpPr>
          <p:grpSpPr>
            <a:xfrm>
              <a:off x="3220558" y="1065015"/>
              <a:ext cx="2547894" cy="2520000"/>
              <a:chOff x="3220558" y="1143074"/>
              <a:chExt cx="2547894" cy="2520000"/>
            </a:xfrm>
          </p:grpSpPr>
          <p:grpSp>
            <p:nvGrpSpPr>
              <p:cNvPr id="2" name="组合 1"/>
              <p:cNvGrpSpPr/>
              <p:nvPr/>
            </p:nvGrpSpPr>
            <p:grpSpPr>
              <a:xfrm>
                <a:off x="3220558" y="1143074"/>
                <a:ext cx="2520000" cy="2520000"/>
                <a:chOff x="3251019" y="3607441"/>
                <a:chExt cx="2520000" cy="2520000"/>
              </a:xfrm>
            </p:grpSpPr>
            <p:sp>
              <p:nvSpPr>
                <p:cNvPr id="138" name="矩形: 圆角 137"/>
                <p:cNvSpPr/>
                <p:nvPr/>
              </p:nvSpPr>
              <p:spPr>
                <a:xfrm>
                  <a:off x="3251019" y="3607441"/>
                  <a:ext cx="2520000" cy="2520000"/>
                </a:xfrm>
                <a:prstGeom prst="roundRect">
                  <a:avLst>
                    <a:gd name="adj" fmla="val 2848"/>
                  </a:avLst>
                </a:prstGeom>
                <a:solidFill>
                  <a:schemeClr val="bg1">
                    <a:alpha val="85000"/>
                  </a:schemeClr>
                </a:solidFill>
                <a:ln>
                  <a:noFill/>
                </a:ln>
                <a:effectLst>
                  <a:outerShdw blurRad="266700" dist="38100" dir="2700000" algn="tl" rotWithShape="0">
                    <a:prstClr val="black">
                      <a:alpha val="15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  <p:sp>
              <p:nvSpPr>
                <p:cNvPr id="136" name="任意多边形: 形状 135"/>
                <p:cNvSpPr/>
                <p:nvPr/>
              </p:nvSpPr>
              <p:spPr>
                <a:xfrm>
                  <a:off x="3274039" y="3608617"/>
                  <a:ext cx="1757941" cy="899725"/>
                </a:xfrm>
                <a:custGeom>
                  <a:avLst/>
                  <a:gdLst>
                    <a:gd name="connsiteX0" fmla="*/ 582136 w 2325238"/>
                    <a:gd name="connsiteY0" fmla="*/ 0 h 1481339"/>
                    <a:gd name="connsiteX1" fmla="*/ 1751167 w 2325238"/>
                    <a:gd name="connsiteY1" fmla="*/ 0 h 1481339"/>
                    <a:gd name="connsiteX2" fmla="*/ 2321476 w 2325238"/>
                    <a:gd name="connsiteY2" fmla="*/ 464816 h 1481339"/>
                    <a:gd name="connsiteX3" fmla="*/ 2325238 w 2325238"/>
                    <a:gd name="connsiteY3" fmla="*/ 502135 h 1481339"/>
                    <a:gd name="connsiteX4" fmla="*/ 2318527 w 2325238"/>
                    <a:gd name="connsiteY4" fmla="*/ 528235 h 1481339"/>
                    <a:gd name="connsiteX5" fmla="*/ 1023032 w 2325238"/>
                    <a:gd name="connsiteY5" fmla="*/ 1481339 h 1481339"/>
                    <a:gd name="connsiteX6" fmla="*/ 63856 w 2325238"/>
                    <a:gd name="connsiteY6" fmla="*/ 1084035 h 1481339"/>
                    <a:gd name="connsiteX7" fmla="*/ 0 w 2325238"/>
                    <a:gd name="connsiteY7" fmla="*/ 1013776 h 1481339"/>
                    <a:gd name="connsiteX8" fmla="*/ 0 w 2325238"/>
                    <a:gd name="connsiteY8" fmla="*/ 582136 h 1481339"/>
                    <a:gd name="connsiteX9" fmla="*/ 582136 w 2325238"/>
                    <a:gd name="connsiteY9" fmla="*/ 0 h 1481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325238" h="1481339">
                      <a:moveTo>
                        <a:pt x="582136" y="0"/>
                      </a:moveTo>
                      <a:lnTo>
                        <a:pt x="1751167" y="0"/>
                      </a:lnTo>
                      <a:cubicBezTo>
                        <a:pt x="2032484" y="0"/>
                        <a:pt x="2267194" y="199546"/>
                        <a:pt x="2321476" y="464816"/>
                      </a:cubicBezTo>
                      <a:lnTo>
                        <a:pt x="2325238" y="502135"/>
                      </a:lnTo>
                      <a:lnTo>
                        <a:pt x="2318527" y="528235"/>
                      </a:lnTo>
                      <a:cubicBezTo>
                        <a:pt x="2146781" y="1080415"/>
                        <a:pt x="1631727" y="1481339"/>
                        <a:pt x="1023032" y="1481339"/>
                      </a:cubicBezTo>
                      <a:cubicBezTo>
                        <a:pt x="648451" y="1481339"/>
                        <a:pt x="309331" y="1329510"/>
                        <a:pt x="63856" y="1084035"/>
                      </a:cubicBezTo>
                      <a:lnTo>
                        <a:pt x="0" y="1013776"/>
                      </a:lnTo>
                      <a:lnTo>
                        <a:pt x="0" y="582136"/>
                      </a:lnTo>
                      <a:cubicBezTo>
                        <a:pt x="0" y="260631"/>
                        <a:pt x="260631" y="0"/>
                        <a:pt x="582136" y="0"/>
                      </a:cubicBezTo>
                      <a:close/>
                    </a:path>
                  </a:pathLst>
                </a:custGeom>
                <a:solidFill>
                  <a:schemeClr val="accent1">
                    <a:lumMod val="100000"/>
                  </a:schemeClr>
                </a:solidFill>
                <a:ln>
                  <a:noFill/>
                </a:ln>
                <a:effectLst>
                  <a:outerShdw blurRad="114300" dist="38100" dir="2700000" sx="98000" sy="98000" algn="tl" rotWithShape="0">
                    <a:prstClr val="black">
                      <a:alpha val="22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zh-CN" altLang="en-US" dirty="0"/>
                </a:p>
              </p:txBody>
            </p:sp>
          </p:grpSp>
          <p:sp>
            <p:nvSpPr>
              <p:cNvPr id="156" name="文本框 155"/>
              <p:cNvSpPr txBox="1"/>
              <p:nvPr/>
            </p:nvSpPr>
            <p:spPr>
              <a:xfrm>
                <a:off x="3618040" y="1395836"/>
                <a:ext cx="944880" cy="3987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2000" dirty="0">
                    <a:solidFill>
                      <a:schemeClr val="bg1"/>
                    </a:solidFill>
                    <a:latin typeface="思源黑体 CN Bold" panose="020B0800000000000000" charset="-122"/>
                    <a:ea typeface="思源黑体 CN Heavy" panose="020B0A00000000000000" charset="-122"/>
                    <a:cs typeface="阿里巴巴普惠体 M" panose="00020600040101010101" pitchFamily="18" charset="-122"/>
                  </a:rPr>
                  <a:t>要點一</a:t>
                </a:r>
                <a:endParaRPr lang="zh-CN" altLang="en-US" sz="2000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阿里巴巴普惠体 M" panose="00020600040101010101" pitchFamily="18" charset="-122"/>
                </a:endParaRPr>
              </a:p>
            </p:txBody>
          </p:sp>
          <p:grpSp>
            <p:nvGrpSpPr>
              <p:cNvPr id="4" name="组合 3"/>
              <p:cNvGrpSpPr/>
              <p:nvPr/>
            </p:nvGrpSpPr>
            <p:grpSpPr>
              <a:xfrm>
                <a:off x="3494588" y="2112182"/>
                <a:ext cx="2273864" cy="398780"/>
                <a:chOff x="3410749" y="4637779"/>
                <a:chExt cx="2273864" cy="398780"/>
              </a:xfrm>
            </p:grpSpPr>
            <p:sp>
              <p:nvSpPr>
                <p:cNvPr id="160" name="文本框 159"/>
                <p:cNvSpPr txBox="1"/>
                <p:nvPr/>
              </p:nvSpPr>
              <p:spPr>
                <a:xfrm>
                  <a:off x="3484875" y="4637779"/>
                  <a:ext cx="2199738" cy="3987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25000"/>
                    </a:lnSpc>
                  </a:pPr>
                  <a:r>
                    <a:rPr lang="zh-CN" altLang="en-US" sz="1600" dirty="0">
                      <a:solidFill>
                        <a:srgbClr val="22242E"/>
                      </a:solidFill>
                      <a:latin typeface="思源黑体 CN Bold" panose="020B0800000000000000" charset="-122"/>
                      <a:ea typeface="思源黑体 CN Heavy" panose="020B0A00000000000000" charset="-122"/>
                      <a:cs typeface="阿里巴巴普惠体 R" panose="00020600040101010101" pitchFamily="18" charset="-122"/>
                    </a:rPr>
                    <a:t>簡要的文字內容概括</a:t>
                  </a:r>
                  <a:endParaRPr lang="zh-CN" altLang="en-US" sz="1600" dirty="0">
                    <a:solidFill>
                      <a:srgbClr val="22242E"/>
                    </a:solidFill>
                    <a:latin typeface="思源黑体 CN Bold" panose="020B0800000000000000" charset="-122"/>
                    <a:ea typeface="思源黑体 CN Heavy" panose="020B0A00000000000000" charset="-122"/>
                    <a:cs typeface="阿里巴巴普惠体 R" panose="00020600040101010101" pitchFamily="18" charset="-122"/>
                  </a:endParaRPr>
                </a:p>
              </p:txBody>
            </p:sp>
            <p:sp>
              <p:nvSpPr>
                <p:cNvPr id="161" name="椭圆 160"/>
                <p:cNvSpPr/>
                <p:nvPr/>
              </p:nvSpPr>
              <p:spPr>
                <a:xfrm rot="10800000">
                  <a:off x="3410749" y="4777777"/>
                  <a:ext cx="100942" cy="100943"/>
                </a:xfrm>
                <a:prstGeom prst="ellipse">
                  <a:avLst/>
                </a:prstGeom>
                <a:solidFill>
                  <a:schemeClr val="accent5">
                    <a:lumMod val="10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</p:grpSp>
          <p:grpSp>
            <p:nvGrpSpPr>
              <p:cNvPr id="188" name="组合 187"/>
              <p:cNvGrpSpPr/>
              <p:nvPr/>
            </p:nvGrpSpPr>
            <p:grpSpPr>
              <a:xfrm>
                <a:off x="3494588" y="2455082"/>
                <a:ext cx="2273864" cy="398780"/>
                <a:chOff x="3410749" y="4637779"/>
                <a:chExt cx="2273864" cy="398780"/>
              </a:xfrm>
            </p:grpSpPr>
            <p:sp>
              <p:nvSpPr>
                <p:cNvPr id="189" name="文本框 188"/>
                <p:cNvSpPr txBox="1"/>
                <p:nvPr/>
              </p:nvSpPr>
              <p:spPr>
                <a:xfrm>
                  <a:off x="3484875" y="4637779"/>
                  <a:ext cx="2199738" cy="3987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25000"/>
                    </a:lnSpc>
                  </a:pPr>
                  <a:r>
                    <a:rPr lang="zh-CN" altLang="en-US" sz="1600" dirty="0">
                      <a:solidFill>
                        <a:srgbClr val="22242E"/>
                      </a:solidFill>
                      <a:latin typeface="思源黑体 CN Bold" panose="020B0800000000000000" charset="-122"/>
                      <a:ea typeface="思源黑体 CN Heavy" panose="020B0A00000000000000" charset="-122"/>
                      <a:cs typeface="阿里巴巴普惠体 R" panose="00020600040101010101" pitchFamily="18" charset="-122"/>
                    </a:rPr>
                    <a:t>簡要的文字內容概括</a:t>
                  </a:r>
                  <a:endParaRPr lang="zh-CN" altLang="en-US" sz="1600" dirty="0">
                    <a:solidFill>
                      <a:srgbClr val="22242E"/>
                    </a:solidFill>
                    <a:latin typeface="思源黑体 CN Bold" panose="020B0800000000000000" charset="-122"/>
                    <a:ea typeface="思源黑体 CN Heavy" panose="020B0A00000000000000" charset="-122"/>
                    <a:cs typeface="阿里巴巴普惠体 R" panose="00020600040101010101" pitchFamily="18" charset="-122"/>
                  </a:endParaRPr>
                </a:p>
              </p:txBody>
            </p:sp>
            <p:sp>
              <p:nvSpPr>
                <p:cNvPr id="190" name="椭圆 189"/>
                <p:cNvSpPr/>
                <p:nvPr/>
              </p:nvSpPr>
              <p:spPr>
                <a:xfrm rot="10800000">
                  <a:off x="3410749" y="4777777"/>
                  <a:ext cx="100942" cy="100943"/>
                </a:xfrm>
                <a:prstGeom prst="ellipse">
                  <a:avLst/>
                </a:prstGeom>
                <a:solidFill>
                  <a:schemeClr val="accent5">
                    <a:lumMod val="10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</p:grpSp>
          <p:grpSp>
            <p:nvGrpSpPr>
              <p:cNvPr id="191" name="组合 190"/>
              <p:cNvGrpSpPr/>
              <p:nvPr/>
            </p:nvGrpSpPr>
            <p:grpSpPr>
              <a:xfrm>
                <a:off x="3494588" y="2822540"/>
                <a:ext cx="2273864" cy="398780"/>
                <a:chOff x="3410749" y="4637779"/>
                <a:chExt cx="2273864" cy="398780"/>
              </a:xfrm>
            </p:grpSpPr>
            <p:sp>
              <p:nvSpPr>
                <p:cNvPr id="194" name="文本框 193"/>
                <p:cNvSpPr txBox="1"/>
                <p:nvPr/>
              </p:nvSpPr>
              <p:spPr>
                <a:xfrm>
                  <a:off x="3484875" y="4637779"/>
                  <a:ext cx="2199738" cy="3987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25000"/>
                    </a:lnSpc>
                  </a:pPr>
                  <a:r>
                    <a:rPr lang="zh-CN" altLang="en-US" sz="1600" dirty="0">
                      <a:solidFill>
                        <a:srgbClr val="22242E"/>
                      </a:solidFill>
                      <a:latin typeface="思源黑体 CN Bold" panose="020B0800000000000000" charset="-122"/>
                      <a:ea typeface="思源黑体 CN Heavy" panose="020B0A00000000000000" charset="-122"/>
                      <a:cs typeface="阿里巴巴普惠体 R" panose="00020600040101010101" pitchFamily="18" charset="-122"/>
                    </a:rPr>
                    <a:t>簡要的文字內容概括</a:t>
                  </a:r>
                  <a:endParaRPr lang="zh-CN" altLang="en-US" sz="1600" dirty="0">
                    <a:solidFill>
                      <a:srgbClr val="22242E"/>
                    </a:solidFill>
                    <a:latin typeface="思源黑体 CN Bold" panose="020B0800000000000000" charset="-122"/>
                    <a:ea typeface="思源黑体 CN Heavy" panose="020B0A00000000000000" charset="-122"/>
                    <a:cs typeface="阿里巴巴普惠体 R" panose="00020600040101010101" pitchFamily="18" charset="-122"/>
                  </a:endParaRPr>
                </a:p>
              </p:txBody>
            </p:sp>
            <p:sp>
              <p:nvSpPr>
                <p:cNvPr id="195" name="椭圆 194"/>
                <p:cNvSpPr/>
                <p:nvPr/>
              </p:nvSpPr>
              <p:spPr>
                <a:xfrm rot="10800000">
                  <a:off x="3410749" y="4777777"/>
                  <a:ext cx="100942" cy="100943"/>
                </a:xfrm>
                <a:prstGeom prst="ellipse">
                  <a:avLst/>
                </a:prstGeom>
                <a:solidFill>
                  <a:schemeClr val="accent5">
                    <a:lumMod val="10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</p:grpSp>
          <p:sp>
            <p:nvSpPr>
              <p:cNvPr id="144" name="矩形: 圆角 143"/>
              <p:cNvSpPr/>
              <p:nvPr/>
            </p:nvSpPr>
            <p:spPr>
              <a:xfrm>
                <a:off x="3461896" y="3220092"/>
                <a:ext cx="1632342" cy="347377"/>
              </a:xfrm>
              <a:prstGeom prst="roundRect">
                <a:avLst/>
              </a:prstGeom>
              <a:solidFill>
                <a:schemeClr val="accent5">
                  <a:lumMod val="10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59" name="文本框 158"/>
            <p:cNvSpPr txBox="1"/>
            <p:nvPr/>
          </p:nvSpPr>
          <p:spPr>
            <a:xfrm>
              <a:off x="3554991" y="3082086"/>
              <a:ext cx="1331383" cy="437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5000"/>
                </a:lnSpc>
              </a:pPr>
              <a:r>
                <a:rPr lang="zh-CN" altLang="en-US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阿里巴巴普惠体 R" panose="00020600040101010101" pitchFamily="18" charset="-122"/>
                </a:rPr>
                <a:t>要點關鍵字</a:t>
              </a:r>
              <a:endParaRPr lang="zh-CN" altLang="en-US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endParaRPr>
            </a:p>
          </p:txBody>
        </p:sp>
      </p:grpSp>
      <p:grpSp>
        <p:nvGrpSpPr>
          <p:cNvPr id="241" name="组合 240"/>
          <p:cNvGrpSpPr/>
          <p:nvPr/>
        </p:nvGrpSpPr>
        <p:grpSpPr>
          <a:xfrm>
            <a:off x="6020669" y="1024056"/>
            <a:ext cx="2547894" cy="2520000"/>
            <a:chOff x="3220558" y="1065015"/>
            <a:chExt cx="2547894" cy="2520000"/>
          </a:xfrm>
        </p:grpSpPr>
        <p:grpSp>
          <p:nvGrpSpPr>
            <p:cNvPr id="242" name="组合 241"/>
            <p:cNvGrpSpPr/>
            <p:nvPr/>
          </p:nvGrpSpPr>
          <p:grpSpPr>
            <a:xfrm>
              <a:off x="3220558" y="1065015"/>
              <a:ext cx="2547894" cy="2520000"/>
              <a:chOff x="3220558" y="1143074"/>
              <a:chExt cx="2547894" cy="2520000"/>
            </a:xfrm>
          </p:grpSpPr>
          <p:grpSp>
            <p:nvGrpSpPr>
              <p:cNvPr id="244" name="组合 243"/>
              <p:cNvGrpSpPr/>
              <p:nvPr/>
            </p:nvGrpSpPr>
            <p:grpSpPr>
              <a:xfrm>
                <a:off x="3220558" y="1143074"/>
                <a:ext cx="2520000" cy="2520000"/>
                <a:chOff x="3251019" y="3607441"/>
                <a:chExt cx="2520000" cy="2520000"/>
              </a:xfrm>
            </p:grpSpPr>
            <p:sp>
              <p:nvSpPr>
                <p:cNvPr id="256" name="矩形: 圆角 255"/>
                <p:cNvSpPr/>
                <p:nvPr/>
              </p:nvSpPr>
              <p:spPr>
                <a:xfrm>
                  <a:off x="3251019" y="3607441"/>
                  <a:ext cx="2520000" cy="2520000"/>
                </a:xfrm>
                <a:prstGeom prst="roundRect">
                  <a:avLst>
                    <a:gd name="adj" fmla="val 2311"/>
                  </a:avLst>
                </a:prstGeom>
                <a:solidFill>
                  <a:schemeClr val="bg1">
                    <a:alpha val="85000"/>
                  </a:schemeClr>
                </a:solidFill>
                <a:ln>
                  <a:noFill/>
                </a:ln>
                <a:effectLst>
                  <a:outerShdw blurRad="266700" dist="38100" dir="2700000" algn="tl" rotWithShape="0">
                    <a:prstClr val="black">
                      <a:alpha val="15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  <p:sp>
              <p:nvSpPr>
                <p:cNvPr id="257" name="任意多边形: 形状 256"/>
                <p:cNvSpPr/>
                <p:nvPr/>
              </p:nvSpPr>
              <p:spPr>
                <a:xfrm>
                  <a:off x="3274039" y="3608617"/>
                  <a:ext cx="1757941" cy="899725"/>
                </a:xfrm>
                <a:custGeom>
                  <a:avLst/>
                  <a:gdLst>
                    <a:gd name="connsiteX0" fmla="*/ 582136 w 2325238"/>
                    <a:gd name="connsiteY0" fmla="*/ 0 h 1481339"/>
                    <a:gd name="connsiteX1" fmla="*/ 1751167 w 2325238"/>
                    <a:gd name="connsiteY1" fmla="*/ 0 h 1481339"/>
                    <a:gd name="connsiteX2" fmla="*/ 2321476 w 2325238"/>
                    <a:gd name="connsiteY2" fmla="*/ 464816 h 1481339"/>
                    <a:gd name="connsiteX3" fmla="*/ 2325238 w 2325238"/>
                    <a:gd name="connsiteY3" fmla="*/ 502135 h 1481339"/>
                    <a:gd name="connsiteX4" fmla="*/ 2318527 w 2325238"/>
                    <a:gd name="connsiteY4" fmla="*/ 528235 h 1481339"/>
                    <a:gd name="connsiteX5" fmla="*/ 1023032 w 2325238"/>
                    <a:gd name="connsiteY5" fmla="*/ 1481339 h 1481339"/>
                    <a:gd name="connsiteX6" fmla="*/ 63856 w 2325238"/>
                    <a:gd name="connsiteY6" fmla="*/ 1084035 h 1481339"/>
                    <a:gd name="connsiteX7" fmla="*/ 0 w 2325238"/>
                    <a:gd name="connsiteY7" fmla="*/ 1013776 h 1481339"/>
                    <a:gd name="connsiteX8" fmla="*/ 0 w 2325238"/>
                    <a:gd name="connsiteY8" fmla="*/ 582136 h 1481339"/>
                    <a:gd name="connsiteX9" fmla="*/ 582136 w 2325238"/>
                    <a:gd name="connsiteY9" fmla="*/ 0 h 1481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325238" h="1481339">
                      <a:moveTo>
                        <a:pt x="582136" y="0"/>
                      </a:moveTo>
                      <a:lnTo>
                        <a:pt x="1751167" y="0"/>
                      </a:lnTo>
                      <a:cubicBezTo>
                        <a:pt x="2032484" y="0"/>
                        <a:pt x="2267194" y="199546"/>
                        <a:pt x="2321476" y="464816"/>
                      </a:cubicBezTo>
                      <a:lnTo>
                        <a:pt x="2325238" y="502135"/>
                      </a:lnTo>
                      <a:lnTo>
                        <a:pt x="2318527" y="528235"/>
                      </a:lnTo>
                      <a:cubicBezTo>
                        <a:pt x="2146781" y="1080415"/>
                        <a:pt x="1631727" y="1481339"/>
                        <a:pt x="1023032" y="1481339"/>
                      </a:cubicBezTo>
                      <a:cubicBezTo>
                        <a:pt x="648451" y="1481339"/>
                        <a:pt x="309331" y="1329510"/>
                        <a:pt x="63856" y="1084035"/>
                      </a:cubicBezTo>
                      <a:lnTo>
                        <a:pt x="0" y="1013776"/>
                      </a:lnTo>
                      <a:lnTo>
                        <a:pt x="0" y="582136"/>
                      </a:lnTo>
                      <a:cubicBezTo>
                        <a:pt x="0" y="260631"/>
                        <a:pt x="260631" y="0"/>
                        <a:pt x="582136" y="0"/>
                      </a:cubicBezTo>
                      <a:close/>
                    </a:path>
                  </a:pathLst>
                </a:custGeom>
                <a:solidFill>
                  <a:schemeClr val="accent1">
                    <a:lumMod val="100000"/>
                  </a:schemeClr>
                </a:solidFill>
                <a:ln>
                  <a:noFill/>
                </a:ln>
                <a:effectLst>
                  <a:outerShdw blurRad="114300" dist="38100" dir="2700000" sx="98000" sy="98000" algn="tl" rotWithShape="0">
                    <a:prstClr val="black">
                      <a:alpha val="22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zh-CN" altLang="en-US" dirty="0"/>
                </a:p>
              </p:txBody>
            </p:sp>
          </p:grpSp>
          <p:sp>
            <p:nvSpPr>
              <p:cNvPr id="245" name="文本框 244"/>
              <p:cNvSpPr txBox="1"/>
              <p:nvPr/>
            </p:nvSpPr>
            <p:spPr>
              <a:xfrm>
                <a:off x="3618040" y="1415291"/>
                <a:ext cx="944880" cy="3987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zh-CN"/>
                </a:defPPr>
                <a:lvl1pPr>
                  <a:defRPr sz="2000">
                    <a:solidFill>
                      <a:schemeClr val="bg1"/>
                    </a:solidFill>
                    <a:latin typeface="阿里巴巴普惠体 M" panose="00020600040101010101" pitchFamily="18" charset="-122"/>
                    <a:ea typeface="阿里巴巴普惠体 M" panose="00020600040101010101" pitchFamily="18" charset="-122"/>
                    <a:cs typeface="阿里巴巴普惠体 M" panose="00020600040101010101" pitchFamily="18" charset="-122"/>
                  </a:defRPr>
                </a:lvl1pPr>
              </a:lstStyle>
              <a:p>
                <a:r>
                  <a:rPr lang="zh-CN" altLang="en-US" dirty="0">
                    <a:latin typeface="思源黑体 CN Bold" panose="020B0800000000000000" charset="-122"/>
                    <a:ea typeface="思源黑体 CN Heavy" panose="020B0A00000000000000" charset="-122"/>
                  </a:rPr>
                  <a:t>要點二</a:t>
                </a:r>
                <a:endParaRPr lang="zh-CN" altLang="en-US" dirty="0">
                  <a:latin typeface="思源黑体 CN Bold" panose="020B0800000000000000" charset="-122"/>
                  <a:ea typeface="思源黑体 CN Heavy" panose="020B0A00000000000000" charset="-122"/>
                </a:endParaRPr>
              </a:p>
            </p:txBody>
          </p:sp>
          <p:grpSp>
            <p:nvGrpSpPr>
              <p:cNvPr id="246" name="组合 245"/>
              <p:cNvGrpSpPr/>
              <p:nvPr/>
            </p:nvGrpSpPr>
            <p:grpSpPr>
              <a:xfrm>
                <a:off x="3494588" y="2112182"/>
                <a:ext cx="2273864" cy="398780"/>
                <a:chOff x="3410749" y="4637779"/>
                <a:chExt cx="2273864" cy="398780"/>
              </a:xfrm>
            </p:grpSpPr>
            <p:sp>
              <p:nvSpPr>
                <p:cNvPr id="254" name="文本框 253"/>
                <p:cNvSpPr txBox="1"/>
                <p:nvPr/>
              </p:nvSpPr>
              <p:spPr>
                <a:xfrm>
                  <a:off x="3484875" y="4637779"/>
                  <a:ext cx="2199738" cy="3987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25000"/>
                    </a:lnSpc>
                  </a:pPr>
                  <a:r>
                    <a:rPr lang="zh-CN" altLang="en-US" sz="1600" dirty="0">
                      <a:solidFill>
                        <a:srgbClr val="22242E"/>
                      </a:solidFill>
                      <a:latin typeface="思源黑体 CN Bold" panose="020B0800000000000000" charset="-122"/>
                      <a:ea typeface="思源黑体 CN Heavy" panose="020B0A00000000000000" charset="-122"/>
                      <a:cs typeface="阿里巴巴普惠体 R" panose="00020600040101010101" pitchFamily="18" charset="-122"/>
                    </a:rPr>
                    <a:t>簡要的文字內容概括</a:t>
                  </a:r>
                  <a:endParaRPr lang="zh-CN" altLang="en-US" sz="1600" dirty="0">
                    <a:solidFill>
                      <a:srgbClr val="22242E"/>
                    </a:solidFill>
                    <a:latin typeface="思源黑体 CN Bold" panose="020B0800000000000000" charset="-122"/>
                    <a:ea typeface="思源黑体 CN Heavy" panose="020B0A00000000000000" charset="-122"/>
                    <a:cs typeface="阿里巴巴普惠体 R" panose="00020600040101010101" pitchFamily="18" charset="-122"/>
                  </a:endParaRPr>
                </a:p>
              </p:txBody>
            </p:sp>
            <p:sp>
              <p:nvSpPr>
                <p:cNvPr id="255" name="椭圆 254"/>
                <p:cNvSpPr/>
                <p:nvPr/>
              </p:nvSpPr>
              <p:spPr>
                <a:xfrm rot="10800000">
                  <a:off x="3410749" y="4777777"/>
                  <a:ext cx="100942" cy="100943"/>
                </a:xfrm>
                <a:prstGeom prst="ellipse">
                  <a:avLst/>
                </a:prstGeom>
                <a:solidFill>
                  <a:schemeClr val="accent5">
                    <a:lumMod val="10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</p:grpSp>
          <p:grpSp>
            <p:nvGrpSpPr>
              <p:cNvPr id="247" name="组合 246"/>
              <p:cNvGrpSpPr/>
              <p:nvPr/>
            </p:nvGrpSpPr>
            <p:grpSpPr>
              <a:xfrm>
                <a:off x="3494588" y="2455082"/>
                <a:ext cx="2273864" cy="398780"/>
                <a:chOff x="3410749" y="4637779"/>
                <a:chExt cx="2273864" cy="398780"/>
              </a:xfrm>
            </p:grpSpPr>
            <p:sp>
              <p:nvSpPr>
                <p:cNvPr id="252" name="文本框 251"/>
                <p:cNvSpPr txBox="1"/>
                <p:nvPr/>
              </p:nvSpPr>
              <p:spPr>
                <a:xfrm>
                  <a:off x="3484875" y="4637779"/>
                  <a:ext cx="2199738" cy="3987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25000"/>
                    </a:lnSpc>
                  </a:pPr>
                  <a:r>
                    <a:rPr lang="zh-CN" altLang="en-US" sz="1600" dirty="0">
                      <a:solidFill>
                        <a:srgbClr val="22242E"/>
                      </a:solidFill>
                      <a:latin typeface="思源黑体 CN Bold" panose="020B0800000000000000" charset="-122"/>
                      <a:ea typeface="思源黑体 CN Heavy" panose="020B0A00000000000000" charset="-122"/>
                      <a:cs typeface="阿里巴巴普惠体 R" panose="00020600040101010101" pitchFamily="18" charset="-122"/>
                    </a:rPr>
                    <a:t>簡要的文字內容概括</a:t>
                  </a:r>
                  <a:endParaRPr lang="zh-CN" altLang="en-US" sz="1600" dirty="0">
                    <a:solidFill>
                      <a:srgbClr val="22242E"/>
                    </a:solidFill>
                    <a:latin typeface="思源黑体 CN Bold" panose="020B0800000000000000" charset="-122"/>
                    <a:ea typeface="思源黑体 CN Heavy" panose="020B0A00000000000000" charset="-122"/>
                    <a:cs typeface="阿里巴巴普惠体 R" panose="00020600040101010101" pitchFamily="18" charset="-122"/>
                  </a:endParaRPr>
                </a:p>
              </p:txBody>
            </p:sp>
            <p:sp>
              <p:nvSpPr>
                <p:cNvPr id="253" name="椭圆 252"/>
                <p:cNvSpPr/>
                <p:nvPr/>
              </p:nvSpPr>
              <p:spPr>
                <a:xfrm rot="10800000">
                  <a:off x="3410749" y="4777777"/>
                  <a:ext cx="100942" cy="100943"/>
                </a:xfrm>
                <a:prstGeom prst="ellipse">
                  <a:avLst/>
                </a:prstGeom>
                <a:solidFill>
                  <a:schemeClr val="accent5">
                    <a:lumMod val="10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</p:grpSp>
          <p:grpSp>
            <p:nvGrpSpPr>
              <p:cNvPr id="248" name="组合 247"/>
              <p:cNvGrpSpPr/>
              <p:nvPr/>
            </p:nvGrpSpPr>
            <p:grpSpPr>
              <a:xfrm>
                <a:off x="3494588" y="2822540"/>
                <a:ext cx="2273864" cy="398780"/>
                <a:chOff x="3410749" y="4637779"/>
                <a:chExt cx="2273864" cy="398780"/>
              </a:xfrm>
            </p:grpSpPr>
            <p:sp>
              <p:nvSpPr>
                <p:cNvPr id="250" name="文本框 249"/>
                <p:cNvSpPr txBox="1"/>
                <p:nvPr/>
              </p:nvSpPr>
              <p:spPr>
                <a:xfrm>
                  <a:off x="3484875" y="4637779"/>
                  <a:ext cx="2199738" cy="3987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25000"/>
                    </a:lnSpc>
                  </a:pPr>
                  <a:r>
                    <a:rPr lang="zh-CN" altLang="en-US" sz="1600" dirty="0">
                      <a:solidFill>
                        <a:srgbClr val="22242E"/>
                      </a:solidFill>
                      <a:latin typeface="思源黑体 CN Bold" panose="020B0800000000000000" charset="-122"/>
                      <a:ea typeface="思源黑体 CN Heavy" panose="020B0A00000000000000" charset="-122"/>
                      <a:cs typeface="阿里巴巴普惠体 R" panose="00020600040101010101" pitchFamily="18" charset="-122"/>
                    </a:rPr>
                    <a:t>簡要的文字內容概括</a:t>
                  </a:r>
                  <a:endParaRPr lang="zh-CN" altLang="en-US" sz="1600" dirty="0">
                    <a:solidFill>
                      <a:srgbClr val="22242E"/>
                    </a:solidFill>
                    <a:latin typeface="思源黑体 CN Bold" panose="020B0800000000000000" charset="-122"/>
                    <a:ea typeface="思源黑体 CN Heavy" panose="020B0A00000000000000" charset="-122"/>
                    <a:cs typeface="阿里巴巴普惠体 R" panose="00020600040101010101" pitchFamily="18" charset="-122"/>
                  </a:endParaRPr>
                </a:p>
              </p:txBody>
            </p:sp>
            <p:sp>
              <p:nvSpPr>
                <p:cNvPr id="251" name="椭圆 250"/>
                <p:cNvSpPr/>
                <p:nvPr/>
              </p:nvSpPr>
              <p:spPr>
                <a:xfrm rot="10800000">
                  <a:off x="3410749" y="4777777"/>
                  <a:ext cx="100942" cy="100943"/>
                </a:xfrm>
                <a:prstGeom prst="ellipse">
                  <a:avLst/>
                </a:prstGeom>
                <a:solidFill>
                  <a:schemeClr val="accent5">
                    <a:lumMod val="10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</p:grpSp>
          <p:sp>
            <p:nvSpPr>
              <p:cNvPr id="249" name="矩形: 圆角 248"/>
              <p:cNvSpPr/>
              <p:nvPr/>
            </p:nvSpPr>
            <p:spPr>
              <a:xfrm>
                <a:off x="3461896" y="3220092"/>
                <a:ext cx="1632342" cy="347377"/>
              </a:xfrm>
              <a:prstGeom prst="roundRect">
                <a:avLst/>
              </a:prstGeom>
              <a:solidFill>
                <a:schemeClr val="accent5">
                  <a:lumMod val="10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43" name="文本框 242"/>
            <p:cNvSpPr txBox="1"/>
            <p:nvPr/>
          </p:nvSpPr>
          <p:spPr>
            <a:xfrm>
              <a:off x="3554991" y="3082086"/>
              <a:ext cx="1331383" cy="437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5000"/>
                </a:lnSpc>
              </a:pPr>
              <a:r>
                <a:rPr lang="zh-CN" altLang="en-US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阿里巴巴普惠体 R" panose="00020600040101010101" pitchFamily="18" charset="-122"/>
                </a:rPr>
                <a:t>要點關鍵字</a:t>
              </a:r>
              <a:endParaRPr lang="zh-CN" altLang="en-US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endParaRPr>
            </a:p>
          </p:txBody>
        </p:sp>
      </p:grpSp>
      <p:grpSp>
        <p:nvGrpSpPr>
          <p:cNvPr id="258" name="组合 257"/>
          <p:cNvGrpSpPr/>
          <p:nvPr/>
        </p:nvGrpSpPr>
        <p:grpSpPr>
          <a:xfrm>
            <a:off x="8833481" y="1024056"/>
            <a:ext cx="2547894" cy="2520000"/>
            <a:chOff x="3220558" y="1065015"/>
            <a:chExt cx="2547894" cy="2520000"/>
          </a:xfrm>
        </p:grpSpPr>
        <p:grpSp>
          <p:nvGrpSpPr>
            <p:cNvPr id="259" name="组合 258"/>
            <p:cNvGrpSpPr/>
            <p:nvPr/>
          </p:nvGrpSpPr>
          <p:grpSpPr>
            <a:xfrm>
              <a:off x="3220558" y="1065015"/>
              <a:ext cx="2547894" cy="2520000"/>
              <a:chOff x="3220558" y="1143074"/>
              <a:chExt cx="2547894" cy="2520000"/>
            </a:xfrm>
          </p:grpSpPr>
          <p:grpSp>
            <p:nvGrpSpPr>
              <p:cNvPr id="261" name="组合 260"/>
              <p:cNvGrpSpPr/>
              <p:nvPr/>
            </p:nvGrpSpPr>
            <p:grpSpPr>
              <a:xfrm>
                <a:off x="3220558" y="1143074"/>
                <a:ext cx="2520000" cy="2520000"/>
                <a:chOff x="3251019" y="3607441"/>
                <a:chExt cx="2520000" cy="2520000"/>
              </a:xfrm>
            </p:grpSpPr>
            <p:sp>
              <p:nvSpPr>
                <p:cNvPr id="273" name="矩形: 圆角 272"/>
                <p:cNvSpPr/>
                <p:nvPr/>
              </p:nvSpPr>
              <p:spPr>
                <a:xfrm>
                  <a:off x="3251019" y="3607441"/>
                  <a:ext cx="2520000" cy="2520000"/>
                </a:xfrm>
                <a:prstGeom prst="roundRect">
                  <a:avLst>
                    <a:gd name="adj" fmla="val 3254"/>
                  </a:avLst>
                </a:prstGeom>
                <a:solidFill>
                  <a:schemeClr val="bg1">
                    <a:alpha val="85000"/>
                  </a:schemeClr>
                </a:solidFill>
                <a:ln>
                  <a:noFill/>
                </a:ln>
                <a:effectLst>
                  <a:outerShdw blurRad="266700" dist="38100" dir="2700000" algn="tl" rotWithShape="0">
                    <a:prstClr val="black">
                      <a:alpha val="15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  <p:sp>
              <p:nvSpPr>
                <p:cNvPr id="274" name="任意多边形: 形状 273"/>
                <p:cNvSpPr/>
                <p:nvPr/>
              </p:nvSpPr>
              <p:spPr>
                <a:xfrm>
                  <a:off x="3274039" y="3608617"/>
                  <a:ext cx="1757941" cy="899725"/>
                </a:xfrm>
                <a:custGeom>
                  <a:avLst/>
                  <a:gdLst>
                    <a:gd name="connsiteX0" fmla="*/ 582136 w 2325238"/>
                    <a:gd name="connsiteY0" fmla="*/ 0 h 1481339"/>
                    <a:gd name="connsiteX1" fmla="*/ 1751167 w 2325238"/>
                    <a:gd name="connsiteY1" fmla="*/ 0 h 1481339"/>
                    <a:gd name="connsiteX2" fmla="*/ 2321476 w 2325238"/>
                    <a:gd name="connsiteY2" fmla="*/ 464816 h 1481339"/>
                    <a:gd name="connsiteX3" fmla="*/ 2325238 w 2325238"/>
                    <a:gd name="connsiteY3" fmla="*/ 502135 h 1481339"/>
                    <a:gd name="connsiteX4" fmla="*/ 2318527 w 2325238"/>
                    <a:gd name="connsiteY4" fmla="*/ 528235 h 1481339"/>
                    <a:gd name="connsiteX5" fmla="*/ 1023032 w 2325238"/>
                    <a:gd name="connsiteY5" fmla="*/ 1481339 h 1481339"/>
                    <a:gd name="connsiteX6" fmla="*/ 63856 w 2325238"/>
                    <a:gd name="connsiteY6" fmla="*/ 1084035 h 1481339"/>
                    <a:gd name="connsiteX7" fmla="*/ 0 w 2325238"/>
                    <a:gd name="connsiteY7" fmla="*/ 1013776 h 1481339"/>
                    <a:gd name="connsiteX8" fmla="*/ 0 w 2325238"/>
                    <a:gd name="connsiteY8" fmla="*/ 582136 h 1481339"/>
                    <a:gd name="connsiteX9" fmla="*/ 582136 w 2325238"/>
                    <a:gd name="connsiteY9" fmla="*/ 0 h 1481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325238" h="1481339">
                      <a:moveTo>
                        <a:pt x="582136" y="0"/>
                      </a:moveTo>
                      <a:lnTo>
                        <a:pt x="1751167" y="0"/>
                      </a:lnTo>
                      <a:cubicBezTo>
                        <a:pt x="2032484" y="0"/>
                        <a:pt x="2267194" y="199546"/>
                        <a:pt x="2321476" y="464816"/>
                      </a:cubicBezTo>
                      <a:lnTo>
                        <a:pt x="2325238" y="502135"/>
                      </a:lnTo>
                      <a:lnTo>
                        <a:pt x="2318527" y="528235"/>
                      </a:lnTo>
                      <a:cubicBezTo>
                        <a:pt x="2146781" y="1080415"/>
                        <a:pt x="1631727" y="1481339"/>
                        <a:pt x="1023032" y="1481339"/>
                      </a:cubicBezTo>
                      <a:cubicBezTo>
                        <a:pt x="648451" y="1481339"/>
                        <a:pt x="309331" y="1329510"/>
                        <a:pt x="63856" y="1084035"/>
                      </a:cubicBezTo>
                      <a:lnTo>
                        <a:pt x="0" y="1013776"/>
                      </a:lnTo>
                      <a:lnTo>
                        <a:pt x="0" y="582136"/>
                      </a:lnTo>
                      <a:cubicBezTo>
                        <a:pt x="0" y="260631"/>
                        <a:pt x="260631" y="0"/>
                        <a:pt x="582136" y="0"/>
                      </a:cubicBezTo>
                      <a:close/>
                    </a:path>
                  </a:pathLst>
                </a:custGeom>
                <a:solidFill>
                  <a:schemeClr val="accent1">
                    <a:lumMod val="100000"/>
                  </a:schemeClr>
                </a:solidFill>
                <a:ln>
                  <a:noFill/>
                </a:ln>
                <a:effectLst>
                  <a:outerShdw blurRad="114300" dist="38100" dir="2700000" sx="98000" sy="98000" algn="tl" rotWithShape="0">
                    <a:prstClr val="black">
                      <a:alpha val="22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zh-CN" altLang="en-US" dirty="0"/>
                </a:p>
              </p:txBody>
            </p:sp>
          </p:grpSp>
          <p:sp>
            <p:nvSpPr>
              <p:cNvPr id="262" name="文本框 261"/>
              <p:cNvSpPr txBox="1"/>
              <p:nvPr/>
            </p:nvSpPr>
            <p:spPr>
              <a:xfrm>
                <a:off x="3618040" y="1395836"/>
                <a:ext cx="944880" cy="3987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zh-CN"/>
                </a:defPPr>
                <a:lvl1pPr>
                  <a:defRPr sz="2000">
                    <a:solidFill>
                      <a:schemeClr val="bg1"/>
                    </a:solidFill>
                    <a:latin typeface="阿里巴巴普惠体 M" panose="00020600040101010101" pitchFamily="18" charset="-122"/>
                    <a:ea typeface="阿里巴巴普惠体 M" panose="00020600040101010101" pitchFamily="18" charset="-122"/>
                    <a:cs typeface="阿里巴巴普惠体 M" panose="00020600040101010101" pitchFamily="18" charset="-122"/>
                  </a:defRPr>
                </a:lvl1pPr>
              </a:lstStyle>
              <a:p>
                <a:r>
                  <a:rPr lang="zh-CN" altLang="en-US" dirty="0">
                    <a:latin typeface="思源黑体 CN Bold" panose="020B0800000000000000" charset="-122"/>
                    <a:ea typeface="思源黑体 CN Heavy" panose="020B0A00000000000000" charset="-122"/>
                  </a:rPr>
                  <a:t>要點三</a:t>
                </a:r>
                <a:endParaRPr lang="zh-CN" altLang="en-US" dirty="0">
                  <a:latin typeface="思源黑体 CN Bold" panose="020B0800000000000000" charset="-122"/>
                  <a:ea typeface="思源黑体 CN Heavy" panose="020B0A00000000000000" charset="-122"/>
                </a:endParaRPr>
              </a:p>
            </p:txBody>
          </p:sp>
          <p:grpSp>
            <p:nvGrpSpPr>
              <p:cNvPr id="263" name="组合 262"/>
              <p:cNvGrpSpPr/>
              <p:nvPr/>
            </p:nvGrpSpPr>
            <p:grpSpPr>
              <a:xfrm>
                <a:off x="3494588" y="2112182"/>
                <a:ext cx="2273864" cy="398780"/>
                <a:chOff x="3410749" y="4637779"/>
                <a:chExt cx="2273864" cy="398780"/>
              </a:xfrm>
            </p:grpSpPr>
            <p:sp>
              <p:nvSpPr>
                <p:cNvPr id="271" name="文本框 270"/>
                <p:cNvSpPr txBox="1"/>
                <p:nvPr/>
              </p:nvSpPr>
              <p:spPr>
                <a:xfrm>
                  <a:off x="3484875" y="4637779"/>
                  <a:ext cx="2199738" cy="3987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25000"/>
                    </a:lnSpc>
                  </a:pPr>
                  <a:r>
                    <a:rPr lang="zh-CN" altLang="en-US" sz="1600" dirty="0">
                      <a:solidFill>
                        <a:srgbClr val="22242E"/>
                      </a:solidFill>
                      <a:latin typeface="思源黑体 CN Bold" panose="020B0800000000000000" charset="-122"/>
                      <a:ea typeface="思源黑体 CN Heavy" panose="020B0A00000000000000" charset="-122"/>
                      <a:cs typeface="阿里巴巴普惠体 R" panose="00020600040101010101" pitchFamily="18" charset="-122"/>
                    </a:rPr>
                    <a:t>簡要的文字內容概括</a:t>
                  </a:r>
                  <a:endParaRPr lang="zh-CN" altLang="en-US" sz="1600" dirty="0">
                    <a:solidFill>
                      <a:srgbClr val="22242E"/>
                    </a:solidFill>
                    <a:latin typeface="思源黑体 CN Bold" panose="020B0800000000000000" charset="-122"/>
                    <a:ea typeface="思源黑体 CN Heavy" panose="020B0A00000000000000" charset="-122"/>
                    <a:cs typeface="阿里巴巴普惠体 R" panose="00020600040101010101" pitchFamily="18" charset="-122"/>
                  </a:endParaRPr>
                </a:p>
              </p:txBody>
            </p:sp>
            <p:sp>
              <p:nvSpPr>
                <p:cNvPr id="272" name="椭圆 271"/>
                <p:cNvSpPr/>
                <p:nvPr/>
              </p:nvSpPr>
              <p:spPr>
                <a:xfrm rot="10800000">
                  <a:off x="3410749" y="4777777"/>
                  <a:ext cx="100942" cy="100943"/>
                </a:xfrm>
                <a:prstGeom prst="ellipse">
                  <a:avLst/>
                </a:prstGeom>
                <a:solidFill>
                  <a:schemeClr val="accent5">
                    <a:lumMod val="10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</p:grpSp>
          <p:grpSp>
            <p:nvGrpSpPr>
              <p:cNvPr id="264" name="组合 263"/>
              <p:cNvGrpSpPr/>
              <p:nvPr/>
            </p:nvGrpSpPr>
            <p:grpSpPr>
              <a:xfrm>
                <a:off x="3494588" y="2455082"/>
                <a:ext cx="2273864" cy="398780"/>
                <a:chOff x="3410749" y="4637779"/>
                <a:chExt cx="2273864" cy="398780"/>
              </a:xfrm>
            </p:grpSpPr>
            <p:sp>
              <p:nvSpPr>
                <p:cNvPr id="269" name="文本框 268"/>
                <p:cNvSpPr txBox="1"/>
                <p:nvPr/>
              </p:nvSpPr>
              <p:spPr>
                <a:xfrm>
                  <a:off x="3484875" y="4637779"/>
                  <a:ext cx="2199738" cy="3987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25000"/>
                    </a:lnSpc>
                  </a:pPr>
                  <a:r>
                    <a:rPr lang="zh-CN" altLang="en-US" sz="1600" dirty="0">
                      <a:solidFill>
                        <a:srgbClr val="22242E"/>
                      </a:solidFill>
                      <a:latin typeface="思源黑体 CN Bold" panose="020B0800000000000000" charset="-122"/>
                      <a:ea typeface="思源黑体 CN Heavy" panose="020B0A00000000000000" charset="-122"/>
                      <a:cs typeface="阿里巴巴普惠体 R" panose="00020600040101010101" pitchFamily="18" charset="-122"/>
                    </a:rPr>
                    <a:t>簡要的文字內容概括</a:t>
                  </a:r>
                  <a:endParaRPr lang="zh-CN" altLang="en-US" sz="1600" dirty="0">
                    <a:solidFill>
                      <a:srgbClr val="22242E"/>
                    </a:solidFill>
                    <a:latin typeface="思源黑体 CN Bold" panose="020B0800000000000000" charset="-122"/>
                    <a:ea typeface="思源黑体 CN Heavy" panose="020B0A00000000000000" charset="-122"/>
                    <a:cs typeface="阿里巴巴普惠体 R" panose="00020600040101010101" pitchFamily="18" charset="-122"/>
                  </a:endParaRPr>
                </a:p>
              </p:txBody>
            </p:sp>
            <p:sp>
              <p:nvSpPr>
                <p:cNvPr id="270" name="椭圆 269"/>
                <p:cNvSpPr/>
                <p:nvPr/>
              </p:nvSpPr>
              <p:spPr>
                <a:xfrm rot="10800000">
                  <a:off x="3410749" y="4777777"/>
                  <a:ext cx="100942" cy="100943"/>
                </a:xfrm>
                <a:prstGeom prst="ellipse">
                  <a:avLst/>
                </a:prstGeom>
                <a:solidFill>
                  <a:schemeClr val="accent5">
                    <a:lumMod val="10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</p:grpSp>
          <p:grpSp>
            <p:nvGrpSpPr>
              <p:cNvPr id="265" name="组合 264"/>
              <p:cNvGrpSpPr/>
              <p:nvPr/>
            </p:nvGrpSpPr>
            <p:grpSpPr>
              <a:xfrm>
                <a:off x="3494588" y="2822540"/>
                <a:ext cx="2273864" cy="398780"/>
                <a:chOff x="3410749" y="4637779"/>
                <a:chExt cx="2273864" cy="398780"/>
              </a:xfrm>
            </p:grpSpPr>
            <p:sp>
              <p:nvSpPr>
                <p:cNvPr id="267" name="文本框 266"/>
                <p:cNvSpPr txBox="1"/>
                <p:nvPr/>
              </p:nvSpPr>
              <p:spPr>
                <a:xfrm>
                  <a:off x="3484875" y="4637779"/>
                  <a:ext cx="2199738" cy="3987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25000"/>
                    </a:lnSpc>
                  </a:pPr>
                  <a:r>
                    <a:rPr lang="zh-CN" altLang="en-US" sz="1600" dirty="0">
                      <a:solidFill>
                        <a:srgbClr val="22242E"/>
                      </a:solidFill>
                      <a:latin typeface="思源黑体 CN Bold" panose="020B0800000000000000" charset="-122"/>
                      <a:ea typeface="思源黑体 CN Heavy" panose="020B0A00000000000000" charset="-122"/>
                      <a:cs typeface="阿里巴巴普惠体 R" panose="00020600040101010101" pitchFamily="18" charset="-122"/>
                    </a:rPr>
                    <a:t>簡要的文字內容概括</a:t>
                  </a:r>
                  <a:endParaRPr lang="zh-CN" altLang="en-US" sz="1600" dirty="0">
                    <a:solidFill>
                      <a:srgbClr val="22242E"/>
                    </a:solidFill>
                    <a:latin typeface="思源黑体 CN Bold" panose="020B0800000000000000" charset="-122"/>
                    <a:ea typeface="思源黑体 CN Heavy" panose="020B0A00000000000000" charset="-122"/>
                    <a:cs typeface="阿里巴巴普惠体 R" panose="00020600040101010101" pitchFamily="18" charset="-122"/>
                  </a:endParaRPr>
                </a:p>
              </p:txBody>
            </p:sp>
            <p:sp>
              <p:nvSpPr>
                <p:cNvPr id="268" name="椭圆 267"/>
                <p:cNvSpPr/>
                <p:nvPr/>
              </p:nvSpPr>
              <p:spPr>
                <a:xfrm rot="10800000">
                  <a:off x="3410749" y="4777777"/>
                  <a:ext cx="100942" cy="100943"/>
                </a:xfrm>
                <a:prstGeom prst="ellipse">
                  <a:avLst/>
                </a:prstGeom>
                <a:solidFill>
                  <a:schemeClr val="accent5">
                    <a:lumMod val="10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</p:grpSp>
          <p:sp>
            <p:nvSpPr>
              <p:cNvPr id="266" name="矩形: 圆角 265"/>
              <p:cNvSpPr/>
              <p:nvPr/>
            </p:nvSpPr>
            <p:spPr>
              <a:xfrm>
                <a:off x="3461896" y="3220092"/>
                <a:ext cx="1632342" cy="347377"/>
              </a:xfrm>
              <a:prstGeom prst="roundRect">
                <a:avLst/>
              </a:prstGeom>
              <a:solidFill>
                <a:schemeClr val="accent5">
                  <a:lumMod val="10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</p:grpSp>
        <p:sp>
          <p:nvSpPr>
            <p:cNvPr id="260" name="文本框 259"/>
            <p:cNvSpPr txBox="1"/>
            <p:nvPr/>
          </p:nvSpPr>
          <p:spPr>
            <a:xfrm>
              <a:off x="3554991" y="3082086"/>
              <a:ext cx="1331383" cy="437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5000"/>
                </a:lnSpc>
              </a:pPr>
              <a:r>
                <a:rPr lang="zh-CN" altLang="en-US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阿里巴巴普惠体 R" panose="00020600040101010101" pitchFamily="18" charset="-122"/>
                </a:rPr>
                <a:t>要點關鍵字</a:t>
              </a:r>
              <a:endParaRPr lang="zh-CN" altLang="en-US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endParaRPr>
            </a:p>
          </p:txBody>
        </p:sp>
      </p:grpSp>
      <p:grpSp>
        <p:nvGrpSpPr>
          <p:cNvPr id="150" name="组合 149"/>
          <p:cNvGrpSpPr/>
          <p:nvPr/>
        </p:nvGrpSpPr>
        <p:grpSpPr>
          <a:xfrm>
            <a:off x="724295" y="960171"/>
            <a:ext cx="2395322" cy="5275637"/>
            <a:chOff x="724295" y="960171"/>
            <a:chExt cx="2395322" cy="5275637"/>
          </a:xfrm>
        </p:grpSpPr>
        <p:grpSp>
          <p:nvGrpSpPr>
            <p:cNvPr id="151" name="组合 150"/>
            <p:cNvGrpSpPr/>
            <p:nvPr/>
          </p:nvGrpSpPr>
          <p:grpSpPr>
            <a:xfrm>
              <a:off x="724295" y="960171"/>
              <a:ext cx="2395322" cy="5275637"/>
              <a:chOff x="724295" y="960171"/>
              <a:chExt cx="2395322" cy="5275637"/>
            </a:xfrm>
          </p:grpSpPr>
          <p:sp>
            <p:nvSpPr>
              <p:cNvPr id="157" name="矩形: 圆角 156"/>
              <p:cNvSpPr/>
              <p:nvPr/>
            </p:nvSpPr>
            <p:spPr>
              <a:xfrm>
                <a:off x="730877" y="960172"/>
                <a:ext cx="2388740" cy="5275636"/>
              </a:xfrm>
              <a:prstGeom prst="roundRect">
                <a:avLst>
                  <a:gd name="adj" fmla="val 6219"/>
                </a:avLst>
              </a:prstGeom>
              <a:solidFill>
                <a:srgbClr val="E2E2DE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158" name="任意多边形: 形状 157"/>
              <p:cNvSpPr/>
              <p:nvPr/>
            </p:nvSpPr>
            <p:spPr>
              <a:xfrm>
                <a:off x="724295" y="960171"/>
                <a:ext cx="2394666" cy="2409224"/>
              </a:xfrm>
              <a:custGeom>
                <a:avLst/>
                <a:gdLst>
                  <a:gd name="connsiteX0" fmla="*/ 145108 w 2333303"/>
                  <a:gd name="connsiteY0" fmla="*/ 0 h 1486120"/>
                  <a:gd name="connsiteX1" fmla="*/ 2188195 w 2333303"/>
                  <a:gd name="connsiteY1" fmla="*/ 0 h 1486120"/>
                  <a:gd name="connsiteX2" fmla="*/ 2333303 w 2333303"/>
                  <a:gd name="connsiteY2" fmla="*/ 145108 h 1486120"/>
                  <a:gd name="connsiteX3" fmla="*/ 2333303 w 2333303"/>
                  <a:gd name="connsiteY3" fmla="*/ 1486120 h 1486120"/>
                  <a:gd name="connsiteX4" fmla="*/ 2188195 w 2333303"/>
                  <a:gd name="connsiteY4" fmla="*/ 1341012 h 1486120"/>
                  <a:gd name="connsiteX5" fmla="*/ 145108 w 2333303"/>
                  <a:gd name="connsiteY5" fmla="*/ 1341012 h 1486120"/>
                  <a:gd name="connsiteX6" fmla="*/ 0 w 2333303"/>
                  <a:gd name="connsiteY6" fmla="*/ 1486120 h 1486120"/>
                  <a:gd name="connsiteX7" fmla="*/ 0 w 2333303"/>
                  <a:gd name="connsiteY7" fmla="*/ 145108 h 1486120"/>
                  <a:gd name="connsiteX8" fmla="*/ 145108 w 2333303"/>
                  <a:gd name="connsiteY8" fmla="*/ 0 h 1486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333303" h="1486120">
                    <a:moveTo>
                      <a:pt x="145108" y="0"/>
                    </a:moveTo>
                    <a:lnTo>
                      <a:pt x="2188195" y="0"/>
                    </a:lnTo>
                    <a:cubicBezTo>
                      <a:pt x="2268336" y="0"/>
                      <a:pt x="2333303" y="64967"/>
                      <a:pt x="2333303" y="145108"/>
                    </a:cubicBezTo>
                    <a:lnTo>
                      <a:pt x="2333303" y="1486120"/>
                    </a:lnTo>
                    <a:cubicBezTo>
                      <a:pt x="2333303" y="1405979"/>
                      <a:pt x="2268336" y="1341012"/>
                      <a:pt x="2188195" y="1341012"/>
                    </a:cubicBezTo>
                    <a:lnTo>
                      <a:pt x="145108" y="1341012"/>
                    </a:lnTo>
                    <a:cubicBezTo>
                      <a:pt x="64967" y="1341012"/>
                      <a:pt x="0" y="1405979"/>
                      <a:pt x="0" y="1486120"/>
                    </a:cubicBezTo>
                    <a:lnTo>
                      <a:pt x="0" y="145108"/>
                    </a:lnTo>
                    <a:cubicBezTo>
                      <a:pt x="0" y="64967"/>
                      <a:pt x="64967" y="0"/>
                      <a:pt x="145108" y="0"/>
                    </a:cubicBezTo>
                    <a:close/>
                  </a:path>
                </a:pathLst>
              </a:custGeom>
              <a:solidFill>
                <a:srgbClr val="5B9BD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 dirty="0"/>
              </a:p>
            </p:txBody>
          </p:sp>
          <p:grpSp>
            <p:nvGrpSpPr>
              <p:cNvPr id="162" name="组合 161"/>
              <p:cNvGrpSpPr/>
              <p:nvPr/>
            </p:nvGrpSpPr>
            <p:grpSpPr>
              <a:xfrm>
                <a:off x="1216650" y="5355549"/>
                <a:ext cx="1741588" cy="733971"/>
                <a:chOff x="5678198" y="-2063661"/>
                <a:chExt cx="1741588" cy="1572701"/>
              </a:xfrm>
            </p:grpSpPr>
            <p:cxnSp>
              <p:nvCxnSpPr>
                <p:cNvPr id="164" name="直接连接符 163"/>
                <p:cNvCxnSpPr/>
                <p:nvPr/>
              </p:nvCxnSpPr>
              <p:spPr>
                <a:xfrm>
                  <a:off x="5678198" y="-1277196"/>
                  <a:ext cx="1231865" cy="0"/>
                </a:xfrm>
                <a:prstGeom prst="line">
                  <a:avLst/>
                </a:prstGeom>
                <a:ln w="15875">
                  <a:solidFill>
                    <a:srgbClr val="22242E">
                      <a:alpha val="42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5" name="弧形 164"/>
                <p:cNvSpPr/>
                <p:nvPr/>
              </p:nvSpPr>
              <p:spPr>
                <a:xfrm flipH="1" flipV="1">
                  <a:off x="6469691" y="-2063661"/>
                  <a:ext cx="950095" cy="787576"/>
                </a:xfrm>
                <a:prstGeom prst="arc">
                  <a:avLst>
                    <a:gd name="adj1" fmla="val 16530933"/>
                    <a:gd name="adj2" fmla="val 20781964"/>
                  </a:avLst>
                </a:prstGeom>
                <a:ln w="15875">
                  <a:solidFill>
                    <a:srgbClr val="22242E">
                      <a:alpha val="42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66" name="弧形 165"/>
                <p:cNvSpPr/>
                <p:nvPr/>
              </p:nvSpPr>
              <p:spPr>
                <a:xfrm flipH="1">
                  <a:off x="6469691" y="-1278536"/>
                  <a:ext cx="950095" cy="787576"/>
                </a:xfrm>
                <a:prstGeom prst="arc">
                  <a:avLst>
                    <a:gd name="adj1" fmla="val 16530933"/>
                    <a:gd name="adj2" fmla="val 20781964"/>
                  </a:avLst>
                </a:prstGeom>
                <a:ln w="15875">
                  <a:solidFill>
                    <a:srgbClr val="22242E">
                      <a:alpha val="42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163" name="文本框 162"/>
              <p:cNvSpPr txBox="1"/>
              <p:nvPr/>
            </p:nvSpPr>
            <p:spPr>
              <a:xfrm>
                <a:off x="957482" y="3169758"/>
                <a:ext cx="1952045" cy="21228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Lorem ipsum dolor sit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amet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,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consectetuer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adipiscing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elit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. Maecenas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porttitor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congue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massa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.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Fusce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posuere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, magna sed pulvinar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ultricies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,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purus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lectus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malesuada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 libero, sit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amet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commodo</a:t>
                </a:r>
                <a:r>
                  <a:rPr lang="en-US" altLang="zh-CN" sz="1200" dirty="0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 magna eros </a:t>
                </a:r>
                <a:r>
                  <a:rPr lang="en-US" altLang="zh-CN" sz="1200" dirty="0" err="1">
                    <a:solidFill>
                      <a:srgbClr val="22242E">
                        <a:alpha val="40000"/>
                      </a:srgb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quis</a:t>
                </a:r>
                <a:endPara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endParaRPr>
              </a:p>
            </p:txBody>
          </p:sp>
        </p:grpSp>
        <p:sp>
          <p:nvSpPr>
            <p:cNvPr id="155" name="文本框 154"/>
            <p:cNvSpPr txBox="1"/>
            <p:nvPr/>
          </p:nvSpPr>
          <p:spPr>
            <a:xfrm>
              <a:off x="900427" y="2226404"/>
              <a:ext cx="2013631" cy="8299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阿里巴巴普惠体 R" panose="00020600040101010101" pitchFamily="18" charset="-122"/>
                </a:rPr>
                <a:t>此頁是數據彙報頁</a:t>
              </a:r>
              <a:endParaRPr lang="zh-CN" altLang="en-US" sz="2400" dirty="0">
                <a:solidFill>
                  <a:srgbClr val="22242E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组合 66"/>
          <p:cNvGrpSpPr/>
          <p:nvPr/>
        </p:nvGrpSpPr>
        <p:grpSpPr>
          <a:xfrm>
            <a:off x="-4562981" y="-1025975"/>
            <a:ext cx="20069676" cy="8821049"/>
            <a:chOff x="-24687861" y="-24190093"/>
            <a:chExt cx="35161979" cy="15454436"/>
          </a:xfrm>
        </p:grpSpPr>
        <p:grpSp>
          <p:nvGrpSpPr>
            <p:cNvPr id="68" name="组合 67"/>
            <p:cNvGrpSpPr/>
            <p:nvPr/>
          </p:nvGrpSpPr>
          <p:grpSpPr>
            <a:xfrm>
              <a:off x="-23643772" y="-24035657"/>
              <a:ext cx="32134611" cy="15300000"/>
              <a:chOff x="-23643772" y="-24035657"/>
              <a:chExt cx="32134611" cy="15300000"/>
            </a:xfrm>
          </p:grpSpPr>
          <p:cxnSp>
            <p:nvCxnSpPr>
              <p:cNvPr id="106" name="直接连接符 105"/>
              <p:cNvCxnSpPr/>
              <p:nvPr/>
            </p:nvCxnSpPr>
            <p:spPr>
              <a:xfrm>
                <a:off x="-1031966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直接连接符 88"/>
              <p:cNvCxnSpPr/>
              <p:nvPr/>
            </p:nvCxnSpPr>
            <p:spPr>
              <a:xfrm>
                <a:off x="-2364377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直接连接符 89"/>
              <p:cNvCxnSpPr/>
              <p:nvPr/>
            </p:nvCxnSpPr>
            <p:spPr>
              <a:xfrm>
                <a:off x="-2286000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直接连接符 90"/>
              <p:cNvCxnSpPr/>
              <p:nvPr/>
            </p:nvCxnSpPr>
            <p:spPr>
              <a:xfrm>
                <a:off x="-2207623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直接连接符 91"/>
              <p:cNvCxnSpPr/>
              <p:nvPr/>
            </p:nvCxnSpPr>
            <p:spPr>
              <a:xfrm>
                <a:off x="-2129245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直接连接符 92"/>
              <p:cNvCxnSpPr/>
              <p:nvPr/>
            </p:nvCxnSpPr>
            <p:spPr>
              <a:xfrm>
                <a:off x="-2050868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直接连接符 93"/>
              <p:cNvCxnSpPr/>
              <p:nvPr/>
            </p:nvCxnSpPr>
            <p:spPr>
              <a:xfrm>
                <a:off x="-1972491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直接连接符 94"/>
              <p:cNvCxnSpPr/>
              <p:nvPr/>
            </p:nvCxnSpPr>
            <p:spPr>
              <a:xfrm>
                <a:off x="-1894114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直接连接符 95"/>
              <p:cNvCxnSpPr/>
              <p:nvPr/>
            </p:nvCxnSpPr>
            <p:spPr>
              <a:xfrm>
                <a:off x="-1815737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直接连接符 96"/>
              <p:cNvCxnSpPr/>
              <p:nvPr/>
            </p:nvCxnSpPr>
            <p:spPr>
              <a:xfrm>
                <a:off x="-1737360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直接连接符 97"/>
              <p:cNvCxnSpPr/>
              <p:nvPr/>
            </p:nvCxnSpPr>
            <p:spPr>
              <a:xfrm>
                <a:off x="-1658983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直接连接符 98"/>
              <p:cNvCxnSpPr/>
              <p:nvPr/>
            </p:nvCxnSpPr>
            <p:spPr>
              <a:xfrm>
                <a:off x="-1580606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直接连接符 99"/>
              <p:cNvCxnSpPr/>
              <p:nvPr/>
            </p:nvCxnSpPr>
            <p:spPr>
              <a:xfrm>
                <a:off x="-1502229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直接连接符 100"/>
              <p:cNvCxnSpPr/>
              <p:nvPr/>
            </p:nvCxnSpPr>
            <p:spPr>
              <a:xfrm>
                <a:off x="-1423852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直接连接符 101"/>
              <p:cNvCxnSpPr/>
              <p:nvPr/>
            </p:nvCxnSpPr>
            <p:spPr>
              <a:xfrm>
                <a:off x="-1345474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直接连接符 102"/>
              <p:cNvCxnSpPr/>
              <p:nvPr/>
            </p:nvCxnSpPr>
            <p:spPr>
              <a:xfrm>
                <a:off x="-1267097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直接连接符 103"/>
              <p:cNvCxnSpPr/>
              <p:nvPr/>
            </p:nvCxnSpPr>
            <p:spPr>
              <a:xfrm>
                <a:off x="-1188720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直接连接符 104"/>
              <p:cNvCxnSpPr/>
              <p:nvPr/>
            </p:nvCxnSpPr>
            <p:spPr>
              <a:xfrm>
                <a:off x="-1110343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直接连接符 106"/>
              <p:cNvCxnSpPr/>
              <p:nvPr/>
            </p:nvCxnSpPr>
            <p:spPr>
              <a:xfrm>
                <a:off x="-953589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直接连接符 107"/>
              <p:cNvCxnSpPr/>
              <p:nvPr/>
            </p:nvCxnSpPr>
            <p:spPr>
              <a:xfrm>
                <a:off x="-875212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直接连接符 108"/>
              <p:cNvCxnSpPr/>
              <p:nvPr/>
            </p:nvCxnSpPr>
            <p:spPr>
              <a:xfrm>
                <a:off x="-796835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直接连接符 109"/>
              <p:cNvCxnSpPr/>
              <p:nvPr/>
            </p:nvCxnSpPr>
            <p:spPr>
              <a:xfrm>
                <a:off x="-718458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直接连接符 110"/>
              <p:cNvCxnSpPr/>
              <p:nvPr/>
            </p:nvCxnSpPr>
            <p:spPr>
              <a:xfrm>
                <a:off x="-640081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直接连接符 111"/>
              <p:cNvCxnSpPr/>
              <p:nvPr/>
            </p:nvCxnSpPr>
            <p:spPr>
              <a:xfrm>
                <a:off x="-561703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直接连接符 112"/>
              <p:cNvCxnSpPr/>
              <p:nvPr/>
            </p:nvCxnSpPr>
            <p:spPr>
              <a:xfrm>
                <a:off x="-483326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直接连接符 113"/>
              <p:cNvCxnSpPr/>
              <p:nvPr/>
            </p:nvCxnSpPr>
            <p:spPr>
              <a:xfrm>
                <a:off x="-404949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直接连接符 114"/>
              <p:cNvCxnSpPr/>
              <p:nvPr/>
            </p:nvCxnSpPr>
            <p:spPr>
              <a:xfrm>
                <a:off x="-326572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直接连接符 115"/>
              <p:cNvCxnSpPr/>
              <p:nvPr/>
            </p:nvCxnSpPr>
            <p:spPr>
              <a:xfrm>
                <a:off x="-248195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直接连接符 116"/>
              <p:cNvCxnSpPr/>
              <p:nvPr/>
            </p:nvCxnSpPr>
            <p:spPr>
              <a:xfrm>
                <a:off x="-169818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直接连接符 117"/>
              <p:cNvCxnSpPr/>
              <p:nvPr/>
            </p:nvCxnSpPr>
            <p:spPr>
              <a:xfrm>
                <a:off x="-91441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直接连接符 118"/>
              <p:cNvCxnSpPr/>
              <p:nvPr/>
            </p:nvCxnSpPr>
            <p:spPr>
              <a:xfrm>
                <a:off x="-13064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直接连接符 119"/>
              <p:cNvCxnSpPr/>
              <p:nvPr/>
            </p:nvCxnSpPr>
            <p:spPr>
              <a:xfrm>
                <a:off x="65312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直接连接符 120"/>
              <p:cNvCxnSpPr/>
              <p:nvPr/>
            </p:nvCxnSpPr>
            <p:spPr>
              <a:xfrm>
                <a:off x="143690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直接连接符 121"/>
              <p:cNvCxnSpPr/>
              <p:nvPr/>
            </p:nvCxnSpPr>
            <p:spPr>
              <a:xfrm>
                <a:off x="222067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直接连接符 122"/>
              <p:cNvCxnSpPr/>
              <p:nvPr/>
            </p:nvCxnSpPr>
            <p:spPr>
              <a:xfrm>
                <a:off x="300444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直接连接符 123"/>
              <p:cNvCxnSpPr/>
              <p:nvPr/>
            </p:nvCxnSpPr>
            <p:spPr>
              <a:xfrm>
                <a:off x="378821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直接连接符 124"/>
              <p:cNvCxnSpPr/>
              <p:nvPr/>
            </p:nvCxnSpPr>
            <p:spPr>
              <a:xfrm>
                <a:off x="457198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直接连接符 125"/>
              <p:cNvCxnSpPr/>
              <p:nvPr/>
            </p:nvCxnSpPr>
            <p:spPr>
              <a:xfrm>
                <a:off x="535575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直接连接符 126"/>
              <p:cNvCxnSpPr/>
              <p:nvPr/>
            </p:nvCxnSpPr>
            <p:spPr>
              <a:xfrm>
                <a:off x="613952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直接连接符 127"/>
              <p:cNvCxnSpPr/>
              <p:nvPr/>
            </p:nvCxnSpPr>
            <p:spPr>
              <a:xfrm>
                <a:off x="692329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直接连接符 128"/>
              <p:cNvCxnSpPr/>
              <p:nvPr/>
            </p:nvCxnSpPr>
            <p:spPr>
              <a:xfrm>
                <a:off x="770706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直接连接符 129"/>
              <p:cNvCxnSpPr/>
              <p:nvPr/>
            </p:nvCxnSpPr>
            <p:spPr>
              <a:xfrm>
                <a:off x="849083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9" name="直接连接符 68"/>
            <p:cNvCxnSpPr/>
            <p:nvPr/>
          </p:nvCxnSpPr>
          <p:spPr>
            <a:xfrm rot="16200000">
              <a:off x="-7106871" y="-26879434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接连接符 69"/>
            <p:cNvCxnSpPr/>
            <p:nvPr/>
          </p:nvCxnSpPr>
          <p:spPr>
            <a:xfrm rot="16200000">
              <a:off x="-7106871" y="-27663205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直接连接符 70"/>
            <p:cNvCxnSpPr/>
            <p:nvPr/>
          </p:nvCxnSpPr>
          <p:spPr>
            <a:xfrm rot="16200000">
              <a:off x="-7106871" y="-28446976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直接连接符 71"/>
            <p:cNvCxnSpPr/>
            <p:nvPr/>
          </p:nvCxnSpPr>
          <p:spPr>
            <a:xfrm rot="16200000">
              <a:off x="-7106871" y="-29230747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接连接符 72"/>
            <p:cNvCxnSpPr/>
            <p:nvPr/>
          </p:nvCxnSpPr>
          <p:spPr>
            <a:xfrm rot="16200000">
              <a:off x="-7106871" y="-30014518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接连接符 73"/>
            <p:cNvCxnSpPr/>
            <p:nvPr/>
          </p:nvCxnSpPr>
          <p:spPr>
            <a:xfrm rot="16200000">
              <a:off x="-7106871" y="-30798289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接连接符 74"/>
            <p:cNvCxnSpPr/>
            <p:nvPr/>
          </p:nvCxnSpPr>
          <p:spPr>
            <a:xfrm rot="16200000">
              <a:off x="-7106871" y="-31582060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直接连接符 75"/>
            <p:cNvCxnSpPr/>
            <p:nvPr/>
          </p:nvCxnSpPr>
          <p:spPr>
            <a:xfrm rot="16200000">
              <a:off x="-7106871" y="-32365831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直接连接符 76"/>
            <p:cNvCxnSpPr/>
            <p:nvPr/>
          </p:nvCxnSpPr>
          <p:spPr>
            <a:xfrm rot="16200000">
              <a:off x="-7106871" y="-33149602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直接连接符 77"/>
            <p:cNvCxnSpPr/>
            <p:nvPr/>
          </p:nvCxnSpPr>
          <p:spPr>
            <a:xfrm rot="16200000">
              <a:off x="-7106871" y="-33933373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直接连接符 78"/>
            <p:cNvCxnSpPr/>
            <p:nvPr/>
          </p:nvCxnSpPr>
          <p:spPr>
            <a:xfrm rot="16200000">
              <a:off x="-7106871" y="-34717144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接连接符 79"/>
            <p:cNvCxnSpPr/>
            <p:nvPr/>
          </p:nvCxnSpPr>
          <p:spPr>
            <a:xfrm rot="16200000">
              <a:off x="-7106871" y="-35500915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接连接符 80"/>
            <p:cNvCxnSpPr/>
            <p:nvPr/>
          </p:nvCxnSpPr>
          <p:spPr>
            <a:xfrm rot="16200000">
              <a:off x="-7106871" y="-36284686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接连接符 81"/>
            <p:cNvCxnSpPr/>
            <p:nvPr/>
          </p:nvCxnSpPr>
          <p:spPr>
            <a:xfrm rot="16200000">
              <a:off x="-7106871" y="-37068457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直接连接符 82"/>
            <p:cNvCxnSpPr/>
            <p:nvPr/>
          </p:nvCxnSpPr>
          <p:spPr>
            <a:xfrm rot="16200000">
              <a:off x="-7106871" y="-37852228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直接连接符 83"/>
            <p:cNvCxnSpPr/>
            <p:nvPr/>
          </p:nvCxnSpPr>
          <p:spPr>
            <a:xfrm rot="16200000">
              <a:off x="-7106871" y="-38635999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直接连接符 84"/>
            <p:cNvCxnSpPr/>
            <p:nvPr/>
          </p:nvCxnSpPr>
          <p:spPr>
            <a:xfrm rot="16200000">
              <a:off x="-7106871" y="-39419770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直接连接符 85"/>
            <p:cNvCxnSpPr/>
            <p:nvPr/>
          </p:nvCxnSpPr>
          <p:spPr>
            <a:xfrm rot="16200000">
              <a:off x="-7106871" y="-40203541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直接连接符 86"/>
            <p:cNvCxnSpPr/>
            <p:nvPr/>
          </p:nvCxnSpPr>
          <p:spPr>
            <a:xfrm rot="16200000">
              <a:off x="-7106871" y="-40987312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直接连接符 87"/>
            <p:cNvCxnSpPr/>
            <p:nvPr/>
          </p:nvCxnSpPr>
          <p:spPr>
            <a:xfrm rot="16200000">
              <a:off x="-7106871" y="-41771083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组合 7"/>
          <p:cNvGrpSpPr/>
          <p:nvPr/>
        </p:nvGrpSpPr>
        <p:grpSpPr>
          <a:xfrm>
            <a:off x="-520700" y="6511544"/>
            <a:ext cx="12753733" cy="368300"/>
            <a:chOff x="183167" y="6327806"/>
            <a:chExt cx="11765006" cy="495257"/>
          </a:xfrm>
        </p:grpSpPr>
        <p:sp>
          <p:nvSpPr>
            <p:cNvPr id="184" name="文本框 183"/>
            <p:cNvSpPr txBox="1"/>
            <p:nvPr/>
          </p:nvSpPr>
          <p:spPr>
            <a:xfrm>
              <a:off x="244117" y="6327806"/>
              <a:ext cx="11703772" cy="4952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Lorem ipsum dolor sit amet, consectetuer adipiscing elit. Maecenas porttitor congue massa. Fusce posuere, magna sed pulvinar ultricies, purus lectus malesuada libero, sit amet commodo magna eros quis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urna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 Nunc viverra imperdiet enim. Fusce est. Vivamus a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tellus.Pellentesque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habitant morbi tristique senectus et netus et malesuada fames ac turpis egestas. Proin pharetra nonummy pede. Mauris et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orci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Lorem ipsum dolor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sitLorem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ipsum dolor sit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amet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consectetuer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adipiscing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elit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Maecenas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porttitor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congue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massa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Fusce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posuere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magna sed pulvinar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ultricies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purus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lectus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malesuada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libero, sit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amet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commodo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magna eros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quis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urna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 Nunc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viverra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imperdiet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enim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Fusce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est.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Vivamus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a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tellus.Pellentesque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habitant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morbi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tristique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senectus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et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netus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et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malesuada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fames ac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turpis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egestas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Proin pharetra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nonummy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pede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Mauris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et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orci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Lorem ipsum dolor sit  </a:t>
              </a:r>
              <a:endParaRPr lang="en-US" altLang="zh-CN" sz="600" dirty="0">
                <a:solidFill>
                  <a:srgbClr val="22242E">
                    <a:alpha val="2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152" name="矩形: 圆角 151"/>
            <p:cNvSpPr/>
            <p:nvPr/>
          </p:nvSpPr>
          <p:spPr>
            <a:xfrm>
              <a:off x="183167" y="6388976"/>
              <a:ext cx="11765006" cy="272565"/>
            </a:xfrm>
            <a:prstGeom prst="roundRect">
              <a:avLst>
                <a:gd name="adj" fmla="val 26425"/>
              </a:avLst>
            </a:prstGeom>
            <a:noFill/>
            <a:ln>
              <a:solidFill>
                <a:schemeClr val="accent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69" name="组合 168"/>
          <p:cNvGrpSpPr/>
          <p:nvPr/>
        </p:nvGrpSpPr>
        <p:grpSpPr>
          <a:xfrm rot="547639">
            <a:off x="-1086274" y="-886192"/>
            <a:ext cx="1785710" cy="1207454"/>
            <a:chOff x="154565" y="163471"/>
            <a:chExt cx="1678867" cy="393902"/>
          </a:xfrm>
        </p:grpSpPr>
        <p:sp>
          <p:nvSpPr>
            <p:cNvPr id="170" name="矩形: 圆角 169"/>
            <p:cNvSpPr/>
            <p:nvPr/>
          </p:nvSpPr>
          <p:spPr>
            <a:xfrm>
              <a:off x="201090" y="209996"/>
              <a:ext cx="1632342" cy="347377"/>
            </a:xfrm>
            <a:prstGeom prst="roundRect">
              <a:avLst/>
            </a:prstGeom>
            <a:solidFill>
              <a:schemeClr val="accent5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1" name="矩形: 圆角 170"/>
            <p:cNvSpPr/>
            <p:nvPr/>
          </p:nvSpPr>
          <p:spPr>
            <a:xfrm>
              <a:off x="154565" y="163471"/>
              <a:ext cx="1632342" cy="347377"/>
            </a:xfrm>
            <a:prstGeom prst="roundRect">
              <a:avLst/>
            </a:prstGeom>
            <a:solidFill>
              <a:schemeClr val="accent1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172" name="组合 171"/>
          <p:cNvGrpSpPr/>
          <p:nvPr/>
        </p:nvGrpSpPr>
        <p:grpSpPr>
          <a:xfrm flipH="1">
            <a:off x="10774437" y="234283"/>
            <a:ext cx="1134892" cy="100944"/>
            <a:chOff x="936854" y="3886644"/>
            <a:chExt cx="1134892" cy="100944"/>
          </a:xfrm>
        </p:grpSpPr>
        <p:sp>
          <p:nvSpPr>
            <p:cNvPr id="173" name="椭圆 172"/>
            <p:cNvSpPr/>
            <p:nvPr/>
          </p:nvSpPr>
          <p:spPr>
            <a:xfrm rot="10800000">
              <a:off x="1970804" y="3886644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4" name="椭圆 173"/>
            <p:cNvSpPr/>
            <p:nvPr/>
          </p:nvSpPr>
          <p:spPr>
            <a:xfrm rot="10800000">
              <a:off x="1823097" y="3886644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14286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5" name="椭圆 174"/>
            <p:cNvSpPr/>
            <p:nvPr/>
          </p:nvSpPr>
          <p:spPr>
            <a:xfrm rot="10800000">
              <a:off x="1675390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28571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6" name="椭圆 175"/>
            <p:cNvSpPr/>
            <p:nvPr/>
          </p:nvSpPr>
          <p:spPr>
            <a:xfrm rot="10800000">
              <a:off x="1527683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42857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7" name="椭圆 176"/>
            <p:cNvSpPr/>
            <p:nvPr/>
          </p:nvSpPr>
          <p:spPr>
            <a:xfrm rot="10800000">
              <a:off x="1379975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57143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8" name="椭圆 177"/>
            <p:cNvSpPr/>
            <p:nvPr/>
          </p:nvSpPr>
          <p:spPr>
            <a:xfrm rot="10800000">
              <a:off x="1232268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71429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9" name="椭圆 178"/>
            <p:cNvSpPr/>
            <p:nvPr/>
          </p:nvSpPr>
          <p:spPr>
            <a:xfrm rot="10800000">
              <a:off x="1084561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85714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80" name="椭圆 179"/>
            <p:cNvSpPr/>
            <p:nvPr/>
          </p:nvSpPr>
          <p:spPr>
            <a:xfrm rot="10800000">
              <a:off x="936854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10280845" y="-1199465"/>
            <a:ext cx="544063" cy="100943"/>
            <a:chOff x="2388759" y="-935061"/>
            <a:chExt cx="544063" cy="100943"/>
          </a:xfrm>
        </p:grpSpPr>
        <p:sp>
          <p:nvSpPr>
            <p:cNvPr id="228" name="椭圆 227"/>
            <p:cNvSpPr/>
            <p:nvPr/>
          </p:nvSpPr>
          <p:spPr>
            <a:xfrm rot="10800000">
              <a:off x="2831880" y="-935061"/>
              <a:ext cx="100942" cy="100943"/>
            </a:xfrm>
            <a:prstGeom prst="ellipse">
              <a:avLst/>
            </a:prstGeom>
            <a:solidFill>
              <a:schemeClr val="bg2">
                <a:lumMod val="75000"/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229" name="椭圆 228"/>
            <p:cNvSpPr/>
            <p:nvPr/>
          </p:nvSpPr>
          <p:spPr>
            <a:xfrm rot="10800000">
              <a:off x="2684173" y="-935061"/>
              <a:ext cx="100942" cy="100943"/>
            </a:xfrm>
            <a:prstGeom prst="ellipse">
              <a:avLst/>
            </a:prstGeom>
            <a:solidFill>
              <a:schemeClr val="bg2">
                <a:lumMod val="75000"/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230" name="椭圆 229"/>
            <p:cNvSpPr/>
            <p:nvPr/>
          </p:nvSpPr>
          <p:spPr>
            <a:xfrm rot="10800000">
              <a:off x="2536466" y="-935061"/>
              <a:ext cx="100942" cy="100943"/>
            </a:xfrm>
            <a:prstGeom prst="ellipse">
              <a:avLst/>
            </a:prstGeom>
            <a:solidFill>
              <a:schemeClr val="bg2">
                <a:lumMod val="75000"/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231" name="椭圆 230"/>
            <p:cNvSpPr/>
            <p:nvPr/>
          </p:nvSpPr>
          <p:spPr>
            <a:xfrm rot="10800000">
              <a:off x="2388759" y="-935061"/>
              <a:ext cx="100942" cy="100943"/>
            </a:xfrm>
            <a:prstGeom prst="ellipse">
              <a:avLst/>
            </a:prstGeom>
            <a:solidFill>
              <a:schemeClr val="accent5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131" name="矩形: 圆角 130"/>
          <p:cNvSpPr/>
          <p:nvPr/>
        </p:nvSpPr>
        <p:spPr>
          <a:xfrm>
            <a:off x="-3925175" y="7059311"/>
            <a:ext cx="1556302" cy="1086654"/>
          </a:xfrm>
          <a:prstGeom prst="roundRect">
            <a:avLst/>
          </a:prstGeom>
          <a:solidFill>
            <a:schemeClr val="accent5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2" name="矩形: 圆角 131"/>
          <p:cNvSpPr/>
          <p:nvPr/>
        </p:nvSpPr>
        <p:spPr>
          <a:xfrm>
            <a:off x="-6165178" y="7011634"/>
            <a:ext cx="1556302" cy="1086654"/>
          </a:xfrm>
          <a:prstGeom prst="roundRect">
            <a:avLst/>
          </a:prstGeom>
          <a:solidFill>
            <a:schemeClr val="accent1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3" name="矩形 132"/>
          <p:cNvSpPr/>
          <p:nvPr/>
        </p:nvSpPr>
        <p:spPr>
          <a:xfrm>
            <a:off x="-1857718" y="7133717"/>
            <a:ext cx="1518844" cy="1040975"/>
          </a:xfrm>
          <a:prstGeom prst="rect">
            <a:avLst/>
          </a:prstGeom>
          <a:solidFill>
            <a:schemeClr val="accent5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7" name="组合 146"/>
          <p:cNvGrpSpPr/>
          <p:nvPr/>
        </p:nvGrpSpPr>
        <p:grpSpPr>
          <a:xfrm>
            <a:off x="1163638" y="3980219"/>
            <a:ext cx="10694786" cy="733971"/>
            <a:chOff x="-3275000" y="-2063661"/>
            <a:chExt cx="10694786" cy="1572701"/>
          </a:xfrm>
        </p:grpSpPr>
        <p:cxnSp>
          <p:nvCxnSpPr>
            <p:cNvPr id="149" name="直接连接符 148"/>
            <p:cNvCxnSpPr/>
            <p:nvPr/>
          </p:nvCxnSpPr>
          <p:spPr>
            <a:xfrm>
              <a:off x="-3275000" y="-1277196"/>
              <a:ext cx="10185063" cy="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3" name="弧形 152"/>
            <p:cNvSpPr/>
            <p:nvPr/>
          </p:nvSpPr>
          <p:spPr>
            <a:xfrm flipH="1" flipV="1">
              <a:off x="6469691" y="-2063661"/>
              <a:ext cx="950095" cy="787576"/>
            </a:xfrm>
            <a:prstGeom prst="arc">
              <a:avLst>
                <a:gd name="adj1" fmla="val 16530933"/>
                <a:gd name="adj2" fmla="val 20781964"/>
              </a:avLst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4" name="弧形 153"/>
            <p:cNvSpPr/>
            <p:nvPr/>
          </p:nvSpPr>
          <p:spPr>
            <a:xfrm flipH="1">
              <a:off x="6469691" y="-1278536"/>
              <a:ext cx="950095" cy="787576"/>
            </a:xfrm>
            <a:prstGeom prst="arc">
              <a:avLst>
                <a:gd name="adj1" fmla="val 16530933"/>
                <a:gd name="adj2" fmla="val 20781964"/>
              </a:avLst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1802027" y="2010582"/>
            <a:ext cx="2520000" cy="4280288"/>
            <a:chOff x="1802027" y="2010582"/>
            <a:chExt cx="2520000" cy="4280288"/>
          </a:xfrm>
        </p:grpSpPr>
        <p:grpSp>
          <p:nvGrpSpPr>
            <p:cNvPr id="196" name="组合 195"/>
            <p:cNvGrpSpPr/>
            <p:nvPr/>
          </p:nvGrpSpPr>
          <p:grpSpPr>
            <a:xfrm>
              <a:off x="1802027" y="2010582"/>
              <a:ext cx="2520000" cy="4280288"/>
              <a:chOff x="3251019" y="3643271"/>
              <a:chExt cx="2520000" cy="4280288"/>
            </a:xfrm>
          </p:grpSpPr>
          <p:sp>
            <p:nvSpPr>
              <p:cNvPr id="209" name="矩形: 圆角 208"/>
              <p:cNvSpPr/>
              <p:nvPr/>
            </p:nvSpPr>
            <p:spPr>
              <a:xfrm>
                <a:off x="3251019" y="3643271"/>
                <a:ext cx="2520000" cy="4280288"/>
              </a:xfrm>
              <a:prstGeom prst="roundRect">
                <a:avLst>
                  <a:gd name="adj" fmla="val 4466"/>
                </a:avLst>
              </a:prstGeom>
              <a:solidFill>
                <a:schemeClr val="bg1">
                  <a:alpha val="85000"/>
                </a:schemeClr>
              </a:solidFill>
              <a:ln>
                <a:noFill/>
              </a:ln>
              <a:effectLst>
                <a:outerShdw blurRad="266700" dist="38100" dir="2700000" algn="tl" rotWithShape="0">
                  <a:prstClr val="black">
                    <a:alpha val="1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grpSp>
            <p:nvGrpSpPr>
              <p:cNvPr id="200" name="组合 199"/>
              <p:cNvGrpSpPr/>
              <p:nvPr/>
            </p:nvGrpSpPr>
            <p:grpSpPr>
              <a:xfrm>
                <a:off x="3457810" y="5956268"/>
                <a:ext cx="2249215" cy="398780"/>
                <a:chOff x="3343510" y="5981668"/>
                <a:chExt cx="2249215" cy="398780"/>
              </a:xfrm>
            </p:grpSpPr>
            <p:sp>
              <p:nvSpPr>
                <p:cNvPr id="207" name="文本框 206"/>
                <p:cNvSpPr txBox="1"/>
                <p:nvPr/>
              </p:nvSpPr>
              <p:spPr>
                <a:xfrm>
                  <a:off x="3392987" y="5981668"/>
                  <a:ext cx="2199738" cy="3987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25000"/>
                    </a:lnSpc>
                  </a:pPr>
                  <a:r>
                    <a:rPr lang="zh-CN" altLang="en-US" sz="1600" dirty="0">
                      <a:solidFill>
                        <a:srgbClr val="22242E"/>
                      </a:solidFill>
                      <a:latin typeface="思源黑体 CN Bold" panose="020B0800000000000000" charset="-122"/>
                      <a:ea typeface="思源黑体 CN Heavy" panose="020B0A00000000000000" charset="-122"/>
                      <a:cs typeface="阿里巴巴普惠体 R" panose="00020600040101010101" pitchFamily="18" charset="-122"/>
                    </a:rPr>
                    <a:t>簡要的文字內容概括</a:t>
                  </a:r>
                  <a:endParaRPr lang="zh-CN" altLang="en-US" sz="1600" dirty="0">
                    <a:solidFill>
                      <a:srgbClr val="22242E"/>
                    </a:solidFill>
                    <a:latin typeface="思源黑体 CN Bold" panose="020B0800000000000000" charset="-122"/>
                    <a:ea typeface="思源黑体 CN Heavy" panose="020B0A00000000000000" charset="-122"/>
                    <a:cs typeface="阿里巴巴普惠体 R" panose="00020600040101010101" pitchFamily="18" charset="-122"/>
                  </a:endParaRPr>
                </a:p>
              </p:txBody>
            </p:sp>
            <p:sp>
              <p:nvSpPr>
                <p:cNvPr id="208" name="椭圆 207"/>
                <p:cNvSpPr/>
                <p:nvPr/>
              </p:nvSpPr>
              <p:spPr>
                <a:xfrm rot="10800000">
                  <a:off x="3343510" y="6141132"/>
                  <a:ext cx="100942" cy="100943"/>
                </a:xfrm>
                <a:prstGeom prst="ellipse">
                  <a:avLst/>
                </a:prstGeom>
                <a:solidFill>
                  <a:schemeClr val="accent5">
                    <a:lumMod val="10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</p:grpSp>
          <p:grpSp>
            <p:nvGrpSpPr>
              <p:cNvPr id="201" name="组合 200"/>
              <p:cNvGrpSpPr/>
              <p:nvPr/>
            </p:nvGrpSpPr>
            <p:grpSpPr>
              <a:xfrm>
                <a:off x="3457810" y="6299168"/>
                <a:ext cx="2249215" cy="398780"/>
                <a:chOff x="3343510" y="5981668"/>
                <a:chExt cx="2249215" cy="398780"/>
              </a:xfrm>
            </p:grpSpPr>
            <p:sp>
              <p:nvSpPr>
                <p:cNvPr id="205" name="文本框 204"/>
                <p:cNvSpPr txBox="1"/>
                <p:nvPr/>
              </p:nvSpPr>
              <p:spPr>
                <a:xfrm>
                  <a:off x="3392987" y="5981668"/>
                  <a:ext cx="2199738" cy="3987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25000"/>
                    </a:lnSpc>
                  </a:pPr>
                  <a:r>
                    <a:rPr lang="zh-CN" altLang="en-US" sz="1600" dirty="0">
                      <a:solidFill>
                        <a:srgbClr val="22242E"/>
                      </a:solidFill>
                      <a:latin typeface="思源黑体 CN Bold" panose="020B0800000000000000" charset="-122"/>
                      <a:ea typeface="思源黑体 CN Heavy" panose="020B0A00000000000000" charset="-122"/>
                      <a:cs typeface="阿里巴巴普惠体 R" panose="00020600040101010101" pitchFamily="18" charset="-122"/>
                    </a:rPr>
                    <a:t>簡要的文字內容概括</a:t>
                  </a:r>
                  <a:endParaRPr lang="zh-CN" altLang="en-US" sz="1600" dirty="0">
                    <a:solidFill>
                      <a:srgbClr val="22242E"/>
                    </a:solidFill>
                    <a:latin typeface="思源黑体 CN Bold" panose="020B0800000000000000" charset="-122"/>
                    <a:ea typeface="思源黑体 CN Heavy" panose="020B0A00000000000000" charset="-122"/>
                    <a:cs typeface="阿里巴巴普惠体 R" panose="00020600040101010101" pitchFamily="18" charset="-122"/>
                  </a:endParaRPr>
                </a:p>
              </p:txBody>
            </p:sp>
            <p:sp>
              <p:nvSpPr>
                <p:cNvPr id="206" name="椭圆 205"/>
                <p:cNvSpPr/>
                <p:nvPr/>
              </p:nvSpPr>
              <p:spPr>
                <a:xfrm rot="10800000">
                  <a:off x="3343510" y="6124198"/>
                  <a:ext cx="100942" cy="100943"/>
                </a:xfrm>
                <a:prstGeom prst="ellipse">
                  <a:avLst/>
                </a:prstGeom>
                <a:solidFill>
                  <a:schemeClr val="accent5">
                    <a:lumMod val="10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</p:grpSp>
          <p:grpSp>
            <p:nvGrpSpPr>
              <p:cNvPr id="202" name="组合 201"/>
              <p:cNvGrpSpPr/>
              <p:nvPr/>
            </p:nvGrpSpPr>
            <p:grpSpPr>
              <a:xfrm>
                <a:off x="3457810" y="6666626"/>
                <a:ext cx="2249215" cy="398780"/>
                <a:chOff x="3343510" y="5981668"/>
                <a:chExt cx="2249215" cy="398780"/>
              </a:xfrm>
            </p:grpSpPr>
            <p:sp>
              <p:nvSpPr>
                <p:cNvPr id="203" name="文本框 202"/>
                <p:cNvSpPr txBox="1"/>
                <p:nvPr/>
              </p:nvSpPr>
              <p:spPr>
                <a:xfrm>
                  <a:off x="3392987" y="5981668"/>
                  <a:ext cx="2199738" cy="3987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25000"/>
                    </a:lnSpc>
                  </a:pPr>
                  <a:r>
                    <a:rPr lang="zh-CN" altLang="en-US" sz="1600" dirty="0">
                      <a:solidFill>
                        <a:srgbClr val="22242E"/>
                      </a:solidFill>
                      <a:latin typeface="思源黑体 CN Bold" panose="020B0800000000000000" charset="-122"/>
                      <a:ea typeface="思源黑体 CN Heavy" panose="020B0A00000000000000" charset="-122"/>
                      <a:cs typeface="阿里巴巴普惠体 R" panose="00020600040101010101" pitchFamily="18" charset="-122"/>
                    </a:rPr>
                    <a:t>簡要的文字內容概括</a:t>
                  </a:r>
                  <a:endParaRPr lang="zh-CN" altLang="en-US" sz="1600" dirty="0">
                    <a:solidFill>
                      <a:srgbClr val="22242E"/>
                    </a:solidFill>
                    <a:latin typeface="思源黑体 CN Bold" panose="020B0800000000000000" charset="-122"/>
                    <a:ea typeface="思源黑体 CN Heavy" panose="020B0A00000000000000" charset="-122"/>
                    <a:cs typeface="阿里巴巴普惠体 R" panose="00020600040101010101" pitchFamily="18" charset="-122"/>
                  </a:endParaRPr>
                </a:p>
              </p:txBody>
            </p:sp>
            <p:sp>
              <p:nvSpPr>
                <p:cNvPr id="204" name="椭圆 203"/>
                <p:cNvSpPr/>
                <p:nvPr/>
              </p:nvSpPr>
              <p:spPr>
                <a:xfrm rot="10800000">
                  <a:off x="3343510" y="6132669"/>
                  <a:ext cx="100942" cy="100943"/>
                </a:xfrm>
                <a:prstGeom prst="ellipse">
                  <a:avLst/>
                </a:prstGeom>
                <a:solidFill>
                  <a:schemeClr val="accent5">
                    <a:lumMod val="10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</p:grpSp>
        </p:grpSp>
        <p:pic>
          <p:nvPicPr>
            <p:cNvPr id="190" name="图片 189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35" t="17939" r="18422"/>
            <a:stretch>
              <a:fillRect/>
            </a:stretch>
          </p:blipFill>
          <p:spPr>
            <a:xfrm>
              <a:off x="1802027" y="2011297"/>
              <a:ext cx="2520000" cy="2223808"/>
            </a:xfrm>
            <a:custGeom>
              <a:avLst/>
              <a:gdLst>
                <a:gd name="connsiteX0" fmla="*/ 112543 w 2520000"/>
                <a:gd name="connsiteY0" fmla="*/ 0 h 2223808"/>
                <a:gd name="connsiteX1" fmla="*/ 2407457 w 2520000"/>
                <a:gd name="connsiteY1" fmla="*/ 0 h 2223808"/>
                <a:gd name="connsiteX2" fmla="*/ 2520000 w 2520000"/>
                <a:gd name="connsiteY2" fmla="*/ 112543 h 2223808"/>
                <a:gd name="connsiteX3" fmla="*/ 2520000 w 2520000"/>
                <a:gd name="connsiteY3" fmla="*/ 2223808 h 2223808"/>
                <a:gd name="connsiteX4" fmla="*/ 0 w 2520000"/>
                <a:gd name="connsiteY4" fmla="*/ 2223808 h 2223808"/>
                <a:gd name="connsiteX5" fmla="*/ 0 w 2520000"/>
                <a:gd name="connsiteY5" fmla="*/ 112543 h 2223808"/>
                <a:gd name="connsiteX6" fmla="*/ 112543 w 2520000"/>
                <a:gd name="connsiteY6" fmla="*/ 0 h 2223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0000" h="2223808">
                  <a:moveTo>
                    <a:pt x="112543" y="0"/>
                  </a:moveTo>
                  <a:lnTo>
                    <a:pt x="2407457" y="0"/>
                  </a:lnTo>
                  <a:cubicBezTo>
                    <a:pt x="2469613" y="0"/>
                    <a:pt x="2520000" y="50387"/>
                    <a:pt x="2520000" y="112543"/>
                  </a:cubicBezTo>
                  <a:lnTo>
                    <a:pt x="2520000" y="2223808"/>
                  </a:lnTo>
                  <a:lnTo>
                    <a:pt x="0" y="2223808"/>
                  </a:lnTo>
                  <a:lnTo>
                    <a:pt x="0" y="112543"/>
                  </a:lnTo>
                  <a:cubicBezTo>
                    <a:pt x="0" y="50387"/>
                    <a:pt x="50387" y="0"/>
                    <a:pt x="112543" y="0"/>
                  </a:cubicBezTo>
                  <a:close/>
                </a:path>
              </a:pathLst>
            </a:custGeom>
          </p:spPr>
        </p:pic>
      </p:grpSp>
      <p:grpSp>
        <p:nvGrpSpPr>
          <p:cNvPr id="195" name="组合 194"/>
          <p:cNvGrpSpPr/>
          <p:nvPr/>
        </p:nvGrpSpPr>
        <p:grpSpPr>
          <a:xfrm>
            <a:off x="4724308" y="2010582"/>
            <a:ext cx="2520000" cy="4280288"/>
            <a:chOff x="1802027" y="2010582"/>
            <a:chExt cx="2520000" cy="4280288"/>
          </a:xfrm>
        </p:grpSpPr>
        <p:grpSp>
          <p:nvGrpSpPr>
            <p:cNvPr id="197" name="组合 196"/>
            <p:cNvGrpSpPr/>
            <p:nvPr/>
          </p:nvGrpSpPr>
          <p:grpSpPr>
            <a:xfrm>
              <a:off x="1802027" y="2010582"/>
              <a:ext cx="2520000" cy="4280288"/>
              <a:chOff x="3251019" y="3643271"/>
              <a:chExt cx="2520000" cy="4280288"/>
            </a:xfrm>
          </p:grpSpPr>
          <p:sp>
            <p:nvSpPr>
              <p:cNvPr id="199" name="矩形: 圆角 198"/>
              <p:cNvSpPr/>
              <p:nvPr/>
            </p:nvSpPr>
            <p:spPr>
              <a:xfrm>
                <a:off x="3251019" y="3643271"/>
                <a:ext cx="2520000" cy="4280288"/>
              </a:xfrm>
              <a:prstGeom prst="roundRect">
                <a:avLst>
                  <a:gd name="adj" fmla="val 4466"/>
                </a:avLst>
              </a:prstGeom>
              <a:solidFill>
                <a:schemeClr val="bg1">
                  <a:alpha val="85000"/>
                </a:schemeClr>
              </a:solidFill>
              <a:ln>
                <a:noFill/>
              </a:ln>
              <a:effectLst>
                <a:outerShdw blurRad="266700" dist="38100" dir="2700000" algn="tl" rotWithShape="0">
                  <a:prstClr val="black">
                    <a:alpha val="1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grpSp>
            <p:nvGrpSpPr>
              <p:cNvPr id="210" name="组合 209"/>
              <p:cNvGrpSpPr/>
              <p:nvPr/>
            </p:nvGrpSpPr>
            <p:grpSpPr>
              <a:xfrm>
                <a:off x="3457810" y="5956268"/>
                <a:ext cx="2249215" cy="398780"/>
                <a:chOff x="3343510" y="5981668"/>
                <a:chExt cx="2249215" cy="398780"/>
              </a:xfrm>
            </p:grpSpPr>
            <p:sp>
              <p:nvSpPr>
                <p:cNvPr id="217" name="文本框 216"/>
                <p:cNvSpPr txBox="1"/>
                <p:nvPr/>
              </p:nvSpPr>
              <p:spPr>
                <a:xfrm>
                  <a:off x="3392987" y="5981668"/>
                  <a:ext cx="2199738" cy="3987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25000"/>
                    </a:lnSpc>
                  </a:pPr>
                  <a:r>
                    <a:rPr lang="zh-CN" altLang="en-US" sz="1600" dirty="0">
                      <a:solidFill>
                        <a:srgbClr val="22242E"/>
                      </a:solidFill>
                      <a:latin typeface="思源黑体 CN Bold" panose="020B0800000000000000" charset="-122"/>
                      <a:ea typeface="思源黑体 CN Heavy" panose="020B0A00000000000000" charset="-122"/>
                      <a:cs typeface="阿里巴巴普惠体 R" panose="00020600040101010101" pitchFamily="18" charset="-122"/>
                    </a:rPr>
                    <a:t>簡要的文字內容概括</a:t>
                  </a:r>
                  <a:endParaRPr lang="zh-CN" altLang="en-US" sz="1600" dirty="0">
                    <a:solidFill>
                      <a:srgbClr val="22242E"/>
                    </a:solidFill>
                    <a:latin typeface="思源黑体 CN Bold" panose="020B0800000000000000" charset="-122"/>
                    <a:ea typeface="思源黑体 CN Heavy" panose="020B0A00000000000000" charset="-122"/>
                    <a:cs typeface="阿里巴巴普惠体 R" panose="00020600040101010101" pitchFamily="18" charset="-122"/>
                  </a:endParaRPr>
                </a:p>
              </p:txBody>
            </p:sp>
            <p:sp>
              <p:nvSpPr>
                <p:cNvPr id="218" name="椭圆 217"/>
                <p:cNvSpPr/>
                <p:nvPr/>
              </p:nvSpPr>
              <p:spPr>
                <a:xfrm rot="10800000">
                  <a:off x="3343510" y="6141132"/>
                  <a:ext cx="100942" cy="100943"/>
                </a:xfrm>
                <a:prstGeom prst="ellipse">
                  <a:avLst/>
                </a:prstGeom>
                <a:solidFill>
                  <a:schemeClr val="accent5">
                    <a:lumMod val="10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</p:grpSp>
          <p:grpSp>
            <p:nvGrpSpPr>
              <p:cNvPr id="211" name="组合 210"/>
              <p:cNvGrpSpPr/>
              <p:nvPr/>
            </p:nvGrpSpPr>
            <p:grpSpPr>
              <a:xfrm>
                <a:off x="3457810" y="6299168"/>
                <a:ext cx="2249215" cy="398780"/>
                <a:chOff x="3343510" y="5981668"/>
                <a:chExt cx="2249215" cy="398780"/>
              </a:xfrm>
            </p:grpSpPr>
            <p:sp>
              <p:nvSpPr>
                <p:cNvPr id="215" name="文本框 214"/>
                <p:cNvSpPr txBox="1"/>
                <p:nvPr/>
              </p:nvSpPr>
              <p:spPr>
                <a:xfrm>
                  <a:off x="3392987" y="5981668"/>
                  <a:ext cx="2199738" cy="3987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25000"/>
                    </a:lnSpc>
                  </a:pPr>
                  <a:r>
                    <a:rPr lang="zh-CN" altLang="en-US" sz="1600" dirty="0">
                      <a:solidFill>
                        <a:srgbClr val="22242E"/>
                      </a:solidFill>
                      <a:latin typeface="思源黑体 CN Bold" panose="020B0800000000000000" charset="-122"/>
                      <a:ea typeface="思源黑体 CN Heavy" panose="020B0A00000000000000" charset="-122"/>
                      <a:cs typeface="阿里巴巴普惠体 R" panose="00020600040101010101" pitchFamily="18" charset="-122"/>
                    </a:rPr>
                    <a:t>簡要的文字內容概括</a:t>
                  </a:r>
                  <a:endParaRPr lang="zh-CN" altLang="en-US" sz="1600" dirty="0">
                    <a:solidFill>
                      <a:srgbClr val="22242E"/>
                    </a:solidFill>
                    <a:latin typeface="思源黑体 CN Bold" panose="020B0800000000000000" charset="-122"/>
                    <a:ea typeface="思源黑体 CN Heavy" panose="020B0A00000000000000" charset="-122"/>
                    <a:cs typeface="阿里巴巴普惠体 R" panose="00020600040101010101" pitchFamily="18" charset="-122"/>
                  </a:endParaRPr>
                </a:p>
              </p:txBody>
            </p:sp>
            <p:sp>
              <p:nvSpPr>
                <p:cNvPr id="216" name="椭圆 215"/>
                <p:cNvSpPr/>
                <p:nvPr/>
              </p:nvSpPr>
              <p:spPr>
                <a:xfrm rot="10800000">
                  <a:off x="3343510" y="6124198"/>
                  <a:ext cx="100942" cy="100943"/>
                </a:xfrm>
                <a:prstGeom prst="ellipse">
                  <a:avLst/>
                </a:prstGeom>
                <a:solidFill>
                  <a:schemeClr val="accent5">
                    <a:lumMod val="10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</p:grpSp>
          <p:grpSp>
            <p:nvGrpSpPr>
              <p:cNvPr id="212" name="组合 211"/>
              <p:cNvGrpSpPr/>
              <p:nvPr/>
            </p:nvGrpSpPr>
            <p:grpSpPr>
              <a:xfrm>
                <a:off x="3457810" y="6666626"/>
                <a:ext cx="2249215" cy="398780"/>
                <a:chOff x="3343510" y="5981668"/>
                <a:chExt cx="2249215" cy="398780"/>
              </a:xfrm>
            </p:grpSpPr>
            <p:sp>
              <p:nvSpPr>
                <p:cNvPr id="213" name="文本框 212"/>
                <p:cNvSpPr txBox="1"/>
                <p:nvPr/>
              </p:nvSpPr>
              <p:spPr>
                <a:xfrm>
                  <a:off x="3392987" y="5981668"/>
                  <a:ext cx="2199738" cy="3987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25000"/>
                    </a:lnSpc>
                  </a:pPr>
                  <a:r>
                    <a:rPr lang="zh-CN" altLang="en-US" sz="1600" dirty="0">
                      <a:solidFill>
                        <a:srgbClr val="22242E"/>
                      </a:solidFill>
                      <a:latin typeface="思源黑体 CN Bold" panose="020B0800000000000000" charset="-122"/>
                      <a:ea typeface="思源黑体 CN Heavy" panose="020B0A00000000000000" charset="-122"/>
                      <a:cs typeface="阿里巴巴普惠体 R" panose="00020600040101010101" pitchFamily="18" charset="-122"/>
                    </a:rPr>
                    <a:t>簡要的文字內容概括</a:t>
                  </a:r>
                  <a:endParaRPr lang="zh-CN" altLang="en-US" sz="1600" dirty="0">
                    <a:solidFill>
                      <a:srgbClr val="22242E"/>
                    </a:solidFill>
                    <a:latin typeface="思源黑体 CN Bold" panose="020B0800000000000000" charset="-122"/>
                    <a:ea typeface="思源黑体 CN Heavy" panose="020B0A00000000000000" charset="-122"/>
                    <a:cs typeface="阿里巴巴普惠体 R" panose="00020600040101010101" pitchFamily="18" charset="-122"/>
                  </a:endParaRPr>
                </a:p>
              </p:txBody>
            </p:sp>
            <p:sp>
              <p:nvSpPr>
                <p:cNvPr id="214" name="椭圆 213"/>
                <p:cNvSpPr/>
                <p:nvPr/>
              </p:nvSpPr>
              <p:spPr>
                <a:xfrm rot="10800000">
                  <a:off x="3343510" y="6132669"/>
                  <a:ext cx="100942" cy="100943"/>
                </a:xfrm>
                <a:prstGeom prst="ellipse">
                  <a:avLst/>
                </a:prstGeom>
                <a:solidFill>
                  <a:schemeClr val="accent5">
                    <a:lumMod val="10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</p:grpSp>
        </p:grpSp>
        <p:pic>
          <p:nvPicPr>
            <p:cNvPr id="198" name="图片 197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35" t="17939" r="18422"/>
            <a:stretch>
              <a:fillRect/>
            </a:stretch>
          </p:blipFill>
          <p:spPr>
            <a:xfrm>
              <a:off x="1802027" y="2011297"/>
              <a:ext cx="2520000" cy="2223808"/>
            </a:xfrm>
            <a:custGeom>
              <a:avLst/>
              <a:gdLst>
                <a:gd name="connsiteX0" fmla="*/ 112543 w 2520000"/>
                <a:gd name="connsiteY0" fmla="*/ 0 h 2223808"/>
                <a:gd name="connsiteX1" fmla="*/ 2407457 w 2520000"/>
                <a:gd name="connsiteY1" fmla="*/ 0 h 2223808"/>
                <a:gd name="connsiteX2" fmla="*/ 2520000 w 2520000"/>
                <a:gd name="connsiteY2" fmla="*/ 112543 h 2223808"/>
                <a:gd name="connsiteX3" fmla="*/ 2520000 w 2520000"/>
                <a:gd name="connsiteY3" fmla="*/ 2223808 h 2223808"/>
                <a:gd name="connsiteX4" fmla="*/ 0 w 2520000"/>
                <a:gd name="connsiteY4" fmla="*/ 2223808 h 2223808"/>
                <a:gd name="connsiteX5" fmla="*/ 0 w 2520000"/>
                <a:gd name="connsiteY5" fmla="*/ 112543 h 2223808"/>
                <a:gd name="connsiteX6" fmla="*/ 112543 w 2520000"/>
                <a:gd name="connsiteY6" fmla="*/ 0 h 2223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0000" h="2223808">
                  <a:moveTo>
                    <a:pt x="112543" y="0"/>
                  </a:moveTo>
                  <a:lnTo>
                    <a:pt x="2407457" y="0"/>
                  </a:lnTo>
                  <a:cubicBezTo>
                    <a:pt x="2469613" y="0"/>
                    <a:pt x="2520000" y="50387"/>
                    <a:pt x="2520000" y="112543"/>
                  </a:cubicBezTo>
                  <a:lnTo>
                    <a:pt x="2520000" y="2223808"/>
                  </a:lnTo>
                  <a:lnTo>
                    <a:pt x="0" y="2223808"/>
                  </a:lnTo>
                  <a:lnTo>
                    <a:pt x="0" y="112543"/>
                  </a:lnTo>
                  <a:cubicBezTo>
                    <a:pt x="0" y="50387"/>
                    <a:pt x="50387" y="0"/>
                    <a:pt x="112543" y="0"/>
                  </a:cubicBezTo>
                  <a:close/>
                </a:path>
              </a:pathLst>
            </a:custGeom>
          </p:spPr>
        </p:pic>
      </p:grpSp>
      <p:grpSp>
        <p:nvGrpSpPr>
          <p:cNvPr id="219" name="组合 218"/>
          <p:cNvGrpSpPr/>
          <p:nvPr/>
        </p:nvGrpSpPr>
        <p:grpSpPr>
          <a:xfrm>
            <a:off x="7646590" y="2010582"/>
            <a:ext cx="2520000" cy="4280288"/>
            <a:chOff x="1802027" y="2010582"/>
            <a:chExt cx="2520000" cy="4280288"/>
          </a:xfrm>
        </p:grpSpPr>
        <p:grpSp>
          <p:nvGrpSpPr>
            <p:cNvPr id="220" name="组合 219"/>
            <p:cNvGrpSpPr/>
            <p:nvPr/>
          </p:nvGrpSpPr>
          <p:grpSpPr>
            <a:xfrm>
              <a:off x="1802027" y="2010582"/>
              <a:ext cx="2520000" cy="4280288"/>
              <a:chOff x="3251019" y="3643271"/>
              <a:chExt cx="2520000" cy="4280288"/>
            </a:xfrm>
          </p:grpSpPr>
          <p:sp>
            <p:nvSpPr>
              <p:cNvPr id="222" name="矩形: 圆角 221"/>
              <p:cNvSpPr/>
              <p:nvPr/>
            </p:nvSpPr>
            <p:spPr>
              <a:xfrm>
                <a:off x="3251019" y="3643271"/>
                <a:ext cx="2520000" cy="4280288"/>
              </a:xfrm>
              <a:prstGeom prst="roundRect">
                <a:avLst>
                  <a:gd name="adj" fmla="val 4466"/>
                </a:avLst>
              </a:prstGeom>
              <a:solidFill>
                <a:schemeClr val="bg1">
                  <a:alpha val="85000"/>
                </a:schemeClr>
              </a:solidFill>
              <a:ln>
                <a:noFill/>
              </a:ln>
              <a:effectLst>
                <a:outerShdw blurRad="266700" dist="38100" dir="2700000" algn="tl" rotWithShape="0">
                  <a:prstClr val="black">
                    <a:alpha val="1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grpSp>
            <p:nvGrpSpPr>
              <p:cNvPr id="223" name="组合 222"/>
              <p:cNvGrpSpPr/>
              <p:nvPr/>
            </p:nvGrpSpPr>
            <p:grpSpPr>
              <a:xfrm>
                <a:off x="3457810" y="5956268"/>
                <a:ext cx="2249215" cy="398780"/>
                <a:chOff x="3343510" y="5981668"/>
                <a:chExt cx="2249215" cy="398780"/>
              </a:xfrm>
            </p:grpSpPr>
            <p:sp>
              <p:nvSpPr>
                <p:cNvPr id="234" name="文本框 233"/>
                <p:cNvSpPr txBox="1"/>
                <p:nvPr/>
              </p:nvSpPr>
              <p:spPr>
                <a:xfrm>
                  <a:off x="3392987" y="5981668"/>
                  <a:ext cx="2199738" cy="3987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25000"/>
                    </a:lnSpc>
                  </a:pPr>
                  <a:r>
                    <a:rPr lang="zh-CN" altLang="en-US" sz="1600" dirty="0">
                      <a:solidFill>
                        <a:srgbClr val="22242E"/>
                      </a:solidFill>
                      <a:latin typeface="思源黑体 CN Bold" panose="020B0800000000000000" charset="-122"/>
                      <a:ea typeface="思源黑体 CN Heavy" panose="020B0A00000000000000" charset="-122"/>
                      <a:cs typeface="阿里巴巴普惠体 R" panose="00020600040101010101" pitchFamily="18" charset="-122"/>
                    </a:rPr>
                    <a:t>簡要的文字內容概括</a:t>
                  </a:r>
                  <a:endParaRPr lang="zh-CN" altLang="en-US" sz="1600" dirty="0">
                    <a:solidFill>
                      <a:srgbClr val="22242E"/>
                    </a:solidFill>
                    <a:latin typeface="思源黑体 CN Bold" panose="020B0800000000000000" charset="-122"/>
                    <a:ea typeface="思源黑体 CN Heavy" panose="020B0A00000000000000" charset="-122"/>
                    <a:cs typeface="阿里巴巴普惠体 R" panose="00020600040101010101" pitchFamily="18" charset="-122"/>
                  </a:endParaRPr>
                </a:p>
              </p:txBody>
            </p:sp>
            <p:sp>
              <p:nvSpPr>
                <p:cNvPr id="235" name="椭圆 234"/>
                <p:cNvSpPr/>
                <p:nvPr/>
              </p:nvSpPr>
              <p:spPr>
                <a:xfrm rot="10800000">
                  <a:off x="3343510" y="6141132"/>
                  <a:ext cx="100942" cy="100943"/>
                </a:xfrm>
                <a:prstGeom prst="ellipse">
                  <a:avLst/>
                </a:prstGeom>
                <a:solidFill>
                  <a:schemeClr val="accent5">
                    <a:lumMod val="10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</p:grpSp>
          <p:grpSp>
            <p:nvGrpSpPr>
              <p:cNvPr id="224" name="组合 223"/>
              <p:cNvGrpSpPr/>
              <p:nvPr/>
            </p:nvGrpSpPr>
            <p:grpSpPr>
              <a:xfrm>
                <a:off x="3457810" y="6299168"/>
                <a:ext cx="2249215" cy="398780"/>
                <a:chOff x="3343510" y="5981668"/>
                <a:chExt cx="2249215" cy="398780"/>
              </a:xfrm>
            </p:grpSpPr>
            <p:sp>
              <p:nvSpPr>
                <p:cNvPr id="232" name="文本框 231"/>
                <p:cNvSpPr txBox="1"/>
                <p:nvPr/>
              </p:nvSpPr>
              <p:spPr>
                <a:xfrm>
                  <a:off x="3392987" y="5981668"/>
                  <a:ext cx="2199738" cy="3987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25000"/>
                    </a:lnSpc>
                  </a:pPr>
                  <a:r>
                    <a:rPr lang="zh-CN" altLang="en-US" sz="1600" dirty="0">
                      <a:solidFill>
                        <a:srgbClr val="22242E"/>
                      </a:solidFill>
                      <a:latin typeface="思源黑体 CN Bold" panose="020B0800000000000000" charset="-122"/>
                      <a:ea typeface="思源黑体 CN Heavy" panose="020B0A00000000000000" charset="-122"/>
                      <a:cs typeface="阿里巴巴普惠体 R" panose="00020600040101010101" pitchFamily="18" charset="-122"/>
                    </a:rPr>
                    <a:t>簡要的文字內容概括</a:t>
                  </a:r>
                  <a:endParaRPr lang="zh-CN" altLang="en-US" sz="1600" dirty="0">
                    <a:solidFill>
                      <a:srgbClr val="22242E"/>
                    </a:solidFill>
                    <a:latin typeface="思源黑体 CN Bold" panose="020B0800000000000000" charset="-122"/>
                    <a:ea typeface="思源黑体 CN Heavy" panose="020B0A00000000000000" charset="-122"/>
                    <a:cs typeface="阿里巴巴普惠体 R" panose="00020600040101010101" pitchFamily="18" charset="-122"/>
                  </a:endParaRPr>
                </a:p>
              </p:txBody>
            </p:sp>
            <p:sp>
              <p:nvSpPr>
                <p:cNvPr id="233" name="椭圆 232"/>
                <p:cNvSpPr/>
                <p:nvPr/>
              </p:nvSpPr>
              <p:spPr>
                <a:xfrm rot="10800000">
                  <a:off x="3343510" y="6124198"/>
                  <a:ext cx="100942" cy="100943"/>
                </a:xfrm>
                <a:prstGeom prst="ellipse">
                  <a:avLst/>
                </a:prstGeom>
                <a:solidFill>
                  <a:schemeClr val="accent5">
                    <a:lumMod val="10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</p:grpSp>
          <p:grpSp>
            <p:nvGrpSpPr>
              <p:cNvPr id="225" name="组合 224"/>
              <p:cNvGrpSpPr/>
              <p:nvPr/>
            </p:nvGrpSpPr>
            <p:grpSpPr>
              <a:xfrm>
                <a:off x="3457810" y="6666626"/>
                <a:ext cx="2249215" cy="398780"/>
                <a:chOff x="3343510" y="5981668"/>
                <a:chExt cx="2249215" cy="398780"/>
              </a:xfrm>
            </p:grpSpPr>
            <p:sp>
              <p:nvSpPr>
                <p:cNvPr id="226" name="文本框 225"/>
                <p:cNvSpPr txBox="1"/>
                <p:nvPr/>
              </p:nvSpPr>
              <p:spPr>
                <a:xfrm>
                  <a:off x="3392987" y="5981668"/>
                  <a:ext cx="2199738" cy="3987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25000"/>
                    </a:lnSpc>
                  </a:pPr>
                  <a:r>
                    <a:rPr lang="zh-CN" altLang="en-US" sz="1600" dirty="0">
                      <a:solidFill>
                        <a:srgbClr val="22242E"/>
                      </a:solidFill>
                      <a:latin typeface="思源黑体 CN Bold" panose="020B0800000000000000" charset="-122"/>
                      <a:ea typeface="思源黑体 CN Heavy" panose="020B0A00000000000000" charset="-122"/>
                      <a:cs typeface="阿里巴巴普惠体 R" panose="00020600040101010101" pitchFamily="18" charset="-122"/>
                    </a:rPr>
                    <a:t>簡要的文字內容概括</a:t>
                  </a:r>
                  <a:endParaRPr lang="zh-CN" altLang="en-US" sz="1600" dirty="0">
                    <a:solidFill>
                      <a:srgbClr val="22242E"/>
                    </a:solidFill>
                    <a:latin typeface="思源黑体 CN Bold" panose="020B0800000000000000" charset="-122"/>
                    <a:ea typeface="思源黑体 CN Heavy" panose="020B0A00000000000000" charset="-122"/>
                    <a:cs typeface="阿里巴巴普惠体 R" panose="00020600040101010101" pitchFamily="18" charset="-122"/>
                  </a:endParaRPr>
                </a:p>
              </p:txBody>
            </p:sp>
            <p:sp>
              <p:nvSpPr>
                <p:cNvPr id="227" name="椭圆 226"/>
                <p:cNvSpPr/>
                <p:nvPr/>
              </p:nvSpPr>
              <p:spPr>
                <a:xfrm rot="10800000">
                  <a:off x="3343510" y="6132669"/>
                  <a:ext cx="100942" cy="100943"/>
                </a:xfrm>
                <a:prstGeom prst="ellipse">
                  <a:avLst/>
                </a:prstGeom>
                <a:solidFill>
                  <a:schemeClr val="accent5">
                    <a:lumMod val="10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</p:grpSp>
        </p:grpSp>
        <p:pic>
          <p:nvPicPr>
            <p:cNvPr id="221" name="图片 220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35" t="17939" r="18422"/>
            <a:stretch>
              <a:fillRect/>
            </a:stretch>
          </p:blipFill>
          <p:spPr>
            <a:xfrm>
              <a:off x="1802027" y="2011297"/>
              <a:ext cx="2520000" cy="2223808"/>
            </a:xfrm>
            <a:custGeom>
              <a:avLst/>
              <a:gdLst>
                <a:gd name="connsiteX0" fmla="*/ 112543 w 2520000"/>
                <a:gd name="connsiteY0" fmla="*/ 0 h 2223808"/>
                <a:gd name="connsiteX1" fmla="*/ 2407457 w 2520000"/>
                <a:gd name="connsiteY1" fmla="*/ 0 h 2223808"/>
                <a:gd name="connsiteX2" fmla="*/ 2520000 w 2520000"/>
                <a:gd name="connsiteY2" fmla="*/ 112543 h 2223808"/>
                <a:gd name="connsiteX3" fmla="*/ 2520000 w 2520000"/>
                <a:gd name="connsiteY3" fmla="*/ 2223808 h 2223808"/>
                <a:gd name="connsiteX4" fmla="*/ 0 w 2520000"/>
                <a:gd name="connsiteY4" fmla="*/ 2223808 h 2223808"/>
                <a:gd name="connsiteX5" fmla="*/ 0 w 2520000"/>
                <a:gd name="connsiteY5" fmla="*/ 112543 h 2223808"/>
                <a:gd name="connsiteX6" fmla="*/ 112543 w 2520000"/>
                <a:gd name="connsiteY6" fmla="*/ 0 h 2223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0000" h="2223808">
                  <a:moveTo>
                    <a:pt x="112543" y="0"/>
                  </a:moveTo>
                  <a:lnTo>
                    <a:pt x="2407457" y="0"/>
                  </a:lnTo>
                  <a:cubicBezTo>
                    <a:pt x="2469613" y="0"/>
                    <a:pt x="2520000" y="50387"/>
                    <a:pt x="2520000" y="112543"/>
                  </a:cubicBezTo>
                  <a:lnTo>
                    <a:pt x="2520000" y="2223808"/>
                  </a:lnTo>
                  <a:lnTo>
                    <a:pt x="0" y="2223808"/>
                  </a:lnTo>
                  <a:lnTo>
                    <a:pt x="0" y="112543"/>
                  </a:lnTo>
                  <a:cubicBezTo>
                    <a:pt x="0" y="50387"/>
                    <a:pt x="50387" y="0"/>
                    <a:pt x="112543" y="0"/>
                  </a:cubicBezTo>
                  <a:close/>
                </a:path>
              </a:pathLst>
            </a:custGeom>
          </p:spPr>
        </p:pic>
      </p:grpSp>
      <p:grpSp>
        <p:nvGrpSpPr>
          <p:cNvPr id="6" name="组合 5"/>
          <p:cNvGrpSpPr/>
          <p:nvPr/>
        </p:nvGrpSpPr>
        <p:grpSpPr>
          <a:xfrm>
            <a:off x="1508308" y="707422"/>
            <a:ext cx="6802588" cy="1000266"/>
            <a:chOff x="1508308" y="707422"/>
            <a:chExt cx="6802588" cy="1000266"/>
          </a:xfrm>
        </p:grpSpPr>
        <p:sp>
          <p:nvSpPr>
            <p:cNvPr id="135" name="文本框 134"/>
            <p:cNvSpPr txBox="1"/>
            <p:nvPr/>
          </p:nvSpPr>
          <p:spPr>
            <a:xfrm>
              <a:off x="1704544" y="707422"/>
              <a:ext cx="3509791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阿里巴巴普惠体 R" panose="00020600040101010101" pitchFamily="18" charset="-122"/>
                </a:rPr>
                <a:t>這頁是圖文介紹頁</a:t>
              </a:r>
              <a:endParaRPr lang="zh-CN" altLang="en-US" sz="2400" dirty="0">
                <a:solidFill>
                  <a:srgbClr val="22242E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endParaRPr>
            </a:p>
          </p:txBody>
        </p:sp>
        <p:sp>
          <p:nvSpPr>
            <p:cNvPr id="165" name="文本框 164"/>
            <p:cNvSpPr txBox="1"/>
            <p:nvPr/>
          </p:nvSpPr>
          <p:spPr>
            <a:xfrm>
              <a:off x="1720830" y="1062528"/>
              <a:ext cx="6590066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Lorem ipsum dolor sit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amet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consectetuer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adipiscing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elit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Maecenas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porttitor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congue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massa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Fusce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posuere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magna sed pulvinar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ultricies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purus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lectus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malesuada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libero, sit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amet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commodo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magna eros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quis</a:t>
              </a:r>
              <a:endPara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236" name="任意多边形: 形状 235"/>
            <p:cNvSpPr/>
            <p:nvPr/>
          </p:nvSpPr>
          <p:spPr>
            <a:xfrm rot="16200000">
              <a:off x="1482106" y="805595"/>
              <a:ext cx="320858" cy="268454"/>
            </a:xfrm>
            <a:custGeom>
              <a:avLst/>
              <a:gdLst>
                <a:gd name="connsiteX0" fmla="*/ 145108 w 2333303"/>
                <a:gd name="connsiteY0" fmla="*/ 0 h 1486120"/>
                <a:gd name="connsiteX1" fmla="*/ 2188195 w 2333303"/>
                <a:gd name="connsiteY1" fmla="*/ 0 h 1486120"/>
                <a:gd name="connsiteX2" fmla="*/ 2333303 w 2333303"/>
                <a:gd name="connsiteY2" fmla="*/ 145108 h 1486120"/>
                <a:gd name="connsiteX3" fmla="*/ 2333303 w 2333303"/>
                <a:gd name="connsiteY3" fmla="*/ 1486120 h 1486120"/>
                <a:gd name="connsiteX4" fmla="*/ 2188195 w 2333303"/>
                <a:gd name="connsiteY4" fmla="*/ 1341012 h 1486120"/>
                <a:gd name="connsiteX5" fmla="*/ 145108 w 2333303"/>
                <a:gd name="connsiteY5" fmla="*/ 1341012 h 1486120"/>
                <a:gd name="connsiteX6" fmla="*/ 0 w 2333303"/>
                <a:gd name="connsiteY6" fmla="*/ 1486120 h 1486120"/>
                <a:gd name="connsiteX7" fmla="*/ 0 w 2333303"/>
                <a:gd name="connsiteY7" fmla="*/ 145108 h 1486120"/>
                <a:gd name="connsiteX8" fmla="*/ 145108 w 2333303"/>
                <a:gd name="connsiteY8" fmla="*/ 0 h 148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33303" h="1486120">
                  <a:moveTo>
                    <a:pt x="145108" y="0"/>
                  </a:moveTo>
                  <a:lnTo>
                    <a:pt x="2188195" y="0"/>
                  </a:lnTo>
                  <a:cubicBezTo>
                    <a:pt x="2268336" y="0"/>
                    <a:pt x="2333303" y="64967"/>
                    <a:pt x="2333303" y="145108"/>
                  </a:cubicBezTo>
                  <a:lnTo>
                    <a:pt x="2333303" y="1486120"/>
                  </a:lnTo>
                  <a:cubicBezTo>
                    <a:pt x="2333303" y="1405979"/>
                    <a:pt x="2268336" y="1341012"/>
                    <a:pt x="2188195" y="1341012"/>
                  </a:cubicBezTo>
                  <a:lnTo>
                    <a:pt x="145108" y="1341012"/>
                  </a:lnTo>
                  <a:cubicBezTo>
                    <a:pt x="64967" y="1341012"/>
                    <a:pt x="0" y="1405979"/>
                    <a:pt x="0" y="1486120"/>
                  </a:cubicBezTo>
                  <a:lnTo>
                    <a:pt x="0" y="145108"/>
                  </a:lnTo>
                  <a:cubicBezTo>
                    <a:pt x="0" y="64967"/>
                    <a:pt x="64967" y="0"/>
                    <a:pt x="145108" y="0"/>
                  </a:cubicBez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组合 66"/>
          <p:cNvGrpSpPr/>
          <p:nvPr/>
        </p:nvGrpSpPr>
        <p:grpSpPr>
          <a:xfrm>
            <a:off x="-4562981" y="-1025975"/>
            <a:ext cx="20069676" cy="8821049"/>
            <a:chOff x="-24687861" y="-24190093"/>
            <a:chExt cx="35161979" cy="15454436"/>
          </a:xfrm>
        </p:grpSpPr>
        <p:grpSp>
          <p:nvGrpSpPr>
            <p:cNvPr id="68" name="组合 67"/>
            <p:cNvGrpSpPr/>
            <p:nvPr/>
          </p:nvGrpSpPr>
          <p:grpSpPr>
            <a:xfrm>
              <a:off x="-23643772" y="-24035657"/>
              <a:ext cx="32134611" cy="15300000"/>
              <a:chOff x="-23643772" y="-24035657"/>
              <a:chExt cx="32134611" cy="15300000"/>
            </a:xfrm>
          </p:grpSpPr>
          <p:cxnSp>
            <p:nvCxnSpPr>
              <p:cNvPr id="106" name="直接连接符 105"/>
              <p:cNvCxnSpPr/>
              <p:nvPr/>
            </p:nvCxnSpPr>
            <p:spPr>
              <a:xfrm>
                <a:off x="-1031966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直接连接符 88"/>
              <p:cNvCxnSpPr/>
              <p:nvPr/>
            </p:nvCxnSpPr>
            <p:spPr>
              <a:xfrm>
                <a:off x="-2364377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直接连接符 89"/>
              <p:cNvCxnSpPr/>
              <p:nvPr/>
            </p:nvCxnSpPr>
            <p:spPr>
              <a:xfrm>
                <a:off x="-2286000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直接连接符 90"/>
              <p:cNvCxnSpPr/>
              <p:nvPr/>
            </p:nvCxnSpPr>
            <p:spPr>
              <a:xfrm>
                <a:off x="-2207623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直接连接符 91"/>
              <p:cNvCxnSpPr/>
              <p:nvPr/>
            </p:nvCxnSpPr>
            <p:spPr>
              <a:xfrm>
                <a:off x="-2129245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直接连接符 92"/>
              <p:cNvCxnSpPr/>
              <p:nvPr/>
            </p:nvCxnSpPr>
            <p:spPr>
              <a:xfrm>
                <a:off x="-2050868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直接连接符 93"/>
              <p:cNvCxnSpPr/>
              <p:nvPr/>
            </p:nvCxnSpPr>
            <p:spPr>
              <a:xfrm>
                <a:off x="-1972491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直接连接符 94"/>
              <p:cNvCxnSpPr/>
              <p:nvPr/>
            </p:nvCxnSpPr>
            <p:spPr>
              <a:xfrm>
                <a:off x="-1894114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直接连接符 95"/>
              <p:cNvCxnSpPr/>
              <p:nvPr/>
            </p:nvCxnSpPr>
            <p:spPr>
              <a:xfrm>
                <a:off x="-1815737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直接连接符 96"/>
              <p:cNvCxnSpPr/>
              <p:nvPr/>
            </p:nvCxnSpPr>
            <p:spPr>
              <a:xfrm>
                <a:off x="-1737360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直接连接符 97"/>
              <p:cNvCxnSpPr/>
              <p:nvPr/>
            </p:nvCxnSpPr>
            <p:spPr>
              <a:xfrm>
                <a:off x="-1658983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直接连接符 98"/>
              <p:cNvCxnSpPr/>
              <p:nvPr/>
            </p:nvCxnSpPr>
            <p:spPr>
              <a:xfrm>
                <a:off x="-1580606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直接连接符 99"/>
              <p:cNvCxnSpPr/>
              <p:nvPr/>
            </p:nvCxnSpPr>
            <p:spPr>
              <a:xfrm>
                <a:off x="-1502229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直接连接符 100"/>
              <p:cNvCxnSpPr/>
              <p:nvPr/>
            </p:nvCxnSpPr>
            <p:spPr>
              <a:xfrm>
                <a:off x="-1423852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直接连接符 101"/>
              <p:cNvCxnSpPr/>
              <p:nvPr/>
            </p:nvCxnSpPr>
            <p:spPr>
              <a:xfrm>
                <a:off x="-1345474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直接连接符 102"/>
              <p:cNvCxnSpPr/>
              <p:nvPr/>
            </p:nvCxnSpPr>
            <p:spPr>
              <a:xfrm>
                <a:off x="-1267097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直接连接符 103"/>
              <p:cNvCxnSpPr/>
              <p:nvPr/>
            </p:nvCxnSpPr>
            <p:spPr>
              <a:xfrm>
                <a:off x="-1188720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直接连接符 104"/>
              <p:cNvCxnSpPr/>
              <p:nvPr/>
            </p:nvCxnSpPr>
            <p:spPr>
              <a:xfrm>
                <a:off x="-1110343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直接连接符 106"/>
              <p:cNvCxnSpPr/>
              <p:nvPr/>
            </p:nvCxnSpPr>
            <p:spPr>
              <a:xfrm>
                <a:off x="-953589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直接连接符 107"/>
              <p:cNvCxnSpPr/>
              <p:nvPr/>
            </p:nvCxnSpPr>
            <p:spPr>
              <a:xfrm>
                <a:off x="-875212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直接连接符 108"/>
              <p:cNvCxnSpPr/>
              <p:nvPr/>
            </p:nvCxnSpPr>
            <p:spPr>
              <a:xfrm>
                <a:off x="-796835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直接连接符 109"/>
              <p:cNvCxnSpPr/>
              <p:nvPr/>
            </p:nvCxnSpPr>
            <p:spPr>
              <a:xfrm>
                <a:off x="-718458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直接连接符 110"/>
              <p:cNvCxnSpPr/>
              <p:nvPr/>
            </p:nvCxnSpPr>
            <p:spPr>
              <a:xfrm>
                <a:off x="-640081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直接连接符 111"/>
              <p:cNvCxnSpPr/>
              <p:nvPr/>
            </p:nvCxnSpPr>
            <p:spPr>
              <a:xfrm>
                <a:off x="-561703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直接连接符 112"/>
              <p:cNvCxnSpPr/>
              <p:nvPr/>
            </p:nvCxnSpPr>
            <p:spPr>
              <a:xfrm>
                <a:off x="-483326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直接连接符 113"/>
              <p:cNvCxnSpPr/>
              <p:nvPr/>
            </p:nvCxnSpPr>
            <p:spPr>
              <a:xfrm>
                <a:off x="-404949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直接连接符 114"/>
              <p:cNvCxnSpPr/>
              <p:nvPr/>
            </p:nvCxnSpPr>
            <p:spPr>
              <a:xfrm>
                <a:off x="-326572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直接连接符 115"/>
              <p:cNvCxnSpPr/>
              <p:nvPr/>
            </p:nvCxnSpPr>
            <p:spPr>
              <a:xfrm>
                <a:off x="-248195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直接连接符 116"/>
              <p:cNvCxnSpPr/>
              <p:nvPr/>
            </p:nvCxnSpPr>
            <p:spPr>
              <a:xfrm>
                <a:off x="-169818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直接连接符 117"/>
              <p:cNvCxnSpPr/>
              <p:nvPr/>
            </p:nvCxnSpPr>
            <p:spPr>
              <a:xfrm>
                <a:off x="-91441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直接连接符 118"/>
              <p:cNvCxnSpPr/>
              <p:nvPr/>
            </p:nvCxnSpPr>
            <p:spPr>
              <a:xfrm>
                <a:off x="-13064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直接连接符 119"/>
              <p:cNvCxnSpPr/>
              <p:nvPr/>
            </p:nvCxnSpPr>
            <p:spPr>
              <a:xfrm>
                <a:off x="65312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直接连接符 120"/>
              <p:cNvCxnSpPr/>
              <p:nvPr/>
            </p:nvCxnSpPr>
            <p:spPr>
              <a:xfrm>
                <a:off x="1436900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直接连接符 121"/>
              <p:cNvCxnSpPr/>
              <p:nvPr/>
            </p:nvCxnSpPr>
            <p:spPr>
              <a:xfrm>
                <a:off x="2220671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直接连接符 122"/>
              <p:cNvCxnSpPr/>
              <p:nvPr/>
            </p:nvCxnSpPr>
            <p:spPr>
              <a:xfrm>
                <a:off x="3004442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直接连接符 123"/>
              <p:cNvCxnSpPr/>
              <p:nvPr/>
            </p:nvCxnSpPr>
            <p:spPr>
              <a:xfrm>
                <a:off x="3788213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直接连接符 124"/>
              <p:cNvCxnSpPr/>
              <p:nvPr/>
            </p:nvCxnSpPr>
            <p:spPr>
              <a:xfrm>
                <a:off x="4571984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直接连接符 125"/>
              <p:cNvCxnSpPr/>
              <p:nvPr/>
            </p:nvCxnSpPr>
            <p:spPr>
              <a:xfrm>
                <a:off x="5355755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直接连接符 126"/>
              <p:cNvCxnSpPr/>
              <p:nvPr/>
            </p:nvCxnSpPr>
            <p:spPr>
              <a:xfrm>
                <a:off x="6139526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直接连接符 127"/>
              <p:cNvCxnSpPr/>
              <p:nvPr/>
            </p:nvCxnSpPr>
            <p:spPr>
              <a:xfrm>
                <a:off x="6923297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直接连接符 128"/>
              <p:cNvCxnSpPr/>
              <p:nvPr/>
            </p:nvCxnSpPr>
            <p:spPr>
              <a:xfrm>
                <a:off x="7707068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直接连接符 129"/>
              <p:cNvCxnSpPr/>
              <p:nvPr/>
            </p:nvCxnSpPr>
            <p:spPr>
              <a:xfrm>
                <a:off x="8490839" y="-24035657"/>
                <a:ext cx="0" cy="15300000"/>
              </a:xfrm>
              <a:prstGeom prst="line">
                <a:avLst/>
              </a:prstGeom>
              <a:ln w="15875">
                <a:solidFill>
                  <a:srgbClr val="22242E">
                    <a:alpha val="1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9" name="直接连接符 68"/>
            <p:cNvCxnSpPr/>
            <p:nvPr/>
          </p:nvCxnSpPr>
          <p:spPr>
            <a:xfrm rot="16200000">
              <a:off x="-7106871" y="-26879434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接连接符 69"/>
            <p:cNvCxnSpPr/>
            <p:nvPr/>
          </p:nvCxnSpPr>
          <p:spPr>
            <a:xfrm rot="16200000">
              <a:off x="-7106871" y="-27663205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直接连接符 70"/>
            <p:cNvCxnSpPr/>
            <p:nvPr/>
          </p:nvCxnSpPr>
          <p:spPr>
            <a:xfrm rot="16200000">
              <a:off x="-7106871" y="-28446976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直接连接符 71"/>
            <p:cNvCxnSpPr/>
            <p:nvPr/>
          </p:nvCxnSpPr>
          <p:spPr>
            <a:xfrm rot="16200000">
              <a:off x="-7106871" y="-29230747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接连接符 72"/>
            <p:cNvCxnSpPr/>
            <p:nvPr/>
          </p:nvCxnSpPr>
          <p:spPr>
            <a:xfrm rot="16200000">
              <a:off x="-7106871" y="-30014518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接连接符 73"/>
            <p:cNvCxnSpPr/>
            <p:nvPr/>
          </p:nvCxnSpPr>
          <p:spPr>
            <a:xfrm rot="16200000">
              <a:off x="-7106871" y="-30798289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接连接符 74"/>
            <p:cNvCxnSpPr/>
            <p:nvPr/>
          </p:nvCxnSpPr>
          <p:spPr>
            <a:xfrm rot="16200000">
              <a:off x="-7106871" y="-31582060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直接连接符 75"/>
            <p:cNvCxnSpPr/>
            <p:nvPr/>
          </p:nvCxnSpPr>
          <p:spPr>
            <a:xfrm rot="16200000">
              <a:off x="-7106871" y="-32365831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直接连接符 76"/>
            <p:cNvCxnSpPr/>
            <p:nvPr/>
          </p:nvCxnSpPr>
          <p:spPr>
            <a:xfrm rot="16200000">
              <a:off x="-7106871" y="-33149602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直接连接符 77"/>
            <p:cNvCxnSpPr/>
            <p:nvPr/>
          </p:nvCxnSpPr>
          <p:spPr>
            <a:xfrm rot="16200000">
              <a:off x="-7106871" y="-33933373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直接连接符 78"/>
            <p:cNvCxnSpPr/>
            <p:nvPr/>
          </p:nvCxnSpPr>
          <p:spPr>
            <a:xfrm rot="16200000">
              <a:off x="-7106871" y="-34717144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接连接符 79"/>
            <p:cNvCxnSpPr/>
            <p:nvPr/>
          </p:nvCxnSpPr>
          <p:spPr>
            <a:xfrm rot="16200000">
              <a:off x="-7106871" y="-35500915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接连接符 80"/>
            <p:cNvCxnSpPr/>
            <p:nvPr/>
          </p:nvCxnSpPr>
          <p:spPr>
            <a:xfrm rot="16200000">
              <a:off x="-7106871" y="-36284686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接连接符 81"/>
            <p:cNvCxnSpPr/>
            <p:nvPr/>
          </p:nvCxnSpPr>
          <p:spPr>
            <a:xfrm rot="16200000">
              <a:off x="-7106871" y="-37068457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直接连接符 82"/>
            <p:cNvCxnSpPr/>
            <p:nvPr/>
          </p:nvCxnSpPr>
          <p:spPr>
            <a:xfrm rot="16200000">
              <a:off x="-7106871" y="-37852228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直接连接符 83"/>
            <p:cNvCxnSpPr/>
            <p:nvPr/>
          </p:nvCxnSpPr>
          <p:spPr>
            <a:xfrm rot="16200000">
              <a:off x="-7106871" y="-38635999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直接连接符 84"/>
            <p:cNvCxnSpPr/>
            <p:nvPr/>
          </p:nvCxnSpPr>
          <p:spPr>
            <a:xfrm rot="16200000">
              <a:off x="-7106871" y="-39419770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直接连接符 85"/>
            <p:cNvCxnSpPr/>
            <p:nvPr/>
          </p:nvCxnSpPr>
          <p:spPr>
            <a:xfrm rot="16200000">
              <a:off x="-7106871" y="-40203541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直接连接符 86"/>
            <p:cNvCxnSpPr/>
            <p:nvPr/>
          </p:nvCxnSpPr>
          <p:spPr>
            <a:xfrm rot="16200000">
              <a:off x="-7106871" y="-40987312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直接连接符 87"/>
            <p:cNvCxnSpPr/>
            <p:nvPr/>
          </p:nvCxnSpPr>
          <p:spPr>
            <a:xfrm rot="16200000">
              <a:off x="-7106871" y="-41771083"/>
              <a:ext cx="0" cy="35161979"/>
            </a:xfrm>
            <a:prstGeom prst="line">
              <a:avLst/>
            </a:prstGeom>
            <a:ln w="15875">
              <a:solidFill>
                <a:srgbClr val="22242E">
                  <a:alpha val="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组合 7"/>
          <p:cNvGrpSpPr/>
          <p:nvPr/>
        </p:nvGrpSpPr>
        <p:grpSpPr>
          <a:xfrm>
            <a:off x="-520700" y="6511544"/>
            <a:ext cx="12753733" cy="368300"/>
            <a:chOff x="183167" y="6327806"/>
            <a:chExt cx="11765006" cy="495257"/>
          </a:xfrm>
        </p:grpSpPr>
        <p:sp>
          <p:nvSpPr>
            <p:cNvPr id="184" name="文本框 183"/>
            <p:cNvSpPr txBox="1"/>
            <p:nvPr/>
          </p:nvSpPr>
          <p:spPr>
            <a:xfrm>
              <a:off x="244117" y="6327806"/>
              <a:ext cx="11703772" cy="4952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Lorem ipsum dolor sit amet, consectetuer adipiscing elit. Maecenas porttitor congue massa. Fusce posuere, magna sed pulvinar ultricies, purus lectus malesuada libero, sit amet commodo magna eros quis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urna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 Nunc viverra imperdiet enim. Fusce est. Vivamus a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tellus.Pellentesque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habitant morbi tristique senectus et netus et malesuada fames ac turpis egestas. Proin pharetra nonummy pede. Mauris et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orci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Lorem ipsum dolor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sitLorem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ipsum dolor sit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amet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consectetuer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adipiscing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elit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Maecenas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porttitor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congue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massa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Fusce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posuere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magna sed pulvinar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ultricies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purus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lectus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malesuada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libero, sit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amet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commodo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magna eros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quis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urna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 Nunc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viverra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imperdiet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enim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Fusce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est.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Vivamus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a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tellus.Pellentesque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habitant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morbi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tristique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senectus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et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netus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et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malesuada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fames ac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turpis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egestas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Proin pharetra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nonummy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pede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Mauris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et </a:t>
              </a:r>
              <a:r>
                <a:rPr lang="en-US" altLang="zh-CN" sz="600" dirty="0" err="1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orci</a:t>
              </a:r>
              <a:r>
                <a:rPr lang="en-US" altLang="zh-CN" sz="600" dirty="0">
                  <a:solidFill>
                    <a:srgbClr val="22242E">
                      <a:alpha val="2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Lorem ipsum dolor sit  </a:t>
              </a:r>
              <a:endParaRPr lang="en-US" altLang="zh-CN" sz="600" dirty="0">
                <a:solidFill>
                  <a:srgbClr val="22242E">
                    <a:alpha val="2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152" name="矩形: 圆角 151"/>
            <p:cNvSpPr/>
            <p:nvPr/>
          </p:nvSpPr>
          <p:spPr>
            <a:xfrm>
              <a:off x="183167" y="6388976"/>
              <a:ext cx="11765006" cy="272565"/>
            </a:xfrm>
            <a:prstGeom prst="roundRect">
              <a:avLst>
                <a:gd name="adj" fmla="val 26425"/>
              </a:avLst>
            </a:prstGeom>
            <a:noFill/>
            <a:ln>
              <a:solidFill>
                <a:schemeClr val="accent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69" name="组合 168"/>
          <p:cNvGrpSpPr/>
          <p:nvPr/>
        </p:nvGrpSpPr>
        <p:grpSpPr>
          <a:xfrm rot="547639">
            <a:off x="-1086274" y="-886192"/>
            <a:ext cx="1785710" cy="1207454"/>
            <a:chOff x="154565" y="163471"/>
            <a:chExt cx="1678867" cy="393902"/>
          </a:xfrm>
        </p:grpSpPr>
        <p:sp>
          <p:nvSpPr>
            <p:cNvPr id="170" name="矩形: 圆角 169"/>
            <p:cNvSpPr/>
            <p:nvPr/>
          </p:nvSpPr>
          <p:spPr>
            <a:xfrm>
              <a:off x="201090" y="209996"/>
              <a:ext cx="1632342" cy="347377"/>
            </a:xfrm>
            <a:prstGeom prst="roundRect">
              <a:avLst/>
            </a:prstGeom>
            <a:solidFill>
              <a:schemeClr val="accent5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1" name="矩形: 圆角 170"/>
            <p:cNvSpPr/>
            <p:nvPr/>
          </p:nvSpPr>
          <p:spPr>
            <a:xfrm>
              <a:off x="154565" y="163471"/>
              <a:ext cx="1632342" cy="347377"/>
            </a:xfrm>
            <a:prstGeom prst="roundRect">
              <a:avLst/>
            </a:prstGeom>
            <a:solidFill>
              <a:schemeClr val="accent1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172" name="组合 171"/>
          <p:cNvGrpSpPr/>
          <p:nvPr/>
        </p:nvGrpSpPr>
        <p:grpSpPr>
          <a:xfrm flipH="1">
            <a:off x="10774437" y="234283"/>
            <a:ext cx="1134892" cy="100944"/>
            <a:chOff x="936854" y="3886644"/>
            <a:chExt cx="1134892" cy="100944"/>
          </a:xfrm>
        </p:grpSpPr>
        <p:sp>
          <p:nvSpPr>
            <p:cNvPr id="173" name="椭圆 172"/>
            <p:cNvSpPr/>
            <p:nvPr/>
          </p:nvSpPr>
          <p:spPr>
            <a:xfrm rot="10800000">
              <a:off x="1970804" y="3886644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4" name="椭圆 173"/>
            <p:cNvSpPr/>
            <p:nvPr/>
          </p:nvSpPr>
          <p:spPr>
            <a:xfrm rot="10800000">
              <a:off x="1823097" y="3886644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14286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5" name="椭圆 174"/>
            <p:cNvSpPr/>
            <p:nvPr/>
          </p:nvSpPr>
          <p:spPr>
            <a:xfrm rot="10800000">
              <a:off x="1675390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28571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6" name="椭圆 175"/>
            <p:cNvSpPr/>
            <p:nvPr/>
          </p:nvSpPr>
          <p:spPr>
            <a:xfrm rot="10800000">
              <a:off x="1527683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42857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7" name="椭圆 176"/>
            <p:cNvSpPr/>
            <p:nvPr/>
          </p:nvSpPr>
          <p:spPr>
            <a:xfrm rot="10800000">
              <a:off x="1379975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57143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8" name="椭圆 177"/>
            <p:cNvSpPr/>
            <p:nvPr/>
          </p:nvSpPr>
          <p:spPr>
            <a:xfrm rot="10800000">
              <a:off x="1232268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71429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79" name="椭圆 178"/>
            <p:cNvSpPr/>
            <p:nvPr/>
          </p:nvSpPr>
          <p:spPr>
            <a:xfrm rot="10800000">
              <a:off x="1084561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  <a:alpha val="85714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180" name="椭圆 179"/>
            <p:cNvSpPr/>
            <p:nvPr/>
          </p:nvSpPr>
          <p:spPr>
            <a:xfrm rot="10800000">
              <a:off x="936854" y="3886645"/>
              <a:ext cx="100942" cy="100943"/>
            </a:xfrm>
            <a:prstGeom prst="ellipse">
              <a:avLst/>
            </a:prstGeom>
            <a:solidFill>
              <a:schemeClr val="accent1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10280845" y="-1199465"/>
            <a:ext cx="544063" cy="100943"/>
            <a:chOff x="2388759" y="-935061"/>
            <a:chExt cx="544063" cy="100943"/>
          </a:xfrm>
        </p:grpSpPr>
        <p:sp>
          <p:nvSpPr>
            <p:cNvPr id="228" name="椭圆 227"/>
            <p:cNvSpPr/>
            <p:nvPr/>
          </p:nvSpPr>
          <p:spPr>
            <a:xfrm rot="10800000">
              <a:off x="2831880" y="-935061"/>
              <a:ext cx="100942" cy="100943"/>
            </a:xfrm>
            <a:prstGeom prst="ellipse">
              <a:avLst/>
            </a:prstGeom>
            <a:solidFill>
              <a:schemeClr val="bg2">
                <a:lumMod val="75000"/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229" name="椭圆 228"/>
            <p:cNvSpPr/>
            <p:nvPr/>
          </p:nvSpPr>
          <p:spPr>
            <a:xfrm rot="10800000">
              <a:off x="2684173" y="-935061"/>
              <a:ext cx="100942" cy="100943"/>
            </a:xfrm>
            <a:prstGeom prst="ellipse">
              <a:avLst/>
            </a:prstGeom>
            <a:solidFill>
              <a:schemeClr val="bg2">
                <a:lumMod val="75000"/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230" name="椭圆 229"/>
            <p:cNvSpPr/>
            <p:nvPr/>
          </p:nvSpPr>
          <p:spPr>
            <a:xfrm rot="10800000">
              <a:off x="2536466" y="-935061"/>
              <a:ext cx="100942" cy="100943"/>
            </a:xfrm>
            <a:prstGeom prst="ellipse">
              <a:avLst/>
            </a:prstGeom>
            <a:solidFill>
              <a:schemeClr val="bg2">
                <a:lumMod val="75000"/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>
                    <a:lumMod val="100000"/>
                  </a:schemeClr>
                </a:solidFill>
              </a:endParaRPr>
            </a:p>
          </p:txBody>
        </p:sp>
        <p:sp>
          <p:nvSpPr>
            <p:cNvPr id="231" name="椭圆 230"/>
            <p:cNvSpPr/>
            <p:nvPr/>
          </p:nvSpPr>
          <p:spPr>
            <a:xfrm rot="10800000">
              <a:off x="2388759" y="-935061"/>
              <a:ext cx="100942" cy="100943"/>
            </a:xfrm>
            <a:prstGeom prst="ellipse">
              <a:avLst/>
            </a:prstGeom>
            <a:solidFill>
              <a:schemeClr val="accent5">
                <a:lumMod val="10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131" name="矩形: 圆角 130"/>
          <p:cNvSpPr/>
          <p:nvPr/>
        </p:nvSpPr>
        <p:spPr>
          <a:xfrm>
            <a:off x="-3925175" y="7059311"/>
            <a:ext cx="1556302" cy="1086654"/>
          </a:xfrm>
          <a:prstGeom prst="roundRect">
            <a:avLst/>
          </a:prstGeom>
          <a:solidFill>
            <a:schemeClr val="accent5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2" name="矩形: 圆角 131"/>
          <p:cNvSpPr/>
          <p:nvPr/>
        </p:nvSpPr>
        <p:spPr>
          <a:xfrm>
            <a:off x="-6165178" y="7011634"/>
            <a:ext cx="1556302" cy="1086654"/>
          </a:xfrm>
          <a:prstGeom prst="roundRect">
            <a:avLst/>
          </a:prstGeom>
          <a:solidFill>
            <a:schemeClr val="accent1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3" name="矩形 132"/>
          <p:cNvSpPr/>
          <p:nvPr/>
        </p:nvSpPr>
        <p:spPr>
          <a:xfrm>
            <a:off x="-1857718" y="7133717"/>
            <a:ext cx="1518844" cy="1040975"/>
          </a:xfrm>
          <a:prstGeom prst="rect">
            <a:avLst/>
          </a:prstGeom>
          <a:solidFill>
            <a:schemeClr val="accent5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7" name="组合 146"/>
          <p:cNvGrpSpPr/>
          <p:nvPr/>
        </p:nvGrpSpPr>
        <p:grpSpPr>
          <a:xfrm>
            <a:off x="1266842" y="3020488"/>
            <a:ext cx="10694786" cy="733971"/>
            <a:chOff x="-3275000" y="-2063661"/>
            <a:chExt cx="10694786" cy="1572701"/>
          </a:xfrm>
        </p:grpSpPr>
        <p:cxnSp>
          <p:nvCxnSpPr>
            <p:cNvPr id="149" name="直接连接符 148"/>
            <p:cNvCxnSpPr/>
            <p:nvPr/>
          </p:nvCxnSpPr>
          <p:spPr>
            <a:xfrm>
              <a:off x="-3275000" y="-1277196"/>
              <a:ext cx="10185063" cy="0"/>
            </a:xfrm>
            <a:prstGeom prst="line">
              <a:avLst/>
            </a:prstGeom>
            <a:ln w="15875">
              <a:solidFill>
                <a:srgbClr val="22242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3" name="弧形 152"/>
            <p:cNvSpPr/>
            <p:nvPr/>
          </p:nvSpPr>
          <p:spPr>
            <a:xfrm flipH="1" flipV="1">
              <a:off x="6469691" y="-2063661"/>
              <a:ext cx="950095" cy="787576"/>
            </a:xfrm>
            <a:prstGeom prst="arc">
              <a:avLst>
                <a:gd name="adj1" fmla="val 16530933"/>
                <a:gd name="adj2" fmla="val 20781964"/>
              </a:avLst>
            </a:prstGeom>
            <a:ln w="15875">
              <a:solidFill>
                <a:srgbClr val="22242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4" name="弧形 153"/>
            <p:cNvSpPr/>
            <p:nvPr/>
          </p:nvSpPr>
          <p:spPr>
            <a:xfrm flipH="1">
              <a:off x="6469691" y="-1278536"/>
              <a:ext cx="950095" cy="787576"/>
            </a:xfrm>
            <a:prstGeom prst="arc">
              <a:avLst>
                <a:gd name="adj1" fmla="val 16530933"/>
                <a:gd name="adj2" fmla="val 20781964"/>
              </a:avLst>
            </a:prstGeom>
            <a:ln w="15875">
              <a:solidFill>
                <a:srgbClr val="22242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236" name="直接连接符 235"/>
          <p:cNvCxnSpPr/>
          <p:nvPr/>
        </p:nvCxnSpPr>
        <p:spPr>
          <a:xfrm>
            <a:off x="1756433" y="3184824"/>
            <a:ext cx="2067077" cy="0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6" name="组合 135"/>
          <p:cNvGrpSpPr/>
          <p:nvPr/>
        </p:nvGrpSpPr>
        <p:grpSpPr>
          <a:xfrm>
            <a:off x="1508308" y="707422"/>
            <a:ext cx="2518731" cy="2414441"/>
            <a:chOff x="1508308" y="707422"/>
            <a:chExt cx="2518731" cy="2414441"/>
          </a:xfrm>
        </p:grpSpPr>
        <p:sp>
          <p:nvSpPr>
            <p:cNvPr id="137" name="文本框 136"/>
            <p:cNvSpPr txBox="1"/>
            <p:nvPr/>
          </p:nvSpPr>
          <p:spPr>
            <a:xfrm>
              <a:off x="1704545" y="707422"/>
              <a:ext cx="2164736" cy="8299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dirty="0">
                  <a:solidFill>
                    <a:srgbClr val="22242E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阿里巴巴普惠体 R" panose="00020600040101010101" pitchFamily="18" charset="-122"/>
                </a:rPr>
                <a:t>這頁是圖文介紹頁</a:t>
              </a:r>
              <a:endParaRPr lang="zh-CN" altLang="en-US" sz="2400" dirty="0">
                <a:solidFill>
                  <a:srgbClr val="22242E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endParaRPr>
            </a:p>
          </p:txBody>
        </p:sp>
        <p:sp>
          <p:nvSpPr>
            <p:cNvPr id="138" name="文本框 137"/>
            <p:cNvSpPr txBox="1"/>
            <p:nvPr/>
          </p:nvSpPr>
          <p:spPr>
            <a:xfrm>
              <a:off x="1720830" y="1553413"/>
              <a:ext cx="2306209" cy="15684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Lorem ipsum dolor sit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amet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consectetuer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adipiscing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elit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Maecenas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porttitor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congue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massa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Fusce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posuere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magna sed pulvinar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ultricies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,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purus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lectus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malesuada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libero, sit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amet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commodo</a:t>
              </a:r>
              <a:r>
                <a:rPr lang="en-US" altLang="zh-CN" sz="1200" dirty="0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 magna eros </a:t>
              </a:r>
              <a:r>
                <a:rPr lang="en-US" altLang="zh-CN" sz="1200" dirty="0" err="1">
                  <a:solidFill>
                    <a:srgbClr val="22242E">
                      <a:alpha val="40000"/>
                    </a:srgb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quis</a:t>
              </a:r>
              <a:endParaRPr lang="en-US" altLang="zh-CN" sz="1200" dirty="0">
                <a:solidFill>
                  <a:srgbClr val="22242E">
                    <a:alpha val="40000"/>
                  </a:srgb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139" name="任意多边形: 形状 138"/>
            <p:cNvSpPr/>
            <p:nvPr/>
          </p:nvSpPr>
          <p:spPr>
            <a:xfrm rot="16200000">
              <a:off x="1482106" y="805595"/>
              <a:ext cx="320858" cy="268454"/>
            </a:xfrm>
            <a:custGeom>
              <a:avLst/>
              <a:gdLst>
                <a:gd name="connsiteX0" fmla="*/ 145108 w 2333303"/>
                <a:gd name="connsiteY0" fmla="*/ 0 h 1486120"/>
                <a:gd name="connsiteX1" fmla="*/ 2188195 w 2333303"/>
                <a:gd name="connsiteY1" fmla="*/ 0 h 1486120"/>
                <a:gd name="connsiteX2" fmla="*/ 2333303 w 2333303"/>
                <a:gd name="connsiteY2" fmla="*/ 145108 h 1486120"/>
                <a:gd name="connsiteX3" fmla="*/ 2333303 w 2333303"/>
                <a:gd name="connsiteY3" fmla="*/ 1486120 h 1486120"/>
                <a:gd name="connsiteX4" fmla="*/ 2188195 w 2333303"/>
                <a:gd name="connsiteY4" fmla="*/ 1341012 h 1486120"/>
                <a:gd name="connsiteX5" fmla="*/ 145108 w 2333303"/>
                <a:gd name="connsiteY5" fmla="*/ 1341012 h 1486120"/>
                <a:gd name="connsiteX6" fmla="*/ 0 w 2333303"/>
                <a:gd name="connsiteY6" fmla="*/ 1486120 h 1486120"/>
                <a:gd name="connsiteX7" fmla="*/ 0 w 2333303"/>
                <a:gd name="connsiteY7" fmla="*/ 145108 h 1486120"/>
                <a:gd name="connsiteX8" fmla="*/ 145108 w 2333303"/>
                <a:gd name="connsiteY8" fmla="*/ 0 h 148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33303" h="1486120">
                  <a:moveTo>
                    <a:pt x="145108" y="0"/>
                  </a:moveTo>
                  <a:lnTo>
                    <a:pt x="2188195" y="0"/>
                  </a:lnTo>
                  <a:cubicBezTo>
                    <a:pt x="2268336" y="0"/>
                    <a:pt x="2333303" y="64967"/>
                    <a:pt x="2333303" y="145108"/>
                  </a:cubicBezTo>
                  <a:lnTo>
                    <a:pt x="2333303" y="1486120"/>
                  </a:lnTo>
                  <a:cubicBezTo>
                    <a:pt x="2333303" y="1405979"/>
                    <a:pt x="2268336" y="1341012"/>
                    <a:pt x="2188195" y="1341012"/>
                  </a:cubicBezTo>
                  <a:lnTo>
                    <a:pt x="145108" y="1341012"/>
                  </a:lnTo>
                  <a:cubicBezTo>
                    <a:pt x="64967" y="1341012"/>
                    <a:pt x="0" y="1405979"/>
                    <a:pt x="0" y="1486120"/>
                  </a:cubicBezTo>
                  <a:lnTo>
                    <a:pt x="0" y="145108"/>
                  </a:lnTo>
                  <a:cubicBezTo>
                    <a:pt x="0" y="64967"/>
                    <a:pt x="64967" y="0"/>
                    <a:pt x="145108" y="0"/>
                  </a:cubicBez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1747528" y="3521134"/>
            <a:ext cx="2525494" cy="2444614"/>
            <a:chOff x="1569728" y="3668456"/>
            <a:chExt cx="2525494" cy="2444614"/>
          </a:xfrm>
        </p:grpSpPr>
        <p:grpSp>
          <p:nvGrpSpPr>
            <p:cNvPr id="2" name="组合 1"/>
            <p:cNvGrpSpPr/>
            <p:nvPr/>
          </p:nvGrpSpPr>
          <p:grpSpPr>
            <a:xfrm>
              <a:off x="1570989" y="3668456"/>
              <a:ext cx="2524233" cy="2444614"/>
              <a:chOff x="1710689" y="4005191"/>
              <a:chExt cx="2524233" cy="2444614"/>
            </a:xfrm>
          </p:grpSpPr>
          <p:sp>
            <p:nvSpPr>
              <p:cNvPr id="209" name="矩形: 圆角 208"/>
              <p:cNvSpPr/>
              <p:nvPr/>
            </p:nvSpPr>
            <p:spPr>
              <a:xfrm>
                <a:off x="1710689" y="4005191"/>
                <a:ext cx="2520000" cy="2444614"/>
              </a:xfrm>
              <a:prstGeom prst="roundRect">
                <a:avLst>
                  <a:gd name="adj" fmla="val 4551"/>
                </a:avLst>
              </a:prstGeom>
              <a:solidFill>
                <a:schemeClr val="bg1">
                  <a:alpha val="85000"/>
                </a:schemeClr>
              </a:solidFill>
              <a:ln>
                <a:noFill/>
              </a:ln>
              <a:effectLst>
                <a:outerShdw blurRad="266700" dist="38100" dir="2700000" algn="tl" rotWithShape="0">
                  <a:prstClr val="black">
                    <a:alpha val="1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grpSp>
            <p:nvGrpSpPr>
              <p:cNvPr id="202" name="组合 201"/>
              <p:cNvGrpSpPr/>
              <p:nvPr/>
            </p:nvGrpSpPr>
            <p:grpSpPr>
              <a:xfrm>
                <a:off x="1985707" y="5457412"/>
                <a:ext cx="2249215" cy="398780"/>
                <a:chOff x="3347743" y="6176409"/>
                <a:chExt cx="2249215" cy="398780"/>
              </a:xfrm>
            </p:grpSpPr>
            <p:sp>
              <p:nvSpPr>
                <p:cNvPr id="203" name="文本框 202"/>
                <p:cNvSpPr txBox="1"/>
                <p:nvPr/>
              </p:nvSpPr>
              <p:spPr>
                <a:xfrm>
                  <a:off x="3397220" y="6176409"/>
                  <a:ext cx="2199738" cy="3987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25000"/>
                    </a:lnSpc>
                  </a:pPr>
                  <a:r>
                    <a:rPr lang="zh-CN" altLang="en-US" sz="1600" dirty="0">
                      <a:solidFill>
                        <a:srgbClr val="22242E"/>
                      </a:solidFill>
                      <a:latin typeface="思源黑体 CN Bold" panose="020B0800000000000000" charset="-122"/>
                      <a:ea typeface="思源黑体 CN Heavy" panose="020B0A00000000000000" charset="-122"/>
                      <a:cs typeface="阿里巴巴普惠体 R" panose="00020600040101010101" pitchFamily="18" charset="-122"/>
                    </a:rPr>
                    <a:t>簡要的文字內容概括</a:t>
                  </a:r>
                  <a:endParaRPr lang="zh-CN" altLang="en-US" sz="1600" dirty="0">
                    <a:solidFill>
                      <a:srgbClr val="22242E"/>
                    </a:solidFill>
                    <a:latin typeface="思源黑体 CN Bold" panose="020B0800000000000000" charset="-122"/>
                    <a:ea typeface="思源黑体 CN Heavy" panose="020B0A00000000000000" charset="-122"/>
                    <a:cs typeface="阿里巴巴普惠体 R" panose="00020600040101010101" pitchFamily="18" charset="-122"/>
                  </a:endParaRPr>
                </a:p>
              </p:txBody>
            </p:sp>
            <p:sp>
              <p:nvSpPr>
                <p:cNvPr id="204" name="椭圆 203"/>
                <p:cNvSpPr/>
                <p:nvPr/>
              </p:nvSpPr>
              <p:spPr>
                <a:xfrm rot="10800000">
                  <a:off x="3347743" y="6344342"/>
                  <a:ext cx="100942" cy="100943"/>
                </a:xfrm>
                <a:prstGeom prst="ellipse">
                  <a:avLst/>
                </a:prstGeom>
                <a:solidFill>
                  <a:schemeClr val="accent5">
                    <a:lumMod val="10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</p:grpSp>
        </p:grpSp>
        <p:pic>
          <p:nvPicPr>
            <p:cNvPr id="145" name="图片 144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68" t="59319" r="22418"/>
            <a:stretch>
              <a:fillRect/>
            </a:stretch>
          </p:blipFill>
          <p:spPr>
            <a:xfrm>
              <a:off x="1569728" y="3668456"/>
              <a:ext cx="2520000" cy="1453075"/>
            </a:xfrm>
            <a:custGeom>
              <a:avLst/>
              <a:gdLst>
                <a:gd name="connsiteX0" fmla="*/ 111254 w 2520000"/>
                <a:gd name="connsiteY0" fmla="*/ 0 h 1453075"/>
                <a:gd name="connsiteX1" fmla="*/ 2408746 w 2520000"/>
                <a:gd name="connsiteY1" fmla="*/ 0 h 1453075"/>
                <a:gd name="connsiteX2" fmla="*/ 2520000 w 2520000"/>
                <a:gd name="connsiteY2" fmla="*/ 111254 h 1453075"/>
                <a:gd name="connsiteX3" fmla="*/ 2520000 w 2520000"/>
                <a:gd name="connsiteY3" fmla="*/ 1453075 h 1453075"/>
                <a:gd name="connsiteX4" fmla="*/ 0 w 2520000"/>
                <a:gd name="connsiteY4" fmla="*/ 1453075 h 1453075"/>
                <a:gd name="connsiteX5" fmla="*/ 0 w 2520000"/>
                <a:gd name="connsiteY5" fmla="*/ 111254 h 1453075"/>
                <a:gd name="connsiteX6" fmla="*/ 111254 w 2520000"/>
                <a:gd name="connsiteY6" fmla="*/ 0 h 1453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0000" h="1453075">
                  <a:moveTo>
                    <a:pt x="111254" y="0"/>
                  </a:moveTo>
                  <a:lnTo>
                    <a:pt x="2408746" y="0"/>
                  </a:lnTo>
                  <a:cubicBezTo>
                    <a:pt x="2470190" y="0"/>
                    <a:pt x="2520000" y="49810"/>
                    <a:pt x="2520000" y="111254"/>
                  </a:cubicBezTo>
                  <a:lnTo>
                    <a:pt x="2520000" y="1453075"/>
                  </a:lnTo>
                  <a:lnTo>
                    <a:pt x="0" y="1453075"/>
                  </a:lnTo>
                  <a:lnTo>
                    <a:pt x="0" y="111254"/>
                  </a:lnTo>
                  <a:cubicBezTo>
                    <a:pt x="0" y="49810"/>
                    <a:pt x="49810" y="0"/>
                    <a:pt x="111254" y="0"/>
                  </a:cubicBezTo>
                  <a:close/>
                </a:path>
              </a:pathLst>
            </a:custGeom>
          </p:spPr>
        </p:pic>
      </p:grpSp>
      <p:grpSp>
        <p:nvGrpSpPr>
          <p:cNvPr id="146" name="组合 145"/>
          <p:cNvGrpSpPr/>
          <p:nvPr/>
        </p:nvGrpSpPr>
        <p:grpSpPr>
          <a:xfrm>
            <a:off x="4786802" y="3521134"/>
            <a:ext cx="2525494" cy="2444614"/>
            <a:chOff x="1569728" y="3668456"/>
            <a:chExt cx="2525494" cy="2444614"/>
          </a:xfrm>
        </p:grpSpPr>
        <p:grpSp>
          <p:nvGrpSpPr>
            <p:cNvPr id="148" name="组合 147"/>
            <p:cNvGrpSpPr/>
            <p:nvPr/>
          </p:nvGrpSpPr>
          <p:grpSpPr>
            <a:xfrm>
              <a:off x="1570989" y="3668456"/>
              <a:ext cx="2524233" cy="2444614"/>
              <a:chOff x="1710689" y="4005191"/>
              <a:chExt cx="2524233" cy="2444614"/>
            </a:xfrm>
          </p:grpSpPr>
          <p:sp>
            <p:nvSpPr>
              <p:cNvPr id="151" name="矩形: 圆角 150"/>
              <p:cNvSpPr/>
              <p:nvPr/>
            </p:nvSpPr>
            <p:spPr>
              <a:xfrm>
                <a:off x="1710689" y="4005191"/>
                <a:ext cx="2520000" cy="2444614"/>
              </a:xfrm>
              <a:prstGeom prst="roundRect">
                <a:avLst>
                  <a:gd name="adj" fmla="val 4551"/>
                </a:avLst>
              </a:prstGeom>
              <a:solidFill>
                <a:schemeClr val="bg1">
                  <a:alpha val="85000"/>
                </a:schemeClr>
              </a:solidFill>
              <a:ln>
                <a:noFill/>
              </a:ln>
              <a:effectLst>
                <a:outerShdw blurRad="266700" dist="38100" dir="2700000" algn="tl" rotWithShape="0">
                  <a:prstClr val="black">
                    <a:alpha val="1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grpSp>
            <p:nvGrpSpPr>
              <p:cNvPr id="189" name="组合 188"/>
              <p:cNvGrpSpPr/>
              <p:nvPr/>
            </p:nvGrpSpPr>
            <p:grpSpPr>
              <a:xfrm>
                <a:off x="1985707" y="5457412"/>
                <a:ext cx="2249215" cy="398780"/>
                <a:chOff x="3347743" y="6176409"/>
                <a:chExt cx="2249215" cy="398780"/>
              </a:xfrm>
            </p:grpSpPr>
            <p:sp>
              <p:nvSpPr>
                <p:cNvPr id="190" name="文本框 189"/>
                <p:cNvSpPr txBox="1"/>
                <p:nvPr/>
              </p:nvSpPr>
              <p:spPr>
                <a:xfrm>
                  <a:off x="3397220" y="6176409"/>
                  <a:ext cx="2199738" cy="3987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25000"/>
                    </a:lnSpc>
                  </a:pPr>
                  <a:r>
                    <a:rPr lang="zh-CN" altLang="en-US" sz="1600" dirty="0">
                      <a:solidFill>
                        <a:srgbClr val="22242E"/>
                      </a:solidFill>
                      <a:latin typeface="思源黑体 CN Bold" panose="020B0800000000000000" charset="-122"/>
                      <a:ea typeface="思源黑体 CN Heavy" panose="020B0A00000000000000" charset="-122"/>
                      <a:cs typeface="阿里巴巴普惠体 R" panose="00020600040101010101" pitchFamily="18" charset="-122"/>
                    </a:rPr>
                    <a:t>簡要的文字內容概括</a:t>
                  </a:r>
                  <a:endParaRPr lang="zh-CN" altLang="en-US" sz="1600" dirty="0">
                    <a:solidFill>
                      <a:srgbClr val="22242E"/>
                    </a:solidFill>
                    <a:latin typeface="思源黑体 CN Bold" panose="020B0800000000000000" charset="-122"/>
                    <a:ea typeface="思源黑体 CN Heavy" panose="020B0A00000000000000" charset="-122"/>
                    <a:cs typeface="阿里巴巴普惠体 R" panose="00020600040101010101" pitchFamily="18" charset="-122"/>
                  </a:endParaRPr>
                </a:p>
              </p:txBody>
            </p:sp>
            <p:sp>
              <p:nvSpPr>
                <p:cNvPr id="191" name="椭圆 190"/>
                <p:cNvSpPr/>
                <p:nvPr/>
              </p:nvSpPr>
              <p:spPr>
                <a:xfrm rot="10800000">
                  <a:off x="3347743" y="6344342"/>
                  <a:ext cx="100942" cy="100943"/>
                </a:xfrm>
                <a:prstGeom prst="ellipse">
                  <a:avLst/>
                </a:prstGeom>
                <a:solidFill>
                  <a:schemeClr val="accent5">
                    <a:lumMod val="10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</p:grpSp>
        </p:grpSp>
        <p:pic>
          <p:nvPicPr>
            <p:cNvPr id="150" name="图片 149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68" t="59319" r="22418"/>
            <a:stretch>
              <a:fillRect/>
            </a:stretch>
          </p:blipFill>
          <p:spPr>
            <a:xfrm>
              <a:off x="1569728" y="3668456"/>
              <a:ext cx="2520000" cy="1453075"/>
            </a:xfrm>
            <a:custGeom>
              <a:avLst/>
              <a:gdLst>
                <a:gd name="connsiteX0" fmla="*/ 111254 w 2520000"/>
                <a:gd name="connsiteY0" fmla="*/ 0 h 1453075"/>
                <a:gd name="connsiteX1" fmla="*/ 2408746 w 2520000"/>
                <a:gd name="connsiteY1" fmla="*/ 0 h 1453075"/>
                <a:gd name="connsiteX2" fmla="*/ 2520000 w 2520000"/>
                <a:gd name="connsiteY2" fmla="*/ 111254 h 1453075"/>
                <a:gd name="connsiteX3" fmla="*/ 2520000 w 2520000"/>
                <a:gd name="connsiteY3" fmla="*/ 1453075 h 1453075"/>
                <a:gd name="connsiteX4" fmla="*/ 0 w 2520000"/>
                <a:gd name="connsiteY4" fmla="*/ 1453075 h 1453075"/>
                <a:gd name="connsiteX5" fmla="*/ 0 w 2520000"/>
                <a:gd name="connsiteY5" fmla="*/ 111254 h 1453075"/>
                <a:gd name="connsiteX6" fmla="*/ 111254 w 2520000"/>
                <a:gd name="connsiteY6" fmla="*/ 0 h 1453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0000" h="1453075">
                  <a:moveTo>
                    <a:pt x="111254" y="0"/>
                  </a:moveTo>
                  <a:lnTo>
                    <a:pt x="2408746" y="0"/>
                  </a:lnTo>
                  <a:cubicBezTo>
                    <a:pt x="2470190" y="0"/>
                    <a:pt x="2520000" y="49810"/>
                    <a:pt x="2520000" y="111254"/>
                  </a:cubicBezTo>
                  <a:lnTo>
                    <a:pt x="2520000" y="1453075"/>
                  </a:lnTo>
                  <a:lnTo>
                    <a:pt x="0" y="1453075"/>
                  </a:lnTo>
                  <a:lnTo>
                    <a:pt x="0" y="111254"/>
                  </a:lnTo>
                  <a:cubicBezTo>
                    <a:pt x="0" y="49810"/>
                    <a:pt x="49810" y="0"/>
                    <a:pt x="111254" y="0"/>
                  </a:cubicBezTo>
                  <a:close/>
                </a:path>
              </a:pathLst>
            </a:custGeom>
          </p:spPr>
        </p:pic>
      </p:grpSp>
      <p:grpSp>
        <p:nvGrpSpPr>
          <p:cNvPr id="192" name="组合 191"/>
          <p:cNvGrpSpPr/>
          <p:nvPr/>
        </p:nvGrpSpPr>
        <p:grpSpPr>
          <a:xfrm>
            <a:off x="7826076" y="3521134"/>
            <a:ext cx="2525494" cy="2444614"/>
            <a:chOff x="1569728" y="3668456"/>
            <a:chExt cx="2525494" cy="2444614"/>
          </a:xfrm>
        </p:grpSpPr>
        <p:grpSp>
          <p:nvGrpSpPr>
            <p:cNvPr id="194" name="组合 193"/>
            <p:cNvGrpSpPr/>
            <p:nvPr/>
          </p:nvGrpSpPr>
          <p:grpSpPr>
            <a:xfrm>
              <a:off x="1570989" y="3668456"/>
              <a:ext cx="2524233" cy="2444614"/>
              <a:chOff x="1710689" y="4005191"/>
              <a:chExt cx="2524233" cy="2444614"/>
            </a:xfrm>
          </p:grpSpPr>
          <p:sp>
            <p:nvSpPr>
              <p:cNvPr id="197" name="矩形: 圆角 196"/>
              <p:cNvSpPr/>
              <p:nvPr/>
            </p:nvSpPr>
            <p:spPr>
              <a:xfrm>
                <a:off x="1710689" y="4005191"/>
                <a:ext cx="2520000" cy="2444614"/>
              </a:xfrm>
              <a:prstGeom prst="roundRect">
                <a:avLst>
                  <a:gd name="adj" fmla="val 4551"/>
                </a:avLst>
              </a:prstGeom>
              <a:solidFill>
                <a:schemeClr val="bg1">
                  <a:alpha val="85000"/>
                </a:schemeClr>
              </a:solidFill>
              <a:ln>
                <a:noFill/>
              </a:ln>
              <a:effectLst>
                <a:outerShdw blurRad="266700" dist="38100" dir="2700000" algn="tl" rotWithShape="0">
                  <a:prstClr val="black">
                    <a:alpha val="1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grpSp>
            <p:nvGrpSpPr>
              <p:cNvPr id="198" name="组合 197"/>
              <p:cNvGrpSpPr/>
              <p:nvPr/>
            </p:nvGrpSpPr>
            <p:grpSpPr>
              <a:xfrm>
                <a:off x="1985707" y="5457412"/>
                <a:ext cx="2249215" cy="398780"/>
                <a:chOff x="3347743" y="6176409"/>
                <a:chExt cx="2249215" cy="398780"/>
              </a:xfrm>
            </p:grpSpPr>
            <p:sp>
              <p:nvSpPr>
                <p:cNvPr id="199" name="文本框 198"/>
                <p:cNvSpPr txBox="1"/>
                <p:nvPr/>
              </p:nvSpPr>
              <p:spPr>
                <a:xfrm>
                  <a:off x="3397220" y="6176409"/>
                  <a:ext cx="2199738" cy="3987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25000"/>
                    </a:lnSpc>
                  </a:pPr>
                  <a:r>
                    <a:rPr lang="zh-CN" altLang="en-US" sz="1600" dirty="0">
                      <a:solidFill>
                        <a:srgbClr val="22242E"/>
                      </a:solidFill>
                      <a:latin typeface="思源黑体 CN Bold" panose="020B0800000000000000" charset="-122"/>
                      <a:ea typeface="思源黑体 CN Heavy" panose="020B0A00000000000000" charset="-122"/>
                      <a:cs typeface="阿里巴巴普惠体 R" panose="00020600040101010101" pitchFamily="18" charset="-122"/>
                    </a:rPr>
                    <a:t>簡要的文字內容概括</a:t>
                  </a:r>
                  <a:endParaRPr lang="zh-CN" altLang="en-US" sz="1600" dirty="0">
                    <a:solidFill>
                      <a:srgbClr val="22242E"/>
                    </a:solidFill>
                    <a:latin typeface="思源黑体 CN Bold" panose="020B0800000000000000" charset="-122"/>
                    <a:ea typeface="思源黑体 CN Heavy" panose="020B0A00000000000000" charset="-122"/>
                    <a:cs typeface="阿里巴巴普惠体 R" panose="00020600040101010101" pitchFamily="18" charset="-122"/>
                  </a:endParaRPr>
                </a:p>
              </p:txBody>
            </p:sp>
            <p:sp>
              <p:nvSpPr>
                <p:cNvPr id="210" name="椭圆 209"/>
                <p:cNvSpPr/>
                <p:nvPr/>
              </p:nvSpPr>
              <p:spPr>
                <a:xfrm rot="10800000">
                  <a:off x="3347743" y="6344342"/>
                  <a:ext cx="100942" cy="100943"/>
                </a:xfrm>
                <a:prstGeom prst="ellipse">
                  <a:avLst/>
                </a:prstGeom>
                <a:solidFill>
                  <a:schemeClr val="accent5">
                    <a:lumMod val="10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</p:grpSp>
        </p:grpSp>
        <p:pic>
          <p:nvPicPr>
            <p:cNvPr id="195" name="图片 194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68" t="59319" r="22418"/>
            <a:stretch>
              <a:fillRect/>
            </a:stretch>
          </p:blipFill>
          <p:spPr>
            <a:xfrm>
              <a:off x="1569728" y="3668456"/>
              <a:ext cx="2520000" cy="1453075"/>
            </a:xfrm>
            <a:custGeom>
              <a:avLst/>
              <a:gdLst>
                <a:gd name="connsiteX0" fmla="*/ 111254 w 2520000"/>
                <a:gd name="connsiteY0" fmla="*/ 0 h 1453075"/>
                <a:gd name="connsiteX1" fmla="*/ 2408746 w 2520000"/>
                <a:gd name="connsiteY1" fmla="*/ 0 h 1453075"/>
                <a:gd name="connsiteX2" fmla="*/ 2520000 w 2520000"/>
                <a:gd name="connsiteY2" fmla="*/ 111254 h 1453075"/>
                <a:gd name="connsiteX3" fmla="*/ 2520000 w 2520000"/>
                <a:gd name="connsiteY3" fmla="*/ 1453075 h 1453075"/>
                <a:gd name="connsiteX4" fmla="*/ 0 w 2520000"/>
                <a:gd name="connsiteY4" fmla="*/ 1453075 h 1453075"/>
                <a:gd name="connsiteX5" fmla="*/ 0 w 2520000"/>
                <a:gd name="connsiteY5" fmla="*/ 111254 h 1453075"/>
                <a:gd name="connsiteX6" fmla="*/ 111254 w 2520000"/>
                <a:gd name="connsiteY6" fmla="*/ 0 h 1453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0000" h="1453075">
                  <a:moveTo>
                    <a:pt x="111254" y="0"/>
                  </a:moveTo>
                  <a:lnTo>
                    <a:pt x="2408746" y="0"/>
                  </a:lnTo>
                  <a:cubicBezTo>
                    <a:pt x="2470190" y="0"/>
                    <a:pt x="2520000" y="49810"/>
                    <a:pt x="2520000" y="111254"/>
                  </a:cubicBezTo>
                  <a:lnTo>
                    <a:pt x="2520000" y="1453075"/>
                  </a:lnTo>
                  <a:lnTo>
                    <a:pt x="0" y="1453075"/>
                  </a:lnTo>
                  <a:lnTo>
                    <a:pt x="0" y="111254"/>
                  </a:lnTo>
                  <a:cubicBezTo>
                    <a:pt x="0" y="49810"/>
                    <a:pt x="49810" y="0"/>
                    <a:pt x="111254" y="0"/>
                  </a:cubicBezTo>
                  <a:close/>
                </a:path>
              </a:pathLst>
            </a:custGeom>
          </p:spPr>
        </p:pic>
      </p:grpSp>
      <p:grpSp>
        <p:nvGrpSpPr>
          <p:cNvPr id="211" name="组合 210"/>
          <p:cNvGrpSpPr/>
          <p:nvPr/>
        </p:nvGrpSpPr>
        <p:grpSpPr>
          <a:xfrm>
            <a:off x="4786802" y="781021"/>
            <a:ext cx="2525494" cy="2444614"/>
            <a:chOff x="1569728" y="3668456"/>
            <a:chExt cx="2525494" cy="2444614"/>
          </a:xfrm>
        </p:grpSpPr>
        <p:grpSp>
          <p:nvGrpSpPr>
            <p:cNvPr id="212" name="组合 211"/>
            <p:cNvGrpSpPr/>
            <p:nvPr/>
          </p:nvGrpSpPr>
          <p:grpSpPr>
            <a:xfrm>
              <a:off x="1570989" y="3668456"/>
              <a:ext cx="2524233" cy="2444614"/>
              <a:chOff x="1710689" y="4005191"/>
              <a:chExt cx="2524233" cy="2444614"/>
            </a:xfrm>
          </p:grpSpPr>
          <p:sp>
            <p:nvSpPr>
              <p:cNvPr id="214" name="矩形: 圆角 213"/>
              <p:cNvSpPr/>
              <p:nvPr/>
            </p:nvSpPr>
            <p:spPr>
              <a:xfrm>
                <a:off x="1710689" y="4005191"/>
                <a:ext cx="2520000" cy="2444614"/>
              </a:xfrm>
              <a:prstGeom prst="roundRect">
                <a:avLst>
                  <a:gd name="adj" fmla="val 4551"/>
                </a:avLst>
              </a:prstGeom>
              <a:solidFill>
                <a:schemeClr val="bg1">
                  <a:alpha val="85000"/>
                </a:schemeClr>
              </a:solidFill>
              <a:ln>
                <a:noFill/>
              </a:ln>
              <a:effectLst>
                <a:outerShdw blurRad="266700" dist="38100" dir="2700000" algn="tl" rotWithShape="0">
                  <a:prstClr val="black">
                    <a:alpha val="1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grpSp>
            <p:nvGrpSpPr>
              <p:cNvPr id="215" name="组合 214"/>
              <p:cNvGrpSpPr/>
              <p:nvPr/>
            </p:nvGrpSpPr>
            <p:grpSpPr>
              <a:xfrm>
                <a:off x="1985707" y="5457412"/>
                <a:ext cx="2249215" cy="398780"/>
                <a:chOff x="3347743" y="6176409"/>
                <a:chExt cx="2249215" cy="398780"/>
              </a:xfrm>
            </p:grpSpPr>
            <p:sp>
              <p:nvSpPr>
                <p:cNvPr id="216" name="文本框 215"/>
                <p:cNvSpPr txBox="1"/>
                <p:nvPr/>
              </p:nvSpPr>
              <p:spPr>
                <a:xfrm>
                  <a:off x="3397220" y="6176409"/>
                  <a:ext cx="2199738" cy="3987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25000"/>
                    </a:lnSpc>
                  </a:pPr>
                  <a:r>
                    <a:rPr lang="zh-CN" altLang="en-US" sz="1600" dirty="0">
                      <a:solidFill>
                        <a:srgbClr val="22242E"/>
                      </a:solidFill>
                      <a:latin typeface="思源黑体 CN Bold" panose="020B0800000000000000" charset="-122"/>
                      <a:ea typeface="思源黑体 CN Heavy" panose="020B0A00000000000000" charset="-122"/>
                      <a:cs typeface="阿里巴巴普惠体 R" panose="00020600040101010101" pitchFamily="18" charset="-122"/>
                    </a:rPr>
                    <a:t>簡要的文字內容概括</a:t>
                  </a:r>
                  <a:endParaRPr lang="zh-CN" altLang="en-US" sz="1600" dirty="0">
                    <a:solidFill>
                      <a:srgbClr val="22242E"/>
                    </a:solidFill>
                    <a:latin typeface="思源黑体 CN Bold" panose="020B0800000000000000" charset="-122"/>
                    <a:ea typeface="思源黑体 CN Heavy" panose="020B0A00000000000000" charset="-122"/>
                    <a:cs typeface="阿里巴巴普惠体 R" panose="00020600040101010101" pitchFamily="18" charset="-122"/>
                  </a:endParaRPr>
                </a:p>
              </p:txBody>
            </p:sp>
            <p:sp>
              <p:nvSpPr>
                <p:cNvPr id="217" name="椭圆 216"/>
                <p:cNvSpPr/>
                <p:nvPr/>
              </p:nvSpPr>
              <p:spPr>
                <a:xfrm rot="10800000">
                  <a:off x="3347743" y="6344342"/>
                  <a:ext cx="100942" cy="100943"/>
                </a:xfrm>
                <a:prstGeom prst="ellipse">
                  <a:avLst/>
                </a:prstGeom>
                <a:solidFill>
                  <a:schemeClr val="accent5">
                    <a:lumMod val="10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</p:grpSp>
        </p:grpSp>
        <p:pic>
          <p:nvPicPr>
            <p:cNvPr id="213" name="图片 212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68" t="59319" r="22418"/>
            <a:stretch>
              <a:fillRect/>
            </a:stretch>
          </p:blipFill>
          <p:spPr>
            <a:xfrm>
              <a:off x="1569728" y="3668456"/>
              <a:ext cx="2520000" cy="1453075"/>
            </a:xfrm>
            <a:custGeom>
              <a:avLst/>
              <a:gdLst>
                <a:gd name="connsiteX0" fmla="*/ 111254 w 2520000"/>
                <a:gd name="connsiteY0" fmla="*/ 0 h 1453075"/>
                <a:gd name="connsiteX1" fmla="*/ 2408746 w 2520000"/>
                <a:gd name="connsiteY1" fmla="*/ 0 h 1453075"/>
                <a:gd name="connsiteX2" fmla="*/ 2520000 w 2520000"/>
                <a:gd name="connsiteY2" fmla="*/ 111254 h 1453075"/>
                <a:gd name="connsiteX3" fmla="*/ 2520000 w 2520000"/>
                <a:gd name="connsiteY3" fmla="*/ 1453075 h 1453075"/>
                <a:gd name="connsiteX4" fmla="*/ 0 w 2520000"/>
                <a:gd name="connsiteY4" fmla="*/ 1453075 h 1453075"/>
                <a:gd name="connsiteX5" fmla="*/ 0 w 2520000"/>
                <a:gd name="connsiteY5" fmla="*/ 111254 h 1453075"/>
                <a:gd name="connsiteX6" fmla="*/ 111254 w 2520000"/>
                <a:gd name="connsiteY6" fmla="*/ 0 h 1453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0000" h="1453075">
                  <a:moveTo>
                    <a:pt x="111254" y="0"/>
                  </a:moveTo>
                  <a:lnTo>
                    <a:pt x="2408746" y="0"/>
                  </a:lnTo>
                  <a:cubicBezTo>
                    <a:pt x="2470190" y="0"/>
                    <a:pt x="2520000" y="49810"/>
                    <a:pt x="2520000" y="111254"/>
                  </a:cubicBezTo>
                  <a:lnTo>
                    <a:pt x="2520000" y="1453075"/>
                  </a:lnTo>
                  <a:lnTo>
                    <a:pt x="0" y="1453075"/>
                  </a:lnTo>
                  <a:lnTo>
                    <a:pt x="0" y="111254"/>
                  </a:lnTo>
                  <a:cubicBezTo>
                    <a:pt x="0" y="49810"/>
                    <a:pt x="49810" y="0"/>
                    <a:pt x="111254" y="0"/>
                  </a:cubicBezTo>
                  <a:close/>
                </a:path>
              </a:pathLst>
            </a:custGeom>
          </p:spPr>
        </p:pic>
      </p:grpSp>
      <p:grpSp>
        <p:nvGrpSpPr>
          <p:cNvPr id="218" name="组合 217"/>
          <p:cNvGrpSpPr/>
          <p:nvPr/>
        </p:nvGrpSpPr>
        <p:grpSpPr>
          <a:xfrm>
            <a:off x="7826076" y="781021"/>
            <a:ext cx="2525494" cy="2444614"/>
            <a:chOff x="1569728" y="3668456"/>
            <a:chExt cx="2525494" cy="2444614"/>
          </a:xfrm>
        </p:grpSpPr>
        <p:grpSp>
          <p:nvGrpSpPr>
            <p:cNvPr id="219" name="组合 218"/>
            <p:cNvGrpSpPr/>
            <p:nvPr/>
          </p:nvGrpSpPr>
          <p:grpSpPr>
            <a:xfrm>
              <a:off x="1570989" y="3668456"/>
              <a:ext cx="2524233" cy="2444614"/>
              <a:chOff x="1710689" y="4005191"/>
              <a:chExt cx="2524233" cy="2444614"/>
            </a:xfrm>
          </p:grpSpPr>
          <p:sp>
            <p:nvSpPr>
              <p:cNvPr id="221" name="矩形: 圆角 220"/>
              <p:cNvSpPr/>
              <p:nvPr/>
            </p:nvSpPr>
            <p:spPr>
              <a:xfrm>
                <a:off x="1710689" y="4005191"/>
                <a:ext cx="2520000" cy="2444614"/>
              </a:xfrm>
              <a:prstGeom prst="roundRect">
                <a:avLst>
                  <a:gd name="adj" fmla="val 4551"/>
                </a:avLst>
              </a:prstGeom>
              <a:solidFill>
                <a:schemeClr val="bg1">
                  <a:alpha val="85000"/>
                </a:schemeClr>
              </a:solidFill>
              <a:ln>
                <a:noFill/>
              </a:ln>
              <a:effectLst>
                <a:outerShdw blurRad="266700" dist="38100" dir="2700000" algn="tl" rotWithShape="0">
                  <a:prstClr val="black">
                    <a:alpha val="1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grpSp>
            <p:nvGrpSpPr>
              <p:cNvPr id="222" name="组合 221"/>
              <p:cNvGrpSpPr/>
              <p:nvPr/>
            </p:nvGrpSpPr>
            <p:grpSpPr>
              <a:xfrm>
                <a:off x="1985707" y="5457412"/>
                <a:ext cx="2249215" cy="398780"/>
                <a:chOff x="3347743" y="6176409"/>
                <a:chExt cx="2249215" cy="398780"/>
              </a:xfrm>
            </p:grpSpPr>
            <p:sp>
              <p:nvSpPr>
                <p:cNvPr id="223" name="文本框 222"/>
                <p:cNvSpPr txBox="1"/>
                <p:nvPr/>
              </p:nvSpPr>
              <p:spPr>
                <a:xfrm>
                  <a:off x="3397220" y="6176409"/>
                  <a:ext cx="2199738" cy="3987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25000"/>
                    </a:lnSpc>
                  </a:pPr>
                  <a:r>
                    <a:rPr lang="zh-CN" altLang="en-US" sz="1600" dirty="0">
                      <a:solidFill>
                        <a:srgbClr val="22242E"/>
                      </a:solidFill>
                      <a:latin typeface="思源黑体 CN Bold" panose="020B0800000000000000" charset="-122"/>
                      <a:ea typeface="思源黑体 CN Heavy" panose="020B0A00000000000000" charset="-122"/>
                      <a:cs typeface="阿里巴巴普惠体 R" panose="00020600040101010101" pitchFamily="18" charset="-122"/>
                    </a:rPr>
                    <a:t>簡要的文字內容概括</a:t>
                  </a:r>
                  <a:endParaRPr lang="zh-CN" altLang="en-US" sz="1600" dirty="0">
                    <a:solidFill>
                      <a:srgbClr val="22242E"/>
                    </a:solidFill>
                    <a:latin typeface="思源黑体 CN Bold" panose="020B0800000000000000" charset="-122"/>
                    <a:ea typeface="思源黑体 CN Heavy" panose="020B0A00000000000000" charset="-122"/>
                    <a:cs typeface="阿里巴巴普惠体 R" panose="00020600040101010101" pitchFamily="18" charset="-122"/>
                  </a:endParaRPr>
                </a:p>
              </p:txBody>
            </p:sp>
            <p:sp>
              <p:nvSpPr>
                <p:cNvPr id="224" name="椭圆 223"/>
                <p:cNvSpPr/>
                <p:nvPr/>
              </p:nvSpPr>
              <p:spPr>
                <a:xfrm rot="10800000">
                  <a:off x="3347743" y="6344342"/>
                  <a:ext cx="100942" cy="100943"/>
                </a:xfrm>
                <a:prstGeom prst="ellipse">
                  <a:avLst/>
                </a:prstGeom>
                <a:solidFill>
                  <a:schemeClr val="accent5">
                    <a:lumMod val="10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</p:grpSp>
        </p:grpSp>
        <p:pic>
          <p:nvPicPr>
            <p:cNvPr id="220" name="图片 219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68" t="59319" r="22418"/>
            <a:stretch>
              <a:fillRect/>
            </a:stretch>
          </p:blipFill>
          <p:spPr>
            <a:xfrm>
              <a:off x="1569728" y="3668456"/>
              <a:ext cx="2520000" cy="1453075"/>
            </a:xfrm>
            <a:custGeom>
              <a:avLst/>
              <a:gdLst>
                <a:gd name="connsiteX0" fmla="*/ 111254 w 2520000"/>
                <a:gd name="connsiteY0" fmla="*/ 0 h 1453075"/>
                <a:gd name="connsiteX1" fmla="*/ 2408746 w 2520000"/>
                <a:gd name="connsiteY1" fmla="*/ 0 h 1453075"/>
                <a:gd name="connsiteX2" fmla="*/ 2520000 w 2520000"/>
                <a:gd name="connsiteY2" fmla="*/ 111254 h 1453075"/>
                <a:gd name="connsiteX3" fmla="*/ 2520000 w 2520000"/>
                <a:gd name="connsiteY3" fmla="*/ 1453075 h 1453075"/>
                <a:gd name="connsiteX4" fmla="*/ 0 w 2520000"/>
                <a:gd name="connsiteY4" fmla="*/ 1453075 h 1453075"/>
                <a:gd name="connsiteX5" fmla="*/ 0 w 2520000"/>
                <a:gd name="connsiteY5" fmla="*/ 111254 h 1453075"/>
                <a:gd name="connsiteX6" fmla="*/ 111254 w 2520000"/>
                <a:gd name="connsiteY6" fmla="*/ 0 h 1453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0000" h="1453075">
                  <a:moveTo>
                    <a:pt x="111254" y="0"/>
                  </a:moveTo>
                  <a:lnTo>
                    <a:pt x="2408746" y="0"/>
                  </a:lnTo>
                  <a:cubicBezTo>
                    <a:pt x="2470190" y="0"/>
                    <a:pt x="2520000" y="49810"/>
                    <a:pt x="2520000" y="111254"/>
                  </a:cubicBezTo>
                  <a:lnTo>
                    <a:pt x="2520000" y="1453075"/>
                  </a:lnTo>
                  <a:lnTo>
                    <a:pt x="0" y="1453075"/>
                  </a:lnTo>
                  <a:lnTo>
                    <a:pt x="0" y="111254"/>
                  </a:lnTo>
                  <a:cubicBezTo>
                    <a:pt x="0" y="49810"/>
                    <a:pt x="49810" y="0"/>
                    <a:pt x="111254" y="0"/>
                  </a:cubicBezTo>
                  <a:close/>
                </a:path>
              </a:pathLst>
            </a:cu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ags/tag1.xml><?xml version="1.0" encoding="utf-8"?>
<p:tagLst xmlns:p="http://schemas.openxmlformats.org/presentationml/2006/main">
  <p:tag name="COMMONDATA" val="eyJoZGlkIjoiNDM4MDk4M2FhMDRmMmQyMDdjYzQ2N2EwNGM3YmI3NWYifQ=="/>
  <p:tag name="FULLTEXTBEAUTIFYED" val="1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21409</Words>
  <Application>WPS 演示</Application>
  <PresentationFormat>宽屏</PresentationFormat>
  <Paragraphs>395</Paragraphs>
  <Slides>20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40" baseType="lpstr">
      <vt:lpstr>Arial</vt:lpstr>
      <vt:lpstr>SimSun</vt:lpstr>
      <vt:lpstr>Wingdings</vt:lpstr>
      <vt:lpstr>Bahnschrift Condensed</vt:lpstr>
      <vt:lpstr>阿里巴巴普惠体 R</vt:lpstr>
      <vt:lpstr>Arial Black</vt:lpstr>
      <vt:lpstr>思源黑体 CN Heavy</vt:lpstr>
      <vt:lpstr>OPPOSans R</vt:lpstr>
      <vt:lpstr>Yu Gothic UI Semibold</vt:lpstr>
      <vt:lpstr>Impact</vt:lpstr>
      <vt:lpstr>阿里巴巴普惠体 M</vt:lpstr>
      <vt:lpstr>DengXian</vt:lpstr>
      <vt:lpstr>Microsoft YaHei</vt:lpstr>
      <vt:lpstr>DengXian Light</vt:lpstr>
      <vt:lpstr>Calibri</vt:lpstr>
      <vt:lpstr>Arial Unicode MS</vt:lpstr>
      <vt:lpstr>阿里巴巴普惠体 B</vt:lpstr>
      <vt:lpstr>ZiZhiQuXiMaiTi</vt:lpstr>
      <vt:lpstr>思源黑体 CN Bold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MKTGTOOL</dc:creator>
  <cp:lastModifiedBy>吴堃豪</cp:lastModifiedBy>
  <cp:revision>141</cp:revision>
  <dcterms:created xsi:type="dcterms:W3CDTF">2022-05-12T04:34:00Z</dcterms:created>
  <dcterms:modified xsi:type="dcterms:W3CDTF">2022-08-21T03:49:20Z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3A36781FF87A49028659D0768BE14528</vt:lpwstr>
  </property>
  <property fmtid="{D5CDD505-2E9C-101B-9397-08002B2CF9AE}" pid="3" name="KSOProductBuildVer">
    <vt:lpwstr>2052-11.1.0.12349</vt:lpwstr>
  </property>
</Properties>
</file>