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71" r:id="rId3"/>
    <p:sldId id="272" r:id="rId5"/>
    <p:sldId id="273" r:id="rId6"/>
    <p:sldId id="274" r:id="rId7"/>
    <p:sldId id="278" r:id="rId8"/>
    <p:sldId id="279" r:id="rId9"/>
    <p:sldId id="282" r:id="rId10"/>
    <p:sldId id="319" r:id="rId11"/>
    <p:sldId id="277" r:id="rId12"/>
    <p:sldId id="302" r:id="rId13"/>
    <p:sldId id="295" r:id="rId14"/>
    <p:sldId id="320" r:id="rId15"/>
    <p:sldId id="297" r:id="rId16"/>
    <p:sldId id="307" r:id="rId17"/>
    <p:sldId id="308" r:id="rId18"/>
    <p:sldId id="340" r:id="rId19"/>
    <p:sldId id="311" r:id="rId20"/>
    <p:sldId id="339" r:id="rId21"/>
    <p:sldId id="326" r:id="rId22"/>
    <p:sldId id="341" r:id="rId23"/>
    <p:sldId id="306" r:id="rId24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B8B1"/>
    <a:srgbClr val="4EDAD3"/>
    <a:srgbClr val="7CE4DF"/>
    <a:srgbClr val="B8D6EE"/>
    <a:srgbClr val="7EB1D0"/>
    <a:srgbClr val="F5F9FD"/>
    <a:srgbClr val="3889CC"/>
    <a:srgbClr val="9F9F9F"/>
    <a:srgbClr val="A4A3A7"/>
    <a:srgbClr val="9A99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1" autoAdjust="0"/>
    <p:restoredTop sz="90932" autoAdjust="0"/>
  </p:normalViewPr>
  <p:slideViewPr>
    <p:cSldViewPr snapToGrid="0" showGuides="1">
      <p:cViewPr varScale="1">
        <p:scale>
          <a:sx n="96" d="100"/>
          <a:sy n="96" d="100"/>
        </p:scale>
        <p:origin x="576" y="56"/>
      </p:cViewPr>
      <p:guideLst>
        <p:guide orient="horz" pos="2160"/>
        <p:guide pos="7106"/>
        <p:guide pos="3840"/>
        <p:guide orient="horz" pos="255"/>
        <p:guide orient="horz" pos="3952"/>
        <p:guide orient="horz" pos="799"/>
        <p:guide pos="574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gs" Target="tags/tag6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313799942091893"/>
          <c:y val="0.076652171157659"/>
          <c:w val="0.937240011581621"/>
          <c:h val="0.831365223453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rgbClr val="B8D6EE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Sheet1!$A$2:$A$6</c:f>
              <c:strCache>
                <c:ptCount val="5"/>
                <c:pt idx="0">
                  <c:v>一月</c:v>
                </c:pt>
                <c:pt idx="1">
                  <c:v>二月</c:v>
                </c:pt>
                <c:pt idx="2">
                  <c:v>三月</c:v>
                </c:pt>
                <c:pt idx="3">
                  <c:v>四月</c:v>
                </c:pt>
                <c:pt idx="4">
                  <c:v>五月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</c:v>
                </c:pt>
                <c:pt idx="1">
                  <c:v>2.5</c:v>
                </c:pt>
                <c:pt idx="2">
                  <c:v>3.5</c:v>
                </c:pt>
                <c:pt idx="3">
                  <c:v>4</c:v>
                </c:pt>
                <c:pt idx="4">
                  <c:v>4.5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88"/>
        <c:overlap val="-27"/>
        <c:axId val="1877033504"/>
        <c:axId val="1877035168"/>
      </c:barChart>
      <c:lineChart>
        <c:grouping val="standard"/>
        <c:varyColors val="0"/>
        <c:ser>
          <c:idx val="2"/>
          <c:order val="1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ln w="12700" cap="rnd">
              <a:solidFill>
                <a:srgbClr val="26B8B1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Sheet1!$A$2:$A$6</c:f>
              <c:strCache>
                <c:ptCount val="5"/>
                <c:pt idx="0">
                  <c:v>一月</c:v>
                </c:pt>
                <c:pt idx="1">
                  <c:v>二月</c:v>
                </c:pt>
                <c:pt idx="2">
                  <c:v>三月</c:v>
                </c:pt>
                <c:pt idx="3">
                  <c:v>四月</c:v>
                </c:pt>
                <c:pt idx="4">
                  <c:v>五月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</c:v>
                </c:pt>
                <c:pt idx="1">
                  <c:v>2.5</c:v>
                </c:pt>
                <c:pt idx="2">
                  <c:v>3.5</c:v>
                </c:pt>
                <c:pt idx="3">
                  <c:v>4</c:v>
                </c:pt>
                <c:pt idx="4">
                  <c:v>4.5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upDownBars>
          <c:gapWidth val="219"/>
          <c:upBars>
            <c:spPr>
              <a:solidFill>
                <a:schemeClr val="lt1"/>
              </a:solidFill>
              <a:ln w="9525">
                <a:solidFill>
                  <a:schemeClr val="tx1">
                    <a:lumMod val="15000"/>
                    <a:lumOff val="85000"/>
                  </a:schemeClr>
                </a:solidFill>
              </a:ln>
              <a:effectLst/>
            </c:spPr>
          </c:upBars>
          <c:downBars>
            <c:spPr>
              <a:solidFill>
                <a:schemeClr val="dk1">
                  <a:lumMod val="65000"/>
                  <a:lumOff val="35000"/>
                </a:schemeClr>
              </a:solidFill>
              <a:ln w="9525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downBars>
        </c:upDownBars>
        <c:marker val="0"/>
        <c:smooth val="0"/>
        <c:axId val="1877033504"/>
        <c:axId val="1877035168"/>
      </c:lineChart>
      <c:catAx>
        <c:axId val="18770335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877035168"/>
        <c:crossesAt val="0"/>
        <c:auto val="1"/>
        <c:lblAlgn val="ctr"/>
        <c:lblOffset val="100"/>
        <c:noMultiLvlLbl val="0"/>
      </c:catAx>
      <c:valAx>
        <c:axId val="18770351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87703350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 here2</c:v>
                </c:pt>
              </c:strCache>
            </c:strRef>
          </c:tx>
          <c:spPr>
            <a:solidFill>
              <a:srgbClr val="B8D6EE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mpact" panose="020B0806030902050204" pitchFamily="34" charset="0"/>
                    <a:ea typeface="+mn-ea"/>
                    <a:cs typeface="Arial" panose="020B0604020202020204" pitchFamily="34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Text here</c:v>
                </c:pt>
                <c:pt idx="1">
                  <c:v>Text here</c:v>
                </c:pt>
                <c:pt idx="2">
                  <c:v>Text here</c:v>
                </c:pt>
                <c:pt idx="3">
                  <c:v>Text here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2.3</c:v>
                </c:pt>
                <c:pt idx="1">
                  <c:v>1.5</c:v>
                </c:pt>
                <c:pt idx="2">
                  <c:v>3.5</c:v>
                </c:pt>
                <c:pt idx="3">
                  <c:v>2.5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Text here</c:v>
                </c:pt>
              </c:strCache>
            </c:strRef>
          </c:tx>
          <c:spPr>
            <a:solidFill>
              <a:srgbClr val="7EB1D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200" b="0" i="0" u="none" strike="noStrike" kern="1200" baseline="0">
                    <a:solidFill>
                      <a:srgbClr val="26B8B1"/>
                    </a:solidFill>
                    <a:latin typeface="Impact" panose="020B0806030902050204" pitchFamily="34" charset="0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Text here</c:v>
                </c:pt>
                <c:pt idx="1">
                  <c:v>Text here</c:v>
                </c:pt>
                <c:pt idx="2">
                  <c:v>Text here</c:v>
                </c:pt>
                <c:pt idx="3">
                  <c:v>Text here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4.4</c:v>
                </c:pt>
                <c:pt idx="1">
                  <c:v>2.4</c:v>
                </c:pt>
                <c:pt idx="2">
                  <c:v>1.8</c:v>
                </c:pt>
                <c:pt idx="3">
                  <c:v>0.8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axId val="1013643440"/>
        <c:axId val="1013648144"/>
      </c:barChart>
      <c:catAx>
        <c:axId val="10136434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013648144"/>
        <c:crosses val="autoZero"/>
        <c:auto val="1"/>
        <c:lblAlgn val="ctr"/>
        <c:lblOffset val="100"/>
        <c:noMultiLvlLbl val="0"/>
      </c:catAx>
      <c:valAx>
        <c:axId val="10136481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accent5">
                  <a:lumMod val="20000"/>
                  <a:lumOff val="80000"/>
                  <a:alpha val="30000"/>
                </a:schemeClr>
              </a:solidFill>
              <a:prstDash val="lg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</a:p>
        </c:txPr>
        <c:crossAx val="1013643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54E3E6-0135-4CDC-B394-6A0E7BCCAA8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EC5F34-5598-4C58-B253-8464636491A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C5F34-5598-4C58-B253-8464636491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C5F34-5598-4C58-B253-8464636491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C5F34-5598-4C58-B253-8464636491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C5F34-5598-4C58-B253-8464636491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C5F34-5598-4C58-B253-8464636491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C5F34-5598-4C58-B253-8464636491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C5F34-5598-4C58-B253-8464636491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C5F34-5598-4C58-B253-8464636491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C5F34-5598-4C58-B253-8464636491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C5F34-5598-4C58-B253-8464636491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C5F34-5598-4C58-B253-8464636491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C5F34-5598-4C58-B253-8464636491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C5F34-5598-4C58-B253-8464636491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C5F34-5598-4C58-B253-8464636491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C5F34-5598-4C58-B253-8464636491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C5F34-5598-4C58-B253-8464636491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C5F34-5598-4C58-B253-8464636491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C5F34-5598-4C58-B253-8464636491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C5F34-5598-4C58-B253-8464636491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C5F34-5598-4C58-B253-8464636491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EC5F34-5598-4C58-B253-8464636491A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1E9B4-05A8-4631-982D-BF48EB04A1E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B3C9E-1A06-4272-B970-751FA54F37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1E9B4-05A8-4631-982D-BF48EB04A1E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B3C9E-1A06-4272-B970-751FA54F37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1E9B4-05A8-4631-982D-BF48EB04A1E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B3C9E-1A06-4272-B970-751FA54F37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1E9B4-05A8-4631-982D-BF48EB04A1E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B3C9E-1A06-4272-B970-751FA54F37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1E9B4-05A8-4631-982D-BF48EB04A1E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B3C9E-1A06-4272-B970-751FA54F37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1E9B4-05A8-4631-982D-BF48EB04A1E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B3C9E-1A06-4272-B970-751FA54F37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1E9B4-05A8-4631-982D-BF48EB04A1E8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B3C9E-1A06-4272-B970-751FA54F37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1E9B4-05A8-4631-982D-BF48EB04A1E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B3C9E-1A06-4272-B970-751FA54F37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1E9B4-05A8-4631-982D-BF48EB04A1E8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B3C9E-1A06-4272-B970-751FA54F37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1E9B4-05A8-4631-982D-BF48EB04A1E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B3C9E-1A06-4272-B970-751FA54F37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1E9B4-05A8-4631-982D-BF48EB04A1E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B3C9E-1A06-4272-B970-751FA54F37E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1E9B4-05A8-4631-982D-BF48EB04A1E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B3C9E-1A06-4272-B970-751FA54F37E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6.xml"/><Relationship Id="rId2" Type="http://schemas.openxmlformats.org/officeDocument/2006/relationships/tags" Target="../tags/tag2.xml"/><Relationship Id="rId1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2.xml"/><Relationship Id="rId3" Type="http://schemas.microsoft.com/office/2007/relationships/hdphoto" Target="../media/image26.wdp"/><Relationship Id="rId2" Type="http://schemas.openxmlformats.org/officeDocument/2006/relationships/image" Target="../media/image25.png"/><Relationship Id="rId1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Relationship Id="rId3" Type="http://schemas.microsoft.com/office/2007/relationships/hdphoto" Target="../media/image6.wdp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2.xml"/><Relationship Id="rId2" Type="http://schemas.microsoft.com/office/2007/relationships/hdphoto" Target="../media/image6.wdp"/><Relationship Id="rId1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6.xml"/><Relationship Id="rId3" Type="http://schemas.openxmlformats.org/officeDocument/2006/relationships/tags" Target="../tags/tag3.xml"/><Relationship Id="rId2" Type="http://schemas.openxmlformats.org/officeDocument/2006/relationships/image" Target="../media/image29.jpeg"/><Relationship Id="rId1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6.xml"/><Relationship Id="rId3" Type="http://schemas.openxmlformats.org/officeDocument/2006/relationships/tags" Target="../tags/tag4.xml"/><Relationship Id="rId2" Type="http://schemas.openxmlformats.org/officeDocument/2006/relationships/image" Target="../media/image30.png"/><Relationship Id="rId1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6.xml"/><Relationship Id="rId2" Type="http://schemas.openxmlformats.org/officeDocument/2006/relationships/tags" Target="../tags/tag5.xml"/><Relationship Id="rId1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2.jpeg"/><Relationship Id="rId1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2.xml"/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Relationship Id="rId3" Type="http://schemas.microsoft.com/office/2007/relationships/hdphoto" Target="../media/image6.wdp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microsoft.com/office/2007/relationships/hdphoto" Target="../media/image13.wdp"/><Relationship Id="rId7" Type="http://schemas.openxmlformats.org/officeDocument/2006/relationships/image" Target="../media/image12.png"/><Relationship Id="rId6" Type="http://schemas.microsoft.com/office/2007/relationships/hdphoto" Target="../media/image11.wdp"/><Relationship Id="rId5" Type="http://schemas.openxmlformats.org/officeDocument/2006/relationships/image" Target="../media/image10.png"/><Relationship Id="rId4" Type="http://schemas.microsoft.com/office/2007/relationships/hdphoto" Target="../media/image9.wdp"/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0" Type="http://schemas.openxmlformats.org/officeDocument/2006/relationships/notesSlide" Target="../notesSlides/notesSlide4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microsoft.com/office/2007/relationships/hdphoto" Target="../media/image15.wdp"/><Relationship Id="rId2" Type="http://schemas.openxmlformats.org/officeDocument/2006/relationships/image" Target="../media/image14.png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7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Relationship Id="rId3" Type="http://schemas.microsoft.com/office/2007/relationships/hdphoto" Target="../media/image6.wdp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.xml"/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AF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8" name="矩形 87"/>
          <p:cNvSpPr/>
          <p:nvPr/>
        </p:nvSpPr>
        <p:spPr>
          <a:xfrm>
            <a:off x="2634" y="4310"/>
            <a:ext cx="12210096" cy="6855724"/>
          </a:xfrm>
          <a:prstGeom prst="rect">
            <a:avLst/>
          </a:prstGeom>
          <a:solidFill>
            <a:srgbClr val="B8D6EE">
              <a:alpha val="7176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155" name="直接连接符 154"/>
          <p:cNvCxnSpPr/>
          <p:nvPr/>
        </p:nvCxnSpPr>
        <p:spPr>
          <a:xfrm>
            <a:off x="5531727" y="2165548"/>
            <a:ext cx="2376140" cy="0"/>
          </a:xfrm>
          <a:prstGeom prst="line">
            <a:avLst/>
          </a:prstGeom>
          <a:ln w="41275" cap="rnd">
            <a:solidFill>
              <a:srgbClr val="BFF2E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矩形 148"/>
          <p:cNvSpPr/>
          <p:nvPr/>
        </p:nvSpPr>
        <p:spPr>
          <a:xfrm>
            <a:off x="-14299" y="6673610"/>
            <a:ext cx="12025305" cy="45719"/>
          </a:xfrm>
          <a:prstGeom prst="rect">
            <a:avLst/>
          </a:prstGeom>
          <a:solidFill>
            <a:srgbClr val="BFF1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/>
          <p:cNvSpPr txBox="1"/>
          <p:nvPr/>
        </p:nvSpPr>
        <p:spPr>
          <a:xfrm>
            <a:off x="952511" y="1621175"/>
            <a:ext cx="4699662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spc="500" dirty="0">
                <a:solidFill>
                  <a:srgbClr val="2A4B60"/>
                </a:solidFill>
                <a:latin typeface="阿里巴巴普惠体 2.0 75 SemiBold" panose="00020600040101010101" pitchFamily="18" charset="-122"/>
                <a:ea typeface="阿里巴巴普惠体 2.0 75 SemiBold" panose="00020600040101010101" pitchFamily="18" charset="-122"/>
                <a:cs typeface="阿里巴巴普惠体 2.0 75 SemiBold" panose="00020600040101010101" pitchFamily="18" charset="-122"/>
              </a:rPr>
              <a:t>商務風</a:t>
            </a:r>
            <a:r>
              <a:rPr lang="en-US" altLang="zh-CN" sz="6600" spc="500" dirty="0">
                <a:solidFill>
                  <a:srgbClr val="2A4B60"/>
                </a:solidFill>
                <a:latin typeface="阿里巴巴普惠体 2.0 75 SemiBold" panose="00020600040101010101" pitchFamily="18" charset="-122"/>
                <a:ea typeface="阿里巴巴普惠体 2.0 75 SemiBold" panose="00020600040101010101" pitchFamily="18" charset="-122"/>
                <a:cs typeface="阿里巴巴普惠体 2.0 75 SemiBold" panose="00020600040101010101" pitchFamily="18" charset="-122"/>
              </a:rPr>
              <a:t>PPT</a:t>
            </a:r>
            <a:endParaRPr lang="zh-CN" altLang="en-US" sz="6600" spc="500" dirty="0">
              <a:solidFill>
                <a:srgbClr val="2A4B60"/>
              </a:solidFill>
              <a:latin typeface="阿里巴巴普惠体 2.0 75 SemiBold" panose="00020600040101010101" pitchFamily="18" charset="-122"/>
              <a:ea typeface="阿里巴巴普惠体 2.0 75 SemiBold" panose="00020600040101010101" pitchFamily="18" charset="-122"/>
              <a:cs typeface="阿里巴巴普惠体 2.0 75 SemiBold" panose="00020600040101010101" pitchFamily="18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991832" y="3605687"/>
            <a:ext cx="46451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solidFill>
                  <a:srgbClr val="84AFCA">
                    <a:alpha val="60000"/>
                  </a:srgbClr>
                </a:solidFill>
                <a:latin typeface="Arial" panose="020B0604020202020204" pitchFamily="34" charset="0"/>
                <a:ea typeface="阿里巴巴普惠体 2.0 35 Thin" panose="00020600040101010101" pitchFamily="18" charset="-122"/>
                <a:cs typeface="Arial" panose="020B0604020202020204" pitchFamily="34" charset="0"/>
              </a:rPr>
              <a:t>General presentation template</a:t>
            </a:r>
            <a:endParaRPr lang="zh-CN" altLang="en-US" sz="2000" dirty="0">
              <a:solidFill>
                <a:srgbClr val="84AFCA">
                  <a:alpha val="60000"/>
                </a:srgbClr>
              </a:solidFill>
              <a:latin typeface="Arial" panose="020B0604020202020204" pitchFamily="34" charset="0"/>
              <a:ea typeface="阿里巴巴普惠体 2.0 35 Thin" panose="00020600040101010101" pitchFamily="18" charset="-122"/>
              <a:cs typeface="Arial" panose="020B0604020202020204" pitchFamily="34" charset="0"/>
            </a:endParaRPr>
          </a:p>
        </p:txBody>
      </p:sp>
      <p:sp>
        <p:nvSpPr>
          <p:cNvPr id="69" name="任意多边形: 形状 68"/>
          <p:cNvSpPr/>
          <p:nvPr/>
        </p:nvSpPr>
        <p:spPr>
          <a:xfrm>
            <a:off x="6038724" y="-11901"/>
            <a:ext cx="6147448" cy="6858000"/>
          </a:xfrm>
          <a:custGeom>
            <a:avLst/>
            <a:gdLst>
              <a:gd name="connsiteX0" fmla="*/ 1617792 w 6203661"/>
              <a:gd name="connsiteY0" fmla="*/ 0 h 6858000"/>
              <a:gd name="connsiteX1" fmla="*/ 6203661 w 6203661"/>
              <a:gd name="connsiteY1" fmla="*/ 0 h 6858000"/>
              <a:gd name="connsiteX2" fmla="*/ 6203661 w 6203661"/>
              <a:gd name="connsiteY2" fmla="*/ 6858000 h 6858000"/>
              <a:gd name="connsiteX3" fmla="*/ 0 w 6203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03661" h="6858000">
                <a:moveTo>
                  <a:pt x="1617792" y="0"/>
                </a:moveTo>
                <a:lnTo>
                  <a:pt x="6203661" y="0"/>
                </a:lnTo>
                <a:lnTo>
                  <a:pt x="6203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4AFC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93" name="文本框 92"/>
          <p:cNvSpPr txBox="1"/>
          <p:nvPr/>
        </p:nvSpPr>
        <p:spPr>
          <a:xfrm>
            <a:off x="974090" y="2595880"/>
            <a:ext cx="617410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spc="500" dirty="0">
                <a:solidFill>
                  <a:srgbClr val="2A4B60"/>
                </a:solidFill>
                <a:latin typeface="阿里巴巴普惠体 2.0 75 SemiBold" panose="00020600040101010101" pitchFamily="18" charset="-122"/>
                <a:ea typeface="阿里巴巴普惠体 2.0 75 SemiBold" panose="00020600040101010101" pitchFamily="18" charset="-122"/>
                <a:cs typeface="阿里巴巴普惠体 2.0 75 SemiBold" panose="00020600040101010101" pitchFamily="18" charset="-122"/>
              </a:rPr>
              <a:t>通用演示範本</a:t>
            </a:r>
            <a:endParaRPr lang="zh-CN" altLang="en-US" sz="7200" spc="500" dirty="0">
              <a:solidFill>
                <a:srgbClr val="2A4B60"/>
              </a:solidFill>
              <a:latin typeface="阿里巴巴普惠体 2.0 75 SemiBold" panose="00020600040101010101" pitchFamily="18" charset="-122"/>
              <a:ea typeface="阿里巴巴普惠体 2.0 75 SemiBold" panose="00020600040101010101" pitchFamily="18" charset="-122"/>
              <a:cs typeface="阿里巴巴普惠体 2.0 75 SemiBold" panose="00020600040101010101" pitchFamily="18" charset="-122"/>
            </a:endParaRPr>
          </a:p>
        </p:txBody>
      </p:sp>
      <p:sp>
        <p:nvSpPr>
          <p:cNvPr id="153" name="文本框 152"/>
          <p:cNvSpPr txBox="1"/>
          <p:nvPr/>
        </p:nvSpPr>
        <p:spPr>
          <a:xfrm>
            <a:off x="982555" y="537978"/>
            <a:ext cx="251774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pc="300" dirty="0">
                <a:solidFill>
                  <a:srgbClr val="84AFCA">
                    <a:alpha val="50000"/>
                  </a:srgbClr>
                </a:solidFill>
                <a:latin typeface="Arial" panose="020B0604020202020204" pitchFamily="34" charset="0"/>
                <a:ea typeface="Academy Engraved" panose="02000503020000020004" pitchFamily="2" charset="-122"/>
                <a:cs typeface="Arial" panose="020B0604020202020204" pitchFamily="34" charset="0"/>
              </a:rPr>
              <a:t>LOGO HEAR</a:t>
            </a:r>
            <a:endParaRPr lang="zh-CN" altLang="en-US" sz="2400" spc="300" dirty="0">
              <a:solidFill>
                <a:srgbClr val="84AFCA">
                  <a:alpha val="50000"/>
                </a:srgbClr>
              </a:solidFill>
              <a:latin typeface="Arial" panose="020B0604020202020204" pitchFamily="34" charset="0"/>
              <a:ea typeface="Academy Engraved" panose="02000503020000020004" pitchFamily="2" charset="-122"/>
              <a:cs typeface="Arial" panose="020B0604020202020204" pitchFamily="34" charset="0"/>
            </a:endParaRPr>
          </a:p>
        </p:txBody>
      </p:sp>
      <p:pic>
        <p:nvPicPr>
          <p:cNvPr id="74" name="图片 7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45" t="6746" r="49825" b="19506"/>
          <a:stretch>
            <a:fillRect/>
          </a:stretch>
        </p:blipFill>
        <p:spPr>
          <a:xfrm>
            <a:off x="6193052" y="-23802"/>
            <a:ext cx="5998948" cy="6880040"/>
          </a:xfrm>
          <a:custGeom>
            <a:avLst/>
            <a:gdLst>
              <a:gd name="connsiteX0" fmla="*/ 5847927 w 5847927"/>
              <a:gd name="connsiteY0" fmla="*/ 5003256 h 6838160"/>
              <a:gd name="connsiteX1" fmla="*/ 5847927 w 5847927"/>
              <a:gd name="connsiteY1" fmla="*/ 6838160 h 6838160"/>
              <a:gd name="connsiteX2" fmla="*/ 5418148 w 5847927"/>
              <a:gd name="connsiteY2" fmla="*/ 6838160 h 6838160"/>
              <a:gd name="connsiteX3" fmla="*/ 5847927 w 5847927"/>
              <a:gd name="connsiteY3" fmla="*/ 234818 h 6838160"/>
              <a:gd name="connsiteX4" fmla="*/ 5847927 w 5847927"/>
              <a:gd name="connsiteY4" fmla="*/ 4740968 h 6838160"/>
              <a:gd name="connsiteX5" fmla="*/ 5356714 w 5847927"/>
              <a:gd name="connsiteY5" fmla="*/ 6838160 h 6838160"/>
              <a:gd name="connsiteX6" fmla="*/ 4301265 w 5847927"/>
              <a:gd name="connsiteY6" fmla="*/ 6838160 h 6838160"/>
              <a:gd name="connsiteX7" fmla="*/ 4786044 w 5847927"/>
              <a:gd name="connsiteY7" fmla="*/ 0 h 6838160"/>
              <a:gd name="connsiteX8" fmla="*/ 5841493 w 5847927"/>
              <a:gd name="connsiteY8" fmla="*/ 0 h 6838160"/>
              <a:gd name="connsiteX9" fmla="*/ 4239831 w 5847927"/>
              <a:gd name="connsiteY9" fmla="*/ 6838160 h 6838160"/>
              <a:gd name="connsiteX10" fmla="*/ 3184382 w 5847927"/>
              <a:gd name="connsiteY10" fmla="*/ 6838160 h 6838160"/>
              <a:gd name="connsiteX11" fmla="*/ 3669161 w 5847927"/>
              <a:gd name="connsiteY11" fmla="*/ 0 h 6838160"/>
              <a:gd name="connsiteX12" fmla="*/ 4724610 w 5847927"/>
              <a:gd name="connsiteY12" fmla="*/ 0 h 6838160"/>
              <a:gd name="connsiteX13" fmla="*/ 3122948 w 5847927"/>
              <a:gd name="connsiteY13" fmla="*/ 6838160 h 6838160"/>
              <a:gd name="connsiteX14" fmla="*/ 2067499 w 5847927"/>
              <a:gd name="connsiteY14" fmla="*/ 6838160 h 6838160"/>
              <a:gd name="connsiteX15" fmla="*/ 2552278 w 5847927"/>
              <a:gd name="connsiteY15" fmla="*/ 0 h 6838160"/>
              <a:gd name="connsiteX16" fmla="*/ 3607727 w 5847927"/>
              <a:gd name="connsiteY16" fmla="*/ 0 h 6838160"/>
              <a:gd name="connsiteX17" fmla="*/ 2006066 w 5847927"/>
              <a:gd name="connsiteY17" fmla="*/ 6838160 h 6838160"/>
              <a:gd name="connsiteX18" fmla="*/ 950617 w 5847927"/>
              <a:gd name="connsiteY18" fmla="*/ 6838160 h 6838160"/>
              <a:gd name="connsiteX19" fmla="*/ 1573128 w 5847927"/>
              <a:gd name="connsiteY19" fmla="*/ 0 h 6838160"/>
              <a:gd name="connsiteX20" fmla="*/ 2490844 w 5847927"/>
              <a:gd name="connsiteY20" fmla="*/ 0 h 6838160"/>
              <a:gd name="connsiteX21" fmla="*/ 889183 w 5847927"/>
              <a:gd name="connsiteY21" fmla="*/ 6838160 h 6838160"/>
              <a:gd name="connsiteX22" fmla="*/ 0 w 5847927"/>
              <a:gd name="connsiteY22" fmla="*/ 6838160 h 683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847927" h="6838160">
                <a:moveTo>
                  <a:pt x="5847927" y="5003256"/>
                </a:moveTo>
                <a:lnTo>
                  <a:pt x="5847927" y="6838160"/>
                </a:lnTo>
                <a:lnTo>
                  <a:pt x="5418148" y="6838160"/>
                </a:lnTo>
                <a:close/>
                <a:moveTo>
                  <a:pt x="5847927" y="234818"/>
                </a:moveTo>
                <a:lnTo>
                  <a:pt x="5847927" y="4740968"/>
                </a:lnTo>
                <a:lnTo>
                  <a:pt x="5356714" y="6838160"/>
                </a:lnTo>
                <a:lnTo>
                  <a:pt x="4301265" y="6838160"/>
                </a:lnTo>
                <a:close/>
                <a:moveTo>
                  <a:pt x="4786044" y="0"/>
                </a:moveTo>
                <a:lnTo>
                  <a:pt x="5841493" y="0"/>
                </a:lnTo>
                <a:lnTo>
                  <a:pt x="4239831" y="6838160"/>
                </a:lnTo>
                <a:lnTo>
                  <a:pt x="3184382" y="6838160"/>
                </a:lnTo>
                <a:close/>
                <a:moveTo>
                  <a:pt x="3669161" y="0"/>
                </a:moveTo>
                <a:lnTo>
                  <a:pt x="4724610" y="0"/>
                </a:lnTo>
                <a:lnTo>
                  <a:pt x="3122948" y="6838160"/>
                </a:lnTo>
                <a:lnTo>
                  <a:pt x="2067499" y="6838160"/>
                </a:lnTo>
                <a:close/>
                <a:moveTo>
                  <a:pt x="2552278" y="0"/>
                </a:moveTo>
                <a:lnTo>
                  <a:pt x="3607727" y="0"/>
                </a:lnTo>
                <a:lnTo>
                  <a:pt x="2006066" y="6838160"/>
                </a:lnTo>
                <a:lnTo>
                  <a:pt x="950617" y="6838160"/>
                </a:lnTo>
                <a:close/>
                <a:moveTo>
                  <a:pt x="1573128" y="0"/>
                </a:moveTo>
                <a:lnTo>
                  <a:pt x="2490844" y="0"/>
                </a:lnTo>
                <a:lnTo>
                  <a:pt x="889183" y="6838160"/>
                </a:lnTo>
                <a:lnTo>
                  <a:pt x="0" y="6838160"/>
                </a:lnTo>
                <a:close/>
              </a:path>
            </a:pathLst>
          </a:custGeom>
          <a:effectLst>
            <a:outerShdw blurRad="215900" dist="152400" dir="8100000" algn="tr" rotWithShape="0">
              <a:srgbClr val="CCE7FB"/>
            </a:outerShdw>
          </a:effectLst>
        </p:spPr>
      </p:pic>
      <p:sp>
        <p:nvSpPr>
          <p:cNvPr id="10" name="矩形: 圆角 9"/>
          <p:cNvSpPr/>
          <p:nvPr/>
        </p:nvSpPr>
        <p:spPr>
          <a:xfrm>
            <a:off x="1093130" y="4834234"/>
            <a:ext cx="2231317" cy="495868"/>
          </a:xfrm>
          <a:prstGeom prst="roundRect">
            <a:avLst>
              <a:gd name="adj" fmla="val 50000"/>
            </a:avLst>
          </a:prstGeom>
          <a:solidFill>
            <a:srgbClr val="84AF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9" name="文本框 38"/>
          <p:cNvSpPr txBox="1"/>
          <p:nvPr/>
        </p:nvSpPr>
        <p:spPr>
          <a:xfrm>
            <a:off x="1248288" y="4871050"/>
            <a:ext cx="2104511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彙報人：</a:t>
            </a:r>
            <a:r>
              <a:rPr lang="en-US" altLang="zh-CN" sz="24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XXX</a:t>
            </a:r>
            <a:endParaRPr lang="zh-CN" altLang="en-US" sz="24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001992" y="5550296"/>
            <a:ext cx="170576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84AFCA">
                    <a:alpha val="80000"/>
                  </a:srgbClr>
                </a:solidFill>
                <a:latin typeface="Arial" panose="020B0604020202020204" pitchFamily="34" charset="0"/>
                <a:ea typeface="阿里巴巴普惠体 2.0 35 Thin" panose="00020600040101010101" pitchFamily="18" charset="-122"/>
                <a:cs typeface="Arial" panose="020B0604020202020204" pitchFamily="34" charset="0"/>
              </a:rPr>
              <a:t>20XX/XX/XX</a:t>
            </a:r>
            <a:endParaRPr lang="zh-CN" altLang="en-US" sz="2000" dirty="0">
              <a:solidFill>
                <a:srgbClr val="84AFCA">
                  <a:alpha val="80000"/>
                </a:srgbClr>
              </a:solidFill>
              <a:latin typeface="Arial" panose="020B0604020202020204" pitchFamily="34" charset="0"/>
              <a:ea typeface="阿里巴巴普惠体 2.0 35 Thin" panose="00020600040101010101" pitchFamily="18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îṡḻíḑé"/>
          <p:cNvSpPr/>
          <p:nvPr/>
        </p:nvSpPr>
        <p:spPr>
          <a:xfrm>
            <a:off x="911227" y="2325389"/>
            <a:ext cx="6344918" cy="2990571"/>
          </a:xfrm>
          <a:prstGeom prst="round2DiagRect">
            <a:avLst>
              <a:gd name="adj1" fmla="val 9794"/>
              <a:gd name="adj2" fmla="val 0"/>
            </a:avLst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90500" algn="ctr" rotWithShape="0">
              <a:srgbClr val="4E87B6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5" name="ïṧḻíḑé"/>
          <p:cNvGrpSpPr/>
          <p:nvPr/>
        </p:nvGrpSpPr>
        <p:grpSpPr>
          <a:xfrm>
            <a:off x="1164657" y="1323858"/>
            <a:ext cx="2372111" cy="5007691"/>
            <a:chOff x="1665288" y="496888"/>
            <a:chExt cx="3155950" cy="6662426"/>
          </a:xfrm>
          <a:effectLst>
            <a:outerShdw blurRad="190500" algn="ctr" rotWithShape="0">
              <a:srgbClr val="4188C3">
                <a:alpha val="40000"/>
              </a:srgbClr>
            </a:outerShdw>
          </a:effectLst>
        </p:grpSpPr>
        <p:grpSp>
          <p:nvGrpSpPr>
            <p:cNvPr id="24" name="iṩḻïḍê"/>
            <p:cNvGrpSpPr/>
            <p:nvPr/>
          </p:nvGrpSpPr>
          <p:grpSpPr>
            <a:xfrm>
              <a:off x="1692298" y="618814"/>
              <a:ext cx="3078163" cy="6540500"/>
              <a:chOff x="1692298" y="618814"/>
              <a:chExt cx="3078163" cy="6540500"/>
            </a:xfrm>
          </p:grpSpPr>
          <p:sp>
            <p:nvSpPr>
              <p:cNvPr id="26" name="ïślíde"/>
              <p:cNvSpPr/>
              <p:nvPr/>
            </p:nvSpPr>
            <p:spPr bwMode="auto">
              <a:xfrm>
                <a:off x="1692298" y="618814"/>
                <a:ext cx="3078163" cy="6540500"/>
              </a:xfrm>
              <a:custGeom>
                <a:avLst/>
                <a:gdLst>
                  <a:gd name="T0" fmla="*/ 1137 w 8550"/>
                  <a:gd name="T1" fmla="*/ 18168 h 18169"/>
                  <a:gd name="T2" fmla="*/ 1137 w 8550"/>
                  <a:gd name="T3" fmla="*/ 18168 h 18169"/>
                  <a:gd name="T4" fmla="*/ 0 w 8550"/>
                  <a:gd name="T5" fmla="*/ 17031 h 18169"/>
                  <a:gd name="T6" fmla="*/ 0 w 8550"/>
                  <a:gd name="T7" fmla="*/ 1137 h 18169"/>
                  <a:gd name="T8" fmla="*/ 1137 w 8550"/>
                  <a:gd name="T9" fmla="*/ 0 h 18169"/>
                  <a:gd name="T10" fmla="*/ 7412 w 8550"/>
                  <a:gd name="T11" fmla="*/ 0 h 18169"/>
                  <a:gd name="T12" fmla="*/ 8549 w 8550"/>
                  <a:gd name="T13" fmla="*/ 1137 h 18169"/>
                  <a:gd name="T14" fmla="*/ 8549 w 8550"/>
                  <a:gd name="T15" fmla="*/ 17031 h 18169"/>
                  <a:gd name="T16" fmla="*/ 7412 w 8550"/>
                  <a:gd name="T17" fmla="*/ 18168 h 18169"/>
                  <a:gd name="T18" fmla="*/ 1137 w 8550"/>
                  <a:gd name="T19" fmla="*/ 18168 h 18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550" h="18169">
                    <a:moveTo>
                      <a:pt x="1137" y="18168"/>
                    </a:moveTo>
                    <a:lnTo>
                      <a:pt x="1137" y="18168"/>
                    </a:lnTo>
                    <a:cubicBezTo>
                      <a:pt x="525" y="18168"/>
                      <a:pt x="0" y="17665"/>
                      <a:pt x="0" y="17031"/>
                    </a:cubicBezTo>
                    <a:cubicBezTo>
                      <a:pt x="0" y="1137"/>
                      <a:pt x="0" y="1137"/>
                      <a:pt x="0" y="1137"/>
                    </a:cubicBezTo>
                    <a:cubicBezTo>
                      <a:pt x="0" y="481"/>
                      <a:pt x="481" y="0"/>
                      <a:pt x="1137" y="0"/>
                    </a:cubicBezTo>
                    <a:cubicBezTo>
                      <a:pt x="7412" y="0"/>
                      <a:pt x="7412" y="0"/>
                      <a:pt x="7412" y="0"/>
                    </a:cubicBezTo>
                    <a:cubicBezTo>
                      <a:pt x="8068" y="0"/>
                      <a:pt x="8549" y="481"/>
                      <a:pt x="8549" y="1137"/>
                    </a:cubicBezTo>
                    <a:cubicBezTo>
                      <a:pt x="8549" y="17031"/>
                      <a:pt x="8549" y="17031"/>
                      <a:pt x="8549" y="17031"/>
                    </a:cubicBezTo>
                    <a:cubicBezTo>
                      <a:pt x="8549" y="17665"/>
                      <a:pt x="8046" y="18168"/>
                      <a:pt x="7412" y="18168"/>
                    </a:cubicBezTo>
                    <a:lnTo>
                      <a:pt x="1137" y="18168"/>
                    </a:lnTo>
                  </a:path>
                </a:pathLst>
              </a:custGeom>
              <a:solidFill>
                <a:srgbClr val="F5F9FD"/>
              </a:solidFill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7" name="ïṥļíďê"/>
              <p:cNvSpPr/>
              <p:nvPr/>
            </p:nvSpPr>
            <p:spPr bwMode="auto">
              <a:xfrm>
                <a:off x="2963863" y="6361113"/>
                <a:ext cx="574675" cy="574675"/>
              </a:xfrm>
              <a:custGeom>
                <a:avLst/>
                <a:gdLst>
                  <a:gd name="T0" fmla="*/ 1596 w 1597"/>
                  <a:gd name="T1" fmla="*/ 787 h 1597"/>
                  <a:gd name="T2" fmla="*/ 1596 w 1597"/>
                  <a:gd name="T3" fmla="*/ 787 h 1597"/>
                  <a:gd name="T4" fmla="*/ 809 w 1597"/>
                  <a:gd name="T5" fmla="*/ 1596 h 1597"/>
                  <a:gd name="T6" fmla="*/ 0 w 1597"/>
                  <a:gd name="T7" fmla="*/ 787 h 1597"/>
                  <a:gd name="T8" fmla="*/ 809 w 1597"/>
                  <a:gd name="T9" fmla="*/ 0 h 1597"/>
                  <a:gd name="T10" fmla="*/ 1596 w 1597"/>
                  <a:gd name="T11" fmla="*/ 787 h 1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97" h="1597">
                    <a:moveTo>
                      <a:pt x="1596" y="787"/>
                    </a:moveTo>
                    <a:lnTo>
                      <a:pt x="1596" y="787"/>
                    </a:lnTo>
                    <a:cubicBezTo>
                      <a:pt x="1596" y="1246"/>
                      <a:pt x="1246" y="1596"/>
                      <a:pt x="809" y="1596"/>
                    </a:cubicBezTo>
                    <a:cubicBezTo>
                      <a:pt x="372" y="1596"/>
                      <a:pt x="0" y="1246"/>
                      <a:pt x="0" y="787"/>
                    </a:cubicBezTo>
                    <a:cubicBezTo>
                      <a:pt x="0" y="350"/>
                      <a:pt x="372" y="0"/>
                      <a:pt x="809" y="0"/>
                    </a:cubicBezTo>
                    <a:cubicBezTo>
                      <a:pt x="1246" y="0"/>
                      <a:pt x="1596" y="350"/>
                      <a:pt x="1596" y="787"/>
                    </a:cubicBezTo>
                  </a:path>
                </a:pathLst>
              </a:custGeom>
              <a:solidFill>
                <a:srgbClr val="E2E2E2"/>
              </a:solidFill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8" name="îṩ1ïḓè"/>
              <p:cNvSpPr/>
              <p:nvPr/>
            </p:nvSpPr>
            <p:spPr bwMode="auto">
              <a:xfrm>
                <a:off x="3144838" y="6534150"/>
                <a:ext cx="220662" cy="228600"/>
              </a:xfrm>
              <a:custGeom>
                <a:avLst/>
                <a:gdLst>
                  <a:gd name="T0" fmla="*/ 481 w 614"/>
                  <a:gd name="T1" fmla="*/ 634 h 635"/>
                  <a:gd name="T2" fmla="*/ 481 w 614"/>
                  <a:gd name="T3" fmla="*/ 634 h 635"/>
                  <a:gd name="T4" fmla="*/ 131 w 614"/>
                  <a:gd name="T5" fmla="*/ 634 h 635"/>
                  <a:gd name="T6" fmla="*/ 0 w 614"/>
                  <a:gd name="T7" fmla="*/ 503 h 635"/>
                  <a:gd name="T8" fmla="*/ 0 w 614"/>
                  <a:gd name="T9" fmla="*/ 131 h 635"/>
                  <a:gd name="T10" fmla="*/ 131 w 614"/>
                  <a:gd name="T11" fmla="*/ 0 h 635"/>
                  <a:gd name="T12" fmla="*/ 481 w 614"/>
                  <a:gd name="T13" fmla="*/ 0 h 635"/>
                  <a:gd name="T14" fmla="*/ 613 w 614"/>
                  <a:gd name="T15" fmla="*/ 131 h 635"/>
                  <a:gd name="T16" fmla="*/ 613 w 614"/>
                  <a:gd name="T17" fmla="*/ 503 h 635"/>
                  <a:gd name="T18" fmla="*/ 481 w 614"/>
                  <a:gd name="T19" fmla="*/ 634 h 635"/>
                  <a:gd name="T20" fmla="*/ 131 w 614"/>
                  <a:gd name="T21" fmla="*/ 44 h 635"/>
                  <a:gd name="T22" fmla="*/ 131 w 614"/>
                  <a:gd name="T23" fmla="*/ 44 h 635"/>
                  <a:gd name="T24" fmla="*/ 44 w 614"/>
                  <a:gd name="T25" fmla="*/ 131 h 635"/>
                  <a:gd name="T26" fmla="*/ 44 w 614"/>
                  <a:gd name="T27" fmla="*/ 503 h 635"/>
                  <a:gd name="T28" fmla="*/ 131 w 614"/>
                  <a:gd name="T29" fmla="*/ 568 h 635"/>
                  <a:gd name="T30" fmla="*/ 481 w 614"/>
                  <a:gd name="T31" fmla="*/ 568 h 635"/>
                  <a:gd name="T32" fmla="*/ 547 w 614"/>
                  <a:gd name="T33" fmla="*/ 503 h 635"/>
                  <a:gd name="T34" fmla="*/ 547 w 614"/>
                  <a:gd name="T35" fmla="*/ 131 h 635"/>
                  <a:gd name="T36" fmla="*/ 481 w 614"/>
                  <a:gd name="T37" fmla="*/ 44 h 635"/>
                  <a:gd name="T38" fmla="*/ 131 w 614"/>
                  <a:gd name="T39" fmla="*/ 44 h 6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14" h="635">
                    <a:moveTo>
                      <a:pt x="481" y="634"/>
                    </a:moveTo>
                    <a:lnTo>
                      <a:pt x="481" y="634"/>
                    </a:lnTo>
                    <a:cubicBezTo>
                      <a:pt x="131" y="634"/>
                      <a:pt x="131" y="634"/>
                      <a:pt x="131" y="634"/>
                    </a:cubicBezTo>
                    <a:cubicBezTo>
                      <a:pt x="44" y="634"/>
                      <a:pt x="0" y="568"/>
                      <a:pt x="0" y="503"/>
                    </a:cubicBezTo>
                    <a:cubicBezTo>
                      <a:pt x="0" y="131"/>
                      <a:pt x="0" y="131"/>
                      <a:pt x="0" y="131"/>
                    </a:cubicBezTo>
                    <a:cubicBezTo>
                      <a:pt x="0" y="44"/>
                      <a:pt x="44" y="0"/>
                      <a:pt x="131" y="0"/>
                    </a:cubicBezTo>
                    <a:cubicBezTo>
                      <a:pt x="481" y="0"/>
                      <a:pt x="481" y="0"/>
                      <a:pt x="481" y="0"/>
                    </a:cubicBezTo>
                    <a:cubicBezTo>
                      <a:pt x="547" y="0"/>
                      <a:pt x="613" y="44"/>
                      <a:pt x="613" y="131"/>
                    </a:cubicBezTo>
                    <a:cubicBezTo>
                      <a:pt x="613" y="503"/>
                      <a:pt x="613" y="503"/>
                      <a:pt x="613" y="503"/>
                    </a:cubicBezTo>
                    <a:cubicBezTo>
                      <a:pt x="613" y="568"/>
                      <a:pt x="547" y="634"/>
                      <a:pt x="481" y="634"/>
                    </a:cubicBezTo>
                    <a:close/>
                    <a:moveTo>
                      <a:pt x="131" y="44"/>
                    </a:moveTo>
                    <a:lnTo>
                      <a:pt x="131" y="44"/>
                    </a:lnTo>
                    <a:cubicBezTo>
                      <a:pt x="88" y="44"/>
                      <a:pt x="44" y="88"/>
                      <a:pt x="44" y="131"/>
                    </a:cubicBezTo>
                    <a:cubicBezTo>
                      <a:pt x="44" y="503"/>
                      <a:pt x="44" y="503"/>
                      <a:pt x="44" y="503"/>
                    </a:cubicBezTo>
                    <a:cubicBezTo>
                      <a:pt x="44" y="547"/>
                      <a:pt x="88" y="568"/>
                      <a:pt x="131" y="568"/>
                    </a:cubicBezTo>
                    <a:cubicBezTo>
                      <a:pt x="481" y="568"/>
                      <a:pt x="481" y="568"/>
                      <a:pt x="481" y="568"/>
                    </a:cubicBezTo>
                    <a:cubicBezTo>
                      <a:pt x="525" y="568"/>
                      <a:pt x="547" y="547"/>
                      <a:pt x="547" y="503"/>
                    </a:cubicBezTo>
                    <a:cubicBezTo>
                      <a:pt x="547" y="131"/>
                      <a:pt x="547" y="131"/>
                      <a:pt x="547" y="131"/>
                    </a:cubicBezTo>
                    <a:cubicBezTo>
                      <a:pt x="547" y="88"/>
                      <a:pt x="525" y="44"/>
                      <a:pt x="481" y="44"/>
                    </a:cubicBezTo>
                    <a:cubicBezTo>
                      <a:pt x="131" y="44"/>
                      <a:pt x="131" y="44"/>
                      <a:pt x="131" y="44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325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9" name="îṡḻïďê"/>
              <p:cNvSpPr/>
              <p:nvPr/>
            </p:nvSpPr>
            <p:spPr bwMode="auto">
              <a:xfrm>
                <a:off x="3009900" y="1127125"/>
                <a:ext cx="488950" cy="47625"/>
              </a:xfrm>
              <a:custGeom>
                <a:avLst/>
                <a:gdLst>
                  <a:gd name="T0" fmla="*/ 1268 w 1356"/>
                  <a:gd name="T1" fmla="*/ 131 h 132"/>
                  <a:gd name="T2" fmla="*/ 1268 w 1356"/>
                  <a:gd name="T3" fmla="*/ 131 h 132"/>
                  <a:gd name="T4" fmla="*/ 65 w 1356"/>
                  <a:gd name="T5" fmla="*/ 131 h 132"/>
                  <a:gd name="T6" fmla="*/ 0 w 1356"/>
                  <a:gd name="T7" fmla="*/ 66 h 132"/>
                  <a:gd name="T8" fmla="*/ 65 w 1356"/>
                  <a:gd name="T9" fmla="*/ 0 h 132"/>
                  <a:gd name="T10" fmla="*/ 1268 w 1356"/>
                  <a:gd name="T11" fmla="*/ 0 h 132"/>
                  <a:gd name="T12" fmla="*/ 1355 w 1356"/>
                  <a:gd name="T13" fmla="*/ 66 h 132"/>
                  <a:gd name="T14" fmla="*/ 1268 w 1356"/>
                  <a:gd name="T15" fmla="*/ 131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56" h="132">
                    <a:moveTo>
                      <a:pt x="1268" y="131"/>
                    </a:moveTo>
                    <a:lnTo>
                      <a:pt x="1268" y="131"/>
                    </a:lnTo>
                    <a:cubicBezTo>
                      <a:pt x="65" y="131"/>
                      <a:pt x="65" y="131"/>
                      <a:pt x="65" y="131"/>
                    </a:cubicBezTo>
                    <a:cubicBezTo>
                      <a:pt x="22" y="131"/>
                      <a:pt x="0" y="109"/>
                      <a:pt x="0" y="66"/>
                    </a:cubicBezTo>
                    <a:cubicBezTo>
                      <a:pt x="0" y="22"/>
                      <a:pt x="22" y="0"/>
                      <a:pt x="65" y="0"/>
                    </a:cubicBezTo>
                    <a:cubicBezTo>
                      <a:pt x="1268" y="0"/>
                      <a:pt x="1268" y="0"/>
                      <a:pt x="1268" y="0"/>
                    </a:cubicBezTo>
                    <a:cubicBezTo>
                      <a:pt x="1311" y="0"/>
                      <a:pt x="1355" y="22"/>
                      <a:pt x="1355" y="66"/>
                    </a:cubicBezTo>
                    <a:cubicBezTo>
                      <a:pt x="1355" y="109"/>
                      <a:pt x="1311" y="131"/>
                      <a:pt x="1268" y="131"/>
                    </a:cubicBezTo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0" name="iṡľiḑe"/>
              <p:cNvSpPr/>
              <p:nvPr/>
            </p:nvSpPr>
            <p:spPr bwMode="auto">
              <a:xfrm>
                <a:off x="3206750" y="858838"/>
                <a:ext cx="87313" cy="87312"/>
              </a:xfrm>
              <a:custGeom>
                <a:avLst/>
                <a:gdLst>
                  <a:gd name="T0" fmla="*/ 131 w 242"/>
                  <a:gd name="T1" fmla="*/ 0 h 242"/>
                  <a:gd name="T2" fmla="*/ 131 w 242"/>
                  <a:gd name="T3" fmla="*/ 0 h 242"/>
                  <a:gd name="T4" fmla="*/ 0 w 242"/>
                  <a:gd name="T5" fmla="*/ 110 h 242"/>
                  <a:gd name="T6" fmla="*/ 0 w 242"/>
                  <a:gd name="T7" fmla="*/ 132 h 242"/>
                  <a:gd name="T8" fmla="*/ 131 w 242"/>
                  <a:gd name="T9" fmla="*/ 241 h 242"/>
                  <a:gd name="T10" fmla="*/ 241 w 242"/>
                  <a:gd name="T11" fmla="*/ 132 h 242"/>
                  <a:gd name="T12" fmla="*/ 241 w 242"/>
                  <a:gd name="T13" fmla="*/ 110 h 242"/>
                  <a:gd name="T14" fmla="*/ 131 w 242"/>
                  <a:gd name="T15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2" h="242">
                    <a:moveTo>
                      <a:pt x="131" y="0"/>
                    </a:moveTo>
                    <a:lnTo>
                      <a:pt x="131" y="0"/>
                    </a:lnTo>
                    <a:cubicBezTo>
                      <a:pt x="65" y="0"/>
                      <a:pt x="0" y="44"/>
                      <a:pt x="0" y="110"/>
                    </a:cubicBezTo>
                    <a:cubicBezTo>
                      <a:pt x="0" y="132"/>
                      <a:pt x="0" y="132"/>
                      <a:pt x="0" y="132"/>
                    </a:cubicBezTo>
                    <a:cubicBezTo>
                      <a:pt x="0" y="198"/>
                      <a:pt x="65" y="241"/>
                      <a:pt x="131" y="241"/>
                    </a:cubicBezTo>
                    <a:cubicBezTo>
                      <a:pt x="197" y="241"/>
                      <a:pt x="241" y="198"/>
                      <a:pt x="241" y="132"/>
                    </a:cubicBezTo>
                    <a:cubicBezTo>
                      <a:pt x="241" y="110"/>
                      <a:pt x="241" y="110"/>
                      <a:pt x="241" y="110"/>
                    </a:cubicBezTo>
                    <a:cubicBezTo>
                      <a:pt x="241" y="44"/>
                      <a:pt x="197" y="0"/>
                      <a:pt x="131" y="0"/>
                    </a:cubicBezTo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</p:spPr>
            <p:txBody>
              <a:bodyPr wrap="square" lIns="91440" tIns="45720" rIns="91440" bIns="45720" anchor="ctr">
                <a:normAutofit fontScale="25000" lnSpcReduction="200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1" name="ïś1íḋé"/>
              <p:cNvSpPr/>
              <p:nvPr/>
            </p:nvSpPr>
            <p:spPr bwMode="auto">
              <a:xfrm>
                <a:off x="1900238" y="1449389"/>
                <a:ext cx="2684462" cy="4730750"/>
              </a:xfrm>
              <a:custGeom>
                <a:avLst/>
                <a:gdLst>
                  <a:gd name="T0" fmla="*/ 7456 w 7457"/>
                  <a:gd name="T1" fmla="*/ 13139 h 13140"/>
                  <a:gd name="T2" fmla="*/ 0 w 7457"/>
                  <a:gd name="T3" fmla="*/ 13139 h 13140"/>
                  <a:gd name="T4" fmla="*/ 0 w 7457"/>
                  <a:gd name="T5" fmla="*/ 0 h 13140"/>
                  <a:gd name="T6" fmla="*/ 7456 w 7457"/>
                  <a:gd name="T7" fmla="*/ 0 h 13140"/>
                  <a:gd name="T8" fmla="*/ 7456 w 7457"/>
                  <a:gd name="T9" fmla="*/ 13139 h 13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57" h="13140">
                    <a:moveTo>
                      <a:pt x="7456" y="13139"/>
                    </a:moveTo>
                    <a:lnTo>
                      <a:pt x="0" y="13139"/>
                    </a:lnTo>
                    <a:lnTo>
                      <a:pt x="0" y="0"/>
                    </a:lnTo>
                    <a:lnTo>
                      <a:pt x="7456" y="0"/>
                    </a:lnTo>
                    <a:lnTo>
                      <a:pt x="7456" y="13139"/>
                    </a:lnTo>
                  </a:path>
                </a:pathLst>
              </a:custGeom>
              <a:pattFill prst="pct5">
                <a:fgClr>
                  <a:srgbClr val="E4E6EA"/>
                </a:fgClr>
                <a:bgClr>
                  <a:srgbClr val="ADB5BF"/>
                </a:bgClr>
              </a:pattFill>
              <a:ln w="1905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/>
              <a:p>
                <a:pPr algn="ctr" defTabSz="914400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25" name="íślîďè"/>
            <p:cNvSpPr/>
            <p:nvPr/>
          </p:nvSpPr>
          <p:spPr bwMode="auto">
            <a:xfrm>
              <a:off x="1665288" y="496888"/>
              <a:ext cx="3155950" cy="6635750"/>
            </a:xfrm>
            <a:custGeom>
              <a:avLst/>
              <a:gdLst>
                <a:gd name="T0" fmla="*/ 8417 w 8768"/>
                <a:gd name="T1" fmla="*/ 437 h 18431"/>
                <a:gd name="T2" fmla="*/ 8417 w 8768"/>
                <a:gd name="T3" fmla="*/ 437 h 18431"/>
                <a:gd name="T4" fmla="*/ 7543 w 8768"/>
                <a:gd name="T5" fmla="*/ 87 h 18431"/>
                <a:gd name="T6" fmla="*/ 7280 w 8768"/>
                <a:gd name="T7" fmla="*/ 87 h 18431"/>
                <a:gd name="T8" fmla="*/ 7280 w 8768"/>
                <a:gd name="T9" fmla="*/ 43 h 18431"/>
                <a:gd name="T10" fmla="*/ 7259 w 8768"/>
                <a:gd name="T11" fmla="*/ 0 h 18431"/>
                <a:gd name="T12" fmla="*/ 5903 w 8768"/>
                <a:gd name="T13" fmla="*/ 0 h 18431"/>
                <a:gd name="T14" fmla="*/ 5859 w 8768"/>
                <a:gd name="T15" fmla="*/ 43 h 18431"/>
                <a:gd name="T16" fmla="*/ 5859 w 8768"/>
                <a:gd name="T17" fmla="*/ 87 h 18431"/>
                <a:gd name="T18" fmla="*/ 1268 w 8768"/>
                <a:gd name="T19" fmla="*/ 87 h 18431"/>
                <a:gd name="T20" fmla="*/ 43 w 8768"/>
                <a:gd name="T21" fmla="*/ 1312 h 18431"/>
                <a:gd name="T22" fmla="*/ 43 w 8768"/>
                <a:gd name="T23" fmla="*/ 2602 h 18431"/>
                <a:gd name="T24" fmla="*/ 43 w 8768"/>
                <a:gd name="T25" fmla="*/ 2602 h 18431"/>
                <a:gd name="T26" fmla="*/ 0 w 8768"/>
                <a:gd name="T27" fmla="*/ 2624 h 18431"/>
                <a:gd name="T28" fmla="*/ 0 w 8768"/>
                <a:gd name="T29" fmla="*/ 3389 h 18431"/>
                <a:gd name="T30" fmla="*/ 43 w 8768"/>
                <a:gd name="T31" fmla="*/ 3432 h 18431"/>
                <a:gd name="T32" fmla="*/ 43 w 8768"/>
                <a:gd name="T33" fmla="*/ 3432 h 18431"/>
                <a:gd name="T34" fmla="*/ 43 w 8768"/>
                <a:gd name="T35" fmla="*/ 3761 h 18431"/>
                <a:gd name="T36" fmla="*/ 43 w 8768"/>
                <a:gd name="T37" fmla="*/ 3761 h 18431"/>
                <a:gd name="T38" fmla="*/ 0 w 8768"/>
                <a:gd name="T39" fmla="*/ 3804 h 18431"/>
                <a:gd name="T40" fmla="*/ 0 w 8768"/>
                <a:gd name="T41" fmla="*/ 4941 h 18431"/>
                <a:gd name="T42" fmla="*/ 43 w 8768"/>
                <a:gd name="T43" fmla="*/ 4963 h 18431"/>
                <a:gd name="T44" fmla="*/ 43 w 8768"/>
                <a:gd name="T45" fmla="*/ 4963 h 18431"/>
                <a:gd name="T46" fmla="*/ 43 w 8768"/>
                <a:gd name="T47" fmla="*/ 5269 h 18431"/>
                <a:gd name="T48" fmla="*/ 43 w 8768"/>
                <a:gd name="T49" fmla="*/ 5269 h 18431"/>
                <a:gd name="T50" fmla="*/ 0 w 8768"/>
                <a:gd name="T51" fmla="*/ 5313 h 18431"/>
                <a:gd name="T52" fmla="*/ 0 w 8768"/>
                <a:gd name="T53" fmla="*/ 6472 h 18431"/>
                <a:gd name="T54" fmla="*/ 43 w 8768"/>
                <a:gd name="T55" fmla="*/ 6493 h 18431"/>
                <a:gd name="T56" fmla="*/ 43 w 8768"/>
                <a:gd name="T57" fmla="*/ 6493 h 18431"/>
                <a:gd name="T58" fmla="*/ 43 w 8768"/>
                <a:gd name="T59" fmla="*/ 17206 h 18431"/>
                <a:gd name="T60" fmla="*/ 1268 w 8768"/>
                <a:gd name="T61" fmla="*/ 18430 h 18431"/>
                <a:gd name="T62" fmla="*/ 7543 w 8768"/>
                <a:gd name="T63" fmla="*/ 18430 h 18431"/>
                <a:gd name="T64" fmla="*/ 8767 w 8768"/>
                <a:gd name="T65" fmla="*/ 17206 h 18431"/>
                <a:gd name="T66" fmla="*/ 8767 w 8768"/>
                <a:gd name="T67" fmla="*/ 1312 h 18431"/>
                <a:gd name="T68" fmla="*/ 8417 w 8768"/>
                <a:gd name="T69" fmla="*/ 437 h 18431"/>
                <a:gd name="T70" fmla="*/ 8592 w 8768"/>
                <a:gd name="T71" fmla="*/ 17206 h 18431"/>
                <a:gd name="T72" fmla="*/ 8592 w 8768"/>
                <a:gd name="T73" fmla="*/ 17206 h 18431"/>
                <a:gd name="T74" fmla="*/ 7543 w 8768"/>
                <a:gd name="T75" fmla="*/ 18255 h 18431"/>
                <a:gd name="T76" fmla="*/ 1268 w 8768"/>
                <a:gd name="T77" fmla="*/ 18255 h 18431"/>
                <a:gd name="T78" fmla="*/ 218 w 8768"/>
                <a:gd name="T79" fmla="*/ 17206 h 18431"/>
                <a:gd name="T80" fmla="*/ 218 w 8768"/>
                <a:gd name="T81" fmla="*/ 1312 h 18431"/>
                <a:gd name="T82" fmla="*/ 1268 w 8768"/>
                <a:gd name="T83" fmla="*/ 262 h 18431"/>
                <a:gd name="T84" fmla="*/ 7543 w 8768"/>
                <a:gd name="T85" fmla="*/ 262 h 18431"/>
                <a:gd name="T86" fmla="*/ 8592 w 8768"/>
                <a:gd name="T87" fmla="*/ 1312 h 18431"/>
                <a:gd name="T88" fmla="*/ 8592 w 8768"/>
                <a:gd name="T89" fmla="*/ 17206 h 18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768" h="18431">
                  <a:moveTo>
                    <a:pt x="8417" y="437"/>
                  </a:moveTo>
                  <a:lnTo>
                    <a:pt x="8417" y="437"/>
                  </a:lnTo>
                  <a:cubicBezTo>
                    <a:pt x="8199" y="218"/>
                    <a:pt x="7893" y="87"/>
                    <a:pt x="7543" y="87"/>
                  </a:cubicBezTo>
                  <a:cubicBezTo>
                    <a:pt x="7280" y="87"/>
                    <a:pt x="7280" y="87"/>
                    <a:pt x="7280" y="87"/>
                  </a:cubicBezTo>
                  <a:cubicBezTo>
                    <a:pt x="7280" y="43"/>
                    <a:pt x="7280" y="43"/>
                    <a:pt x="7280" y="43"/>
                  </a:cubicBezTo>
                  <a:cubicBezTo>
                    <a:pt x="7280" y="22"/>
                    <a:pt x="7280" y="0"/>
                    <a:pt x="7259" y="0"/>
                  </a:cubicBezTo>
                  <a:cubicBezTo>
                    <a:pt x="5903" y="0"/>
                    <a:pt x="5903" y="0"/>
                    <a:pt x="5903" y="0"/>
                  </a:cubicBezTo>
                  <a:cubicBezTo>
                    <a:pt x="5881" y="0"/>
                    <a:pt x="5859" y="22"/>
                    <a:pt x="5859" y="43"/>
                  </a:cubicBezTo>
                  <a:cubicBezTo>
                    <a:pt x="5859" y="87"/>
                    <a:pt x="5859" y="87"/>
                    <a:pt x="5859" y="87"/>
                  </a:cubicBezTo>
                  <a:cubicBezTo>
                    <a:pt x="1268" y="87"/>
                    <a:pt x="1268" y="87"/>
                    <a:pt x="1268" y="87"/>
                  </a:cubicBezTo>
                  <a:cubicBezTo>
                    <a:pt x="568" y="87"/>
                    <a:pt x="43" y="590"/>
                    <a:pt x="43" y="1312"/>
                  </a:cubicBezTo>
                  <a:cubicBezTo>
                    <a:pt x="43" y="2602"/>
                    <a:pt x="43" y="2602"/>
                    <a:pt x="43" y="2602"/>
                  </a:cubicBezTo>
                  <a:lnTo>
                    <a:pt x="43" y="2602"/>
                  </a:lnTo>
                  <a:cubicBezTo>
                    <a:pt x="22" y="2602"/>
                    <a:pt x="0" y="2602"/>
                    <a:pt x="0" y="2624"/>
                  </a:cubicBezTo>
                  <a:cubicBezTo>
                    <a:pt x="0" y="3389"/>
                    <a:pt x="0" y="3389"/>
                    <a:pt x="0" y="3389"/>
                  </a:cubicBezTo>
                  <a:cubicBezTo>
                    <a:pt x="0" y="3411"/>
                    <a:pt x="22" y="3432"/>
                    <a:pt x="43" y="3432"/>
                  </a:cubicBezTo>
                  <a:lnTo>
                    <a:pt x="43" y="3432"/>
                  </a:lnTo>
                  <a:cubicBezTo>
                    <a:pt x="43" y="3761"/>
                    <a:pt x="43" y="3761"/>
                    <a:pt x="43" y="3761"/>
                  </a:cubicBezTo>
                  <a:lnTo>
                    <a:pt x="43" y="3761"/>
                  </a:lnTo>
                  <a:cubicBezTo>
                    <a:pt x="22" y="3761"/>
                    <a:pt x="0" y="3782"/>
                    <a:pt x="0" y="3804"/>
                  </a:cubicBezTo>
                  <a:cubicBezTo>
                    <a:pt x="0" y="4941"/>
                    <a:pt x="0" y="4941"/>
                    <a:pt x="0" y="4941"/>
                  </a:cubicBezTo>
                  <a:cubicBezTo>
                    <a:pt x="0" y="4963"/>
                    <a:pt x="22" y="4963"/>
                    <a:pt x="43" y="4963"/>
                  </a:cubicBezTo>
                  <a:lnTo>
                    <a:pt x="43" y="4963"/>
                  </a:lnTo>
                  <a:cubicBezTo>
                    <a:pt x="43" y="5269"/>
                    <a:pt x="43" y="5269"/>
                    <a:pt x="43" y="5269"/>
                  </a:cubicBezTo>
                  <a:lnTo>
                    <a:pt x="43" y="5269"/>
                  </a:lnTo>
                  <a:cubicBezTo>
                    <a:pt x="22" y="5269"/>
                    <a:pt x="0" y="5291"/>
                    <a:pt x="0" y="5313"/>
                  </a:cubicBezTo>
                  <a:cubicBezTo>
                    <a:pt x="0" y="6472"/>
                    <a:pt x="0" y="6472"/>
                    <a:pt x="0" y="6472"/>
                  </a:cubicBezTo>
                  <a:cubicBezTo>
                    <a:pt x="0" y="6493"/>
                    <a:pt x="22" y="6493"/>
                    <a:pt x="43" y="6493"/>
                  </a:cubicBezTo>
                  <a:lnTo>
                    <a:pt x="43" y="6493"/>
                  </a:lnTo>
                  <a:cubicBezTo>
                    <a:pt x="43" y="17206"/>
                    <a:pt x="43" y="17206"/>
                    <a:pt x="43" y="17206"/>
                  </a:cubicBezTo>
                  <a:cubicBezTo>
                    <a:pt x="43" y="17883"/>
                    <a:pt x="590" y="18430"/>
                    <a:pt x="1268" y="18430"/>
                  </a:cubicBezTo>
                  <a:cubicBezTo>
                    <a:pt x="7543" y="18430"/>
                    <a:pt x="7543" y="18430"/>
                    <a:pt x="7543" y="18430"/>
                  </a:cubicBezTo>
                  <a:cubicBezTo>
                    <a:pt x="8221" y="18430"/>
                    <a:pt x="8767" y="17883"/>
                    <a:pt x="8767" y="17206"/>
                  </a:cubicBezTo>
                  <a:cubicBezTo>
                    <a:pt x="8767" y="1312"/>
                    <a:pt x="8767" y="1312"/>
                    <a:pt x="8767" y="1312"/>
                  </a:cubicBezTo>
                  <a:cubicBezTo>
                    <a:pt x="8767" y="984"/>
                    <a:pt x="8658" y="678"/>
                    <a:pt x="8417" y="437"/>
                  </a:cubicBezTo>
                  <a:close/>
                  <a:moveTo>
                    <a:pt x="8592" y="17206"/>
                  </a:moveTo>
                  <a:lnTo>
                    <a:pt x="8592" y="17206"/>
                  </a:lnTo>
                  <a:cubicBezTo>
                    <a:pt x="8592" y="17795"/>
                    <a:pt x="8133" y="18255"/>
                    <a:pt x="7543" y="18255"/>
                  </a:cubicBezTo>
                  <a:cubicBezTo>
                    <a:pt x="1268" y="18255"/>
                    <a:pt x="1268" y="18255"/>
                    <a:pt x="1268" y="18255"/>
                  </a:cubicBezTo>
                  <a:cubicBezTo>
                    <a:pt x="700" y="18255"/>
                    <a:pt x="218" y="17795"/>
                    <a:pt x="218" y="17206"/>
                  </a:cubicBezTo>
                  <a:cubicBezTo>
                    <a:pt x="218" y="1312"/>
                    <a:pt x="218" y="1312"/>
                    <a:pt x="218" y="1312"/>
                  </a:cubicBezTo>
                  <a:cubicBezTo>
                    <a:pt x="218" y="700"/>
                    <a:pt x="656" y="262"/>
                    <a:pt x="1268" y="262"/>
                  </a:cubicBezTo>
                  <a:cubicBezTo>
                    <a:pt x="7543" y="262"/>
                    <a:pt x="7543" y="262"/>
                    <a:pt x="7543" y="262"/>
                  </a:cubicBezTo>
                  <a:cubicBezTo>
                    <a:pt x="8155" y="262"/>
                    <a:pt x="8592" y="721"/>
                    <a:pt x="8592" y="1312"/>
                  </a:cubicBezTo>
                  <a:lnTo>
                    <a:pt x="8592" y="17206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endParaRPr lang="en-US"/>
            </a:p>
          </p:txBody>
        </p:sp>
      </p:grpSp>
      <p:sp>
        <p:nvSpPr>
          <p:cNvPr id="7" name="ïṡ1îďe"/>
          <p:cNvSpPr/>
          <p:nvPr/>
        </p:nvSpPr>
        <p:spPr>
          <a:xfrm>
            <a:off x="7493693" y="2308961"/>
            <a:ext cx="3787081" cy="2990571"/>
          </a:xfrm>
          <a:prstGeom prst="round2DiagRect">
            <a:avLst>
              <a:gd name="adj1" fmla="val 11927"/>
              <a:gd name="adj2" fmla="val 0"/>
            </a:avLst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90500" algn="ctr" rotWithShape="0">
              <a:srgbClr val="4E87B6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ïṩľîḑe"/>
          <p:cNvSpPr/>
          <p:nvPr/>
        </p:nvSpPr>
        <p:spPr>
          <a:xfrm>
            <a:off x="5079642" y="1820942"/>
            <a:ext cx="648788" cy="648788"/>
          </a:xfrm>
          <a:prstGeom prst="ellipse">
            <a:avLst/>
          </a:prstGeom>
          <a:solidFill>
            <a:srgbClr val="7EB1D0"/>
          </a:solidFill>
          <a:ln w="38100">
            <a:solidFill>
              <a:schemeClr val="bg1"/>
            </a:solidFill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4400"/>
            <a:endParaRPr lang="zh-CN" altLang="en-US" sz="2000" b="1" i="1">
              <a:solidFill>
                <a:schemeClr val="tx1"/>
              </a:solidFill>
            </a:endParaRPr>
          </a:p>
        </p:txBody>
      </p:sp>
      <p:sp>
        <p:nvSpPr>
          <p:cNvPr id="23" name="îṩľïḑê"/>
          <p:cNvSpPr/>
          <p:nvPr/>
        </p:nvSpPr>
        <p:spPr>
          <a:xfrm>
            <a:off x="5206317" y="1940057"/>
            <a:ext cx="395439" cy="410558"/>
          </a:xfrm>
          <a:custGeom>
            <a:avLst/>
            <a:gdLst>
              <a:gd name="connsiteX0" fmla="*/ 332623 w 583294"/>
              <a:gd name="connsiteY0" fmla="*/ 296967 h 605593"/>
              <a:gd name="connsiteX1" fmla="*/ 316983 w 583294"/>
              <a:gd name="connsiteY1" fmla="*/ 302537 h 605593"/>
              <a:gd name="connsiteX2" fmla="*/ 311624 w 583294"/>
              <a:gd name="connsiteY2" fmla="*/ 308872 h 605593"/>
              <a:gd name="connsiteX3" fmla="*/ 311624 w 583294"/>
              <a:gd name="connsiteY3" fmla="*/ 325036 h 605593"/>
              <a:gd name="connsiteX4" fmla="*/ 309108 w 583294"/>
              <a:gd name="connsiteY4" fmla="*/ 326784 h 605593"/>
              <a:gd name="connsiteX5" fmla="*/ 307467 w 583294"/>
              <a:gd name="connsiteY5" fmla="*/ 331698 h 605593"/>
              <a:gd name="connsiteX6" fmla="*/ 311077 w 583294"/>
              <a:gd name="connsiteY6" fmla="*/ 366102 h 605593"/>
              <a:gd name="connsiteX7" fmla="*/ 315780 w 583294"/>
              <a:gd name="connsiteY7" fmla="*/ 371673 h 605593"/>
              <a:gd name="connsiteX8" fmla="*/ 317530 w 583294"/>
              <a:gd name="connsiteY8" fmla="*/ 371891 h 605593"/>
              <a:gd name="connsiteX9" fmla="*/ 322670 w 583294"/>
              <a:gd name="connsiteY9" fmla="*/ 369379 h 605593"/>
              <a:gd name="connsiteX10" fmla="*/ 340826 w 583294"/>
              <a:gd name="connsiteY10" fmla="*/ 345242 h 605593"/>
              <a:gd name="connsiteX11" fmla="*/ 342139 w 583294"/>
              <a:gd name="connsiteY11" fmla="*/ 341310 h 605593"/>
              <a:gd name="connsiteX12" fmla="*/ 342139 w 583294"/>
              <a:gd name="connsiteY12" fmla="*/ 302646 h 605593"/>
              <a:gd name="connsiteX13" fmla="*/ 339076 w 583294"/>
              <a:gd name="connsiteY13" fmla="*/ 297076 h 605593"/>
              <a:gd name="connsiteX14" fmla="*/ 332623 w 583294"/>
              <a:gd name="connsiteY14" fmla="*/ 296967 h 605593"/>
              <a:gd name="connsiteX15" fmla="*/ 250702 w 583294"/>
              <a:gd name="connsiteY15" fmla="*/ 296967 h 605593"/>
              <a:gd name="connsiteX16" fmla="*/ 244249 w 583294"/>
              <a:gd name="connsiteY16" fmla="*/ 297076 h 605593"/>
              <a:gd name="connsiteX17" fmla="*/ 241187 w 583294"/>
              <a:gd name="connsiteY17" fmla="*/ 302646 h 605593"/>
              <a:gd name="connsiteX18" fmla="*/ 241077 w 583294"/>
              <a:gd name="connsiteY18" fmla="*/ 341310 h 605593"/>
              <a:gd name="connsiteX19" fmla="*/ 242390 w 583294"/>
              <a:gd name="connsiteY19" fmla="*/ 345242 h 605593"/>
              <a:gd name="connsiteX20" fmla="*/ 260655 w 583294"/>
              <a:gd name="connsiteY20" fmla="*/ 369379 h 605593"/>
              <a:gd name="connsiteX21" fmla="*/ 265796 w 583294"/>
              <a:gd name="connsiteY21" fmla="*/ 371891 h 605593"/>
              <a:gd name="connsiteX22" fmla="*/ 267546 w 583294"/>
              <a:gd name="connsiteY22" fmla="*/ 371673 h 605593"/>
              <a:gd name="connsiteX23" fmla="*/ 272249 w 583294"/>
              <a:gd name="connsiteY23" fmla="*/ 366102 h 605593"/>
              <a:gd name="connsiteX24" fmla="*/ 275858 w 583294"/>
              <a:gd name="connsiteY24" fmla="*/ 331698 h 605593"/>
              <a:gd name="connsiteX25" fmla="*/ 274218 w 583294"/>
              <a:gd name="connsiteY25" fmla="*/ 326674 h 605593"/>
              <a:gd name="connsiteX26" fmla="*/ 271702 w 583294"/>
              <a:gd name="connsiteY26" fmla="*/ 325036 h 605593"/>
              <a:gd name="connsiteX27" fmla="*/ 271702 w 583294"/>
              <a:gd name="connsiteY27" fmla="*/ 308872 h 605593"/>
              <a:gd name="connsiteX28" fmla="*/ 266343 w 583294"/>
              <a:gd name="connsiteY28" fmla="*/ 302537 h 605593"/>
              <a:gd name="connsiteX29" fmla="*/ 250702 w 583294"/>
              <a:gd name="connsiteY29" fmla="*/ 296967 h 605593"/>
              <a:gd name="connsiteX30" fmla="*/ 30625 w 583294"/>
              <a:gd name="connsiteY30" fmla="*/ 270619 h 605593"/>
              <a:gd name="connsiteX31" fmla="*/ 94718 w 583294"/>
              <a:gd name="connsiteY31" fmla="*/ 270619 h 605593"/>
              <a:gd name="connsiteX32" fmla="*/ 125343 w 583294"/>
              <a:gd name="connsiteY32" fmla="*/ 301200 h 605593"/>
              <a:gd name="connsiteX33" fmla="*/ 293999 w 583294"/>
              <a:gd name="connsiteY33" fmla="*/ 469616 h 605593"/>
              <a:gd name="connsiteX34" fmla="*/ 462654 w 583294"/>
              <a:gd name="connsiteY34" fmla="*/ 301200 h 605593"/>
              <a:gd name="connsiteX35" fmla="*/ 493279 w 583294"/>
              <a:gd name="connsiteY35" fmla="*/ 270619 h 605593"/>
              <a:gd name="connsiteX36" fmla="*/ 552669 w 583294"/>
              <a:gd name="connsiteY36" fmla="*/ 270619 h 605593"/>
              <a:gd name="connsiteX37" fmla="*/ 583294 w 583294"/>
              <a:gd name="connsiteY37" fmla="*/ 301200 h 605593"/>
              <a:gd name="connsiteX38" fmla="*/ 552669 w 583294"/>
              <a:gd name="connsiteY38" fmla="*/ 331782 h 605593"/>
              <a:gd name="connsiteX39" fmla="*/ 521935 w 583294"/>
              <a:gd name="connsiteY39" fmla="*/ 331782 h 605593"/>
              <a:gd name="connsiteX40" fmla="*/ 478513 w 583294"/>
              <a:gd name="connsiteY40" fmla="*/ 438052 h 605593"/>
              <a:gd name="connsiteX41" fmla="*/ 504982 w 583294"/>
              <a:gd name="connsiteY41" fmla="*/ 464592 h 605593"/>
              <a:gd name="connsiteX42" fmla="*/ 504982 w 583294"/>
              <a:gd name="connsiteY42" fmla="*/ 507842 h 605593"/>
              <a:gd name="connsiteX43" fmla="*/ 483326 w 583294"/>
              <a:gd name="connsiteY43" fmla="*/ 516798 h 605593"/>
              <a:gd name="connsiteX44" fmla="*/ 461670 w 583294"/>
              <a:gd name="connsiteY44" fmla="*/ 507842 h 605593"/>
              <a:gd name="connsiteX45" fmla="*/ 435638 w 583294"/>
              <a:gd name="connsiteY45" fmla="*/ 481957 h 605593"/>
              <a:gd name="connsiteX46" fmla="*/ 322327 w 583294"/>
              <a:gd name="connsiteY46" fmla="*/ 529140 h 605593"/>
              <a:gd name="connsiteX47" fmla="*/ 322327 w 583294"/>
              <a:gd name="connsiteY47" fmla="*/ 575012 h 605593"/>
              <a:gd name="connsiteX48" fmla="*/ 291592 w 583294"/>
              <a:gd name="connsiteY48" fmla="*/ 605593 h 605593"/>
              <a:gd name="connsiteX49" fmla="*/ 260967 w 583294"/>
              <a:gd name="connsiteY49" fmla="*/ 575012 h 605593"/>
              <a:gd name="connsiteX50" fmla="*/ 260967 w 583294"/>
              <a:gd name="connsiteY50" fmla="*/ 528485 h 605593"/>
              <a:gd name="connsiteX51" fmla="*/ 149624 w 583294"/>
              <a:gd name="connsiteY51" fmla="*/ 479882 h 605593"/>
              <a:gd name="connsiteX52" fmla="*/ 121624 w 583294"/>
              <a:gd name="connsiteY52" fmla="*/ 507842 h 605593"/>
              <a:gd name="connsiteX53" fmla="*/ 99968 w 583294"/>
              <a:gd name="connsiteY53" fmla="*/ 516798 h 605593"/>
              <a:gd name="connsiteX54" fmla="*/ 78312 w 583294"/>
              <a:gd name="connsiteY54" fmla="*/ 507842 h 605593"/>
              <a:gd name="connsiteX55" fmla="*/ 78312 w 583294"/>
              <a:gd name="connsiteY55" fmla="*/ 464592 h 605593"/>
              <a:gd name="connsiteX56" fmla="*/ 107515 w 583294"/>
              <a:gd name="connsiteY56" fmla="*/ 435430 h 605593"/>
              <a:gd name="connsiteX57" fmla="*/ 66062 w 583294"/>
              <a:gd name="connsiteY57" fmla="*/ 331782 h 605593"/>
              <a:gd name="connsiteX58" fmla="*/ 30625 w 583294"/>
              <a:gd name="connsiteY58" fmla="*/ 331782 h 605593"/>
              <a:gd name="connsiteX59" fmla="*/ 0 w 583294"/>
              <a:gd name="connsiteY59" fmla="*/ 301200 h 605593"/>
              <a:gd name="connsiteX60" fmla="*/ 30625 w 583294"/>
              <a:gd name="connsiteY60" fmla="*/ 270619 h 605593"/>
              <a:gd name="connsiteX61" fmla="*/ 260655 w 583294"/>
              <a:gd name="connsiteY61" fmla="*/ 122871 h 605593"/>
              <a:gd name="connsiteX62" fmla="*/ 215703 w 583294"/>
              <a:gd name="connsiteY62" fmla="*/ 134776 h 605593"/>
              <a:gd name="connsiteX63" fmla="*/ 212093 w 583294"/>
              <a:gd name="connsiteY63" fmla="*/ 140565 h 605593"/>
              <a:gd name="connsiteX64" fmla="*/ 212093 w 583294"/>
              <a:gd name="connsiteY64" fmla="*/ 152142 h 605593"/>
              <a:gd name="connsiteX65" fmla="*/ 209468 w 583294"/>
              <a:gd name="connsiteY65" fmla="*/ 152142 h 605593"/>
              <a:gd name="connsiteX66" fmla="*/ 203015 w 583294"/>
              <a:gd name="connsiteY66" fmla="*/ 158586 h 605593"/>
              <a:gd name="connsiteX67" fmla="*/ 203015 w 583294"/>
              <a:gd name="connsiteY67" fmla="*/ 169289 h 605593"/>
              <a:gd name="connsiteX68" fmla="*/ 205969 w 583294"/>
              <a:gd name="connsiteY68" fmla="*/ 174641 h 605593"/>
              <a:gd name="connsiteX69" fmla="*/ 212203 w 583294"/>
              <a:gd name="connsiteY69" fmla="*/ 178791 h 605593"/>
              <a:gd name="connsiteX70" fmla="*/ 212640 w 583294"/>
              <a:gd name="connsiteY70" fmla="*/ 181413 h 605593"/>
              <a:gd name="connsiteX71" fmla="*/ 235828 w 583294"/>
              <a:gd name="connsiteY71" fmla="*/ 235039 h 605593"/>
              <a:gd name="connsiteX72" fmla="*/ 274218 w 583294"/>
              <a:gd name="connsiteY72" fmla="*/ 268242 h 605593"/>
              <a:gd name="connsiteX73" fmla="*/ 309108 w 583294"/>
              <a:gd name="connsiteY73" fmla="*/ 268242 h 605593"/>
              <a:gd name="connsiteX74" fmla="*/ 347498 w 583294"/>
              <a:gd name="connsiteY74" fmla="*/ 235039 h 605593"/>
              <a:gd name="connsiteX75" fmla="*/ 370685 w 583294"/>
              <a:gd name="connsiteY75" fmla="*/ 181413 h 605593"/>
              <a:gd name="connsiteX76" fmla="*/ 371123 w 583294"/>
              <a:gd name="connsiteY76" fmla="*/ 178791 h 605593"/>
              <a:gd name="connsiteX77" fmla="*/ 377357 w 583294"/>
              <a:gd name="connsiteY77" fmla="*/ 174641 h 605593"/>
              <a:gd name="connsiteX78" fmla="*/ 380310 w 583294"/>
              <a:gd name="connsiteY78" fmla="*/ 169289 h 605593"/>
              <a:gd name="connsiteX79" fmla="*/ 380310 w 583294"/>
              <a:gd name="connsiteY79" fmla="*/ 158586 h 605593"/>
              <a:gd name="connsiteX80" fmla="*/ 373857 w 583294"/>
              <a:gd name="connsiteY80" fmla="*/ 152142 h 605593"/>
              <a:gd name="connsiteX81" fmla="*/ 370248 w 583294"/>
              <a:gd name="connsiteY81" fmla="*/ 152142 h 605593"/>
              <a:gd name="connsiteX82" fmla="*/ 368279 w 583294"/>
              <a:gd name="connsiteY82" fmla="*/ 149958 h 605593"/>
              <a:gd name="connsiteX83" fmla="*/ 362045 w 583294"/>
              <a:gd name="connsiteY83" fmla="*/ 149521 h 605593"/>
              <a:gd name="connsiteX84" fmla="*/ 336451 w 583294"/>
              <a:gd name="connsiteY84" fmla="*/ 155309 h 605593"/>
              <a:gd name="connsiteX85" fmla="*/ 296749 w 583294"/>
              <a:gd name="connsiteY85" fmla="*/ 137288 h 605593"/>
              <a:gd name="connsiteX86" fmla="*/ 260655 w 583294"/>
              <a:gd name="connsiteY86" fmla="*/ 122871 h 605593"/>
              <a:gd name="connsiteX87" fmla="*/ 275311 w 583294"/>
              <a:gd name="connsiteY87" fmla="*/ 0 h 605593"/>
              <a:gd name="connsiteX88" fmla="*/ 308014 w 583294"/>
              <a:gd name="connsiteY88" fmla="*/ 0 h 605593"/>
              <a:gd name="connsiteX89" fmla="*/ 409185 w 583294"/>
              <a:gd name="connsiteY89" fmla="*/ 101027 h 605593"/>
              <a:gd name="connsiteX90" fmla="*/ 409185 w 583294"/>
              <a:gd name="connsiteY90" fmla="*/ 132701 h 605593"/>
              <a:gd name="connsiteX91" fmla="*/ 414982 w 583294"/>
              <a:gd name="connsiteY91" fmla="*/ 150722 h 605593"/>
              <a:gd name="connsiteX92" fmla="*/ 414982 w 583294"/>
              <a:gd name="connsiteY92" fmla="*/ 173331 h 605593"/>
              <a:gd name="connsiteX93" fmla="*/ 403826 w 583294"/>
              <a:gd name="connsiteY93" fmla="*/ 197140 h 605593"/>
              <a:gd name="connsiteX94" fmla="*/ 397263 w 583294"/>
              <a:gd name="connsiteY94" fmla="*/ 214288 h 605593"/>
              <a:gd name="connsiteX95" fmla="*/ 375498 w 583294"/>
              <a:gd name="connsiteY95" fmla="*/ 255136 h 605593"/>
              <a:gd name="connsiteX96" fmla="*/ 360732 w 583294"/>
              <a:gd name="connsiteY96" fmla="*/ 273922 h 605593"/>
              <a:gd name="connsiteX97" fmla="*/ 371670 w 583294"/>
              <a:gd name="connsiteY97" fmla="*/ 287574 h 605593"/>
              <a:gd name="connsiteX98" fmla="*/ 432919 w 583294"/>
              <a:gd name="connsiteY98" fmla="*/ 306141 h 605593"/>
              <a:gd name="connsiteX99" fmla="*/ 294014 w 583294"/>
              <a:gd name="connsiteY99" fmla="*/ 433272 h 605593"/>
              <a:gd name="connsiteX100" fmla="*/ 154891 w 583294"/>
              <a:gd name="connsiteY100" fmla="*/ 304721 h 605593"/>
              <a:gd name="connsiteX101" fmla="*/ 211656 w 583294"/>
              <a:gd name="connsiteY101" fmla="*/ 287574 h 605593"/>
              <a:gd name="connsiteX102" fmla="*/ 222593 w 583294"/>
              <a:gd name="connsiteY102" fmla="*/ 273922 h 605593"/>
              <a:gd name="connsiteX103" fmla="*/ 207828 w 583294"/>
              <a:gd name="connsiteY103" fmla="*/ 255136 h 605593"/>
              <a:gd name="connsiteX104" fmla="*/ 186063 w 583294"/>
              <a:gd name="connsiteY104" fmla="*/ 214288 h 605593"/>
              <a:gd name="connsiteX105" fmla="*/ 179500 w 583294"/>
              <a:gd name="connsiteY105" fmla="*/ 197140 h 605593"/>
              <a:gd name="connsiteX106" fmla="*/ 168344 w 583294"/>
              <a:gd name="connsiteY106" fmla="*/ 173331 h 605593"/>
              <a:gd name="connsiteX107" fmla="*/ 168344 w 583294"/>
              <a:gd name="connsiteY107" fmla="*/ 150722 h 605593"/>
              <a:gd name="connsiteX108" fmla="*/ 174141 w 583294"/>
              <a:gd name="connsiteY108" fmla="*/ 132701 h 605593"/>
              <a:gd name="connsiteX109" fmla="*/ 174141 w 583294"/>
              <a:gd name="connsiteY109" fmla="*/ 101027 h 605593"/>
              <a:gd name="connsiteX110" fmla="*/ 275311 w 583294"/>
              <a:gd name="connsiteY110" fmla="*/ 0 h 605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83294" h="605593">
                <a:moveTo>
                  <a:pt x="332623" y="296967"/>
                </a:moveTo>
                <a:cubicBezTo>
                  <a:pt x="327373" y="299697"/>
                  <a:pt x="322123" y="301663"/>
                  <a:pt x="316983" y="302537"/>
                </a:cubicBezTo>
                <a:cubicBezTo>
                  <a:pt x="313811" y="303083"/>
                  <a:pt x="311624" y="305814"/>
                  <a:pt x="311624" y="308872"/>
                </a:cubicBezTo>
                <a:lnTo>
                  <a:pt x="311624" y="325036"/>
                </a:lnTo>
                <a:cubicBezTo>
                  <a:pt x="310639" y="325364"/>
                  <a:pt x="309874" y="326019"/>
                  <a:pt x="309108" y="326784"/>
                </a:cubicBezTo>
                <a:cubicBezTo>
                  <a:pt x="307905" y="328094"/>
                  <a:pt x="307358" y="329951"/>
                  <a:pt x="307467" y="331698"/>
                </a:cubicBezTo>
                <a:lnTo>
                  <a:pt x="311077" y="366102"/>
                </a:lnTo>
                <a:cubicBezTo>
                  <a:pt x="311295" y="368724"/>
                  <a:pt x="313155" y="371017"/>
                  <a:pt x="315780" y="371673"/>
                </a:cubicBezTo>
                <a:cubicBezTo>
                  <a:pt x="316327" y="371891"/>
                  <a:pt x="316983" y="371891"/>
                  <a:pt x="317530" y="371891"/>
                </a:cubicBezTo>
                <a:cubicBezTo>
                  <a:pt x="319498" y="371891"/>
                  <a:pt x="321467" y="371017"/>
                  <a:pt x="322670" y="369379"/>
                </a:cubicBezTo>
                <a:lnTo>
                  <a:pt x="340826" y="345242"/>
                </a:lnTo>
                <a:cubicBezTo>
                  <a:pt x="341701" y="344149"/>
                  <a:pt x="342139" y="342730"/>
                  <a:pt x="342139" y="341310"/>
                </a:cubicBezTo>
                <a:lnTo>
                  <a:pt x="342139" y="302646"/>
                </a:lnTo>
                <a:cubicBezTo>
                  <a:pt x="342139" y="300353"/>
                  <a:pt x="340936" y="298277"/>
                  <a:pt x="339076" y="297076"/>
                </a:cubicBezTo>
                <a:cubicBezTo>
                  <a:pt x="337108" y="295984"/>
                  <a:pt x="334701" y="295875"/>
                  <a:pt x="332623" y="296967"/>
                </a:cubicBezTo>
                <a:close/>
                <a:moveTo>
                  <a:pt x="250702" y="296967"/>
                </a:moveTo>
                <a:cubicBezTo>
                  <a:pt x="248624" y="295875"/>
                  <a:pt x="246218" y="295984"/>
                  <a:pt x="244249" y="297076"/>
                </a:cubicBezTo>
                <a:cubicBezTo>
                  <a:pt x="242281" y="298277"/>
                  <a:pt x="241187" y="300353"/>
                  <a:pt x="241187" y="302646"/>
                </a:cubicBezTo>
                <a:lnTo>
                  <a:pt x="241077" y="341310"/>
                </a:lnTo>
                <a:cubicBezTo>
                  <a:pt x="241077" y="342730"/>
                  <a:pt x="241624" y="344149"/>
                  <a:pt x="242390" y="345242"/>
                </a:cubicBezTo>
                <a:lnTo>
                  <a:pt x="260655" y="369379"/>
                </a:lnTo>
                <a:cubicBezTo>
                  <a:pt x="261859" y="371017"/>
                  <a:pt x="263827" y="371891"/>
                  <a:pt x="265796" y="371891"/>
                </a:cubicBezTo>
                <a:cubicBezTo>
                  <a:pt x="266343" y="371891"/>
                  <a:pt x="266999" y="371891"/>
                  <a:pt x="267546" y="371673"/>
                </a:cubicBezTo>
                <a:cubicBezTo>
                  <a:pt x="270171" y="371017"/>
                  <a:pt x="272030" y="368833"/>
                  <a:pt x="272249" y="366102"/>
                </a:cubicBezTo>
                <a:lnTo>
                  <a:pt x="275858" y="331698"/>
                </a:lnTo>
                <a:cubicBezTo>
                  <a:pt x="275968" y="329951"/>
                  <a:pt x="275421" y="328094"/>
                  <a:pt x="274218" y="326674"/>
                </a:cubicBezTo>
                <a:cubicBezTo>
                  <a:pt x="273452" y="326019"/>
                  <a:pt x="272687" y="325364"/>
                  <a:pt x="271702" y="325036"/>
                </a:cubicBezTo>
                <a:lnTo>
                  <a:pt x="271702" y="308872"/>
                </a:lnTo>
                <a:cubicBezTo>
                  <a:pt x="271702" y="305814"/>
                  <a:pt x="269515" y="303083"/>
                  <a:pt x="266343" y="302537"/>
                </a:cubicBezTo>
                <a:cubicBezTo>
                  <a:pt x="261202" y="301663"/>
                  <a:pt x="255952" y="299697"/>
                  <a:pt x="250702" y="296967"/>
                </a:cubicBezTo>
                <a:close/>
                <a:moveTo>
                  <a:pt x="30625" y="270619"/>
                </a:moveTo>
                <a:lnTo>
                  <a:pt x="94718" y="270619"/>
                </a:lnTo>
                <a:cubicBezTo>
                  <a:pt x="111562" y="270619"/>
                  <a:pt x="125343" y="284271"/>
                  <a:pt x="125343" y="301200"/>
                </a:cubicBezTo>
                <a:cubicBezTo>
                  <a:pt x="125343" y="394036"/>
                  <a:pt x="201030" y="469616"/>
                  <a:pt x="293999" y="469616"/>
                </a:cubicBezTo>
                <a:cubicBezTo>
                  <a:pt x="386967" y="469616"/>
                  <a:pt x="462654" y="394036"/>
                  <a:pt x="462654" y="301200"/>
                </a:cubicBezTo>
                <a:cubicBezTo>
                  <a:pt x="462654" y="284271"/>
                  <a:pt x="476326" y="270619"/>
                  <a:pt x="493279" y="270619"/>
                </a:cubicBezTo>
                <a:lnTo>
                  <a:pt x="552669" y="270619"/>
                </a:lnTo>
                <a:cubicBezTo>
                  <a:pt x="569622" y="270619"/>
                  <a:pt x="583294" y="284271"/>
                  <a:pt x="583294" y="301200"/>
                </a:cubicBezTo>
                <a:cubicBezTo>
                  <a:pt x="583294" y="318129"/>
                  <a:pt x="569622" y="331782"/>
                  <a:pt x="552669" y="331782"/>
                </a:cubicBezTo>
                <a:lnTo>
                  <a:pt x="521935" y="331782"/>
                </a:lnTo>
                <a:cubicBezTo>
                  <a:pt x="516576" y="371319"/>
                  <a:pt x="501263" y="407579"/>
                  <a:pt x="478513" y="438052"/>
                </a:cubicBezTo>
                <a:lnTo>
                  <a:pt x="504982" y="464592"/>
                </a:lnTo>
                <a:cubicBezTo>
                  <a:pt x="516904" y="476497"/>
                  <a:pt x="516904" y="495937"/>
                  <a:pt x="504982" y="507842"/>
                </a:cubicBezTo>
                <a:cubicBezTo>
                  <a:pt x="498966" y="513849"/>
                  <a:pt x="491091" y="516798"/>
                  <a:pt x="483326" y="516798"/>
                </a:cubicBezTo>
                <a:cubicBezTo>
                  <a:pt x="475451" y="516798"/>
                  <a:pt x="467576" y="513849"/>
                  <a:pt x="461670" y="507842"/>
                </a:cubicBezTo>
                <a:lnTo>
                  <a:pt x="435638" y="481957"/>
                </a:lnTo>
                <a:cubicBezTo>
                  <a:pt x="403592" y="507078"/>
                  <a:pt x="364764" y="523897"/>
                  <a:pt x="322327" y="529140"/>
                </a:cubicBezTo>
                <a:lnTo>
                  <a:pt x="322327" y="575012"/>
                </a:lnTo>
                <a:cubicBezTo>
                  <a:pt x="322327" y="591832"/>
                  <a:pt x="308545" y="605593"/>
                  <a:pt x="291592" y="605593"/>
                </a:cubicBezTo>
                <a:cubicBezTo>
                  <a:pt x="274749" y="605593"/>
                  <a:pt x="260967" y="591832"/>
                  <a:pt x="260967" y="575012"/>
                </a:cubicBezTo>
                <a:lnTo>
                  <a:pt x="260967" y="528485"/>
                </a:lnTo>
                <a:cubicBezTo>
                  <a:pt x="219186" y="522478"/>
                  <a:pt x="181015" y="505221"/>
                  <a:pt x="149624" y="479882"/>
                </a:cubicBezTo>
                <a:lnTo>
                  <a:pt x="121624" y="507842"/>
                </a:lnTo>
                <a:cubicBezTo>
                  <a:pt x="115718" y="513849"/>
                  <a:pt x="107843" y="516798"/>
                  <a:pt x="99968" y="516798"/>
                </a:cubicBezTo>
                <a:cubicBezTo>
                  <a:pt x="92093" y="516798"/>
                  <a:pt x="84328" y="513849"/>
                  <a:pt x="78312" y="507842"/>
                </a:cubicBezTo>
                <a:cubicBezTo>
                  <a:pt x="66281" y="495937"/>
                  <a:pt x="66281" y="476497"/>
                  <a:pt x="78312" y="464592"/>
                </a:cubicBezTo>
                <a:lnTo>
                  <a:pt x="107515" y="435430"/>
                </a:lnTo>
                <a:cubicBezTo>
                  <a:pt x="85859" y="405504"/>
                  <a:pt x="71203" y="370117"/>
                  <a:pt x="66062" y="331782"/>
                </a:cubicBezTo>
                <a:lnTo>
                  <a:pt x="30625" y="331782"/>
                </a:lnTo>
                <a:cubicBezTo>
                  <a:pt x="13672" y="331782"/>
                  <a:pt x="0" y="318129"/>
                  <a:pt x="0" y="301200"/>
                </a:cubicBezTo>
                <a:cubicBezTo>
                  <a:pt x="0" y="284271"/>
                  <a:pt x="13672" y="270619"/>
                  <a:pt x="30625" y="270619"/>
                </a:cubicBezTo>
                <a:close/>
                <a:moveTo>
                  <a:pt x="260655" y="122871"/>
                </a:moveTo>
                <a:cubicBezTo>
                  <a:pt x="242390" y="122871"/>
                  <a:pt x="224671" y="130298"/>
                  <a:pt x="215703" y="134776"/>
                </a:cubicBezTo>
                <a:cubicBezTo>
                  <a:pt x="213515" y="135868"/>
                  <a:pt x="212093" y="138162"/>
                  <a:pt x="212093" y="140565"/>
                </a:cubicBezTo>
                <a:lnTo>
                  <a:pt x="212093" y="152142"/>
                </a:lnTo>
                <a:lnTo>
                  <a:pt x="209468" y="152142"/>
                </a:lnTo>
                <a:cubicBezTo>
                  <a:pt x="205859" y="152142"/>
                  <a:pt x="203015" y="154982"/>
                  <a:pt x="203015" y="158586"/>
                </a:cubicBezTo>
                <a:lnTo>
                  <a:pt x="203015" y="169289"/>
                </a:lnTo>
                <a:cubicBezTo>
                  <a:pt x="203015" y="171474"/>
                  <a:pt x="204109" y="173440"/>
                  <a:pt x="205969" y="174641"/>
                </a:cubicBezTo>
                <a:lnTo>
                  <a:pt x="212203" y="178791"/>
                </a:lnTo>
                <a:lnTo>
                  <a:pt x="212640" y="181413"/>
                </a:lnTo>
                <a:cubicBezTo>
                  <a:pt x="214609" y="196922"/>
                  <a:pt x="223359" y="216909"/>
                  <a:pt x="235828" y="235039"/>
                </a:cubicBezTo>
                <a:cubicBezTo>
                  <a:pt x="251687" y="257975"/>
                  <a:pt x="266562" y="268242"/>
                  <a:pt x="274218" y="268242"/>
                </a:cubicBezTo>
                <a:lnTo>
                  <a:pt x="309108" y="268242"/>
                </a:lnTo>
                <a:cubicBezTo>
                  <a:pt x="316764" y="268242"/>
                  <a:pt x="331639" y="257975"/>
                  <a:pt x="347498" y="235039"/>
                </a:cubicBezTo>
                <a:cubicBezTo>
                  <a:pt x="359967" y="216909"/>
                  <a:pt x="368717" y="196922"/>
                  <a:pt x="370685" y="181413"/>
                </a:cubicBezTo>
                <a:lnTo>
                  <a:pt x="371123" y="178791"/>
                </a:lnTo>
                <a:lnTo>
                  <a:pt x="377357" y="174641"/>
                </a:lnTo>
                <a:cubicBezTo>
                  <a:pt x="379217" y="173440"/>
                  <a:pt x="380310" y="171474"/>
                  <a:pt x="380310" y="169289"/>
                </a:cubicBezTo>
                <a:lnTo>
                  <a:pt x="380310" y="158586"/>
                </a:lnTo>
                <a:cubicBezTo>
                  <a:pt x="380310" y="154982"/>
                  <a:pt x="377357" y="152142"/>
                  <a:pt x="373857" y="152142"/>
                </a:cubicBezTo>
                <a:lnTo>
                  <a:pt x="370248" y="152142"/>
                </a:lnTo>
                <a:cubicBezTo>
                  <a:pt x="369810" y="151268"/>
                  <a:pt x="369045" y="150504"/>
                  <a:pt x="368279" y="149958"/>
                </a:cubicBezTo>
                <a:cubicBezTo>
                  <a:pt x="366420" y="148756"/>
                  <a:pt x="364014" y="148538"/>
                  <a:pt x="362045" y="149521"/>
                </a:cubicBezTo>
                <a:cubicBezTo>
                  <a:pt x="353404" y="153343"/>
                  <a:pt x="344764" y="155309"/>
                  <a:pt x="336451" y="155309"/>
                </a:cubicBezTo>
                <a:cubicBezTo>
                  <a:pt x="321686" y="155309"/>
                  <a:pt x="308342" y="149302"/>
                  <a:pt x="296749" y="137288"/>
                </a:cubicBezTo>
                <a:cubicBezTo>
                  <a:pt x="287452" y="127786"/>
                  <a:pt x="275311" y="122871"/>
                  <a:pt x="260655" y="122871"/>
                </a:cubicBezTo>
                <a:close/>
                <a:moveTo>
                  <a:pt x="275311" y="0"/>
                </a:moveTo>
                <a:lnTo>
                  <a:pt x="308014" y="0"/>
                </a:lnTo>
                <a:cubicBezTo>
                  <a:pt x="363795" y="0"/>
                  <a:pt x="409185" y="45326"/>
                  <a:pt x="409185" y="101027"/>
                </a:cubicBezTo>
                <a:lnTo>
                  <a:pt x="409185" y="132701"/>
                </a:lnTo>
                <a:cubicBezTo>
                  <a:pt x="412904" y="137944"/>
                  <a:pt x="414982" y="144278"/>
                  <a:pt x="414982" y="150722"/>
                </a:cubicBezTo>
                <a:lnTo>
                  <a:pt x="414982" y="173331"/>
                </a:lnTo>
                <a:cubicBezTo>
                  <a:pt x="414982" y="182505"/>
                  <a:pt x="410826" y="191352"/>
                  <a:pt x="403826" y="197140"/>
                </a:cubicBezTo>
                <a:cubicBezTo>
                  <a:pt x="402076" y="202820"/>
                  <a:pt x="399888" y="208608"/>
                  <a:pt x="397263" y="214288"/>
                </a:cubicBezTo>
                <a:cubicBezTo>
                  <a:pt x="392013" y="227940"/>
                  <a:pt x="384576" y="242029"/>
                  <a:pt x="375498" y="255136"/>
                </a:cubicBezTo>
                <a:cubicBezTo>
                  <a:pt x="371670" y="260706"/>
                  <a:pt x="366639" y="267368"/>
                  <a:pt x="360732" y="273922"/>
                </a:cubicBezTo>
                <a:cubicBezTo>
                  <a:pt x="366092" y="277853"/>
                  <a:pt x="370029" y="282331"/>
                  <a:pt x="371670" y="287574"/>
                </a:cubicBezTo>
                <a:lnTo>
                  <a:pt x="432919" y="306141"/>
                </a:lnTo>
                <a:cubicBezTo>
                  <a:pt x="426685" y="377243"/>
                  <a:pt x="366748" y="433272"/>
                  <a:pt x="294014" y="433272"/>
                </a:cubicBezTo>
                <a:cubicBezTo>
                  <a:pt x="220734" y="433272"/>
                  <a:pt x="160469" y="376478"/>
                  <a:pt x="154891" y="304721"/>
                </a:cubicBezTo>
                <a:lnTo>
                  <a:pt x="211656" y="287574"/>
                </a:lnTo>
                <a:cubicBezTo>
                  <a:pt x="213297" y="282331"/>
                  <a:pt x="217234" y="277853"/>
                  <a:pt x="222593" y="273922"/>
                </a:cubicBezTo>
                <a:cubicBezTo>
                  <a:pt x="216687" y="267368"/>
                  <a:pt x="211656" y="260706"/>
                  <a:pt x="207828" y="255136"/>
                </a:cubicBezTo>
                <a:cubicBezTo>
                  <a:pt x="198750" y="242029"/>
                  <a:pt x="191312" y="227940"/>
                  <a:pt x="186063" y="214288"/>
                </a:cubicBezTo>
                <a:cubicBezTo>
                  <a:pt x="183438" y="208608"/>
                  <a:pt x="181250" y="202820"/>
                  <a:pt x="179500" y="197140"/>
                </a:cubicBezTo>
                <a:cubicBezTo>
                  <a:pt x="172500" y="191242"/>
                  <a:pt x="168344" y="182505"/>
                  <a:pt x="168344" y="173331"/>
                </a:cubicBezTo>
                <a:lnTo>
                  <a:pt x="168344" y="150722"/>
                </a:lnTo>
                <a:cubicBezTo>
                  <a:pt x="168344" y="144278"/>
                  <a:pt x="170422" y="137944"/>
                  <a:pt x="174141" y="132701"/>
                </a:cubicBezTo>
                <a:lnTo>
                  <a:pt x="174141" y="101027"/>
                </a:lnTo>
                <a:cubicBezTo>
                  <a:pt x="174141" y="45326"/>
                  <a:pt x="219531" y="0"/>
                  <a:pt x="275311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4400"/>
            <a:endParaRPr lang="zh-CN" altLang="en-US" sz="2000" b="1" i="1">
              <a:solidFill>
                <a:schemeClr val="tx1"/>
              </a:solidFill>
            </a:endParaRPr>
          </a:p>
        </p:txBody>
      </p:sp>
      <p:sp>
        <p:nvSpPr>
          <p:cNvPr id="10" name="í$ļïďè"/>
          <p:cNvSpPr/>
          <p:nvPr/>
        </p:nvSpPr>
        <p:spPr>
          <a:xfrm flipH="1">
            <a:off x="5033951" y="5040120"/>
            <a:ext cx="1746816" cy="486877"/>
          </a:xfrm>
          <a:prstGeom prst="round2DiagRect">
            <a:avLst>
              <a:gd name="adj1" fmla="val 38413"/>
              <a:gd name="adj2" fmla="val 0"/>
            </a:avLst>
          </a:prstGeom>
          <a:solidFill>
            <a:srgbClr val="B8D6EE"/>
          </a:solidFill>
          <a:ln w="3175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defTabSz="914400"/>
            <a:r>
              <a:rPr lang="en-US" altLang="zh-CN" sz="24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altLang="zh-CN" sz="2000" dirty="0">
                <a:solidFill>
                  <a:srgbClr val="26B8B1"/>
                </a:solidFill>
                <a:latin typeface="Impact" panose="020B0806030902050204" pitchFamily="34" charset="0"/>
              </a:rPr>
              <a:t>220,526K</a:t>
            </a:r>
            <a:endParaRPr lang="zh-CN" altLang="en-US" sz="2400" dirty="0">
              <a:solidFill>
                <a:srgbClr val="26B8B1"/>
              </a:solidFill>
              <a:latin typeface="Impact" panose="020B0806030902050204" pitchFamily="34" charset="0"/>
            </a:endParaRPr>
          </a:p>
        </p:txBody>
      </p:sp>
      <p:sp>
        <p:nvSpPr>
          <p:cNvPr id="17" name="íşľïdé"/>
          <p:cNvSpPr/>
          <p:nvPr/>
        </p:nvSpPr>
        <p:spPr>
          <a:xfrm>
            <a:off x="9130364" y="1820942"/>
            <a:ext cx="648788" cy="648788"/>
          </a:xfrm>
          <a:prstGeom prst="ellipse">
            <a:avLst/>
          </a:prstGeom>
          <a:solidFill>
            <a:srgbClr val="7EB1D0"/>
          </a:solidFill>
          <a:ln w="38100">
            <a:solidFill>
              <a:schemeClr val="bg1"/>
            </a:solidFill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4400"/>
            <a:endParaRPr lang="zh-CN" altLang="en-US" sz="2000" b="1" i="1">
              <a:solidFill>
                <a:schemeClr val="tx1"/>
              </a:solidFill>
            </a:endParaRPr>
          </a:p>
        </p:txBody>
      </p:sp>
      <p:sp>
        <p:nvSpPr>
          <p:cNvPr id="18" name="îṡliḑè"/>
          <p:cNvSpPr/>
          <p:nvPr/>
        </p:nvSpPr>
        <p:spPr>
          <a:xfrm>
            <a:off x="9257039" y="1940057"/>
            <a:ext cx="395439" cy="410558"/>
          </a:xfrm>
          <a:custGeom>
            <a:avLst/>
            <a:gdLst>
              <a:gd name="connsiteX0" fmla="*/ 332623 w 583294"/>
              <a:gd name="connsiteY0" fmla="*/ 296967 h 605593"/>
              <a:gd name="connsiteX1" fmla="*/ 316983 w 583294"/>
              <a:gd name="connsiteY1" fmla="*/ 302537 h 605593"/>
              <a:gd name="connsiteX2" fmla="*/ 311624 w 583294"/>
              <a:gd name="connsiteY2" fmla="*/ 308872 h 605593"/>
              <a:gd name="connsiteX3" fmla="*/ 311624 w 583294"/>
              <a:gd name="connsiteY3" fmla="*/ 325036 h 605593"/>
              <a:gd name="connsiteX4" fmla="*/ 309108 w 583294"/>
              <a:gd name="connsiteY4" fmla="*/ 326784 h 605593"/>
              <a:gd name="connsiteX5" fmla="*/ 307467 w 583294"/>
              <a:gd name="connsiteY5" fmla="*/ 331698 h 605593"/>
              <a:gd name="connsiteX6" fmla="*/ 311077 w 583294"/>
              <a:gd name="connsiteY6" fmla="*/ 366102 h 605593"/>
              <a:gd name="connsiteX7" fmla="*/ 315780 w 583294"/>
              <a:gd name="connsiteY7" fmla="*/ 371673 h 605593"/>
              <a:gd name="connsiteX8" fmla="*/ 317530 w 583294"/>
              <a:gd name="connsiteY8" fmla="*/ 371891 h 605593"/>
              <a:gd name="connsiteX9" fmla="*/ 322670 w 583294"/>
              <a:gd name="connsiteY9" fmla="*/ 369379 h 605593"/>
              <a:gd name="connsiteX10" fmla="*/ 340826 w 583294"/>
              <a:gd name="connsiteY10" fmla="*/ 345242 h 605593"/>
              <a:gd name="connsiteX11" fmla="*/ 342139 w 583294"/>
              <a:gd name="connsiteY11" fmla="*/ 341310 h 605593"/>
              <a:gd name="connsiteX12" fmla="*/ 342139 w 583294"/>
              <a:gd name="connsiteY12" fmla="*/ 302646 h 605593"/>
              <a:gd name="connsiteX13" fmla="*/ 339076 w 583294"/>
              <a:gd name="connsiteY13" fmla="*/ 297076 h 605593"/>
              <a:gd name="connsiteX14" fmla="*/ 332623 w 583294"/>
              <a:gd name="connsiteY14" fmla="*/ 296967 h 605593"/>
              <a:gd name="connsiteX15" fmla="*/ 250702 w 583294"/>
              <a:gd name="connsiteY15" fmla="*/ 296967 h 605593"/>
              <a:gd name="connsiteX16" fmla="*/ 244249 w 583294"/>
              <a:gd name="connsiteY16" fmla="*/ 297076 h 605593"/>
              <a:gd name="connsiteX17" fmla="*/ 241187 w 583294"/>
              <a:gd name="connsiteY17" fmla="*/ 302646 h 605593"/>
              <a:gd name="connsiteX18" fmla="*/ 241077 w 583294"/>
              <a:gd name="connsiteY18" fmla="*/ 341310 h 605593"/>
              <a:gd name="connsiteX19" fmla="*/ 242390 w 583294"/>
              <a:gd name="connsiteY19" fmla="*/ 345242 h 605593"/>
              <a:gd name="connsiteX20" fmla="*/ 260655 w 583294"/>
              <a:gd name="connsiteY20" fmla="*/ 369379 h 605593"/>
              <a:gd name="connsiteX21" fmla="*/ 265796 w 583294"/>
              <a:gd name="connsiteY21" fmla="*/ 371891 h 605593"/>
              <a:gd name="connsiteX22" fmla="*/ 267546 w 583294"/>
              <a:gd name="connsiteY22" fmla="*/ 371673 h 605593"/>
              <a:gd name="connsiteX23" fmla="*/ 272249 w 583294"/>
              <a:gd name="connsiteY23" fmla="*/ 366102 h 605593"/>
              <a:gd name="connsiteX24" fmla="*/ 275858 w 583294"/>
              <a:gd name="connsiteY24" fmla="*/ 331698 h 605593"/>
              <a:gd name="connsiteX25" fmla="*/ 274218 w 583294"/>
              <a:gd name="connsiteY25" fmla="*/ 326674 h 605593"/>
              <a:gd name="connsiteX26" fmla="*/ 271702 w 583294"/>
              <a:gd name="connsiteY26" fmla="*/ 325036 h 605593"/>
              <a:gd name="connsiteX27" fmla="*/ 271702 w 583294"/>
              <a:gd name="connsiteY27" fmla="*/ 308872 h 605593"/>
              <a:gd name="connsiteX28" fmla="*/ 266343 w 583294"/>
              <a:gd name="connsiteY28" fmla="*/ 302537 h 605593"/>
              <a:gd name="connsiteX29" fmla="*/ 250702 w 583294"/>
              <a:gd name="connsiteY29" fmla="*/ 296967 h 605593"/>
              <a:gd name="connsiteX30" fmla="*/ 30625 w 583294"/>
              <a:gd name="connsiteY30" fmla="*/ 270619 h 605593"/>
              <a:gd name="connsiteX31" fmla="*/ 94718 w 583294"/>
              <a:gd name="connsiteY31" fmla="*/ 270619 h 605593"/>
              <a:gd name="connsiteX32" fmla="*/ 125343 w 583294"/>
              <a:gd name="connsiteY32" fmla="*/ 301200 h 605593"/>
              <a:gd name="connsiteX33" fmla="*/ 293999 w 583294"/>
              <a:gd name="connsiteY33" fmla="*/ 469616 h 605593"/>
              <a:gd name="connsiteX34" fmla="*/ 462654 w 583294"/>
              <a:gd name="connsiteY34" fmla="*/ 301200 h 605593"/>
              <a:gd name="connsiteX35" fmla="*/ 493279 w 583294"/>
              <a:gd name="connsiteY35" fmla="*/ 270619 h 605593"/>
              <a:gd name="connsiteX36" fmla="*/ 552669 w 583294"/>
              <a:gd name="connsiteY36" fmla="*/ 270619 h 605593"/>
              <a:gd name="connsiteX37" fmla="*/ 583294 w 583294"/>
              <a:gd name="connsiteY37" fmla="*/ 301200 h 605593"/>
              <a:gd name="connsiteX38" fmla="*/ 552669 w 583294"/>
              <a:gd name="connsiteY38" fmla="*/ 331782 h 605593"/>
              <a:gd name="connsiteX39" fmla="*/ 521935 w 583294"/>
              <a:gd name="connsiteY39" fmla="*/ 331782 h 605593"/>
              <a:gd name="connsiteX40" fmla="*/ 478513 w 583294"/>
              <a:gd name="connsiteY40" fmla="*/ 438052 h 605593"/>
              <a:gd name="connsiteX41" fmla="*/ 504982 w 583294"/>
              <a:gd name="connsiteY41" fmla="*/ 464592 h 605593"/>
              <a:gd name="connsiteX42" fmla="*/ 504982 w 583294"/>
              <a:gd name="connsiteY42" fmla="*/ 507842 h 605593"/>
              <a:gd name="connsiteX43" fmla="*/ 483326 w 583294"/>
              <a:gd name="connsiteY43" fmla="*/ 516798 h 605593"/>
              <a:gd name="connsiteX44" fmla="*/ 461670 w 583294"/>
              <a:gd name="connsiteY44" fmla="*/ 507842 h 605593"/>
              <a:gd name="connsiteX45" fmla="*/ 435638 w 583294"/>
              <a:gd name="connsiteY45" fmla="*/ 481957 h 605593"/>
              <a:gd name="connsiteX46" fmla="*/ 322327 w 583294"/>
              <a:gd name="connsiteY46" fmla="*/ 529140 h 605593"/>
              <a:gd name="connsiteX47" fmla="*/ 322327 w 583294"/>
              <a:gd name="connsiteY47" fmla="*/ 575012 h 605593"/>
              <a:gd name="connsiteX48" fmla="*/ 291592 w 583294"/>
              <a:gd name="connsiteY48" fmla="*/ 605593 h 605593"/>
              <a:gd name="connsiteX49" fmla="*/ 260967 w 583294"/>
              <a:gd name="connsiteY49" fmla="*/ 575012 h 605593"/>
              <a:gd name="connsiteX50" fmla="*/ 260967 w 583294"/>
              <a:gd name="connsiteY50" fmla="*/ 528485 h 605593"/>
              <a:gd name="connsiteX51" fmla="*/ 149624 w 583294"/>
              <a:gd name="connsiteY51" fmla="*/ 479882 h 605593"/>
              <a:gd name="connsiteX52" fmla="*/ 121624 w 583294"/>
              <a:gd name="connsiteY52" fmla="*/ 507842 h 605593"/>
              <a:gd name="connsiteX53" fmla="*/ 99968 w 583294"/>
              <a:gd name="connsiteY53" fmla="*/ 516798 h 605593"/>
              <a:gd name="connsiteX54" fmla="*/ 78312 w 583294"/>
              <a:gd name="connsiteY54" fmla="*/ 507842 h 605593"/>
              <a:gd name="connsiteX55" fmla="*/ 78312 w 583294"/>
              <a:gd name="connsiteY55" fmla="*/ 464592 h 605593"/>
              <a:gd name="connsiteX56" fmla="*/ 107515 w 583294"/>
              <a:gd name="connsiteY56" fmla="*/ 435430 h 605593"/>
              <a:gd name="connsiteX57" fmla="*/ 66062 w 583294"/>
              <a:gd name="connsiteY57" fmla="*/ 331782 h 605593"/>
              <a:gd name="connsiteX58" fmla="*/ 30625 w 583294"/>
              <a:gd name="connsiteY58" fmla="*/ 331782 h 605593"/>
              <a:gd name="connsiteX59" fmla="*/ 0 w 583294"/>
              <a:gd name="connsiteY59" fmla="*/ 301200 h 605593"/>
              <a:gd name="connsiteX60" fmla="*/ 30625 w 583294"/>
              <a:gd name="connsiteY60" fmla="*/ 270619 h 605593"/>
              <a:gd name="connsiteX61" fmla="*/ 260655 w 583294"/>
              <a:gd name="connsiteY61" fmla="*/ 122871 h 605593"/>
              <a:gd name="connsiteX62" fmla="*/ 215703 w 583294"/>
              <a:gd name="connsiteY62" fmla="*/ 134776 h 605593"/>
              <a:gd name="connsiteX63" fmla="*/ 212093 w 583294"/>
              <a:gd name="connsiteY63" fmla="*/ 140565 h 605593"/>
              <a:gd name="connsiteX64" fmla="*/ 212093 w 583294"/>
              <a:gd name="connsiteY64" fmla="*/ 152142 h 605593"/>
              <a:gd name="connsiteX65" fmla="*/ 209468 w 583294"/>
              <a:gd name="connsiteY65" fmla="*/ 152142 h 605593"/>
              <a:gd name="connsiteX66" fmla="*/ 203015 w 583294"/>
              <a:gd name="connsiteY66" fmla="*/ 158586 h 605593"/>
              <a:gd name="connsiteX67" fmla="*/ 203015 w 583294"/>
              <a:gd name="connsiteY67" fmla="*/ 169289 h 605593"/>
              <a:gd name="connsiteX68" fmla="*/ 205969 w 583294"/>
              <a:gd name="connsiteY68" fmla="*/ 174641 h 605593"/>
              <a:gd name="connsiteX69" fmla="*/ 212203 w 583294"/>
              <a:gd name="connsiteY69" fmla="*/ 178791 h 605593"/>
              <a:gd name="connsiteX70" fmla="*/ 212640 w 583294"/>
              <a:gd name="connsiteY70" fmla="*/ 181413 h 605593"/>
              <a:gd name="connsiteX71" fmla="*/ 235828 w 583294"/>
              <a:gd name="connsiteY71" fmla="*/ 235039 h 605593"/>
              <a:gd name="connsiteX72" fmla="*/ 274218 w 583294"/>
              <a:gd name="connsiteY72" fmla="*/ 268242 h 605593"/>
              <a:gd name="connsiteX73" fmla="*/ 309108 w 583294"/>
              <a:gd name="connsiteY73" fmla="*/ 268242 h 605593"/>
              <a:gd name="connsiteX74" fmla="*/ 347498 w 583294"/>
              <a:gd name="connsiteY74" fmla="*/ 235039 h 605593"/>
              <a:gd name="connsiteX75" fmla="*/ 370685 w 583294"/>
              <a:gd name="connsiteY75" fmla="*/ 181413 h 605593"/>
              <a:gd name="connsiteX76" fmla="*/ 371123 w 583294"/>
              <a:gd name="connsiteY76" fmla="*/ 178791 h 605593"/>
              <a:gd name="connsiteX77" fmla="*/ 377357 w 583294"/>
              <a:gd name="connsiteY77" fmla="*/ 174641 h 605593"/>
              <a:gd name="connsiteX78" fmla="*/ 380310 w 583294"/>
              <a:gd name="connsiteY78" fmla="*/ 169289 h 605593"/>
              <a:gd name="connsiteX79" fmla="*/ 380310 w 583294"/>
              <a:gd name="connsiteY79" fmla="*/ 158586 h 605593"/>
              <a:gd name="connsiteX80" fmla="*/ 373857 w 583294"/>
              <a:gd name="connsiteY80" fmla="*/ 152142 h 605593"/>
              <a:gd name="connsiteX81" fmla="*/ 370248 w 583294"/>
              <a:gd name="connsiteY81" fmla="*/ 152142 h 605593"/>
              <a:gd name="connsiteX82" fmla="*/ 368279 w 583294"/>
              <a:gd name="connsiteY82" fmla="*/ 149958 h 605593"/>
              <a:gd name="connsiteX83" fmla="*/ 362045 w 583294"/>
              <a:gd name="connsiteY83" fmla="*/ 149521 h 605593"/>
              <a:gd name="connsiteX84" fmla="*/ 336451 w 583294"/>
              <a:gd name="connsiteY84" fmla="*/ 155309 h 605593"/>
              <a:gd name="connsiteX85" fmla="*/ 296749 w 583294"/>
              <a:gd name="connsiteY85" fmla="*/ 137288 h 605593"/>
              <a:gd name="connsiteX86" fmla="*/ 260655 w 583294"/>
              <a:gd name="connsiteY86" fmla="*/ 122871 h 605593"/>
              <a:gd name="connsiteX87" fmla="*/ 275311 w 583294"/>
              <a:gd name="connsiteY87" fmla="*/ 0 h 605593"/>
              <a:gd name="connsiteX88" fmla="*/ 308014 w 583294"/>
              <a:gd name="connsiteY88" fmla="*/ 0 h 605593"/>
              <a:gd name="connsiteX89" fmla="*/ 409185 w 583294"/>
              <a:gd name="connsiteY89" fmla="*/ 101027 h 605593"/>
              <a:gd name="connsiteX90" fmla="*/ 409185 w 583294"/>
              <a:gd name="connsiteY90" fmla="*/ 132701 h 605593"/>
              <a:gd name="connsiteX91" fmla="*/ 414982 w 583294"/>
              <a:gd name="connsiteY91" fmla="*/ 150722 h 605593"/>
              <a:gd name="connsiteX92" fmla="*/ 414982 w 583294"/>
              <a:gd name="connsiteY92" fmla="*/ 173331 h 605593"/>
              <a:gd name="connsiteX93" fmla="*/ 403826 w 583294"/>
              <a:gd name="connsiteY93" fmla="*/ 197140 h 605593"/>
              <a:gd name="connsiteX94" fmla="*/ 397263 w 583294"/>
              <a:gd name="connsiteY94" fmla="*/ 214288 h 605593"/>
              <a:gd name="connsiteX95" fmla="*/ 375498 w 583294"/>
              <a:gd name="connsiteY95" fmla="*/ 255136 h 605593"/>
              <a:gd name="connsiteX96" fmla="*/ 360732 w 583294"/>
              <a:gd name="connsiteY96" fmla="*/ 273922 h 605593"/>
              <a:gd name="connsiteX97" fmla="*/ 371670 w 583294"/>
              <a:gd name="connsiteY97" fmla="*/ 287574 h 605593"/>
              <a:gd name="connsiteX98" fmla="*/ 432919 w 583294"/>
              <a:gd name="connsiteY98" fmla="*/ 306141 h 605593"/>
              <a:gd name="connsiteX99" fmla="*/ 294014 w 583294"/>
              <a:gd name="connsiteY99" fmla="*/ 433272 h 605593"/>
              <a:gd name="connsiteX100" fmla="*/ 154891 w 583294"/>
              <a:gd name="connsiteY100" fmla="*/ 304721 h 605593"/>
              <a:gd name="connsiteX101" fmla="*/ 211656 w 583294"/>
              <a:gd name="connsiteY101" fmla="*/ 287574 h 605593"/>
              <a:gd name="connsiteX102" fmla="*/ 222593 w 583294"/>
              <a:gd name="connsiteY102" fmla="*/ 273922 h 605593"/>
              <a:gd name="connsiteX103" fmla="*/ 207828 w 583294"/>
              <a:gd name="connsiteY103" fmla="*/ 255136 h 605593"/>
              <a:gd name="connsiteX104" fmla="*/ 186063 w 583294"/>
              <a:gd name="connsiteY104" fmla="*/ 214288 h 605593"/>
              <a:gd name="connsiteX105" fmla="*/ 179500 w 583294"/>
              <a:gd name="connsiteY105" fmla="*/ 197140 h 605593"/>
              <a:gd name="connsiteX106" fmla="*/ 168344 w 583294"/>
              <a:gd name="connsiteY106" fmla="*/ 173331 h 605593"/>
              <a:gd name="connsiteX107" fmla="*/ 168344 w 583294"/>
              <a:gd name="connsiteY107" fmla="*/ 150722 h 605593"/>
              <a:gd name="connsiteX108" fmla="*/ 174141 w 583294"/>
              <a:gd name="connsiteY108" fmla="*/ 132701 h 605593"/>
              <a:gd name="connsiteX109" fmla="*/ 174141 w 583294"/>
              <a:gd name="connsiteY109" fmla="*/ 101027 h 605593"/>
              <a:gd name="connsiteX110" fmla="*/ 275311 w 583294"/>
              <a:gd name="connsiteY110" fmla="*/ 0 h 605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83294" h="605593">
                <a:moveTo>
                  <a:pt x="332623" y="296967"/>
                </a:moveTo>
                <a:cubicBezTo>
                  <a:pt x="327373" y="299697"/>
                  <a:pt x="322123" y="301663"/>
                  <a:pt x="316983" y="302537"/>
                </a:cubicBezTo>
                <a:cubicBezTo>
                  <a:pt x="313811" y="303083"/>
                  <a:pt x="311624" y="305814"/>
                  <a:pt x="311624" y="308872"/>
                </a:cubicBezTo>
                <a:lnTo>
                  <a:pt x="311624" y="325036"/>
                </a:lnTo>
                <a:cubicBezTo>
                  <a:pt x="310639" y="325364"/>
                  <a:pt x="309874" y="326019"/>
                  <a:pt x="309108" y="326784"/>
                </a:cubicBezTo>
                <a:cubicBezTo>
                  <a:pt x="307905" y="328094"/>
                  <a:pt x="307358" y="329951"/>
                  <a:pt x="307467" y="331698"/>
                </a:cubicBezTo>
                <a:lnTo>
                  <a:pt x="311077" y="366102"/>
                </a:lnTo>
                <a:cubicBezTo>
                  <a:pt x="311295" y="368724"/>
                  <a:pt x="313155" y="371017"/>
                  <a:pt x="315780" y="371673"/>
                </a:cubicBezTo>
                <a:cubicBezTo>
                  <a:pt x="316327" y="371891"/>
                  <a:pt x="316983" y="371891"/>
                  <a:pt x="317530" y="371891"/>
                </a:cubicBezTo>
                <a:cubicBezTo>
                  <a:pt x="319498" y="371891"/>
                  <a:pt x="321467" y="371017"/>
                  <a:pt x="322670" y="369379"/>
                </a:cubicBezTo>
                <a:lnTo>
                  <a:pt x="340826" y="345242"/>
                </a:lnTo>
                <a:cubicBezTo>
                  <a:pt x="341701" y="344149"/>
                  <a:pt x="342139" y="342730"/>
                  <a:pt x="342139" y="341310"/>
                </a:cubicBezTo>
                <a:lnTo>
                  <a:pt x="342139" y="302646"/>
                </a:lnTo>
                <a:cubicBezTo>
                  <a:pt x="342139" y="300353"/>
                  <a:pt x="340936" y="298277"/>
                  <a:pt x="339076" y="297076"/>
                </a:cubicBezTo>
                <a:cubicBezTo>
                  <a:pt x="337108" y="295984"/>
                  <a:pt x="334701" y="295875"/>
                  <a:pt x="332623" y="296967"/>
                </a:cubicBezTo>
                <a:close/>
                <a:moveTo>
                  <a:pt x="250702" y="296967"/>
                </a:moveTo>
                <a:cubicBezTo>
                  <a:pt x="248624" y="295875"/>
                  <a:pt x="246218" y="295984"/>
                  <a:pt x="244249" y="297076"/>
                </a:cubicBezTo>
                <a:cubicBezTo>
                  <a:pt x="242281" y="298277"/>
                  <a:pt x="241187" y="300353"/>
                  <a:pt x="241187" y="302646"/>
                </a:cubicBezTo>
                <a:lnTo>
                  <a:pt x="241077" y="341310"/>
                </a:lnTo>
                <a:cubicBezTo>
                  <a:pt x="241077" y="342730"/>
                  <a:pt x="241624" y="344149"/>
                  <a:pt x="242390" y="345242"/>
                </a:cubicBezTo>
                <a:lnTo>
                  <a:pt x="260655" y="369379"/>
                </a:lnTo>
                <a:cubicBezTo>
                  <a:pt x="261859" y="371017"/>
                  <a:pt x="263827" y="371891"/>
                  <a:pt x="265796" y="371891"/>
                </a:cubicBezTo>
                <a:cubicBezTo>
                  <a:pt x="266343" y="371891"/>
                  <a:pt x="266999" y="371891"/>
                  <a:pt x="267546" y="371673"/>
                </a:cubicBezTo>
                <a:cubicBezTo>
                  <a:pt x="270171" y="371017"/>
                  <a:pt x="272030" y="368833"/>
                  <a:pt x="272249" y="366102"/>
                </a:cubicBezTo>
                <a:lnTo>
                  <a:pt x="275858" y="331698"/>
                </a:lnTo>
                <a:cubicBezTo>
                  <a:pt x="275968" y="329951"/>
                  <a:pt x="275421" y="328094"/>
                  <a:pt x="274218" y="326674"/>
                </a:cubicBezTo>
                <a:cubicBezTo>
                  <a:pt x="273452" y="326019"/>
                  <a:pt x="272687" y="325364"/>
                  <a:pt x="271702" y="325036"/>
                </a:cubicBezTo>
                <a:lnTo>
                  <a:pt x="271702" y="308872"/>
                </a:lnTo>
                <a:cubicBezTo>
                  <a:pt x="271702" y="305814"/>
                  <a:pt x="269515" y="303083"/>
                  <a:pt x="266343" y="302537"/>
                </a:cubicBezTo>
                <a:cubicBezTo>
                  <a:pt x="261202" y="301663"/>
                  <a:pt x="255952" y="299697"/>
                  <a:pt x="250702" y="296967"/>
                </a:cubicBezTo>
                <a:close/>
                <a:moveTo>
                  <a:pt x="30625" y="270619"/>
                </a:moveTo>
                <a:lnTo>
                  <a:pt x="94718" y="270619"/>
                </a:lnTo>
                <a:cubicBezTo>
                  <a:pt x="111562" y="270619"/>
                  <a:pt x="125343" y="284271"/>
                  <a:pt x="125343" y="301200"/>
                </a:cubicBezTo>
                <a:cubicBezTo>
                  <a:pt x="125343" y="394036"/>
                  <a:pt x="201030" y="469616"/>
                  <a:pt x="293999" y="469616"/>
                </a:cubicBezTo>
                <a:cubicBezTo>
                  <a:pt x="386967" y="469616"/>
                  <a:pt x="462654" y="394036"/>
                  <a:pt x="462654" y="301200"/>
                </a:cubicBezTo>
                <a:cubicBezTo>
                  <a:pt x="462654" y="284271"/>
                  <a:pt x="476326" y="270619"/>
                  <a:pt x="493279" y="270619"/>
                </a:cubicBezTo>
                <a:lnTo>
                  <a:pt x="552669" y="270619"/>
                </a:lnTo>
                <a:cubicBezTo>
                  <a:pt x="569622" y="270619"/>
                  <a:pt x="583294" y="284271"/>
                  <a:pt x="583294" y="301200"/>
                </a:cubicBezTo>
                <a:cubicBezTo>
                  <a:pt x="583294" y="318129"/>
                  <a:pt x="569622" y="331782"/>
                  <a:pt x="552669" y="331782"/>
                </a:cubicBezTo>
                <a:lnTo>
                  <a:pt x="521935" y="331782"/>
                </a:lnTo>
                <a:cubicBezTo>
                  <a:pt x="516576" y="371319"/>
                  <a:pt x="501263" y="407579"/>
                  <a:pt x="478513" y="438052"/>
                </a:cubicBezTo>
                <a:lnTo>
                  <a:pt x="504982" y="464592"/>
                </a:lnTo>
                <a:cubicBezTo>
                  <a:pt x="516904" y="476497"/>
                  <a:pt x="516904" y="495937"/>
                  <a:pt x="504982" y="507842"/>
                </a:cubicBezTo>
                <a:cubicBezTo>
                  <a:pt x="498966" y="513849"/>
                  <a:pt x="491091" y="516798"/>
                  <a:pt x="483326" y="516798"/>
                </a:cubicBezTo>
                <a:cubicBezTo>
                  <a:pt x="475451" y="516798"/>
                  <a:pt x="467576" y="513849"/>
                  <a:pt x="461670" y="507842"/>
                </a:cubicBezTo>
                <a:lnTo>
                  <a:pt x="435638" y="481957"/>
                </a:lnTo>
                <a:cubicBezTo>
                  <a:pt x="403592" y="507078"/>
                  <a:pt x="364764" y="523897"/>
                  <a:pt x="322327" y="529140"/>
                </a:cubicBezTo>
                <a:lnTo>
                  <a:pt x="322327" y="575012"/>
                </a:lnTo>
                <a:cubicBezTo>
                  <a:pt x="322327" y="591832"/>
                  <a:pt x="308545" y="605593"/>
                  <a:pt x="291592" y="605593"/>
                </a:cubicBezTo>
                <a:cubicBezTo>
                  <a:pt x="274749" y="605593"/>
                  <a:pt x="260967" y="591832"/>
                  <a:pt x="260967" y="575012"/>
                </a:cubicBezTo>
                <a:lnTo>
                  <a:pt x="260967" y="528485"/>
                </a:lnTo>
                <a:cubicBezTo>
                  <a:pt x="219186" y="522478"/>
                  <a:pt x="181015" y="505221"/>
                  <a:pt x="149624" y="479882"/>
                </a:cubicBezTo>
                <a:lnTo>
                  <a:pt x="121624" y="507842"/>
                </a:lnTo>
                <a:cubicBezTo>
                  <a:pt x="115718" y="513849"/>
                  <a:pt x="107843" y="516798"/>
                  <a:pt x="99968" y="516798"/>
                </a:cubicBezTo>
                <a:cubicBezTo>
                  <a:pt x="92093" y="516798"/>
                  <a:pt x="84328" y="513849"/>
                  <a:pt x="78312" y="507842"/>
                </a:cubicBezTo>
                <a:cubicBezTo>
                  <a:pt x="66281" y="495937"/>
                  <a:pt x="66281" y="476497"/>
                  <a:pt x="78312" y="464592"/>
                </a:cubicBezTo>
                <a:lnTo>
                  <a:pt x="107515" y="435430"/>
                </a:lnTo>
                <a:cubicBezTo>
                  <a:pt x="85859" y="405504"/>
                  <a:pt x="71203" y="370117"/>
                  <a:pt x="66062" y="331782"/>
                </a:cubicBezTo>
                <a:lnTo>
                  <a:pt x="30625" y="331782"/>
                </a:lnTo>
                <a:cubicBezTo>
                  <a:pt x="13672" y="331782"/>
                  <a:pt x="0" y="318129"/>
                  <a:pt x="0" y="301200"/>
                </a:cubicBezTo>
                <a:cubicBezTo>
                  <a:pt x="0" y="284271"/>
                  <a:pt x="13672" y="270619"/>
                  <a:pt x="30625" y="270619"/>
                </a:cubicBezTo>
                <a:close/>
                <a:moveTo>
                  <a:pt x="260655" y="122871"/>
                </a:moveTo>
                <a:cubicBezTo>
                  <a:pt x="242390" y="122871"/>
                  <a:pt x="224671" y="130298"/>
                  <a:pt x="215703" y="134776"/>
                </a:cubicBezTo>
                <a:cubicBezTo>
                  <a:pt x="213515" y="135868"/>
                  <a:pt x="212093" y="138162"/>
                  <a:pt x="212093" y="140565"/>
                </a:cubicBezTo>
                <a:lnTo>
                  <a:pt x="212093" y="152142"/>
                </a:lnTo>
                <a:lnTo>
                  <a:pt x="209468" y="152142"/>
                </a:lnTo>
                <a:cubicBezTo>
                  <a:pt x="205859" y="152142"/>
                  <a:pt x="203015" y="154982"/>
                  <a:pt x="203015" y="158586"/>
                </a:cubicBezTo>
                <a:lnTo>
                  <a:pt x="203015" y="169289"/>
                </a:lnTo>
                <a:cubicBezTo>
                  <a:pt x="203015" y="171474"/>
                  <a:pt x="204109" y="173440"/>
                  <a:pt x="205969" y="174641"/>
                </a:cubicBezTo>
                <a:lnTo>
                  <a:pt x="212203" y="178791"/>
                </a:lnTo>
                <a:lnTo>
                  <a:pt x="212640" y="181413"/>
                </a:lnTo>
                <a:cubicBezTo>
                  <a:pt x="214609" y="196922"/>
                  <a:pt x="223359" y="216909"/>
                  <a:pt x="235828" y="235039"/>
                </a:cubicBezTo>
                <a:cubicBezTo>
                  <a:pt x="251687" y="257975"/>
                  <a:pt x="266562" y="268242"/>
                  <a:pt x="274218" y="268242"/>
                </a:cubicBezTo>
                <a:lnTo>
                  <a:pt x="309108" y="268242"/>
                </a:lnTo>
                <a:cubicBezTo>
                  <a:pt x="316764" y="268242"/>
                  <a:pt x="331639" y="257975"/>
                  <a:pt x="347498" y="235039"/>
                </a:cubicBezTo>
                <a:cubicBezTo>
                  <a:pt x="359967" y="216909"/>
                  <a:pt x="368717" y="196922"/>
                  <a:pt x="370685" y="181413"/>
                </a:cubicBezTo>
                <a:lnTo>
                  <a:pt x="371123" y="178791"/>
                </a:lnTo>
                <a:lnTo>
                  <a:pt x="377357" y="174641"/>
                </a:lnTo>
                <a:cubicBezTo>
                  <a:pt x="379217" y="173440"/>
                  <a:pt x="380310" y="171474"/>
                  <a:pt x="380310" y="169289"/>
                </a:cubicBezTo>
                <a:lnTo>
                  <a:pt x="380310" y="158586"/>
                </a:lnTo>
                <a:cubicBezTo>
                  <a:pt x="380310" y="154982"/>
                  <a:pt x="377357" y="152142"/>
                  <a:pt x="373857" y="152142"/>
                </a:cubicBezTo>
                <a:lnTo>
                  <a:pt x="370248" y="152142"/>
                </a:lnTo>
                <a:cubicBezTo>
                  <a:pt x="369810" y="151268"/>
                  <a:pt x="369045" y="150504"/>
                  <a:pt x="368279" y="149958"/>
                </a:cubicBezTo>
                <a:cubicBezTo>
                  <a:pt x="366420" y="148756"/>
                  <a:pt x="364014" y="148538"/>
                  <a:pt x="362045" y="149521"/>
                </a:cubicBezTo>
                <a:cubicBezTo>
                  <a:pt x="353404" y="153343"/>
                  <a:pt x="344764" y="155309"/>
                  <a:pt x="336451" y="155309"/>
                </a:cubicBezTo>
                <a:cubicBezTo>
                  <a:pt x="321686" y="155309"/>
                  <a:pt x="308342" y="149302"/>
                  <a:pt x="296749" y="137288"/>
                </a:cubicBezTo>
                <a:cubicBezTo>
                  <a:pt x="287452" y="127786"/>
                  <a:pt x="275311" y="122871"/>
                  <a:pt x="260655" y="122871"/>
                </a:cubicBezTo>
                <a:close/>
                <a:moveTo>
                  <a:pt x="275311" y="0"/>
                </a:moveTo>
                <a:lnTo>
                  <a:pt x="308014" y="0"/>
                </a:lnTo>
                <a:cubicBezTo>
                  <a:pt x="363795" y="0"/>
                  <a:pt x="409185" y="45326"/>
                  <a:pt x="409185" y="101027"/>
                </a:cubicBezTo>
                <a:lnTo>
                  <a:pt x="409185" y="132701"/>
                </a:lnTo>
                <a:cubicBezTo>
                  <a:pt x="412904" y="137944"/>
                  <a:pt x="414982" y="144278"/>
                  <a:pt x="414982" y="150722"/>
                </a:cubicBezTo>
                <a:lnTo>
                  <a:pt x="414982" y="173331"/>
                </a:lnTo>
                <a:cubicBezTo>
                  <a:pt x="414982" y="182505"/>
                  <a:pt x="410826" y="191352"/>
                  <a:pt x="403826" y="197140"/>
                </a:cubicBezTo>
                <a:cubicBezTo>
                  <a:pt x="402076" y="202820"/>
                  <a:pt x="399888" y="208608"/>
                  <a:pt x="397263" y="214288"/>
                </a:cubicBezTo>
                <a:cubicBezTo>
                  <a:pt x="392013" y="227940"/>
                  <a:pt x="384576" y="242029"/>
                  <a:pt x="375498" y="255136"/>
                </a:cubicBezTo>
                <a:cubicBezTo>
                  <a:pt x="371670" y="260706"/>
                  <a:pt x="366639" y="267368"/>
                  <a:pt x="360732" y="273922"/>
                </a:cubicBezTo>
                <a:cubicBezTo>
                  <a:pt x="366092" y="277853"/>
                  <a:pt x="370029" y="282331"/>
                  <a:pt x="371670" y="287574"/>
                </a:cubicBezTo>
                <a:lnTo>
                  <a:pt x="432919" y="306141"/>
                </a:lnTo>
                <a:cubicBezTo>
                  <a:pt x="426685" y="377243"/>
                  <a:pt x="366748" y="433272"/>
                  <a:pt x="294014" y="433272"/>
                </a:cubicBezTo>
                <a:cubicBezTo>
                  <a:pt x="220734" y="433272"/>
                  <a:pt x="160469" y="376478"/>
                  <a:pt x="154891" y="304721"/>
                </a:cubicBezTo>
                <a:lnTo>
                  <a:pt x="211656" y="287574"/>
                </a:lnTo>
                <a:cubicBezTo>
                  <a:pt x="213297" y="282331"/>
                  <a:pt x="217234" y="277853"/>
                  <a:pt x="222593" y="273922"/>
                </a:cubicBezTo>
                <a:cubicBezTo>
                  <a:pt x="216687" y="267368"/>
                  <a:pt x="211656" y="260706"/>
                  <a:pt x="207828" y="255136"/>
                </a:cubicBezTo>
                <a:cubicBezTo>
                  <a:pt x="198750" y="242029"/>
                  <a:pt x="191312" y="227940"/>
                  <a:pt x="186063" y="214288"/>
                </a:cubicBezTo>
                <a:cubicBezTo>
                  <a:pt x="183438" y="208608"/>
                  <a:pt x="181250" y="202820"/>
                  <a:pt x="179500" y="197140"/>
                </a:cubicBezTo>
                <a:cubicBezTo>
                  <a:pt x="172500" y="191242"/>
                  <a:pt x="168344" y="182505"/>
                  <a:pt x="168344" y="173331"/>
                </a:cubicBezTo>
                <a:lnTo>
                  <a:pt x="168344" y="150722"/>
                </a:lnTo>
                <a:cubicBezTo>
                  <a:pt x="168344" y="144278"/>
                  <a:pt x="170422" y="137944"/>
                  <a:pt x="174141" y="132701"/>
                </a:cubicBezTo>
                <a:lnTo>
                  <a:pt x="174141" y="101027"/>
                </a:lnTo>
                <a:cubicBezTo>
                  <a:pt x="174141" y="45326"/>
                  <a:pt x="219531" y="0"/>
                  <a:pt x="275311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4400"/>
            <a:endParaRPr lang="zh-CN" altLang="en-US" sz="2000" b="1" i="1">
              <a:solidFill>
                <a:schemeClr val="tx1"/>
              </a:solidFill>
            </a:endParaRPr>
          </a:p>
        </p:txBody>
      </p:sp>
      <p:sp>
        <p:nvSpPr>
          <p:cNvPr id="13" name="íṥļïḋê"/>
          <p:cNvSpPr/>
          <p:nvPr/>
        </p:nvSpPr>
        <p:spPr>
          <a:xfrm flipH="1">
            <a:off x="9043739" y="5026830"/>
            <a:ext cx="1746816" cy="486877"/>
          </a:xfrm>
          <a:prstGeom prst="round2DiagRect">
            <a:avLst>
              <a:gd name="adj1" fmla="val 36437"/>
              <a:gd name="adj2" fmla="val 0"/>
            </a:avLst>
          </a:prstGeom>
          <a:solidFill>
            <a:srgbClr val="B8D6EE"/>
          </a:solidFill>
          <a:ln w="3175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defTabSz="914400"/>
            <a:r>
              <a:rPr lang="en-US" altLang="zh-CN" sz="2400" dirty="0">
                <a:solidFill>
                  <a:srgbClr val="7CE4DF"/>
                </a:solidFill>
                <a:latin typeface="Impact" panose="020B0806030902050204" pitchFamily="34" charset="0"/>
              </a:rPr>
              <a:t> </a:t>
            </a:r>
            <a:r>
              <a:rPr lang="en-US" altLang="zh-CN" sz="2000" dirty="0">
                <a:solidFill>
                  <a:srgbClr val="26B8B1"/>
                </a:solidFill>
                <a:latin typeface="Impact" panose="020B0806030902050204" pitchFamily="34" charset="0"/>
              </a:rPr>
              <a:t>360,789K</a:t>
            </a:r>
            <a:endParaRPr lang="zh-CN" altLang="en-US" sz="2400" dirty="0">
              <a:solidFill>
                <a:srgbClr val="26B8B1"/>
              </a:solidFill>
              <a:latin typeface="Impact" panose="020B0806030902050204" pitchFamily="34" charset="0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824188" y="485316"/>
            <a:ext cx="3834439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請在此處輸入大標題</a:t>
            </a:r>
            <a:endParaRPr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H" panose="00020600040101010101" pitchFamily="18" charset="-122"/>
              <a:ea typeface="阿里巴巴普惠体 H" panose="00020600040101010101" pitchFamily="18" charset="-122"/>
              <a:cs typeface="阿里巴巴普惠体 H" panose="00020600040101010101" pitchFamily="18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9378935" y="453937"/>
            <a:ext cx="229003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spc="300" dirty="0">
                <a:solidFill>
                  <a:srgbClr val="84AFCA">
                    <a:alpha val="46000"/>
                  </a:srgbClr>
                </a:solidFill>
                <a:latin typeface="Arial" panose="020B0604020202020204" pitchFamily="34" charset="0"/>
                <a:ea typeface="Academy Engraved" panose="02000503020000020004" pitchFamily="2" charset="-122"/>
                <a:cs typeface="Arial" panose="020B0604020202020204" pitchFamily="34" charset="0"/>
              </a:rPr>
              <a:t>LOGO HEAR</a:t>
            </a:r>
            <a:endParaRPr lang="zh-CN" altLang="en-US" sz="2000" spc="300" dirty="0">
              <a:solidFill>
                <a:srgbClr val="84AFCA">
                  <a:alpha val="46000"/>
                </a:srgbClr>
              </a:solidFill>
              <a:latin typeface="Arial" panose="020B0604020202020204" pitchFamily="34" charset="0"/>
              <a:ea typeface="Academy Engraved" panose="02000503020000020004" pitchFamily="2" charset="-122"/>
              <a:cs typeface="Arial" panose="020B0604020202020204" pitchFamily="34" charset="0"/>
            </a:endParaRPr>
          </a:p>
        </p:txBody>
      </p:sp>
      <p:sp>
        <p:nvSpPr>
          <p:cNvPr id="37" name="矩形: 圆角 36"/>
          <p:cNvSpPr/>
          <p:nvPr/>
        </p:nvSpPr>
        <p:spPr>
          <a:xfrm>
            <a:off x="-67736" y="6705968"/>
            <a:ext cx="12491539" cy="65245"/>
          </a:xfrm>
          <a:prstGeom prst="roundRect">
            <a:avLst>
              <a:gd name="adj" fmla="val 50000"/>
            </a:avLst>
          </a:pr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文本框 39"/>
          <p:cNvSpPr txBox="1"/>
          <p:nvPr/>
        </p:nvSpPr>
        <p:spPr>
          <a:xfrm>
            <a:off x="3790198" y="3131710"/>
            <a:ext cx="3319435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請在此處輸入此部分內容的概括性文字，部分內容文字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4443755" y="2608172"/>
            <a:ext cx="1936811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3774382" y="3866225"/>
            <a:ext cx="3319435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請在此處輸入此部分內容的概括性文字，部分內容概括性文字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7824631" y="3150081"/>
            <a:ext cx="3319435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請在此處輸入此部分內容的概括性文字，部分內容文字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8494004" y="2608172"/>
            <a:ext cx="1936811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7824631" y="3866225"/>
            <a:ext cx="3319435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請在此處輸入此部分內容的概括性文字，部分內容概括性文字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pic>
        <p:nvPicPr>
          <p:cNvPr id="62" name="图片 6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7" t="783" r="38506" b="3131"/>
          <a:stretch>
            <a:fillRect/>
          </a:stretch>
        </p:blipFill>
        <p:spPr>
          <a:xfrm>
            <a:off x="1341252" y="2038182"/>
            <a:ext cx="2017456" cy="3555512"/>
          </a:xfrm>
          <a:custGeom>
            <a:avLst/>
            <a:gdLst>
              <a:gd name="connsiteX0" fmla="*/ 0 w 2017456"/>
              <a:gd name="connsiteY0" fmla="*/ 0 h 3555512"/>
              <a:gd name="connsiteX1" fmla="*/ 2017456 w 2017456"/>
              <a:gd name="connsiteY1" fmla="*/ 0 h 3555512"/>
              <a:gd name="connsiteX2" fmla="*/ 2017456 w 2017456"/>
              <a:gd name="connsiteY2" fmla="*/ 3555512 h 3555512"/>
              <a:gd name="connsiteX3" fmla="*/ 0 w 2017456"/>
              <a:gd name="connsiteY3" fmla="*/ 3555512 h 3555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7456" h="3555512">
                <a:moveTo>
                  <a:pt x="0" y="0"/>
                </a:moveTo>
                <a:lnTo>
                  <a:pt x="2017456" y="0"/>
                </a:lnTo>
                <a:lnTo>
                  <a:pt x="2017456" y="3555512"/>
                </a:lnTo>
                <a:lnTo>
                  <a:pt x="0" y="3555512"/>
                </a:lnTo>
                <a:close/>
              </a:path>
            </a:pathLst>
          </a:custGeom>
        </p:spPr>
      </p:pic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/>
          <p:cNvSpPr/>
          <p:nvPr/>
        </p:nvSpPr>
        <p:spPr>
          <a:xfrm>
            <a:off x="-12593" y="-5503"/>
            <a:ext cx="12204594" cy="6863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endParaRPr lang="zh-CN" altLang="en-US" dirty="0"/>
          </a:p>
        </p:txBody>
      </p:sp>
      <p:cxnSp>
        <p:nvCxnSpPr>
          <p:cNvPr id="8" name="ïşḷíde"/>
          <p:cNvCxnSpPr/>
          <p:nvPr/>
        </p:nvCxnSpPr>
        <p:spPr>
          <a:xfrm>
            <a:off x="2361654" y="4542822"/>
            <a:ext cx="7482180" cy="27944"/>
          </a:xfrm>
          <a:prstGeom prst="straightConnector1">
            <a:avLst/>
          </a:prstGeom>
          <a:solidFill>
            <a:schemeClr val="bg1"/>
          </a:solidFill>
          <a:ln w="28575">
            <a:gradFill>
              <a:gsLst>
                <a:gs pos="0">
                  <a:srgbClr val="84AFCA"/>
                </a:gs>
                <a:gs pos="100000">
                  <a:srgbClr val="C0D4E5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ï$lïďé"/>
          <p:cNvSpPr/>
          <p:nvPr/>
        </p:nvSpPr>
        <p:spPr>
          <a:xfrm>
            <a:off x="3115851" y="4378721"/>
            <a:ext cx="349899" cy="356145"/>
          </a:xfrm>
          <a:prstGeom prst="ellipse">
            <a:avLst/>
          </a:pr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išlíḑé"/>
          <p:cNvSpPr/>
          <p:nvPr/>
        </p:nvSpPr>
        <p:spPr>
          <a:xfrm>
            <a:off x="3218782" y="4467253"/>
            <a:ext cx="144037" cy="179081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isliḍé"/>
          <p:cNvSpPr/>
          <p:nvPr/>
        </p:nvSpPr>
        <p:spPr>
          <a:xfrm>
            <a:off x="5927796" y="4378721"/>
            <a:ext cx="349899" cy="356145"/>
          </a:xfrm>
          <a:prstGeom prst="ellipse">
            <a:avLst/>
          </a:pr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íṡļîḍe"/>
          <p:cNvSpPr/>
          <p:nvPr/>
        </p:nvSpPr>
        <p:spPr>
          <a:xfrm>
            <a:off x="6030727" y="4467253"/>
            <a:ext cx="144037" cy="179081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îṣľiḑé"/>
          <p:cNvSpPr/>
          <p:nvPr/>
        </p:nvSpPr>
        <p:spPr>
          <a:xfrm>
            <a:off x="8739741" y="4378721"/>
            <a:ext cx="349899" cy="356145"/>
          </a:xfrm>
          <a:prstGeom prst="ellipse">
            <a:avLst/>
          </a:pr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íśḷîḑé"/>
          <p:cNvSpPr/>
          <p:nvPr/>
        </p:nvSpPr>
        <p:spPr>
          <a:xfrm>
            <a:off x="8842672" y="4467253"/>
            <a:ext cx="144037" cy="179081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ïṧľîḍe"/>
          <p:cNvSpPr/>
          <p:nvPr/>
        </p:nvSpPr>
        <p:spPr>
          <a:xfrm>
            <a:off x="1392579" y="4038824"/>
            <a:ext cx="984498" cy="1002073"/>
          </a:xfrm>
          <a:prstGeom prst="ellipse">
            <a:avLst/>
          </a:prstGeom>
          <a:solidFill>
            <a:srgbClr val="B8D6EE"/>
          </a:solidFill>
          <a:ln w="28575">
            <a:solidFill>
              <a:schemeClr val="bg1"/>
            </a:solidFill>
          </a:ln>
          <a:effectLst>
            <a:outerShdw blurRad="101600" dist="88900" dir="5400000" rotWithShape="0">
              <a:srgbClr val="689CBC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marL="225425" indent="-225425" algn="ctr" fontAlgn="base">
              <a:spcBef>
                <a:spcPct val="0"/>
              </a:spcBef>
              <a:spcAft>
                <a:spcPct val="0"/>
              </a:spcAft>
            </a:pPr>
            <a:endParaRPr lang="en-US" sz="1600" b="1" kern="0" dirty="0">
              <a:solidFill>
                <a:prstClr val="black"/>
              </a:solidFill>
            </a:endParaRPr>
          </a:p>
        </p:txBody>
      </p:sp>
      <p:sp>
        <p:nvSpPr>
          <p:cNvPr id="18" name="ïṡḻiḍé"/>
          <p:cNvSpPr/>
          <p:nvPr/>
        </p:nvSpPr>
        <p:spPr>
          <a:xfrm>
            <a:off x="4204524" y="4038824"/>
            <a:ext cx="984498" cy="1002073"/>
          </a:xfrm>
          <a:prstGeom prst="ellipse">
            <a:avLst/>
          </a:prstGeom>
          <a:solidFill>
            <a:srgbClr val="F5F9FD"/>
          </a:solidFill>
          <a:ln w="28575">
            <a:solidFill>
              <a:schemeClr val="bg1"/>
            </a:solidFill>
          </a:ln>
          <a:effectLst>
            <a:outerShdw blurRad="101600" dist="88900" dir="5400000" rotWithShape="0">
              <a:srgbClr val="689CBC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marL="225425" indent="-225425" algn="ctr" fontAlgn="base">
              <a:spcBef>
                <a:spcPct val="0"/>
              </a:spcBef>
              <a:spcAft>
                <a:spcPct val="0"/>
              </a:spcAft>
            </a:pPr>
            <a:endParaRPr lang="en-US" sz="1600" b="1" kern="0" dirty="0">
              <a:solidFill>
                <a:prstClr val="black"/>
              </a:solidFill>
            </a:endParaRPr>
          </a:p>
        </p:txBody>
      </p:sp>
      <p:sp>
        <p:nvSpPr>
          <p:cNvPr id="22" name="îś1iḋé"/>
          <p:cNvSpPr/>
          <p:nvPr/>
        </p:nvSpPr>
        <p:spPr>
          <a:xfrm>
            <a:off x="7016468" y="4038824"/>
            <a:ext cx="984498" cy="1002073"/>
          </a:xfrm>
          <a:prstGeom prst="ellipse">
            <a:avLst/>
          </a:prstGeom>
          <a:solidFill>
            <a:srgbClr val="F5F9FD"/>
          </a:solidFill>
          <a:ln w="28575">
            <a:solidFill>
              <a:schemeClr val="bg1"/>
            </a:solidFill>
          </a:ln>
          <a:effectLst>
            <a:outerShdw blurRad="101600" dist="88900" dir="5400000" rotWithShape="0">
              <a:srgbClr val="689CBC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marL="225425" indent="-225425" algn="ctr" fontAlgn="base">
              <a:spcBef>
                <a:spcPct val="0"/>
              </a:spcBef>
              <a:spcAft>
                <a:spcPct val="0"/>
              </a:spcAft>
            </a:pPr>
            <a:endParaRPr lang="en-US" sz="1600" b="1" kern="0" dirty="0">
              <a:solidFill>
                <a:prstClr val="black"/>
              </a:solidFill>
            </a:endParaRPr>
          </a:p>
        </p:txBody>
      </p:sp>
      <p:sp>
        <p:nvSpPr>
          <p:cNvPr id="25" name="îšľïḍè"/>
          <p:cNvSpPr/>
          <p:nvPr/>
        </p:nvSpPr>
        <p:spPr>
          <a:xfrm>
            <a:off x="9828413" y="4038824"/>
            <a:ext cx="984498" cy="1002073"/>
          </a:xfrm>
          <a:prstGeom prst="ellipse">
            <a:avLst/>
          </a:prstGeom>
          <a:solidFill>
            <a:srgbClr val="F5F9FD"/>
          </a:solidFill>
          <a:ln w="28575">
            <a:solidFill>
              <a:schemeClr val="bg1"/>
            </a:solidFill>
          </a:ln>
          <a:effectLst>
            <a:outerShdw blurRad="101600" dist="88900" dir="5400000" rotWithShape="0">
              <a:srgbClr val="689CBC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marL="225425" indent="-225425" algn="ctr" fontAlgn="base">
              <a:spcBef>
                <a:spcPct val="0"/>
              </a:spcBef>
              <a:spcAft>
                <a:spcPct val="0"/>
              </a:spcAft>
            </a:pPr>
            <a:endParaRPr lang="en-US" sz="1600" b="1" kern="0" dirty="0">
              <a:solidFill>
                <a:prstClr val="black"/>
              </a:solidFill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734064" y="5628253"/>
            <a:ext cx="2543248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請在此處輸入此部分內容的概括性文字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1009591" y="5141778"/>
            <a:ext cx="1936811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1418498" y="4304287"/>
            <a:ext cx="1114199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rgbClr val="26B8B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關鍵字</a:t>
            </a:r>
            <a:endParaRPr lang="zh-CN" altLang="en-US" sz="2000" dirty="0">
              <a:solidFill>
                <a:srgbClr val="26B8B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3769962" y="5141778"/>
            <a:ext cx="1936812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6530332" y="5141778"/>
            <a:ext cx="1936812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9299170" y="5141778"/>
            <a:ext cx="1936813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3500647" y="5628253"/>
            <a:ext cx="2569952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請在此處輸入此部分內容的概括性文字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6258763" y="5628253"/>
            <a:ext cx="2541574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請在此處輸入此部分內容的概括性文字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8966079" y="5628253"/>
            <a:ext cx="2541574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請在此處輸入此部分內容的概括性文字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4224218" y="4304287"/>
            <a:ext cx="1114199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關鍵字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7055339" y="4304287"/>
            <a:ext cx="1114199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關鍵字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9877993" y="4304287"/>
            <a:ext cx="1114199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關鍵字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827387" y="433890"/>
            <a:ext cx="417948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請在此處輸入大標題</a:t>
            </a:r>
            <a:endParaRPr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H" panose="00020600040101010101" pitchFamily="18" charset="-122"/>
              <a:ea typeface="阿里巴巴普惠体 H" panose="00020600040101010101" pitchFamily="18" charset="-122"/>
              <a:cs typeface="阿里巴巴普惠体 H" panose="00020600040101010101" pitchFamily="18" charset="-122"/>
            </a:endParaRPr>
          </a:p>
        </p:txBody>
      </p:sp>
      <p:sp>
        <p:nvSpPr>
          <p:cNvPr id="84" name="矩形: 圆角 83"/>
          <p:cNvSpPr/>
          <p:nvPr/>
        </p:nvSpPr>
        <p:spPr>
          <a:xfrm>
            <a:off x="-67736" y="6705968"/>
            <a:ext cx="12491539" cy="65245"/>
          </a:xfrm>
          <a:prstGeom prst="roundRect">
            <a:avLst>
              <a:gd name="adj" fmla="val 50000"/>
            </a:avLst>
          </a:pr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-26079" y="1200317"/>
            <a:ext cx="12218081" cy="2343039"/>
          </a:xfrm>
          <a:prstGeom prst="rect">
            <a:avLst/>
          </a:prstGeom>
          <a:solidFill>
            <a:srgbClr val="84AF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765" b="26213"/>
          <a:stretch>
            <a:fillRect/>
          </a:stretch>
        </p:blipFill>
        <p:spPr>
          <a:xfrm>
            <a:off x="-26079" y="1183591"/>
            <a:ext cx="12218081" cy="2253075"/>
          </a:xfrm>
          <a:prstGeom prst="rect">
            <a:avLst/>
          </a:prstGeom>
          <a:effectLst>
            <a:outerShdw blurRad="215900" dist="101600" dir="5400000" algn="t" rotWithShape="0">
              <a:srgbClr val="CCE7FB"/>
            </a:outerShdw>
          </a:effectLst>
        </p:spPr>
      </p:pic>
      <p:sp>
        <p:nvSpPr>
          <p:cNvPr id="85" name="矩形: 对角圆角 84"/>
          <p:cNvSpPr/>
          <p:nvPr/>
        </p:nvSpPr>
        <p:spPr>
          <a:xfrm>
            <a:off x="8986709" y="-10808"/>
            <a:ext cx="3205291" cy="1580303"/>
          </a:xfrm>
          <a:prstGeom prst="round2DiagRect">
            <a:avLst/>
          </a:prstGeom>
          <a:solidFill>
            <a:srgbClr val="B8D6E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9379620" y="435341"/>
            <a:ext cx="251774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spc="300" dirty="0">
                <a:solidFill>
                  <a:srgbClr val="84AFCA">
                    <a:alpha val="46000"/>
                  </a:srgbClr>
                </a:solidFill>
                <a:latin typeface="Arial" panose="020B0604020202020204" pitchFamily="34" charset="0"/>
                <a:ea typeface="Academy Engraved" panose="02000503020000020004" pitchFamily="2" charset="-122"/>
                <a:cs typeface="Arial" panose="020B0604020202020204" pitchFamily="34" charset="0"/>
              </a:rPr>
              <a:t>LOGO HEAR</a:t>
            </a:r>
            <a:endParaRPr lang="zh-CN" altLang="en-US" sz="2000" spc="300" dirty="0">
              <a:solidFill>
                <a:srgbClr val="84AFCA">
                  <a:alpha val="46000"/>
                </a:srgbClr>
              </a:solidFill>
              <a:latin typeface="Arial" panose="020B0604020202020204" pitchFamily="34" charset="0"/>
              <a:ea typeface="Academy Engraved" panose="02000503020000020004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-10222" y="-15468"/>
            <a:ext cx="12191441" cy="6855724"/>
          </a:xfrm>
          <a:prstGeom prst="rect">
            <a:avLst/>
          </a:prstGeom>
          <a:solidFill>
            <a:srgbClr val="B8D6EE">
              <a:alpha val="7176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endParaRPr lang="zh-CN" altLang="en-US" dirty="0"/>
          </a:p>
        </p:txBody>
      </p:sp>
      <p:sp>
        <p:nvSpPr>
          <p:cNvPr id="29" name="矩形 28"/>
          <p:cNvSpPr/>
          <p:nvPr/>
        </p:nvSpPr>
        <p:spPr>
          <a:xfrm>
            <a:off x="8466" y="3833130"/>
            <a:ext cx="12172753" cy="3022234"/>
          </a:xfrm>
          <a:prstGeom prst="rect">
            <a:avLst/>
          </a:prstGeom>
          <a:solidFill>
            <a:srgbClr val="84AFC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00428" y="280374"/>
            <a:ext cx="20274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solidFill>
                  <a:srgbClr val="84AFCA">
                    <a:alpha val="46000"/>
                  </a:srgbClr>
                </a:solidFill>
                <a:latin typeface="Arial" panose="020B0604020202020204" pitchFamily="34" charset="0"/>
                <a:ea typeface="Academy Engraved" panose="02000503020000020004" pitchFamily="2" charset="-122"/>
                <a:cs typeface="Arial" panose="020B0604020202020204" pitchFamily="34" charset="0"/>
              </a:rPr>
              <a:t>LOGO HEAR</a:t>
            </a:r>
            <a:endParaRPr lang="zh-CN" altLang="en-US" sz="2000" dirty="0">
              <a:solidFill>
                <a:srgbClr val="84AFCA">
                  <a:alpha val="46000"/>
                </a:srgbClr>
              </a:solidFill>
              <a:latin typeface="Arial" panose="020B0604020202020204" pitchFamily="34" charset="0"/>
              <a:ea typeface="Academy Engraved" panose="02000503020000020004" pitchFamily="2" charset="-122"/>
              <a:cs typeface="Arial" panose="020B0604020202020204" pitchFamily="34" charset="0"/>
            </a:endParaRPr>
          </a:p>
        </p:txBody>
      </p:sp>
      <p:cxnSp>
        <p:nvCxnSpPr>
          <p:cNvPr id="38" name="直接连接符 37"/>
          <p:cNvCxnSpPr/>
          <p:nvPr/>
        </p:nvCxnSpPr>
        <p:spPr>
          <a:xfrm>
            <a:off x="4106333" y="2397511"/>
            <a:ext cx="2356740" cy="0"/>
          </a:xfrm>
          <a:prstGeom prst="line">
            <a:avLst/>
          </a:prstGeom>
          <a:ln w="34925">
            <a:solidFill>
              <a:srgbClr val="BFF2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图片 7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53" b="26788"/>
          <a:stretch>
            <a:fillRect/>
          </a:stretch>
        </p:blipFill>
        <p:spPr>
          <a:xfrm flipH="1">
            <a:off x="-3525" y="3989940"/>
            <a:ext cx="12196682" cy="2880760"/>
          </a:xfrm>
          <a:prstGeom prst="rect">
            <a:avLst/>
          </a:prstGeom>
          <a:effectLst>
            <a:outerShdw blurRad="266700" dist="152400" dir="13500000" algn="br" rotWithShape="0">
              <a:srgbClr val="CCDDEF"/>
            </a:outerShdw>
          </a:effectLst>
        </p:spPr>
      </p:pic>
      <p:sp>
        <p:nvSpPr>
          <p:cNvPr id="33" name="矩形: 对角圆角 32"/>
          <p:cNvSpPr/>
          <p:nvPr/>
        </p:nvSpPr>
        <p:spPr>
          <a:xfrm>
            <a:off x="5753987" y="945193"/>
            <a:ext cx="5078121" cy="4641505"/>
          </a:xfrm>
          <a:prstGeom prst="round2DiagRect">
            <a:avLst>
              <a:gd name="adj1" fmla="val 9073"/>
              <a:gd name="adj2" fmla="val 0"/>
            </a:avLst>
          </a:prstGeom>
          <a:solidFill>
            <a:srgbClr val="84AFCA"/>
          </a:solidFill>
          <a:ln>
            <a:noFill/>
          </a:ln>
          <a:effectLst>
            <a:outerShdw blurRad="215900" dist="152400" dir="13500000" rotWithShape="0">
              <a:srgbClr val="35607B">
                <a:alpha val="4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4" name="文本框 33"/>
          <p:cNvSpPr txBox="1"/>
          <p:nvPr/>
        </p:nvSpPr>
        <p:spPr>
          <a:xfrm>
            <a:off x="1220931" y="4519351"/>
            <a:ext cx="2545991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0" dirty="0">
                <a:solidFill>
                  <a:srgbClr val="84AFCA"/>
                </a:solidFill>
                <a:effectLst>
                  <a:outerShdw dist="88900" dir="13500000" algn="br" rotWithShape="0">
                    <a:srgbClr val="BFF2EF"/>
                  </a:outerShdw>
                </a:effectLst>
                <a:latin typeface="Airstrike Academy" pitchFamily="2" charset="0"/>
              </a:rPr>
              <a:t>03</a:t>
            </a:r>
            <a:endParaRPr lang="zh-CN" altLang="en-US" sz="12000" dirty="0">
              <a:solidFill>
                <a:srgbClr val="84AFCA"/>
              </a:solidFill>
              <a:effectLst>
                <a:outerShdw dist="88900" dir="13500000" algn="br" rotWithShape="0">
                  <a:srgbClr val="BFF2EF"/>
                </a:outerShdw>
              </a:effectLst>
              <a:latin typeface="Airstrike Academy" pitchFamily="2" charset="0"/>
            </a:endParaRPr>
          </a:p>
        </p:txBody>
      </p:sp>
      <p:sp>
        <p:nvSpPr>
          <p:cNvPr id="76" name="矩形: 对角圆角 75"/>
          <p:cNvSpPr/>
          <p:nvPr/>
        </p:nvSpPr>
        <p:spPr>
          <a:xfrm>
            <a:off x="5649712" y="840918"/>
            <a:ext cx="5078121" cy="4641505"/>
          </a:xfrm>
          <a:prstGeom prst="round2DiagRect">
            <a:avLst>
              <a:gd name="adj1" fmla="val 9378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215900" dist="152400" dir="13500000" rotWithShape="0">
              <a:srgbClr val="8DB5CD">
                <a:alpha val="47451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6179217" y="1340632"/>
            <a:ext cx="365058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在此輸入目錄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3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的內容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159967" y="2330167"/>
            <a:ext cx="3305766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目錄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3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第一部分內容標題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</p:txBody>
      </p:sp>
      <p:sp>
        <p:nvSpPr>
          <p:cNvPr id="87" name="矩形: 圆角 86"/>
          <p:cNvSpPr/>
          <p:nvPr/>
        </p:nvSpPr>
        <p:spPr>
          <a:xfrm>
            <a:off x="3657456" y="6011834"/>
            <a:ext cx="8834083" cy="75892"/>
          </a:xfrm>
          <a:prstGeom prst="roundRect">
            <a:avLst>
              <a:gd name="adj" fmla="val 50000"/>
            </a:avLst>
          </a:pr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/>
        </p:nvSpPr>
        <p:spPr>
          <a:xfrm>
            <a:off x="1329334" y="2640751"/>
            <a:ext cx="331070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dirty="0">
                <a:solidFill>
                  <a:srgbClr val="84AFCA"/>
                </a:solidFill>
                <a:latin typeface="Arial Black" panose="020B0A04020102020204" pitchFamily="34" charset="0"/>
                <a:ea typeface="Microsoft YaHei" panose="020B0503020204020204" pitchFamily="34" charset="-122"/>
              </a:rPr>
              <a:t>THREE</a:t>
            </a:r>
            <a:endParaRPr lang="zh-CN" altLang="en-US" sz="6000" dirty="0">
              <a:solidFill>
                <a:srgbClr val="84AFCA"/>
              </a:solidFill>
              <a:latin typeface="Arial Black" panose="020B0A040201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16633" y="1734875"/>
            <a:ext cx="383995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dirty="0">
                <a:solidFill>
                  <a:srgbClr val="84AFCA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PART</a:t>
            </a:r>
            <a:endParaRPr lang="zh-CN" altLang="en-US" sz="7200" dirty="0">
              <a:solidFill>
                <a:srgbClr val="84AFCA"/>
              </a:solidFill>
              <a:latin typeface="Arial Black" panose="020B0A04020102020204" pitchFamily="34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179217" y="2964654"/>
            <a:ext cx="4053238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在此輸入目錄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3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下第二部分的內容標題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6179216" y="3973348"/>
            <a:ext cx="4053237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在此輸入目錄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3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下第三部分的內容標題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</p:txBody>
      </p:sp>
      <p:cxnSp>
        <p:nvCxnSpPr>
          <p:cNvPr id="32" name="直接连接符 31"/>
          <p:cNvCxnSpPr/>
          <p:nvPr/>
        </p:nvCxnSpPr>
        <p:spPr>
          <a:xfrm>
            <a:off x="6259060" y="2108264"/>
            <a:ext cx="777806" cy="0"/>
          </a:xfrm>
          <a:prstGeom prst="line">
            <a:avLst/>
          </a:prstGeom>
          <a:ln w="38100">
            <a:solidFill>
              <a:srgbClr val="84AF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ww.koppt.cn"/>
          <p:cNvSpPr/>
          <p:nvPr/>
        </p:nvSpPr>
        <p:spPr>
          <a:xfrm>
            <a:off x="619847" y="2089028"/>
            <a:ext cx="4222309" cy="1864768"/>
          </a:xfrm>
          <a:custGeom>
            <a:avLst/>
            <a:gdLst>
              <a:gd name="connsiteX0" fmla="*/ 5465 w 4576143"/>
              <a:gd name="connsiteY0" fmla="*/ 1797381 h 2021038"/>
              <a:gd name="connsiteX1" fmla="*/ 420725 w 4576143"/>
              <a:gd name="connsiteY1" fmla="*/ 136344 h 2021038"/>
              <a:gd name="connsiteX2" fmla="*/ 595351 w 4576143"/>
              <a:gd name="connsiteY2" fmla="*/ 0 h 2021038"/>
              <a:gd name="connsiteX3" fmla="*/ 4396053 w 4576143"/>
              <a:gd name="connsiteY3" fmla="*/ 0 h 2021038"/>
              <a:gd name="connsiteX4" fmla="*/ 4570679 w 4576143"/>
              <a:gd name="connsiteY4" fmla="*/ 223656 h 2021038"/>
              <a:gd name="connsiteX5" fmla="*/ 4155420 w 4576143"/>
              <a:gd name="connsiteY5" fmla="*/ 1884694 h 2021038"/>
              <a:gd name="connsiteX6" fmla="*/ 3980794 w 4576143"/>
              <a:gd name="connsiteY6" fmla="*/ 2021038 h 2021038"/>
              <a:gd name="connsiteX7" fmla="*/ 180091 w 4576143"/>
              <a:gd name="connsiteY7" fmla="*/ 2021038 h 2021038"/>
              <a:gd name="connsiteX8" fmla="*/ 5465 w 4576143"/>
              <a:gd name="connsiteY8" fmla="*/ 1797381 h 2021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6143" h="2021038">
                <a:moveTo>
                  <a:pt x="5465" y="1797381"/>
                </a:moveTo>
                <a:lnTo>
                  <a:pt x="420725" y="136344"/>
                </a:lnTo>
                <a:cubicBezTo>
                  <a:pt x="440768" y="56174"/>
                  <a:pt x="512713" y="0"/>
                  <a:pt x="595351" y="0"/>
                </a:cubicBezTo>
                <a:lnTo>
                  <a:pt x="4396053" y="0"/>
                </a:lnTo>
                <a:cubicBezTo>
                  <a:pt x="4513167" y="0"/>
                  <a:pt x="4599083" y="110039"/>
                  <a:pt x="4570679" y="223656"/>
                </a:cubicBezTo>
                <a:lnTo>
                  <a:pt x="4155420" y="1884694"/>
                </a:lnTo>
                <a:cubicBezTo>
                  <a:pt x="4135377" y="1964864"/>
                  <a:pt x="4063432" y="2021038"/>
                  <a:pt x="3980794" y="2021038"/>
                </a:cubicBezTo>
                <a:lnTo>
                  <a:pt x="180091" y="2021038"/>
                </a:lnTo>
                <a:cubicBezTo>
                  <a:pt x="62977" y="2021038"/>
                  <a:pt x="-22939" y="1910999"/>
                  <a:pt x="5465" y="1797381"/>
                </a:cubicBezTo>
              </a:path>
            </a:pathLst>
          </a:custGeom>
          <a:solidFill>
            <a:srgbClr val="7EB1D0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Microsoft YaHei Light" panose="020B0502040204020203" pitchFamily="34" charset="-122"/>
              <a:ea typeface="阿里巴巴普惠体 L" panose="00020600040101010101" charset="-122"/>
            </a:endParaRPr>
          </a:p>
        </p:txBody>
      </p:sp>
      <p:sp>
        <p:nvSpPr>
          <p:cNvPr id="5" name="www.koppt.cn"/>
          <p:cNvSpPr/>
          <p:nvPr/>
        </p:nvSpPr>
        <p:spPr>
          <a:xfrm>
            <a:off x="7348080" y="2089028"/>
            <a:ext cx="4222307" cy="1864768"/>
          </a:xfrm>
          <a:custGeom>
            <a:avLst/>
            <a:gdLst>
              <a:gd name="connsiteX0" fmla="*/ 4570677 w 4576141"/>
              <a:gd name="connsiteY0" fmla="*/ 1797381 h 2021038"/>
              <a:gd name="connsiteX1" fmla="*/ 4155417 w 4576141"/>
              <a:gd name="connsiteY1" fmla="*/ 136344 h 2021038"/>
              <a:gd name="connsiteX2" fmla="*/ 3980792 w 4576141"/>
              <a:gd name="connsiteY2" fmla="*/ 0 h 2021038"/>
              <a:gd name="connsiteX3" fmla="*/ 180090 w 4576141"/>
              <a:gd name="connsiteY3" fmla="*/ 0 h 2021038"/>
              <a:gd name="connsiteX4" fmla="*/ 5465 w 4576141"/>
              <a:gd name="connsiteY4" fmla="*/ 223656 h 2021038"/>
              <a:gd name="connsiteX5" fmla="*/ 420724 w 4576141"/>
              <a:gd name="connsiteY5" fmla="*/ 1884694 h 2021038"/>
              <a:gd name="connsiteX6" fmla="*/ 595349 w 4576141"/>
              <a:gd name="connsiteY6" fmla="*/ 2021038 h 2021038"/>
              <a:gd name="connsiteX7" fmla="*/ 4396052 w 4576141"/>
              <a:gd name="connsiteY7" fmla="*/ 2021038 h 2021038"/>
              <a:gd name="connsiteX8" fmla="*/ 4570677 w 4576141"/>
              <a:gd name="connsiteY8" fmla="*/ 1797381 h 2021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6141" h="2021038">
                <a:moveTo>
                  <a:pt x="4570677" y="1797381"/>
                </a:moveTo>
                <a:lnTo>
                  <a:pt x="4155417" y="136344"/>
                </a:lnTo>
                <a:cubicBezTo>
                  <a:pt x="4135374" y="56174"/>
                  <a:pt x="4063429" y="0"/>
                  <a:pt x="3980792" y="0"/>
                </a:cubicBezTo>
                <a:lnTo>
                  <a:pt x="180090" y="0"/>
                </a:lnTo>
                <a:cubicBezTo>
                  <a:pt x="62976" y="0"/>
                  <a:pt x="-22940" y="110039"/>
                  <a:pt x="5465" y="223656"/>
                </a:cubicBezTo>
                <a:lnTo>
                  <a:pt x="420724" y="1884694"/>
                </a:lnTo>
                <a:cubicBezTo>
                  <a:pt x="440766" y="1964864"/>
                  <a:pt x="512711" y="2021038"/>
                  <a:pt x="595349" y="2021038"/>
                </a:cubicBezTo>
                <a:lnTo>
                  <a:pt x="4396052" y="2021038"/>
                </a:lnTo>
                <a:cubicBezTo>
                  <a:pt x="4513165" y="2021038"/>
                  <a:pt x="4599081" y="1910999"/>
                  <a:pt x="4570677" y="1797381"/>
                </a:cubicBezTo>
              </a:path>
            </a:pathLst>
          </a:cu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Microsoft YaHei Light" panose="020B0502040204020203" pitchFamily="34" charset="-122"/>
              <a:ea typeface="阿里巴巴普惠体 L" panose="00020600040101010101" charset="-122"/>
            </a:endParaRPr>
          </a:p>
        </p:txBody>
      </p:sp>
      <p:sp>
        <p:nvSpPr>
          <p:cNvPr id="968" name="www.koppt.cn"/>
          <p:cNvSpPr/>
          <p:nvPr/>
        </p:nvSpPr>
        <p:spPr>
          <a:xfrm flipV="1">
            <a:off x="4516059" y="1076577"/>
            <a:ext cx="3171676" cy="3171676"/>
          </a:xfrm>
          <a:prstGeom prst="arc">
            <a:avLst>
              <a:gd name="adj1" fmla="val 12540654"/>
              <a:gd name="adj2" fmla="val 19627625"/>
            </a:avLst>
          </a:prstGeom>
          <a:ln w="34925">
            <a:gradFill flip="none" rotWithShape="1">
              <a:gsLst>
                <a:gs pos="0">
                  <a:srgbClr val="C0D4E5"/>
                </a:gs>
                <a:gs pos="100000">
                  <a:srgbClr val="C0D4E5">
                    <a:alpha val="0"/>
                  </a:srgbClr>
                </a:gs>
              </a:gsLst>
              <a:lin ang="10800000" scaled="1"/>
              <a:tileRect/>
            </a:gra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1E3E4B"/>
              </a:solidFill>
              <a:effectLst/>
              <a:uLnTx/>
              <a:uFillTx/>
              <a:latin typeface="Microsoft YaHei Light" panose="020B0502040204020203" pitchFamily="34" charset="-122"/>
              <a:ea typeface="阿里巴巴普惠体 L" panose="00020600040101010101" charset="-122"/>
              <a:cs typeface="+mn-cs"/>
              <a:sym typeface="Microsoft YaHei Light" panose="020B0502040204020203" pitchFamily="34" charset="-122"/>
            </a:endParaRPr>
          </a:p>
        </p:txBody>
      </p:sp>
      <p:sp>
        <p:nvSpPr>
          <p:cNvPr id="969" name="www.koppt.cn"/>
          <p:cNvSpPr/>
          <p:nvPr/>
        </p:nvSpPr>
        <p:spPr>
          <a:xfrm flipH="1">
            <a:off x="4516059" y="1076577"/>
            <a:ext cx="3171676" cy="3171676"/>
          </a:xfrm>
          <a:prstGeom prst="arc">
            <a:avLst>
              <a:gd name="adj1" fmla="val 12540654"/>
              <a:gd name="adj2" fmla="val 19627625"/>
            </a:avLst>
          </a:prstGeom>
          <a:ln w="34925">
            <a:gradFill flip="none" rotWithShape="1">
              <a:gsLst>
                <a:gs pos="0">
                  <a:srgbClr val="84AFCA"/>
                </a:gs>
                <a:gs pos="100000">
                  <a:srgbClr val="84AFCA">
                    <a:alpha val="0"/>
                  </a:srgbClr>
                </a:gs>
              </a:gsLst>
              <a:lin ang="10800000" scaled="1"/>
              <a:tileRect/>
            </a:gra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1E3E4B"/>
              </a:solidFill>
              <a:effectLst/>
              <a:uLnTx/>
              <a:uFillTx/>
              <a:latin typeface="Microsoft YaHei Light" panose="020B0502040204020203" pitchFamily="34" charset="-122"/>
              <a:ea typeface="阿里巴巴普惠体 L" panose="00020600040101010101" charset="-122"/>
              <a:cs typeface="+mn-cs"/>
              <a:sym typeface="Microsoft YaHei Light" panose="020B0502040204020203" pitchFamily="34" charset="-122"/>
            </a:endParaRPr>
          </a:p>
        </p:txBody>
      </p:sp>
      <p:sp>
        <p:nvSpPr>
          <p:cNvPr id="970" name="www.koppt.cn"/>
          <p:cNvSpPr/>
          <p:nvPr/>
        </p:nvSpPr>
        <p:spPr>
          <a:xfrm>
            <a:off x="5104746" y="1605995"/>
            <a:ext cx="2015992" cy="2015992"/>
          </a:xfrm>
          <a:prstGeom prst="ellipse">
            <a:avLst/>
          </a:prstGeom>
          <a:solidFill>
            <a:srgbClr val="F5F9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YaHei Light" panose="020B0502040204020203" pitchFamily="34" charset="-122"/>
              <a:ea typeface="阿里巴巴普惠体 L" panose="00020600040101010101" charset="-122"/>
              <a:cs typeface="+mn-cs"/>
              <a:sym typeface="Microsoft YaHei Light" panose="020B0502040204020203" pitchFamily="34" charset="-122"/>
            </a:endParaRPr>
          </a:p>
        </p:txBody>
      </p:sp>
      <p:sp>
        <p:nvSpPr>
          <p:cNvPr id="971" name="www.koppt.cn"/>
          <p:cNvSpPr/>
          <p:nvPr/>
        </p:nvSpPr>
        <p:spPr>
          <a:xfrm>
            <a:off x="5249174" y="1750423"/>
            <a:ext cx="1700716" cy="1700716"/>
          </a:xfrm>
          <a:prstGeom prst="ellipse">
            <a:avLst/>
          </a:prstGeom>
          <a:noFill/>
          <a:ln w="254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YaHei Light" panose="020B0502040204020203" pitchFamily="34" charset="-122"/>
              <a:ea typeface="阿里巴巴普惠体 L" panose="00020600040101010101" charset="-122"/>
              <a:cs typeface="+mn-cs"/>
              <a:sym typeface="Microsoft YaHei Light" panose="020B0502040204020203" pitchFamily="34" charset="-122"/>
            </a:endParaRPr>
          </a:p>
        </p:txBody>
      </p:sp>
      <p:sp>
        <p:nvSpPr>
          <p:cNvPr id="2" name="www.koppt.cn"/>
          <p:cNvSpPr/>
          <p:nvPr/>
        </p:nvSpPr>
        <p:spPr>
          <a:xfrm>
            <a:off x="728134" y="1956676"/>
            <a:ext cx="4222309" cy="1864768"/>
          </a:xfrm>
          <a:custGeom>
            <a:avLst/>
            <a:gdLst>
              <a:gd name="connsiteX0" fmla="*/ 5465 w 4576143"/>
              <a:gd name="connsiteY0" fmla="*/ 1797381 h 2021038"/>
              <a:gd name="connsiteX1" fmla="*/ 420725 w 4576143"/>
              <a:gd name="connsiteY1" fmla="*/ 136344 h 2021038"/>
              <a:gd name="connsiteX2" fmla="*/ 595351 w 4576143"/>
              <a:gd name="connsiteY2" fmla="*/ 0 h 2021038"/>
              <a:gd name="connsiteX3" fmla="*/ 4396053 w 4576143"/>
              <a:gd name="connsiteY3" fmla="*/ 0 h 2021038"/>
              <a:gd name="connsiteX4" fmla="*/ 4570679 w 4576143"/>
              <a:gd name="connsiteY4" fmla="*/ 223656 h 2021038"/>
              <a:gd name="connsiteX5" fmla="*/ 4155420 w 4576143"/>
              <a:gd name="connsiteY5" fmla="*/ 1884694 h 2021038"/>
              <a:gd name="connsiteX6" fmla="*/ 3980794 w 4576143"/>
              <a:gd name="connsiteY6" fmla="*/ 2021038 h 2021038"/>
              <a:gd name="connsiteX7" fmla="*/ 180091 w 4576143"/>
              <a:gd name="connsiteY7" fmla="*/ 2021038 h 2021038"/>
              <a:gd name="connsiteX8" fmla="*/ 5465 w 4576143"/>
              <a:gd name="connsiteY8" fmla="*/ 1797381 h 2021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6143" h="2021038">
                <a:moveTo>
                  <a:pt x="5465" y="1797381"/>
                </a:moveTo>
                <a:lnTo>
                  <a:pt x="420725" y="136344"/>
                </a:lnTo>
                <a:cubicBezTo>
                  <a:pt x="440768" y="56174"/>
                  <a:pt x="512713" y="0"/>
                  <a:pt x="595351" y="0"/>
                </a:cubicBezTo>
                <a:lnTo>
                  <a:pt x="4396053" y="0"/>
                </a:lnTo>
                <a:cubicBezTo>
                  <a:pt x="4513167" y="0"/>
                  <a:pt x="4599083" y="110039"/>
                  <a:pt x="4570679" y="223656"/>
                </a:cubicBezTo>
                <a:lnTo>
                  <a:pt x="4155420" y="1884694"/>
                </a:lnTo>
                <a:cubicBezTo>
                  <a:pt x="4135377" y="1964864"/>
                  <a:pt x="4063432" y="2021038"/>
                  <a:pt x="3980794" y="2021038"/>
                </a:cubicBezTo>
                <a:lnTo>
                  <a:pt x="180091" y="2021038"/>
                </a:lnTo>
                <a:cubicBezTo>
                  <a:pt x="62977" y="2021038"/>
                  <a:pt x="-22939" y="1910999"/>
                  <a:pt x="5465" y="1797381"/>
                </a:cubicBezTo>
              </a:path>
            </a:pathLst>
          </a:custGeom>
          <a:solidFill>
            <a:srgbClr val="B8D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Microsoft YaHei Light" panose="020B0502040204020203" pitchFamily="34" charset="-122"/>
              <a:ea typeface="阿里巴巴普惠体 L" panose="00020600040101010101" charset="-122"/>
            </a:endParaRPr>
          </a:p>
        </p:txBody>
      </p:sp>
      <p:sp>
        <p:nvSpPr>
          <p:cNvPr id="4" name="www.koppt.cn"/>
          <p:cNvSpPr/>
          <p:nvPr/>
        </p:nvSpPr>
        <p:spPr>
          <a:xfrm>
            <a:off x="7239793" y="1956676"/>
            <a:ext cx="4222307" cy="1864768"/>
          </a:xfrm>
          <a:custGeom>
            <a:avLst/>
            <a:gdLst>
              <a:gd name="connsiteX0" fmla="*/ 4570677 w 4576141"/>
              <a:gd name="connsiteY0" fmla="*/ 1797381 h 2021038"/>
              <a:gd name="connsiteX1" fmla="*/ 4155418 w 4576141"/>
              <a:gd name="connsiteY1" fmla="*/ 136344 h 2021038"/>
              <a:gd name="connsiteX2" fmla="*/ 3980792 w 4576141"/>
              <a:gd name="connsiteY2" fmla="*/ 0 h 2021038"/>
              <a:gd name="connsiteX3" fmla="*/ 180090 w 4576141"/>
              <a:gd name="connsiteY3" fmla="*/ 0 h 2021038"/>
              <a:gd name="connsiteX4" fmla="*/ 5465 w 4576141"/>
              <a:gd name="connsiteY4" fmla="*/ 223656 h 2021038"/>
              <a:gd name="connsiteX5" fmla="*/ 420724 w 4576141"/>
              <a:gd name="connsiteY5" fmla="*/ 1884694 h 2021038"/>
              <a:gd name="connsiteX6" fmla="*/ 595349 w 4576141"/>
              <a:gd name="connsiteY6" fmla="*/ 2021038 h 2021038"/>
              <a:gd name="connsiteX7" fmla="*/ 4396052 w 4576141"/>
              <a:gd name="connsiteY7" fmla="*/ 2021038 h 2021038"/>
              <a:gd name="connsiteX8" fmla="*/ 4570677 w 4576141"/>
              <a:gd name="connsiteY8" fmla="*/ 1797381 h 2021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6141" h="2021038">
                <a:moveTo>
                  <a:pt x="4570677" y="1797381"/>
                </a:moveTo>
                <a:lnTo>
                  <a:pt x="4155418" y="136344"/>
                </a:lnTo>
                <a:cubicBezTo>
                  <a:pt x="4135375" y="56174"/>
                  <a:pt x="4063430" y="0"/>
                  <a:pt x="3980792" y="0"/>
                </a:cubicBezTo>
                <a:lnTo>
                  <a:pt x="180090" y="0"/>
                </a:lnTo>
                <a:cubicBezTo>
                  <a:pt x="62977" y="0"/>
                  <a:pt x="-22939" y="110039"/>
                  <a:pt x="5465" y="223656"/>
                </a:cubicBezTo>
                <a:lnTo>
                  <a:pt x="420724" y="1884694"/>
                </a:lnTo>
                <a:cubicBezTo>
                  <a:pt x="440767" y="1964864"/>
                  <a:pt x="512712" y="2021038"/>
                  <a:pt x="595349" y="2021038"/>
                </a:cubicBezTo>
                <a:lnTo>
                  <a:pt x="4396052" y="2021038"/>
                </a:lnTo>
                <a:cubicBezTo>
                  <a:pt x="4513166" y="2021038"/>
                  <a:pt x="4599082" y="1910999"/>
                  <a:pt x="4570677" y="1797381"/>
                </a:cubicBezTo>
              </a:path>
            </a:pathLst>
          </a:custGeom>
          <a:solidFill>
            <a:srgbClr val="B8D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Microsoft YaHei Light" panose="020B0502040204020203" pitchFamily="34" charset="-122"/>
              <a:ea typeface="阿里巴巴普惠体 L" panose="00020600040101010101" charset="-122"/>
            </a:endParaRPr>
          </a:p>
        </p:txBody>
      </p:sp>
      <p:sp>
        <p:nvSpPr>
          <p:cNvPr id="974" name="www.koppt.cn"/>
          <p:cNvSpPr/>
          <p:nvPr/>
        </p:nvSpPr>
        <p:spPr>
          <a:xfrm>
            <a:off x="5537092" y="2577273"/>
            <a:ext cx="170446" cy="482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0F6FC6"/>
                  </a:gs>
                  <a:gs pos="100000">
                    <a:srgbClr val="009DD9"/>
                  </a:gs>
                </a:gsLst>
                <a:lin ang="0" scaled="1"/>
                <a:tileRect/>
              </a:gradFill>
              <a:effectLst/>
              <a:uLnTx/>
              <a:uFillTx/>
              <a:latin typeface="Microsoft YaHei Light" panose="020B0502040204020203" pitchFamily="34" charset="-122"/>
              <a:ea typeface="阿里巴巴普惠体 B" panose="00020600040101010101" pitchFamily="18" charset="-122"/>
              <a:cs typeface="+mn-cs"/>
              <a:sym typeface="Microsoft YaHei Light" panose="020B0502040204020203" pitchFamily="34" charset="-122"/>
            </a:endParaRPr>
          </a:p>
        </p:txBody>
      </p:sp>
      <p:sp>
        <p:nvSpPr>
          <p:cNvPr id="975" name="www.koppt.cn"/>
          <p:cNvSpPr/>
          <p:nvPr/>
        </p:nvSpPr>
        <p:spPr>
          <a:xfrm>
            <a:off x="835277" y="2062042"/>
            <a:ext cx="3988424" cy="1723473"/>
          </a:xfrm>
          <a:prstGeom prst="parallelogram">
            <a:avLst/>
          </a:prstGeom>
          <a:noFill/>
          <a:ln>
            <a:gradFill>
              <a:gsLst>
                <a:gs pos="0">
                  <a:srgbClr val="FFFFFF">
                    <a:alpha val="54000"/>
                  </a:srgbClr>
                </a:gs>
                <a:gs pos="53800">
                  <a:srgbClr val="FFFFFF">
                    <a:alpha val="38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YaHei Light" panose="020B0502040204020203" pitchFamily="34" charset="-122"/>
              <a:ea typeface="阿里巴巴普惠体 L" panose="00020600040101010101" charset="-122"/>
              <a:cs typeface="+mn-cs"/>
              <a:sym typeface="Microsoft YaHei Light" panose="020B0502040204020203" pitchFamily="34" charset="-122"/>
            </a:endParaRPr>
          </a:p>
        </p:txBody>
      </p:sp>
      <p:sp>
        <p:nvSpPr>
          <p:cNvPr id="976" name="www.koppt.cn"/>
          <p:cNvSpPr/>
          <p:nvPr/>
        </p:nvSpPr>
        <p:spPr>
          <a:xfrm flipH="1">
            <a:off x="7346935" y="2062042"/>
            <a:ext cx="3988422" cy="1723473"/>
          </a:xfrm>
          <a:prstGeom prst="parallelogram">
            <a:avLst/>
          </a:prstGeom>
          <a:noFill/>
          <a:ln>
            <a:gradFill>
              <a:gsLst>
                <a:gs pos="0">
                  <a:srgbClr val="FFFFFF">
                    <a:alpha val="54000"/>
                  </a:srgbClr>
                </a:gs>
                <a:gs pos="53800">
                  <a:srgbClr val="FFFFFF">
                    <a:alpha val="38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YaHei Light" panose="020B0502040204020203" pitchFamily="34" charset="-122"/>
              <a:ea typeface="阿里巴巴普惠体 L" panose="00020600040101010101" charset="-122"/>
              <a:cs typeface="+mn-cs"/>
              <a:sym typeface="Microsoft YaHei Light" panose="020B0502040204020203" pitchFamily="34" charset="-122"/>
            </a:endParaRPr>
          </a:p>
        </p:txBody>
      </p:sp>
      <p:sp>
        <p:nvSpPr>
          <p:cNvPr id="977" name="www.koppt.cn"/>
          <p:cNvSpPr txBox="1"/>
          <p:nvPr/>
        </p:nvSpPr>
        <p:spPr>
          <a:xfrm>
            <a:off x="5389272" y="2561534"/>
            <a:ext cx="1422246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  <a:sym typeface="Microsoft YaHei Light" panose="020B0502040204020203" pitchFamily="34" charset="-122"/>
              </a:rPr>
              <a:t>添加標題</a:t>
            </a: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  <a:sym typeface="Microsoft YaHei Light" panose="020B0502040204020203" pitchFamily="34" charset="-122"/>
            </a:endParaRPr>
          </a:p>
        </p:txBody>
      </p:sp>
      <p:sp>
        <p:nvSpPr>
          <p:cNvPr id="983" name="www.koppt.cn"/>
          <p:cNvSpPr/>
          <p:nvPr/>
        </p:nvSpPr>
        <p:spPr>
          <a:xfrm>
            <a:off x="1277362" y="2576344"/>
            <a:ext cx="512074" cy="5120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8280" y="18579"/>
                </a:moveTo>
                <a:cubicBezTo>
                  <a:pt x="20323" y="16614"/>
                  <a:pt x="21600" y="1385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6" y="0"/>
                  <a:pt x="0" y="4835"/>
                  <a:pt x="0" y="10800"/>
                </a:cubicBezTo>
                <a:cubicBezTo>
                  <a:pt x="0" y="13859"/>
                  <a:pt x="1277" y="16614"/>
                  <a:pt x="3320" y="18579"/>
                </a:cubicBezTo>
                <a:lnTo>
                  <a:pt x="2107" y="20762"/>
                </a:lnTo>
                <a:cubicBezTo>
                  <a:pt x="2019" y="20851"/>
                  <a:pt x="1964" y="20974"/>
                  <a:pt x="1964" y="21109"/>
                </a:cubicBezTo>
                <a:cubicBezTo>
                  <a:pt x="1964" y="21380"/>
                  <a:pt x="2184" y="21600"/>
                  <a:pt x="2455" y="21600"/>
                </a:cubicBezTo>
                <a:cubicBezTo>
                  <a:pt x="2590" y="21600"/>
                  <a:pt x="2713" y="21545"/>
                  <a:pt x="2802" y="21456"/>
                </a:cubicBezTo>
                <a:cubicBezTo>
                  <a:pt x="2858" y="21400"/>
                  <a:pt x="2894" y="21327"/>
                  <a:pt x="2917" y="21248"/>
                </a:cubicBezTo>
                <a:lnTo>
                  <a:pt x="4044" y="19219"/>
                </a:lnTo>
                <a:cubicBezTo>
                  <a:pt x="5895" y="20706"/>
                  <a:pt x="8242" y="21600"/>
                  <a:pt x="10800" y="21600"/>
                </a:cubicBezTo>
                <a:cubicBezTo>
                  <a:pt x="13358" y="21600"/>
                  <a:pt x="15705" y="20706"/>
                  <a:pt x="17555" y="19219"/>
                </a:cubicBezTo>
                <a:lnTo>
                  <a:pt x="18683" y="21248"/>
                </a:lnTo>
                <a:cubicBezTo>
                  <a:pt x="18743" y="21450"/>
                  <a:pt x="18923" y="21600"/>
                  <a:pt x="19145" y="21600"/>
                </a:cubicBezTo>
                <a:cubicBezTo>
                  <a:pt x="19416" y="21600"/>
                  <a:pt x="19636" y="21380"/>
                  <a:pt x="19636" y="21109"/>
                </a:cubicBezTo>
                <a:cubicBezTo>
                  <a:pt x="19636" y="20974"/>
                  <a:pt x="19581" y="20851"/>
                  <a:pt x="19493" y="20762"/>
                </a:cubicBezTo>
                <a:cubicBezTo>
                  <a:pt x="19493" y="20762"/>
                  <a:pt x="18280" y="18579"/>
                  <a:pt x="18280" y="18579"/>
                </a:cubicBezTo>
                <a:close/>
                <a:moveTo>
                  <a:pt x="10800" y="16691"/>
                </a:moveTo>
                <a:cubicBezTo>
                  <a:pt x="7547" y="16691"/>
                  <a:pt x="4909" y="14053"/>
                  <a:pt x="4909" y="10800"/>
                </a:cubicBezTo>
                <a:cubicBezTo>
                  <a:pt x="4909" y="7547"/>
                  <a:pt x="7547" y="4909"/>
                  <a:pt x="10800" y="4909"/>
                </a:cubicBezTo>
                <a:cubicBezTo>
                  <a:pt x="14053" y="4909"/>
                  <a:pt x="16691" y="7547"/>
                  <a:pt x="16691" y="10800"/>
                </a:cubicBezTo>
                <a:cubicBezTo>
                  <a:pt x="16691" y="14053"/>
                  <a:pt x="14053" y="16691"/>
                  <a:pt x="10800" y="16691"/>
                </a:cubicBezTo>
                <a:moveTo>
                  <a:pt x="10800" y="3927"/>
                </a:moveTo>
                <a:cubicBezTo>
                  <a:pt x="7004" y="3927"/>
                  <a:pt x="3927" y="7004"/>
                  <a:pt x="3927" y="10800"/>
                </a:cubicBezTo>
                <a:cubicBezTo>
                  <a:pt x="3927" y="14596"/>
                  <a:pt x="7004" y="17673"/>
                  <a:pt x="10800" y="17673"/>
                </a:cubicBezTo>
                <a:cubicBezTo>
                  <a:pt x="14596" y="17673"/>
                  <a:pt x="17673" y="14596"/>
                  <a:pt x="17673" y="10800"/>
                </a:cubicBezTo>
                <a:cubicBezTo>
                  <a:pt x="17673" y="7004"/>
                  <a:pt x="14596" y="3927"/>
                  <a:pt x="10800" y="3927"/>
                </a:cubicBezTo>
                <a:moveTo>
                  <a:pt x="10800" y="12764"/>
                </a:moveTo>
                <a:cubicBezTo>
                  <a:pt x="9716" y="12764"/>
                  <a:pt x="8836" y="11884"/>
                  <a:pt x="8836" y="10800"/>
                </a:cubicBezTo>
                <a:cubicBezTo>
                  <a:pt x="8836" y="9716"/>
                  <a:pt x="9716" y="8836"/>
                  <a:pt x="10800" y="8836"/>
                </a:cubicBezTo>
                <a:cubicBezTo>
                  <a:pt x="11884" y="8836"/>
                  <a:pt x="12764" y="9716"/>
                  <a:pt x="12764" y="10800"/>
                </a:cubicBezTo>
                <a:cubicBezTo>
                  <a:pt x="12764" y="11884"/>
                  <a:pt x="11884" y="12764"/>
                  <a:pt x="10800" y="12764"/>
                </a:cubicBezTo>
                <a:moveTo>
                  <a:pt x="10800" y="7855"/>
                </a:moveTo>
                <a:cubicBezTo>
                  <a:pt x="9173" y="7855"/>
                  <a:pt x="7855" y="9173"/>
                  <a:pt x="7855" y="10800"/>
                </a:cubicBezTo>
                <a:cubicBezTo>
                  <a:pt x="7855" y="12427"/>
                  <a:pt x="9173" y="13745"/>
                  <a:pt x="10800" y="13745"/>
                </a:cubicBezTo>
                <a:cubicBezTo>
                  <a:pt x="12427" y="13745"/>
                  <a:pt x="13745" y="12427"/>
                  <a:pt x="13745" y="10800"/>
                </a:cubicBezTo>
                <a:cubicBezTo>
                  <a:pt x="13745" y="9173"/>
                  <a:pt x="12427" y="7855"/>
                  <a:pt x="10800" y="7855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600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dirty="0">
              <a:latin typeface="Microsoft YaHei Light" panose="020B0502040204020203" pitchFamily="34" charset="-122"/>
              <a:cs typeface="+mn-ea"/>
              <a:sym typeface="Microsoft YaHei Light" panose="020B0502040204020203" pitchFamily="34" charset="-122"/>
            </a:endParaRPr>
          </a:p>
        </p:txBody>
      </p:sp>
      <p:sp>
        <p:nvSpPr>
          <p:cNvPr id="984" name="www.koppt.cn"/>
          <p:cNvSpPr/>
          <p:nvPr/>
        </p:nvSpPr>
        <p:spPr>
          <a:xfrm>
            <a:off x="7807115" y="2576344"/>
            <a:ext cx="512074" cy="5120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353" y="11229"/>
                </a:moveTo>
                <a:lnTo>
                  <a:pt x="20356" y="11234"/>
                </a:lnTo>
                <a:lnTo>
                  <a:pt x="11029" y="16143"/>
                </a:lnTo>
                <a:lnTo>
                  <a:pt x="11026" y="16138"/>
                </a:lnTo>
                <a:cubicBezTo>
                  <a:pt x="10957" y="16174"/>
                  <a:pt x="10883" y="16200"/>
                  <a:pt x="10800" y="16200"/>
                </a:cubicBezTo>
                <a:cubicBezTo>
                  <a:pt x="10717" y="16200"/>
                  <a:pt x="10643" y="16174"/>
                  <a:pt x="10574" y="16138"/>
                </a:cubicBezTo>
                <a:lnTo>
                  <a:pt x="10571" y="16143"/>
                </a:lnTo>
                <a:lnTo>
                  <a:pt x="1244" y="11234"/>
                </a:lnTo>
                <a:lnTo>
                  <a:pt x="1247" y="11229"/>
                </a:lnTo>
                <a:cubicBezTo>
                  <a:pt x="1091" y="11147"/>
                  <a:pt x="982" y="10988"/>
                  <a:pt x="982" y="10800"/>
                </a:cubicBezTo>
                <a:cubicBezTo>
                  <a:pt x="982" y="10612"/>
                  <a:pt x="1091" y="10453"/>
                  <a:pt x="1247" y="10371"/>
                </a:cubicBezTo>
                <a:lnTo>
                  <a:pt x="1244" y="10366"/>
                </a:lnTo>
                <a:lnTo>
                  <a:pt x="3562" y="9146"/>
                </a:lnTo>
                <a:lnTo>
                  <a:pt x="10113" y="12594"/>
                </a:lnTo>
                <a:lnTo>
                  <a:pt x="10117" y="12588"/>
                </a:lnTo>
                <a:cubicBezTo>
                  <a:pt x="10322" y="12697"/>
                  <a:pt x="10552" y="12764"/>
                  <a:pt x="10800" y="12764"/>
                </a:cubicBezTo>
                <a:cubicBezTo>
                  <a:pt x="11048" y="12764"/>
                  <a:pt x="11278" y="12697"/>
                  <a:pt x="11483" y="12588"/>
                </a:cubicBezTo>
                <a:lnTo>
                  <a:pt x="11486" y="12594"/>
                </a:lnTo>
                <a:lnTo>
                  <a:pt x="18038" y="9146"/>
                </a:lnTo>
                <a:lnTo>
                  <a:pt x="20356" y="10366"/>
                </a:lnTo>
                <a:lnTo>
                  <a:pt x="20353" y="10371"/>
                </a:lnTo>
                <a:cubicBezTo>
                  <a:pt x="20509" y="10453"/>
                  <a:pt x="20618" y="10612"/>
                  <a:pt x="20618" y="10800"/>
                </a:cubicBezTo>
                <a:cubicBezTo>
                  <a:pt x="20618" y="10988"/>
                  <a:pt x="20509" y="11147"/>
                  <a:pt x="20353" y="11229"/>
                </a:cubicBezTo>
                <a:moveTo>
                  <a:pt x="20356" y="14784"/>
                </a:moveTo>
                <a:lnTo>
                  <a:pt x="20353" y="14790"/>
                </a:lnTo>
                <a:cubicBezTo>
                  <a:pt x="20509" y="14872"/>
                  <a:pt x="20618" y="15030"/>
                  <a:pt x="20618" y="15218"/>
                </a:cubicBezTo>
                <a:cubicBezTo>
                  <a:pt x="20618" y="15407"/>
                  <a:pt x="20509" y="15565"/>
                  <a:pt x="20353" y="15647"/>
                </a:cubicBezTo>
                <a:lnTo>
                  <a:pt x="20356" y="15653"/>
                </a:lnTo>
                <a:lnTo>
                  <a:pt x="11029" y="20562"/>
                </a:lnTo>
                <a:lnTo>
                  <a:pt x="11026" y="20556"/>
                </a:lnTo>
                <a:cubicBezTo>
                  <a:pt x="10957" y="20592"/>
                  <a:pt x="10883" y="20618"/>
                  <a:pt x="10800" y="20618"/>
                </a:cubicBezTo>
                <a:cubicBezTo>
                  <a:pt x="10717" y="20618"/>
                  <a:pt x="10643" y="20592"/>
                  <a:pt x="10574" y="20556"/>
                </a:cubicBezTo>
                <a:lnTo>
                  <a:pt x="10571" y="20562"/>
                </a:lnTo>
                <a:lnTo>
                  <a:pt x="1244" y="15653"/>
                </a:lnTo>
                <a:lnTo>
                  <a:pt x="1247" y="15647"/>
                </a:lnTo>
                <a:cubicBezTo>
                  <a:pt x="1091" y="15565"/>
                  <a:pt x="982" y="15407"/>
                  <a:pt x="982" y="15218"/>
                </a:cubicBezTo>
                <a:cubicBezTo>
                  <a:pt x="982" y="15030"/>
                  <a:pt x="1091" y="14872"/>
                  <a:pt x="1247" y="14790"/>
                </a:cubicBezTo>
                <a:lnTo>
                  <a:pt x="1244" y="14784"/>
                </a:lnTo>
                <a:lnTo>
                  <a:pt x="3562" y="13564"/>
                </a:lnTo>
                <a:lnTo>
                  <a:pt x="10113" y="17012"/>
                </a:lnTo>
                <a:lnTo>
                  <a:pt x="10117" y="17006"/>
                </a:lnTo>
                <a:cubicBezTo>
                  <a:pt x="10322" y="17115"/>
                  <a:pt x="10552" y="17182"/>
                  <a:pt x="10800" y="17182"/>
                </a:cubicBezTo>
                <a:cubicBezTo>
                  <a:pt x="11048" y="17182"/>
                  <a:pt x="11278" y="17115"/>
                  <a:pt x="11483" y="17006"/>
                </a:cubicBezTo>
                <a:lnTo>
                  <a:pt x="11486" y="17012"/>
                </a:lnTo>
                <a:lnTo>
                  <a:pt x="18038" y="13564"/>
                </a:lnTo>
                <a:cubicBezTo>
                  <a:pt x="18038" y="13564"/>
                  <a:pt x="20356" y="14784"/>
                  <a:pt x="20356" y="14784"/>
                </a:cubicBezTo>
                <a:close/>
                <a:moveTo>
                  <a:pt x="1244" y="6816"/>
                </a:moveTo>
                <a:lnTo>
                  <a:pt x="1247" y="6811"/>
                </a:lnTo>
                <a:cubicBezTo>
                  <a:pt x="1091" y="6728"/>
                  <a:pt x="982" y="6570"/>
                  <a:pt x="982" y="6382"/>
                </a:cubicBezTo>
                <a:cubicBezTo>
                  <a:pt x="982" y="6194"/>
                  <a:pt x="1091" y="6035"/>
                  <a:pt x="1247" y="5953"/>
                </a:cubicBezTo>
                <a:lnTo>
                  <a:pt x="1244" y="5947"/>
                </a:lnTo>
                <a:lnTo>
                  <a:pt x="10571" y="1038"/>
                </a:lnTo>
                <a:lnTo>
                  <a:pt x="10574" y="1044"/>
                </a:lnTo>
                <a:cubicBezTo>
                  <a:pt x="10643" y="1008"/>
                  <a:pt x="10717" y="982"/>
                  <a:pt x="10800" y="982"/>
                </a:cubicBezTo>
                <a:cubicBezTo>
                  <a:pt x="10883" y="982"/>
                  <a:pt x="10957" y="1008"/>
                  <a:pt x="11026" y="1044"/>
                </a:cubicBezTo>
                <a:lnTo>
                  <a:pt x="11029" y="1038"/>
                </a:lnTo>
                <a:lnTo>
                  <a:pt x="20356" y="5947"/>
                </a:lnTo>
                <a:lnTo>
                  <a:pt x="20353" y="5953"/>
                </a:lnTo>
                <a:cubicBezTo>
                  <a:pt x="20509" y="6035"/>
                  <a:pt x="20618" y="6194"/>
                  <a:pt x="20618" y="6382"/>
                </a:cubicBezTo>
                <a:cubicBezTo>
                  <a:pt x="20618" y="6570"/>
                  <a:pt x="20509" y="6728"/>
                  <a:pt x="20353" y="6811"/>
                </a:cubicBezTo>
                <a:lnTo>
                  <a:pt x="20356" y="6816"/>
                </a:lnTo>
                <a:lnTo>
                  <a:pt x="11029" y="11725"/>
                </a:lnTo>
                <a:lnTo>
                  <a:pt x="11026" y="11720"/>
                </a:lnTo>
                <a:cubicBezTo>
                  <a:pt x="10957" y="11756"/>
                  <a:pt x="10883" y="11782"/>
                  <a:pt x="10800" y="11782"/>
                </a:cubicBezTo>
                <a:cubicBezTo>
                  <a:pt x="10717" y="11782"/>
                  <a:pt x="10643" y="11756"/>
                  <a:pt x="10574" y="11720"/>
                </a:cubicBezTo>
                <a:lnTo>
                  <a:pt x="10571" y="11725"/>
                </a:lnTo>
                <a:cubicBezTo>
                  <a:pt x="10571" y="11725"/>
                  <a:pt x="1244" y="6816"/>
                  <a:pt x="1244" y="6816"/>
                </a:cubicBezTo>
                <a:close/>
                <a:moveTo>
                  <a:pt x="21600" y="10800"/>
                </a:moveTo>
                <a:cubicBezTo>
                  <a:pt x="21600" y="10234"/>
                  <a:pt x="21278" y="9749"/>
                  <a:pt x="20810" y="9503"/>
                </a:cubicBezTo>
                <a:lnTo>
                  <a:pt x="20813" y="9497"/>
                </a:lnTo>
                <a:lnTo>
                  <a:pt x="19092" y="8591"/>
                </a:lnTo>
                <a:lnTo>
                  <a:pt x="20813" y="7685"/>
                </a:lnTo>
                <a:lnTo>
                  <a:pt x="20810" y="7679"/>
                </a:lnTo>
                <a:cubicBezTo>
                  <a:pt x="21278" y="7433"/>
                  <a:pt x="21600" y="6948"/>
                  <a:pt x="21600" y="6382"/>
                </a:cubicBezTo>
                <a:cubicBezTo>
                  <a:pt x="21600" y="5816"/>
                  <a:pt x="21278" y="5331"/>
                  <a:pt x="20810" y="5085"/>
                </a:cubicBezTo>
                <a:lnTo>
                  <a:pt x="20813" y="5079"/>
                </a:lnTo>
                <a:lnTo>
                  <a:pt x="11486" y="170"/>
                </a:lnTo>
                <a:lnTo>
                  <a:pt x="11483" y="175"/>
                </a:lnTo>
                <a:cubicBezTo>
                  <a:pt x="11278" y="67"/>
                  <a:pt x="11048" y="0"/>
                  <a:pt x="10800" y="0"/>
                </a:cubicBezTo>
                <a:cubicBezTo>
                  <a:pt x="10552" y="0"/>
                  <a:pt x="10322" y="67"/>
                  <a:pt x="10117" y="175"/>
                </a:cubicBezTo>
                <a:lnTo>
                  <a:pt x="10113" y="170"/>
                </a:lnTo>
                <a:lnTo>
                  <a:pt x="786" y="5079"/>
                </a:lnTo>
                <a:lnTo>
                  <a:pt x="790" y="5085"/>
                </a:lnTo>
                <a:cubicBezTo>
                  <a:pt x="322" y="5331"/>
                  <a:pt x="0" y="5816"/>
                  <a:pt x="0" y="6382"/>
                </a:cubicBezTo>
                <a:cubicBezTo>
                  <a:pt x="0" y="6948"/>
                  <a:pt x="322" y="7433"/>
                  <a:pt x="790" y="7679"/>
                </a:cubicBezTo>
                <a:lnTo>
                  <a:pt x="786" y="7685"/>
                </a:lnTo>
                <a:lnTo>
                  <a:pt x="2508" y="8591"/>
                </a:lnTo>
                <a:lnTo>
                  <a:pt x="786" y="9497"/>
                </a:lnTo>
                <a:lnTo>
                  <a:pt x="790" y="9503"/>
                </a:lnTo>
                <a:cubicBezTo>
                  <a:pt x="322" y="9749"/>
                  <a:pt x="0" y="10234"/>
                  <a:pt x="0" y="10800"/>
                </a:cubicBezTo>
                <a:cubicBezTo>
                  <a:pt x="0" y="11366"/>
                  <a:pt x="322" y="11851"/>
                  <a:pt x="790" y="12097"/>
                </a:cubicBezTo>
                <a:lnTo>
                  <a:pt x="786" y="12103"/>
                </a:lnTo>
                <a:lnTo>
                  <a:pt x="2508" y="13009"/>
                </a:lnTo>
                <a:lnTo>
                  <a:pt x="786" y="13915"/>
                </a:lnTo>
                <a:lnTo>
                  <a:pt x="790" y="13921"/>
                </a:lnTo>
                <a:cubicBezTo>
                  <a:pt x="322" y="14167"/>
                  <a:pt x="0" y="14652"/>
                  <a:pt x="0" y="15218"/>
                </a:cubicBezTo>
                <a:cubicBezTo>
                  <a:pt x="0" y="15784"/>
                  <a:pt x="322" y="16269"/>
                  <a:pt x="790" y="16515"/>
                </a:cubicBezTo>
                <a:lnTo>
                  <a:pt x="786" y="16521"/>
                </a:lnTo>
                <a:lnTo>
                  <a:pt x="10113" y="21430"/>
                </a:lnTo>
                <a:lnTo>
                  <a:pt x="10117" y="21425"/>
                </a:lnTo>
                <a:cubicBezTo>
                  <a:pt x="10322" y="21533"/>
                  <a:pt x="10552" y="21600"/>
                  <a:pt x="10800" y="21600"/>
                </a:cubicBezTo>
                <a:cubicBezTo>
                  <a:pt x="11048" y="21600"/>
                  <a:pt x="11278" y="21533"/>
                  <a:pt x="11483" y="21425"/>
                </a:cubicBezTo>
                <a:lnTo>
                  <a:pt x="11486" y="21430"/>
                </a:lnTo>
                <a:lnTo>
                  <a:pt x="20813" y="16521"/>
                </a:lnTo>
                <a:lnTo>
                  <a:pt x="20810" y="16515"/>
                </a:lnTo>
                <a:cubicBezTo>
                  <a:pt x="21278" y="16269"/>
                  <a:pt x="21600" y="15784"/>
                  <a:pt x="21600" y="15218"/>
                </a:cubicBezTo>
                <a:cubicBezTo>
                  <a:pt x="21600" y="14652"/>
                  <a:pt x="21278" y="14167"/>
                  <a:pt x="20810" y="13921"/>
                </a:cubicBezTo>
                <a:lnTo>
                  <a:pt x="20813" y="13915"/>
                </a:lnTo>
                <a:lnTo>
                  <a:pt x="19092" y="13009"/>
                </a:lnTo>
                <a:lnTo>
                  <a:pt x="20813" y="12103"/>
                </a:lnTo>
                <a:lnTo>
                  <a:pt x="20810" y="12097"/>
                </a:lnTo>
                <a:cubicBezTo>
                  <a:pt x="21278" y="11851"/>
                  <a:pt x="21600" y="11366"/>
                  <a:pt x="21600" y="1080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600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 dirty="0">
              <a:latin typeface="Microsoft YaHei Light" panose="020B0502040204020203" pitchFamily="34" charset="-122"/>
              <a:cs typeface="+mn-ea"/>
              <a:sym typeface="Microsoft YaHei Light" panose="020B0502040204020203" pitchFamily="34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821085" y="494946"/>
            <a:ext cx="3713916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請在此處輸入大標題</a:t>
            </a:r>
            <a:endParaRPr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H" panose="00020600040101010101" pitchFamily="18" charset="-122"/>
              <a:ea typeface="阿里巴巴普惠体 H" panose="00020600040101010101" pitchFamily="18" charset="-122"/>
              <a:cs typeface="阿里巴巴普惠体 H" panose="00020600040101010101" pitchFamily="18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9379814" y="445733"/>
            <a:ext cx="2058368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spc="300" dirty="0">
                <a:solidFill>
                  <a:srgbClr val="84AFCA">
                    <a:alpha val="46000"/>
                  </a:srgbClr>
                </a:solidFill>
                <a:latin typeface="Arial" panose="020B0604020202020204" pitchFamily="34" charset="0"/>
                <a:ea typeface="Academy Engraved" panose="02000503020000020004" pitchFamily="2" charset="-122"/>
                <a:cs typeface="Arial" panose="020B0604020202020204" pitchFamily="34" charset="0"/>
              </a:rPr>
              <a:t>LOGO HEAR</a:t>
            </a:r>
            <a:endParaRPr lang="zh-CN" altLang="en-US" sz="2000" spc="300" dirty="0">
              <a:solidFill>
                <a:srgbClr val="84AFCA">
                  <a:alpha val="46000"/>
                </a:srgbClr>
              </a:solidFill>
              <a:latin typeface="Arial" panose="020B0604020202020204" pitchFamily="34" charset="0"/>
              <a:ea typeface="Academy Engraved" panose="02000503020000020004" pitchFamily="2" charset="-122"/>
              <a:cs typeface="Arial" panose="020B0604020202020204" pitchFamily="34" charset="0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1894198" y="2619237"/>
            <a:ext cx="2364853" cy="1050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請在此處輸入此部分內容的概括性文字，部分內容的概括性文字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1898795" y="2073493"/>
            <a:ext cx="1936811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8484018" y="2619237"/>
            <a:ext cx="2364853" cy="1050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請在此處輸入此部分內容的概括性文字，部分內容的概括性文字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8487549" y="2073493"/>
            <a:ext cx="1936811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6" name="矩形: 对角圆角 5"/>
          <p:cNvSpPr/>
          <p:nvPr/>
        </p:nvSpPr>
        <p:spPr>
          <a:xfrm>
            <a:off x="911224" y="4643126"/>
            <a:ext cx="2364853" cy="1468240"/>
          </a:xfrm>
          <a:prstGeom prst="round2DiagRect">
            <a:avLst/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52400" dist="88900" dir="2700000" rotWithShape="0">
              <a:srgbClr val="659ABB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5" name="直接连接符 44"/>
          <p:cNvCxnSpPr/>
          <p:nvPr/>
        </p:nvCxnSpPr>
        <p:spPr>
          <a:xfrm>
            <a:off x="1990039" y="2584286"/>
            <a:ext cx="457628" cy="0"/>
          </a:xfrm>
          <a:prstGeom prst="line">
            <a:avLst/>
          </a:prstGeom>
          <a:ln w="25400">
            <a:solidFill>
              <a:srgbClr val="8CE8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>
            <a:off x="8580538" y="2584286"/>
            <a:ext cx="456978" cy="0"/>
          </a:xfrm>
          <a:prstGeom prst="line">
            <a:avLst/>
          </a:prstGeom>
          <a:ln w="25400">
            <a:solidFill>
              <a:srgbClr val="8CE8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本框 52"/>
          <p:cNvSpPr txBox="1"/>
          <p:nvPr/>
        </p:nvSpPr>
        <p:spPr>
          <a:xfrm>
            <a:off x="1035463" y="5311750"/>
            <a:ext cx="2364853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請在此處輸入通過對比得出的結論性文字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1041156" y="4715208"/>
            <a:ext cx="1936811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要點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1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cxnSp>
        <p:nvCxnSpPr>
          <p:cNvPr id="55" name="直接连接符 54"/>
          <p:cNvCxnSpPr/>
          <p:nvPr/>
        </p:nvCxnSpPr>
        <p:spPr>
          <a:xfrm>
            <a:off x="1146220" y="5252481"/>
            <a:ext cx="475244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矩形: 对角圆角 56"/>
          <p:cNvSpPr/>
          <p:nvPr/>
        </p:nvSpPr>
        <p:spPr>
          <a:xfrm>
            <a:off x="3579758" y="4643126"/>
            <a:ext cx="2364853" cy="1468240"/>
          </a:xfrm>
          <a:prstGeom prst="round2DiagRect">
            <a:avLst/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52400" dist="88900" dir="2700000" rotWithShape="0">
              <a:srgbClr val="659ABB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8" name="矩形: 对角圆角 57"/>
          <p:cNvSpPr/>
          <p:nvPr/>
        </p:nvSpPr>
        <p:spPr>
          <a:xfrm>
            <a:off x="6228385" y="4603883"/>
            <a:ext cx="2428061" cy="1507483"/>
          </a:xfrm>
          <a:prstGeom prst="round2DiagRect">
            <a:avLst/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52400" dist="88900" dir="2700000" rotWithShape="0">
              <a:srgbClr val="659ABB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矩形: 对角圆角 58"/>
          <p:cNvSpPr/>
          <p:nvPr/>
        </p:nvSpPr>
        <p:spPr>
          <a:xfrm>
            <a:off x="8916826" y="4643126"/>
            <a:ext cx="2364853" cy="1468240"/>
          </a:xfrm>
          <a:prstGeom prst="round2DiagRect">
            <a:avLst/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52400" dist="88900" dir="2700000" rotWithShape="0">
              <a:srgbClr val="659ABB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文本框 59"/>
          <p:cNvSpPr txBox="1"/>
          <p:nvPr/>
        </p:nvSpPr>
        <p:spPr>
          <a:xfrm>
            <a:off x="3691189" y="5311750"/>
            <a:ext cx="2364853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請在此處輸入通過對比得出的結論性文字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3696882" y="4715208"/>
            <a:ext cx="1936811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要點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2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cxnSp>
        <p:nvCxnSpPr>
          <p:cNvPr id="62" name="直接连接符 61"/>
          <p:cNvCxnSpPr/>
          <p:nvPr/>
        </p:nvCxnSpPr>
        <p:spPr>
          <a:xfrm>
            <a:off x="3801946" y="5252481"/>
            <a:ext cx="489211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文本框 62"/>
          <p:cNvSpPr txBox="1"/>
          <p:nvPr/>
        </p:nvSpPr>
        <p:spPr>
          <a:xfrm>
            <a:off x="6380784" y="5292766"/>
            <a:ext cx="2363560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請在此處輸入通過對比得出的結論性文字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6386476" y="4702788"/>
            <a:ext cx="1935752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要點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3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cxnSp>
        <p:nvCxnSpPr>
          <p:cNvPr id="65" name="直接连接符 64"/>
          <p:cNvCxnSpPr/>
          <p:nvPr/>
        </p:nvCxnSpPr>
        <p:spPr>
          <a:xfrm>
            <a:off x="6491540" y="5252481"/>
            <a:ext cx="479614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文本框 65"/>
          <p:cNvSpPr txBox="1"/>
          <p:nvPr/>
        </p:nvSpPr>
        <p:spPr>
          <a:xfrm>
            <a:off x="9030800" y="5311750"/>
            <a:ext cx="2364853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請在此處輸入通過對比得出的結論性文字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9036493" y="4715208"/>
            <a:ext cx="1936811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要點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4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cxnSp>
        <p:nvCxnSpPr>
          <p:cNvPr id="68" name="直接连接符 67"/>
          <p:cNvCxnSpPr/>
          <p:nvPr/>
        </p:nvCxnSpPr>
        <p:spPr>
          <a:xfrm>
            <a:off x="9141557" y="5252481"/>
            <a:ext cx="483664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iṣḻîḑé"/>
          <p:cNvSpPr/>
          <p:nvPr/>
        </p:nvSpPr>
        <p:spPr>
          <a:xfrm>
            <a:off x="5646462" y="2144966"/>
            <a:ext cx="902688" cy="622898"/>
          </a:xfrm>
          <a:prstGeom prst="rect">
            <a:avLst/>
          </a:prstGeom>
        </p:spPr>
        <p:txBody>
          <a:bodyPr wrap="square" lIns="90000" tIns="46800" rIns="90000" bIns="46800">
            <a:normAutofit/>
          </a:bodyPr>
          <a:lstStyle/>
          <a:p>
            <a:pPr algn="dist"/>
            <a:r>
              <a:rPr lang="en-US" altLang="zh-CN" sz="2800" dirty="0">
                <a:solidFill>
                  <a:srgbClr val="26B8B1"/>
                </a:solidFill>
                <a:effectLst/>
                <a:latin typeface="Impact" panose="020B0806030902050204" pitchFamily="34" charset="0"/>
              </a:rPr>
              <a:t>91</a:t>
            </a:r>
            <a:r>
              <a:rPr lang="zh-CN" altLang="en-US" sz="2800" dirty="0">
                <a:solidFill>
                  <a:srgbClr val="26B8B1"/>
                </a:solidFill>
                <a:effectLst/>
                <a:latin typeface="Dela Gothic One" panose="00000500000000000000" pitchFamily="2" charset="-128"/>
                <a:ea typeface="Dela Gothic One" panose="00000500000000000000" pitchFamily="2" charset="-128"/>
              </a:rPr>
              <a:t>％</a:t>
            </a:r>
            <a:endParaRPr lang="en-US" altLang="zh-CN" sz="2800" baseline="30000" dirty="0">
              <a:solidFill>
                <a:srgbClr val="26B8B1"/>
              </a:solidFill>
              <a:effectLst/>
              <a:latin typeface="Impact" panose="020B0806030902050204" pitchFamily="34" charset="0"/>
            </a:endParaRPr>
          </a:p>
        </p:txBody>
      </p:sp>
      <p:sp>
        <p:nvSpPr>
          <p:cNvPr id="83" name="矩形: 圆角 82"/>
          <p:cNvSpPr/>
          <p:nvPr/>
        </p:nvSpPr>
        <p:spPr>
          <a:xfrm>
            <a:off x="-67736" y="6705968"/>
            <a:ext cx="12491539" cy="65245"/>
          </a:xfrm>
          <a:prstGeom prst="roundRect">
            <a:avLst>
              <a:gd name="adj" fmla="val 50000"/>
            </a:avLst>
          </a:pr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795314" y="418503"/>
            <a:ext cx="373435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請在此處輸入大標題</a:t>
            </a:r>
            <a:endParaRPr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H" panose="00020600040101010101" pitchFamily="18" charset="-122"/>
              <a:ea typeface="阿里巴巴普惠体 H" panose="00020600040101010101" pitchFamily="18" charset="-122"/>
              <a:cs typeface="阿里巴巴普惠体 H" panose="00020600040101010101" pitchFamily="18" charset="-122"/>
            </a:endParaRPr>
          </a:p>
        </p:txBody>
      </p:sp>
      <p:sp>
        <p:nvSpPr>
          <p:cNvPr id="7" name="矩形: 对角圆角 6"/>
          <p:cNvSpPr/>
          <p:nvPr/>
        </p:nvSpPr>
        <p:spPr>
          <a:xfrm>
            <a:off x="922346" y="4721578"/>
            <a:ext cx="10358429" cy="1577624"/>
          </a:xfrm>
          <a:prstGeom prst="round2DiagRect">
            <a:avLst/>
          </a:prstGeom>
          <a:solidFill>
            <a:srgbClr val="B8D6EE"/>
          </a:solidFill>
          <a:ln w="25400">
            <a:solidFill>
              <a:schemeClr val="bg1"/>
            </a:solidFill>
          </a:ln>
          <a:effectLst>
            <a:outerShdw blurRad="101600" algn="ctr" rotWithShape="0">
              <a:srgbClr val="3889C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: 对角圆角 7"/>
          <p:cNvSpPr/>
          <p:nvPr/>
        </p:nvSpPr>
        <p:spPr>
          <a:xfrm>
            <a:off x="931333" y="2964893"/>
            <a:ext cx="6182246" cy="1561386"/>
          </a:xfrm>
          <a:prstGeom prst="round2DiagRect">
            <a:avLst/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01600" algn="ctr" rotWithShape="0">
              <a:srgbClr val="3889C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: 对角圆角 8"/>
          <p:cNvSpPr/>
          <p:nvPr/>
        </p:nvSpPr>
        <p:spPr>
          <a:xfrm>
            <a:off x="911225" y="1142745"/>
            <a:ext cx="6213475" cy="1601938"/>
          </a:xfrm>
          <a:prstGeom prst="round2DiagRect">
            <a:avLst/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01600" algn="ctr" rotWithShape="0">
              <a:srgbClr val="3889C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9379621" y="429088"/>
            <a:ext cx="2160448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spc="300" dirty="0">
                <a:solidFill>
                  <a:srgbClr val="84AFCA">
                    <a:alpha val="46000"/>
                  </a:srgbClr>
                </a:solidFill>
                <a:latin typeface="Arial" panose="020B0604020202020204" pitchFamily="34" charset="0"/>
                <a:ea typeface="Academy Engraved" panose="02000503020000020004" pitchFamily="2" charset="-122"/>
                <a:cs typeface="Arial" panose="020B0604020202020204" pitchFamily="34" charset="0"/>
              </a:rPr>
              <a:t>LOGO HEAR</a:t>
            </a:r>
            <a:endParaRPr lang="zh-CN" altLang="en-US" sz="2000" spc="300" dirty="0">
              <a:solidFill>
                <a:srgbClr val="84AFCA">
                  <a:alpha val="46000"/>
                </a:srgbClr>
              </a:solidFill>
              <a:latin typeface="Arial" panose="020B0604020202020204" pitchFamily="34" charset="0"/>
              <a:ea typeface="Academy Engraved" panose="02000503020000020004" pitchFamily="2" charset="-122"/>
              <a:cs typeface="Arial" panose="020B0604020202020204" pitchFamily="34" charset="0"/>
            </a:endParaRPr>
          </a:p>
        </p:txBody>
      </p:sp>
      <p:sp>
        <p:nvSpPr>
          <p:cNvPr id="12" name="jainism_182242"/>
          <p:cNvSpPr/>
          <p:nvPr/>
        </p:nvSpPr>
        <p:spPr>
          <a:xfrm>
            <a:off x="1331032" y="5065203"/>
            <a:ext cx="699310" cy="910689"/>
          </a:xfrm>
          <a:custGeom>
            <a:avLst/>
            <a:gdLst>
              <a:gd name="connsiteX0" fmla="*/ 121763 h 600884"/>
              <a:gd name="connsiteY0" fmla="*/ 121763 h 600884"/>
              <a:gd name="connsiteX1" fmla="*/ 121763 h 600884"/>
              <a:gd name="connsiteY1" fmla="*/ 121763 h 600884"/>
              <a:gd name="connsiteX2" fmla="*/ 121763 h 600884"/>
              <a:gd name="connsiteY2" fmla="*/ 121763 h 600884"/>
              <a:gd name="connsiteX3" fmla="*/ 121763 h 600884"/>
              <a:gd name="connsiteY3" fmla="*/ 121763 h 600884"/>
              <a:gd name="connsiteX4" fmla="*/ 121763 h 600884"/>
              <a:gd name="connsiteY4" fmla="*/ 121763 h 600884"/>
              <a:gd name="connsiteX5" fmla="*/ 121763 h 600884"/>
              <a:gd name="connsiteY5" fmla="*/ 121763 h 600884"/>
              <a:gd name="connsiteX6" fmla="*/ 121763 h 600884"/>
              <a:gd name="connsiteY6" fmla="*/ 121763 h 600884"/>
              <a:gd name="connsiteX7" fmla="*/ 121763 h 600884"/>
              <a:gd name="connsiteY7" fmla="*/ 121763 h 600884"/>
              <a:gd name="connsiteX8" fmla="*/ 121763 h 600884"/>
              <a:gd name="connsiteY8" fmla="*/ 121763 h 600884"/>
              <a:gd name="connsiteX9" fmla="*/ 121763 h 600884"/>
              <a:gd name="connsiteY9" fmla="*/ 121763 h 600884"/>
              <a:gd name="connsiteX10" fmla="*/ 121763 h 600884"/>
              <a:gd name="connsiteY10" fmla="*/ 121763 h 600884"/>
              <a:gd name="connsiteX11" fmla="*/ 121763 h 600884"/>
              <a:gd name="connsiteY11" fmla="*/ 121763 h 600884"/>
              <a:gd name="connsiteX12" fmla="*/ 121763 h 600884"/>
              <a:gd name="connsiteY12" fmla="*/ 121763 h 600884"/>
              <a:gd name="connsiteX13" fmla="*/ 121763 h 600884"/>
              <a:gd name="connsiteY13" fmla="*/ 121763 h 600884"/>
              <a:gd name="connsiteX14" fmla="*/ 121763 h 600884"/>
              <a:gd name="connsiteY14" fmla="*/ 121763 h 600884"/>
              <a:gd name="connsiteX15" fmla="*/ 121763 h 600884"/>
              <a:gd name="connsiteY15" fmla="*/ 121763 h 600884"/>
              <a:gd name="connsiteX16" fmla="*/ 121763 h 600884"/>
              <a:gd name="connsiteY16" fmla="*/ 121763 h 600884"/>
              <a:gd name="connsiteX17" fmla="*/ 121763 h 600884"/>
              <a:gd name="connsiteY17" fmla="*/ 121763 h 600884"/>
              <a:gd name="connsiteX18" fmla="*/ 121763 h 600884"/>
              <a:gd name="connsiteY18" fmla="*/ 121763 h 600884"/>
              <a:gd name="connsiteX19" fmla="*/ 121763 h 600884"/>
              <a:gd name="connsiteY19" fmla="*/ 121763 h 600884"/>
              <a:gd name="connsiteX20" fmla="*/ 121763 h 600884"/>
              <a:gd name="connsiteY20" fmla="*/ 121763 h 600884"/>
              <a:gd name="connsiteX21" fmla="*/ 121763 h 600884"/>
              <a:gd name="connsiteY21" fmla="*/ 121763 h 600884"/>
              <a:gd name="connsiteX22" fmla="*/ 121763 h 600884"/>
              <a:gd name="connsiteY22" fmla="*/ 121763 h 600884"/>
              <a:gd name="connsiteX23" fmla="*/ 121763 h 600884"/>
              <a:gd name="connsiteY23" fmla="*/ 121763 h 600884"/>
              <a:gd name="connsiteX24" fmla="*/ 121763 h 600884"/>
              <a:gd name="connsiteY24" fmla="*/ 121763 h 600884"/>
              <a:gd name="connsiteX25" fmla="*/ 121763 h 600884"/>
              <a:gd name="connsiteY25" fmla="*/ 121763 h 600884"/>
              <a:gd name="connsiteX26" fmla="*/ 121763 h 600884"/>
              <a:gd name="connsiteY26" fmla="*/ 121763 h 600884"/>
              <a:gd name="connsiteX27" fmla="*/ 121763 h 600884"/>
              <a:gd name="connsiteY27" fmla="*/ 121763 h 600884"/>
              <a:gd name="connsiteX28" fmla="*/ 121763 h 600884"/>
              <a:gd name="connsiteY28" fmla="*/ 121763 h 600884"/>
              <a:gd name="connsiteX29" fmla="*/ 121763 h 600884"/>
              <a:gd name="connsiteY29" fmla="*/ 121763 h 600884"/>
              <a:gd name="connsiteX30" fmla="*/ 121763 h 600884"/>
              <a:gd name="connsiteY30" fmla="*/ 121763 h 600884"/>
              <a:gd name="connsiteX31" fmla="*/ 121763 h 600884"/>
              <a:gd name="connsiteY31" fmla="*/ 121763 h 600884"/>
              <a:gd name="connsiteX32" fmla="*/ 121763 h 600884"/>
              <a:gd name="connsiteY32" fmla="*/ 121763 h 600884"/>
              <a:gd name="connsiteX33" fmla="*/ 121763 h 600884"/>
              <a:gd name="connsiteY33" fmla="*/ 121763 h 600884"/>
              <a:gd name="connsiteX34" fmla="*/ 121763 h 600884"/>
              <a:gd name="connsiteY34" fmla="*/ 121763 h 600884"/>
              <a:gd name="connsiteX35" fmla="*/ 121763 h 600884"/>
              <a:gd name="connsiteY35" fmla="*/ 121763 h 600884"/>
              <a:gd name="connsiteX36" fmla="*/ 121763 h 600884"/>
              <a:gd name="connsiteY36" fmla="*/ 121763 h 600884"/>
              <a:gd name="connsiteX37" fmla="*/ 121763 h 600884"/>
              <a:gd name="connsiteY37" fmla="*/ 121763 h 600884"/>
              <a:gd name="connsiteX38" fmla="*/ 121763 h 600884"/>
              <a:gd name="connsiteY38" fmla="*/ 121763 h 600884"/>
              <a:gd name="connsiteX39" fmla="*/ 121763 h 600884"/>
              <a:gd name="connsiteY39" fmla="*/ 121763 h 600884"/>
              <a:gd name="connsiteX40" fmla="*/ 121763 h 600884"/>
              <a:gd name="connsiteY40" fmla="*/ 121763 h 600884"/>
              <a:gd name="connsiteX41" fmla="*/ 121763 h 600884"/>
              <a:gd name="connsiteY41" fmla="*/ 121763 h 600884"/>
              <a:gd name="connsiteX42" fmla="*/ 121763 h 600884"/>
              <a:gd name="connsiteY42" fmla="*/ 121763 h 600884"/>
              <a:gd name="connsiteX43" fmla="*/ 121763 h 600884"/>
              <a:gd name="connsiteY43" fmla="*/ 121763 h 600884"/>
              <a:gd name="connsiteX44" fmla="*/ 121763 h 600884"/>
              <a:gd name="connsiteY44" fmla="*/ 121763 h 600884"/>
              <a:gd name="connsiteX45" fmla="*/ 121763 h 600884"/>
              <a:gd name="connsiteY45" fmla="*/ 121763 h 600884"/>
              <a:gd name="connsiteX46" fmla="*/ 121763 h 600884"/>
              <a:gd name="connsiteY46" fmla="*/ 121763 h 600884"/>
              <a:gd name="connsiteX47" fmla="*/ 121763 h 600884"/>
              <a:gd name="connsiteY47" fmla="*/ 121763 h 600884"/>
              <a:gd name="connsiteX48" fmla="*/ 121763 h 600884"/>
              <a:gd name="connsiteY48" fmla="*/ 121763 h 600884"/>
              <a:gd name="connsiteX49" fmla="*/ 121763 h 600884"/>
              <a:gd name="connsiteY49" fmla="*/ 121763 h 600884"/>
              <a:gd name="connsiteX50" fmla="*/ 121763 h 600884"/>
              <a:gd name="connsiteY50" fmla="*/ 121763 h 600884"/>
              <a:gd name="connsiteX51" fmla="*/ 121763 h 600884"/>
              <a:gd name="connsiteY51" fmla="*/ 121763 h 600884"/>
              <a:gd name="connsiteX52" fmla="*/ 121763 h 600884"/>
              <a:gd name="connsiteY52" fmla="*/ 121763 h 600884"/>
              <a:gd name="connsiteX53" fmla="*/ 121763 h 600884"/>
              <a:gd name="connsiteY53" fmla="*/ 121763 h 600884"/>
              <a:gd name="connsiteX54" fmla="*/ 121763 h 600884"/>
              <a:gd name="connsiteY54" fmla="*/ 121763 h 600884"/>
              <a:gd name="connsiteX55" fmla="*/ 121763 h 600884"/>
              <a:gd name="connsiteY55" fmla="*/ 121763 h 600884"/>
              <a:gd name="connsiteX56" fmla="*/ 121763 h 600884"/>
              <a:gd name="connsiteY56" fmla="*/ 121763 h 600884"/>
              <a:gd name="connsiteX57" fmla="*/ 121763 h 600884"/>
              <a:gd name="connsiteY57" fmla="*/ 121763 h 600884"/>
              <a:gd name="connsiteX58" fmla="*/ 121763 h 600884"/>
              <a:gd name="connsiteY58" fmla="*/ 121763 h 600884"/>
              <a:gd name="connsiteX59" fmla="*/ 121763 h 600884"/>
              <a:gd name="connsiteY59" fmla="*/ 121763 h 600884"/>
              <a:gd name="connsiteX60" fmla="*/ 121763 h 600884"/>
              <a:gd name="connsiteY60" fmla="*/ 121763 h 600884"/>
              <a:gd name="connsiteX61" fmla="*/ 121763 h 600884"/>
              <a:gd name="connsiteY61" fmla="*/ 121763 h 600884"/>
              <a:gd name="connsiteX62" fmla="*/ 121763 h 600884"/>
              <a:gd name="connsiteY62" fmla="*/ 121763 h 600884"/>
              <a:gd name="connsiteX63" fmla="*/ 121763 h 600884"/>
              <a:gd name="connsiteY63" fmla="*/ 121763 h 600884"/>
              <a:gd name="connsiteX64" fmla="*/ 121763 h 600884"/>
              <a:gd name="connsiteY64" fmla="*/ 121763 h 600884"/>
              <a:gd name="connsiteX65" fmla="*/ 121763 h 600884"/>
              <a:gd name="connsiteY65" fmla="*/ 121763 h 600884"/>
              <a:gd name="connsiteX66" fmla="*/ 121763 h 600884"/>
              <a:gd name="connsiteY66" fmla="*/ 121763 h 600884"/>
              <a:gd name="connsiteX67" fmla="*/ 121763 h 600884"/>
              <a:gd name="connsiteY67" fmla="*/ 121763 h 600884"/>
              <a:gd name="connsiteX68" fmla="*/ 121763 h 600884"/>
              <a:gd name="connsiteY68" fmla="*/ 121763 h 600884"/>
              <a:gd name="connsiteX69" fmla="*/ 121763 h 600884"/>
              <a:gd name="connsiteY69" fmla="*/ 121763 h 600884"/>
              <a:gd name="connsiteX70" fmla="*/ 121763 h 600884"/>
              <a:gd name="connsiteY70" fmla="*/ 121763 h 600884"/>
              <a:gd name="connsiteX71" fmla="*/ 121763 h 600884"/>
              <a:gd name="connsiteY71" fmla="*/ 121763 h 600884"/>
              <a:gd name="connsiteX72" fmla="*/ 121763 h 600884"/>
              <a:gd name="connsiteY72" fmla="*/ 121763 h 600884"/>
              <a:gd name="connsiteX73" fmla="*/ 121763 h 600884"/>
              <a:gd name="connsiteY73" fmla="*/ 121763 h 600884"/>
              <a:gd name="connsiteX74" fmla="*/ 121763 h 600884"/>
              <a:gd name="connsiteY74" fmla="*/ 121763 h 600884"/>
              <a:gd name="connsiteX75" fmla="*/ 121763 h 600884"/>
              <a:gd name="connsiteY75" fmla="*/ 121763 h 600884"/>
              <a:gd name="connsiteX76" fmla="*/ 121763 h 600884"/>
              <a:gd name="connsiteY76" fmla="*/ 121763 h 600884"/>
              <a:gd name="connsiteX77" fmla="*/ 121763 h 600884"/>
              <a:gd name="connsiteY77" fmla="*/ 121763 h 600884"/>
              <a:gd name="connsiteX78" fmla="*/ 121763 h 600884"/>
              <a:gd name="connsiteY78" fmla="*/ 121763 h 600884"/>
              <a:gd name="connsiteX79" fmla="*/ 121763 h 600884"/>
              <a:gd name="connsiteY79" fmla="*/ 121763 h 600884"/>
              <a:gd name="connsiteX80" fmla="*/ 121763 h 600884"/>
              <a:gd name="connsiteY80" fmla="*/ 121763 h 600884"/>
              <a:gd name="connsiteX81" fmla="*/ 121763 h 600884"/>
              <a:gd name="connsiteY81" fmla="*/ 121763 h 600884"/>
              <a:gd name="connsiteX82" fmla="*/ 121763 h 600884"/>
              <a:gd name="connsiteY82" fmla="*/ 121763 h 600884"/>
              <a:gd name="connsiteX83" fmla="*/ 121763 h 600884"/>
              <a:gd name="connsiteY83" fmla="*/ 121763 h 600884"/>
              <a:gd name="connsiteX84" fmla="*/ 121763 h 600884"/>
              <a:gd name="connsiteY84" fmla="*/ 121763 h 600884"/>
              <a:gd name="connsiteX85" fmla="*/ 121763 h 600884"/>
              <a:gd name="connsiteY85" fmla="*/ 121763 h 600884"/>
              <a:gd name="connsiteX86" fmla="*/ 121763 h 600884"/>
              <a:gd name="connsiteY86" fmla="*/ 121763 h 600884"/>
              <a:gd name="connsiteX87" fmla="*/ 121763 h 600884"/>
              <a:gd name="connsiteY87" fmla="*/ 121763 h 600884"/>
              <a:gd name="connsiteX88" fmla="*/ 121763 h 600884"/>
              <a:gd name="connsiteY88" fmla="*/ 121763 h 600884"/>
              <a:gd name="connsiteX89" fmla="*/ 121763 h 600884"/>
              <a:gd name="connsiteY89" fmla="*/ 121763 h 600884"/>
              <a:gd name="connsiteX90" fmla="*/ 121763 h 600884"/>
              <a:gd name="connsiteY90" fmla="*/ 121763 h 600884"/>
              <a:gd name="connsiteX91" fmla="*/ 121763 h 600884"/>
              <a:gd name="connsiteY91" fmla="*/ 121763 h 600884"/>
              <a:gd name="connsiteX92" fmla="*/ 121763 h 600884"/>
              <a:gd name="connsiteY92" fmla="*/ 121763 h 600884"/>
              <a:gd name="connsiteX93" fmla="*/ 121763 h 600884"/>
              <a:gd name="connsiteY93" fmla="*/ 121763 h 600884"/>
              <a:gd name="connsiteX94" fmla="*/ 121763 h 600884"/>
              <a:gd name="connsiteY94" fmla="*/ 121763 h 600884"/>
              <a:gd name="connsiteX95" fmla="*/ 121763 h 600884"/>
              <a:gd name="connsiteY95" fmla="*/ 121763 h 600884"/>
              <a:gd name="connsiteX96" fmla="*/ 121763 h 600884"/>
              <a:gd name="connsiteY96" fmla="*/ 121763 h 600884"/>
              <a:gd name="connsiteX97" fmla="*/ 121763 h 600884"/>
              <a:gd name="connsiteY97" fmla="*/ 121763 h 600884"/>
              <a:gd name="connsiteX98" fmla="*/ 121763 h 600884"/>
              <a:gd name="connsiteY98" fmla="*/ 121763 h 600884"/>
              <a:gd name="connsiteX99" fmla="*/ 121763 h 600884"/>
              <a:gd name="connsiteY99" fmla="*/ 121763 h 600884"/>
              <a:gd name="connsiteX100" fmla="*/ 121763 h 600884"/>
              <a:gd name="connsiteY100" fmla="*/ 121763 h 600884"/>
              <a:gd name="connsiteX101" fmla="*/ 121763 h 600884"/>
              <a:gd name="connsiteY101" fmla="*/ 121763 h 600884"/>
              <a:gd name="connsiteX102" fmla="*/ 121763 h 600884"/>
              <a:gd name="connsiteY102" fmla="*/ 121763 h 600884"/>
              <a:gd name="connsiteX103" fmla="*/ 121763 h 600884"/>
              <a:gd name="connsiteY103" fmla="*/ 121763 h 600884"/>
              <a:gd name="connsiteX104" fmla="*/ 121763 h 600884"/>
              <a:gd name="connsiteY104" fmla="*/ 121763 h 600884"/>
              <a:gd name="connsiteX105" fmla="*/ 121763 h 600884"/>
              <a:gd name="connsiteY105" fmla="*/ 121763 h 600884"/>
              <a:gd name="connsiteX106" fmla="*/ 121763 h 600884"/>
              <a:gd name="connsiteY106" fmla="*/ 121763 h 600884"/>
              <a:gd name="connsiteX107" fmla="*/ 121763 h 600884"/>
              <a:gd name="connsiteY107" fmla="*/ 121763 h 600884"/>
              <a:gd name="connsiteX108" fmla="*/ 121763 h 600884"/>
              <a:gd name="connsiteY108" fmla="*/ 121763 h 600884"/>
              <a:gd name="connsiteX109" fmla="*/ 121763 h 600884"/>
              <a:gd name="connsiteY109" fmla="*/ 121763 h 600884"/>
              <a:gd name="connsiteX110" fmla="*/ 121763 h 600884"/>
              <a:gd name="connsiteY110" fmla="*/ 121763 h 600884"/>
              <a:gd name="connsiteX111" fmla="*/ 121763 h 600884"/>
              <a:gd name="connsiteY111" fmla="*/ 121763 h 600884"/>
              <a:gd name="connsiteX112" fmla="*/ 121763 h 600884"/>
              <a:gd name="connsiteY112" fmla="*/ 121763 h 600884"/>
              <a:gd name="connsiteX113" fmla="*/ 121763 h 600884"/>
              <a:gd name="connsiteY113" fmla="*/ 121763 h 600884"/>
              <a:gd name="connsiteX114" fmla="*/ 121763 h 600884"/>
              <a:gd name="connsiteY114" fmla="*/ 121763 h 600884"/>
              <a:gd name="connsiteX115" fmla="*/ 121763 h 600884"/>
              <a:gd name="connsiteY115" fmla="*/ 121763 h 600884"/>
              <a:gd name="connsiteX116" fmla="*/ 121763 h 600884"/>
              <a:gd name="connsiteY116" fmla="*/ 121763 h 600884"/>
              <a:gd name="connsiteX117" fmla="*/ 121763 h 600884"/>
              <a:gd name="connsiteY117" fmla="*/ 121763 h 600884"/>
              <a:gd name="connsiteX118" fmla="*/ 121763 h 600884"/>
              <a:gd name="connsiteY118" fmla="*/ 121763 h 600884"/>
              <a:gd name="connsiteX119" fmla="*/ 121763 h 600884"/>
              <a:gd name="connsiteY119" fmla="*/ 121763 h 600884"/>
              <a:gd name="connsiteX120" fmla="*/ 121763 h 600884"/>
              <a:gd name="connsiteY120" fmla="*/ 121763 h 600884"/>
              <a:gd name="connsiteX121" fmla="*/ 121763 h 600884"/>
              <a:gd name="connsiteY121" fmla="*/ 121763 h 600884"/>
              <a:gd name="connsiteX122" fmla="*/ 121763 h 600884"/>
              <a:gd name="connsiteY122" fmla="*/ 121763 h 600884"/>
              <a:gd name="connsiteX123" fmla="*/ 121763 h 600884"/>
              <a:gd name="connsiteY123" fmla="*/ 121763 h 600884"/>
              <a:gd name="connsiteX124" fmla="*/ 121763 h 600884"/>
              <a:gd name="connsiteY124" fmla="*/ 121763 h 600884"/>
              <a:gd name="connsiteX125" fmla="*/ 121763 h 600884"/>
              <a:gd name="connsiteY125" fmla="*/ 121763 h 600884"/>
              <a:gd name="connsiteX126" fmla="*/ 121763 h 600884"/>
              <a:gd name="connsiteY126" fmla="*/ 121763 h 600884"/>
              <a:gd name="connsiteX127" fmla="*/ 121763 h 600884"/>
              <a:gd name="connsiteY127" fmla="*/ 121763 h 600884"/>
              <a:gd name="connsiteX128" fmla="*/ 121763 h 600884"/>
              <a:gd name="connsiteY128" fmla="*/ 121763 h 600884"/>
              <a:gd name="connsiteX129" fmla="*/ 121763 h 600884"/>
              <a:gd name="connsiteY129" fmla="*/ 121763 h 600884"/>
              <a:gd name="connsiteX130" fmla="*/ 121763 h 600884"/>
              <a:gd name="connsiteY130" fmla="*/ 121763 h 600884"/>
              <a:gd name="connsiteX131" fmla="*/ 121763 h 600884"/>
              <a:gd name="connsiteY131" fmla="*/ 121763 h 600884"/>
              <a:gd name="connsiteX132" fmla="*/ 121763 h 600884"/>
              <a:gd name="connsiteY132" fmla="*/ 121763 h 600884"/>
              <a:gd name="connsiteX133" fmla="*/ 121763 h 600884"/>
              <a:gd name="connsiteY133" fmla="*/ 121763 h 600884"/>
              <a:gd name="connsiteX134" fmla="*/ 121763 h 600884"/>
              <a:gd name="connsiteY134" fmla="*/ 121763 h 600884"/>
              <a:gd name="connsiteX135" fmla="*/ 121763 h 600884"/>
              <a:gd name="connsiteY135" fmla="*/ 121763 h 600884"/>
              <a:gd name="connsiteX136" fmla="*/ 121763 h 600884"/>
              <a:gd name="connsiteY136" fmla="*/ 121763 h 600884"/>
              <a:gd name="connsiteX137" fmla="*/ 121763 h 600884"/>
              <a:gd name="connsiteY137" fmla="*/ 121763 h 600884"/>
              <a:gd name="connsiteX138" fmla="*/ 121763 h 600884"/>
              <a:gd name="connsiteY138" fmla="*/ 121763 h 600884"/>
              <a:gd name="connsiteX139" fmla="*/ 121763 h 600884"/>
              <a:gd name="connsiteY139" fmla="*/ 121763 h 600884"/>
              <a:gd name="connsiteX140" fmla="*/ 121763 h 600884"/>
              <a:gd name="connsiteY140" fmla="*/ 121763 h 600884"/>
              <a:gd name="connsiteX141" fmla="*/ 121763 h 600884"/>
              <a:gd name="connsiteY141" fmla="*/ 121763 h 600884"/>
              <a:gd name="connsiteX142" fmla="*/ 121763 h 600884"/>
              <a:gd name="connsiteY142" fmla="*/ 121763 h 600884"/>
              <a:gd name="connsiteX143" fmla="*/ 121763 h 600884"/>
              <a:gd name="connsiteY143" fmla="*/ 121763 h 600884"/>
              <a:gd name="connsiteX144" fmla="*/ 121763 h 600884"/>
              <a:gd name="connsiteY144" fmla="*/ 121763 h 600884"/>
              <a:gd name="connsiteX145" fmla="*/ 121763 h 600884"/>
              <a:gd name="connsiteY145" fmla="*/ 121763 h 600884"/>
              <a:gd name="connsiteX146" fmla="*/ 121763 h 600884"/>
              <a:gd name="connsiteY146" fmla="*/ 121763 h 600884"/>
              <a:gd name="connsiteX147" fmla="*/ 121763 h 600884"/>
              <a:gd name="connsiteY147" fmla="*/ 121763 h 600884"/>
              <a:gd name="connsiteX148" fmla="*/ 121763 h 600884"/>
              <a:gd name="connsiteY148" fmla="*/ 121763 h 600884"/>
              <a:gd name="connsiteX149" fmla="*/ 121763 h 600884"/>
              <a:gd name="connsiteY149" fmla="*/ 121763 h 600884"/>
              <a:gd name="connsiteX150" fmla="*/ 121763 h 600884"/>
              <a:gd name="connsiteY150" fmla="*/ 121763 h 600884"/>
              <a:gd name="connsiteX151" fmla="*/ 121763 h 600884"/>
              <a:gd name="connsiteY151" fmla="*/ 121763 h 600884"/>
              <a:gd name="connsiteX152" fmla="*/ 121763 h 600884"/>
              <a:gd name="connsiteY152" fmla="*/ 121763 h 600884"/>
              <a:gd name="connsiteX153" fmla="*/ 121763 h 600884"/>
              <a:gd name="connsiteY153" fmla="*/ 121763 h 600884"/>
              <a:gd name="connsiteX154" fmla="*/ 121763 h 600884"/>
              <a:gd name="connsiteY154" fmla="*/ 121763 h 600884"/>
              <a:gd name="connsiteX155" fmla="*/ 121763 h 600884"/>
              <a:gd name="connsiteY155" fmla="*/ 121763 h 600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465897" h="606722">
                <a:moveTo>
                  <a:pt x="243062" y="374138"/>
                </a:moveTo>
                <a:cubicBezTo>
                  <a:pt x="248658" y="374138"/>
                  <a:pt x="253188" y="378670"/>
                  <a:pt x="253188" y="384269"/>
                </a:cubicBezTo>
                <a:lnTo>
                  <a:pt x="253188" y="404441"/>
                </a:lnTo>
                <a:cubicBezTo>
                  <a:pt x="253188" y="410040"/>
                  <a:pt x="248658" y="414572"/>
                  <a:pt x="243062" y="414572"/>
                </a:cubicBezTo>
                <a:cubicBezTo>
                  <a:pt x="237466" y="414572"/>
                  <a:pt x="232936" y="410040"/>
                  <a:pt x="232936" y="404441"/>
                </a:cubicBezTo>
                <a:lnTo>
                  <a:pt x="232936" y="384269"/>
                </a:lnTo>
                <a:cubicBezTo>
                  <a:pt x="232936" y="378670"/>
                  <a:pt x="237466" y="374138"/>
                  <a:pt x="243062" y="374138"/>
                </a:cubicBezTo>
                <a:close/>
                <a:moveTo>
                  <a:pt x="182297" y="374138"/>
                </a:moveTo>
                <a:cubicBezTo>
                  <a:pt x="187898" y="374138"/>
                  <a:pt x="192432" y="378670"/>
                  <a:pt x="192432" y="384269"/>
                </a:cubicBezTo>
                <a:lnTo>
                  <a:pt x="192432" y="404441"/>
                </a:lnTo>
                <a:cubicBezTo>
                  <a:pt x="192432" y="410040"/>
                  <a:pt x="187898" y="414572"/>
                  <a:pt x="182297" y="414572"/>
                </a:cubicBezTo>
                <a:cubicBezTo>
                  <a:pt x="176784" y="414572"/>
                  <a:pt x="172250" y="410040"/>
                  <a:pt x="172250" y="404441"/>
                </a:cubicBezTo>
                <a:lnTo>
                  <a:pt x="172250" y="384269"/>
                </a:lnTo>
                <a:cubicBezTo>
                  <a:pt x="172250" y="378670"/>
                  <a:pt x="176784" y="374138"/>
                  <a:pt x="182297" y="374138"/>
                </a:cubicBezTo>
                <a:close/>
                <a:moveTo>
                  <a:pt x="212719" y="364047"/>
                </a:moveTo>
                <a:cubicBezTo>
                  <a:pt x="218315" y="364047"/>
                  <a:pt x="222845" y="368579"/>
                  <a:pt x="222845" y="374176"/>
                </a:cubicBezTo>
                <a:lnTo>
                  <a:pt x="222845" y="414604"/>
                </a:lnTo>
                <a:cubicBezTo>
                  <a:pt x="222845" y="420202"/>
                  <a:pt x="218315" y="424733"/>
                  <a:pt x="212719" y="424733"/>
                </a:cubicBezTo>
                <a:cubicBezTo>
                  <a:pt x="207123" y="424733"/>
                  <a:pt x="202593" y="420202"/>
                  <a:pt x="202593" y="414604"/>
                </a:cubicBezTo>
                <a:lnTo>
                  <a:pt x="202593" y="374176"/>
                </a:lnTo>
                <a:cubicBezTo>
                  <a:pt x="202593" y="368579"/>
                  <a:pt x="207123" y="364047"/>
                  <a:pt x="212719" y="364047"/>
                </a:cubicBezTo>
                <a:close/>
                <a:moveTo>
                  <a:pt x="212693" y="343783"/>
                </a:moveTo>
                <a:cubicBezTo>
                  <a:pt x="212693" y="343783"/>
                  <a:pt x="212693" y="343872"/>
                  <a:pt x="212693" y="343872"/>
                </a:cubicBezTo>
                <a:cubicBezTo>
                  <a:pt x="212604" y="343872"/>
                  <a:pt x="212604" y="343872"/>
                  <a:pt x="212604" y="343872"/>
                </a:cubicBezTo>
                <a:cubicBezTo>
                  <a:pt x="184746" y="343872"/>
                  <a:pt x="162050" y="366532"/>
                  <a:pt x="162050" y="394346"/>
                </a:cubicBezTo>
                <a:cubicBezTo>
                  <a:pt x="162050" y="422248"/>
                  <a:pt x="184746" y="444908"/>
                  <a:pt x="212693" y="444908"/>
                </a:cubicBezTo>
                <a:cubicBezTo>
                  <a:pt x="240551" y="444908"/>
                  <a:pt x="263336" y="422248"/>
                  <a:pt x="263336" y="394346"/>
                </a:cubicBezTo>
                <a:cubicBezTo>
                  <a:pt x="263336" y="366532"/>
                  <a:pt x="240640" y="343872"/>
                  <a:pt x="212693" y="343783"/>
                </a:cubicBezTo>
                <a:close/>
                <a:moveTo>
                  <a:pt x="212693" y="283179"/>
                </a:moveTo>
                <a:cubicBezTo>
                  <a:pt x="218300" y="283179"/>
                  <a:pt x="222839" y="287711"/>
                  <a:pt x="222839" y="293309"/>
                </a:cubicBezTo>
                <a:lnTo>
                  <a:pt x="222750" y="324411"/>
                </a:lnTo>
                <a:cubicBezTo>
                  <a:pt x="228447" y="325211"/>
                  <a:pt x="233787" y="326633"/>
                  <a:pt x="238949" y="328676"/>
                </a:cubicBezTo>
                <a:lnTo>
                  <a:pt x="254524" y="301751"/>
                </a:lnTo>
                <a:cubicBezTo>
                  <a:pt x="257373" y="296953"/>
                  <a:pt x="263514" y="295264"/>
                  <a:pt x="268409" y="298019"/>
                </a:cubicBezTo>
                <a:cubicBezTo>
                  <a:pt x="273215" y="300863"/>
                  <a:pt x="274906" y="307083"/>
                  <a:pt x="272058" y="311882"/>
                </a:cubicBezTo>
                <a:lnTo>
                  <a:pt x="256483" y="338807"/>
                </a:lnTo>
                <a:cubicBezTo>
                  <a:pt x="260844" y="342272"/>
                  <a:pt x="264849" y="346271"/>
                  <a:pt x="268320" y="350625"/>
                </a:cubicBezTo>
                <a:lnTo>
                  <a:pt x="295288" y="335075"/>
                </a:lnTo>
                <a:cubicBezTo>
                  <a:pt x="300183" y="332231"/>
                  <a:pt x="306324" y="333919"/>
                  <a:pt x="309172" y="338807"/>
                </a:cubicBezTo>
                <a:cubicBezTo>
                  <a:pt x="311932" y="343605"/>
                  <a:pt x="310240" y="349826"/>
                  <a:pt x="305434" y="352580"/>
                </a:cubicBezTo>
                <a:lnTo>
                  <a:pt x="278466" y="368131"/>
                </a:lnTo>
                <a:cubicBezTo>
                  <a:pt x="280513" y="373285"/>
                  <a:pt x="281937" y="378617"/>
                  <a:pt x="282739" y="384304"/>
                </a:cubicBezTo>
                <a:lnTo>
                  <a:pt x="313979" y="384304"/>
                </a:lnTo>
                <a:cubicBezTo>
                  <a:pt x="319497" y="384304"/>
                  <a:pt x="324036" y="388836"/>
                  <a:pt x="324036" y="394346"/>
                </a:cubicBezTo>
                <a:cubicBezTo>
                  <a:pt x="324036" y="399944"/>
                  <a:pt x="319497" y="404476"/>
                  <a:pt x="313979" y="404476"/>
                </a:cubicBezTo>
                <a:lnTo>
                  <a:pt x="282739" y="404476"/>
                </a:lnTo>
                <a:cubicBezTo>
                  <a:pt x="281937" y="410074"/>
                  <a:pt x="280513" y="415495"/>
                  <a:pt x="278466" y="420560"/>
                </a:cubicBezTo>
                <a:lnTo>
                  <a:pt x="305434" y="436200"/>
                </a:lnTo>
                <a:cubicBezTo>
                  <a:pt x="310240" y="438954"/>
                  <a:pt x="311932" y="445175"/>
                  <a:pt x="309172" y="449973"/>
                </a:cubicBezTo>
                <a:cubicBezTo>
                  <a:pt x="307303" y="453261"/>
                  <a:pt x="303832" y="455038"/>
                  <a:pt x="300361" y="455038"/>
                </a:cubicBezTo>
                <a:cubicBezTo>
                  <a:pt x="298670" y="455038"/>
                  <a:pt x="296890" y="454594"/>
                  <a:pt x="295288" y="453706"/>
                </a:cubicBezTo>
                <a:lnTo>
                  <a:pt x="268320" y="438066"/>
                </a:lnTo>
                <a:cubicBezTo>
                  <a:pt x="264849" y="442509"/>
                  <a:pt x="260844" y="446419"/>
                  <a:pt x="256483" y="449884"/>
                </a:cubicBezTo>
                <a:lnTo>
                  <a:pt x="272058" y="476899"/>
                </a:lnTo>
                <a:cubicBezTo>
                  <a:pt x="274906" y="481697"/>
                  <a:pt x="273215" y="487917"/>
                  <a:pt x="268320" y="490672"/>
                </a:cubicBezTo>
                <a:cubicBezTo>
                  <a:pt x="266807" y="491650"/>
                  <a:pt x="265027" y="492094"/>
                  <a:pt x="263336" y="492094"/>
                </a:cubicBezTo>
                <a:cubicBezTo>
                  <a:pt x="259776" y="492094"/>
                  <a:pt x="256394" y="490228"/>
                  <a:pt x="254524" y="487029"/>
                </a:cubicBezTo>
                <a:lnTo>
                  <a:pt x="238949" y="460015"/>
                </a:lnTo>
                <a:cubicBezTo>
                  <a:pt x="233876" y="462059"/>
                  <a:pt x="228447" y="463569"/>
                  <a:pt x="222839" y="464369"/>
                </a:cubicBezTo>
                <a:lnTo>
                  <a:pt x="222839" y="495471"/>
                </a:lnTo>
                <a:cubicBezTo>
                  <a:pt x="222750" y="501069"/>
                  <a:pt x="218300" y="505601"/>
                  <a:pt x="212693" y="505601"/>
                </a:cubicBezTo>
                <a:cubicBezTo>
                  <a:pt x="207086" y="505601"/>
                  <a:pt x="202547" y="501069"/>
                  <a:pt x="202547" y="495471"/>
                </a:cubicBezTo>
                <a:lnTo>
                  <a:pt x="202547" y="464369"/>
                </a:lnTo>
                <a:cubicBezTo>
                  <a:pt x="196939" y="463569"/>
                  <a:pt x="191510" y="462147"/>
                  <a:pt x="186437" y="460015"/>
                </a:cubicBezTo>
                <a:lnTo>
                  <a:pt x="170772" y="487029"/>
                </a:lnTo>
                <a:cubicBezTo>
                  <a:pt x="168903" y="490228"/>
                  <a:pt x="165521" y="492094"/>
                  <a:pt x="162050" y="492094"/>
                </a:cubicBezTo>
                <a:cubicBezTo>
                  <a:pt x="160270" y="492094"/>
                  <a:pt x="158579" y="491650"/>
                  <a:pt x="156977" y="490672"/>
                </a:cubicBezTo>
                <a:cubicBezTo>
                  <a:pt x="152171" y="487917"/>
                  <a:pt x="150480" y="481697"/>
                  <a:pt x="153239" y="476899"/>
                </a:cubicBezTo>
                <a:lnTo>
                  <a:pt x="168903" y="449884"/>
                </a:lnTo>
                <a:cubicBezTo>
                  <a:pt x="164542" y="446508"/>
                  <a:pt x="160537" y="442509"/>
                  <a:pt x="157066" y="438155"/>
                </a:cubicBezTo>
                <a:lnTo>
                  <a:pt x="130009" y="453706"/>
                </a:lnTo>
                <a:cubicBezTo>
                  <a:pt x="128407" y="454594"/>
                  <a:pt x="126716" y="455038"/>
                  <a:pt x="125025" y="455038"/>
                </a:cubicBezTo>
                <a:cubicBezTo>
                  <a:pt x="121465" y="455038"/>
                  <a:pt x="118083" y="453261"/>
                  <a:pt x="116214" y="449973"/>
                </a:cubicBezTo>
                <a:cubicBezTo>
                  <a:pt x="113454" y="445175"/>
                  <a:pt x="115056" y="438954"/>
                  <a:pt x="119952" y="436200"/>
                </a:cubicBezTo>
                <a:lnTo>
                  <a:pt x="146920" y="420649"/>
                </a:lnTo>
                <a:cubicBezTo>
                  <a:pt x="144873" y="415495"/>
                  <a:pt x="143449" y="410163"/>
                  <a:pt x="142558" y="404476"/>
                </a:cubicBezTo>
                <a:lnTo>
                  <a:pt x="111407" y="404476"/>
                </a:lnTo>
                <a:cubicBezTo>
                  <a:pt x="105800" y="404476"/>
                  <a:pt x="101261" y="399944"/>
                  <a:pt x="101261" y="394346"/>
                </a:cubicBezTo>
                <a:cubicBezTo>
                  <a:pt x="101261" y="388836"/>
                  <a:pt x="105800" y="384304"/>
                  <a:pt x="111407" y="384304"/>
                </a:cubicBezTo>
                <a:lnTo>
                  <a:pt x="142558" y="384304"/>
                </a:lnTo>
                <a:cubicBezTo>
                  <a:pt x="143360" y="378706"/>
                  <a:pt x="144873" y="373285"/>
                  <a:pt x="146920" y="368131"/>
                </a:cubicBezTo>
                <a:lnTo>
                  <a:pt x="119863" y="352580"/>
                </a:lnTo>
                <a:cubicBezTo>
                  <a:pt x="115056" y="349826"/>
                  <a:pt x="113454" y="343605"/>
                  <a:pt x="116214" y="338807"/>
                </a:cubicBezTo>
                <a:cubicBezTo>
                  <a:pt x="118973" y="333919"/>
                  <a:pt x="125203" y="332231"/>
                  <a:pt x="130009" y="335075"/>
                </a:cubicBezTo>
                <a:lnTo>
                  <a:pt x="157066" y="350625"/>
                </a:lnTo>
                <a:cubicBezTo>
                  <a:pt x="160537" y="346271"/>
                  <a:pt x="164453" y="342272"/>
                  <a:pt x="168814" y="338896"/>
                </a:cubicBezTo>
                <a:lnTo>
                  <a:pt x="153239" y="311882"/>
                </a:lnTo>
                <a:cubicBezTo>
                  <a:pt x="150480" y="306994"/>
                  <a:pt x="152171" y="300863"/>
                  <a:pt x="156977" y="298019"/>
                </a:cubicBezTo>
                <a:cubicBezTo>
                  <a:pt x="161783" y="295264"/>
                  <a:pt x="168013" y="296953"/>
                  <a:pt x="170772" y="301751"/>
                </a:cubicBezTo>
                <a:lnTo>
                  <a:pt x="186348" y="328676"/>
                </a:lnTo>
                <a:cubicBezTo>
                  <a:pt x="191510" y="326633"/>
                  <a:pt x="196939" y="325211"/>
                  <a:pt x="202547" y="324411"/>
                </a:cubicBezTo>
                <a:lnTo>
                  <a:pt x="202547" y="293309"/>
                </a:lnTo>
                <a:cubicBezTo>
                  <a:pt x="202547" y="287711"/>
                  <a:pt x="207086" y="283179"/>
                  <a:pt x="212693" y="283179"/>
                </a:cubicBezTo>
                <a:close/>
                <a:moveTo>
                  <a:pt x="212694" y="262917"/>
                </a:moveTo>
                <a:cubicBezTo>
                  <a:pt x="140063" y="262917"/>
                  <a:pt x="81051" y="321922"/>
                  <a:pt x="81051" y="394346"/>
                </a:cubicBezTo>
                <a:cubicBezTo>
                  <a:pt x="81051" y="466858"/>
                  <a:pt x="140063" y="525774"/>
                  <a:pt x="212694" y="525774"/>
                </a:cubicBezTo>
                <a:cubicBezTo>
                  <a:pt x="285235" y="525774"/>
                  <a:pt x="344336" y="466858"/>
                  <a:pt x="344336" y="394346"/>
                </a:cubicBezTo>
                <a:cubicBezTo>
                  <a:pt x="344336" y="321922"/>
                  <a:pt x="285235" y="262917"/>
                  <a:pt x="212694" y="262917"/>
                </a:cubicBezTo>
                <a:close/>
                <a:moveTo>
                  <a:pt x="212694" y="242745"/>
                </a:moveTo>
                <a:cubicBezTo>
                  <a:pt x="296450" y="242745"/>
                  <a:pt x="364541" y="310725"/>
                  <a:pt x="364541" y="394346"/>
                </a:cubicBezTo>
                <a:cubicBezTo>
                  <a:pt x="364541" y="477966"/>
                  <a:pt x="296450" y="546035"/>
                  <a:pt x="212694" y="546035"/>
                </a:cubicBezTo>
                <a:cubicBezTo>
                  <a:pt x="128937" y="546035"/>
                  <a:pt x="60757" y="477966"/>
                  <a:pt x="60757" y="394346"/>
                </a:cubicBezTo>
                <a:cubicBezTo>
                  <a:pt x="60757" y="310725"/>
                  <a:pt x="128937" y="242745"/>
                  <a:pt x="212694" y="242745"/>
                </a:cubicBezTo>
                <a:close/>
                <a:moveTo>
                  <a:pt x="212721" y="0"/>
                </a:moveTo>
                <a:cubicBezTo>
                  <a:pt x="240580" y="0"/>
                  <a:pt x="263365" y="22662"/>
                  <a:pt x="263365" y="50568"/>
                </a:cubicBezTo>
                <a:lnTo>
                  <a:pt x="263365" y="70830"/>
                </a:lnTo>
                <a:cubicBezTo>
                  <a:pt x="271821" y="64431"/>
                  <a:pt x="282323" y="60699"/>
                  <a:pt x="293716" y="60699"/>
                </a:cubicBezTo>
                <a:cubicBezTo>
                  <a:pt x="321663" y="60699"/>
                  <a:pt x="344359" y="83361"/>
                  <a:pt x="344359" y="111266"/>
                </a:cubicBezTo>
                <a:lnTo>
                  <a:pt x="344359" y="262880"/>
                </a:lnTo>
                <a:cubicBezTo>
                  <a:pt x="344359" y="268479"/>
                  <a:pt x="339820" y="273012"/>
                  <a:pt x="334213" y="273012"/>
                </a:cubicBezTo>
                <a:cubicBezTo>
                  <a:pt x="328606" y="273012"/>
                  <a:pt x="324066" y="268479"/>
                  <a:pt x="324066" y="262880"/>
                </a:cubicBezTo>
                <a:lnTo>
                  <a:pt x="324066" y="111266"/>
                </a:lnTo>
                <a:cubicBezTo>
                  <a:pt x="324066" y="94470"/>
                  <a:pt x="310449" y="80873"/>
                  <a:pt x="293716" y="80873"/>
                </a:cubicBezTo>
                <a:cubicBezTo>
                  <a:pt x="276983" y="80873"/>
                  <a:pt x="263365" y="94470"/>
                  <a:pt x="263365" y="111266"/>
                </a:cubicBezTo>
                <a:lnTo>
                  <a:pt x="263365" y="222444"/>
                </a:lnTo>
                <a:cubicBezTo>
                  <a:pt x="263365" y="228043"/>
                  <a:pt x="258826" y="232575"/>
                  <a:pt x="253219" y="232575"/>
                </a:cubicBezTo>
                <a:cubicBezTo>
                  <a:pt x="247611" y="232575"/>
                  <a:pt x="243072" y="228043"/>
                  <a:pt x="243072" y="222444"/>
                </a:cubicBezTo>
                <a:lnTo>
                  <a:pt x="243072" y="50568"/>
                </a:lnTo>
                <a:cubicBezTo>
                  <a:pt x="243072" y="33860"/>
                  <a:pt x="229454" y="20263"/>
                  <a:pt x="212721" y="20263"/>
                </a:cubicBezTo>
                <a:cubicBezTo>
                  <a:pt x="195988" y="20263"/>
                  <a:pt x="182282" y="33860"/>
                  <a:pt x="182282" y="50568"/>
                </a:cubicBezTo>
                <a:lnTo>
                  <a:pt x="182282" y="222444"/>
                </a:lnTo>
                <a:cubicBezTo>
                  <a:pt x="182282" y="228043"/>
                  <a:pt x="177743" y="232575"/>
                  <a:pt x="172224" y="232575"/>
                </a:cubicBezTo>
                <a:cubicBezTo>
                  <a:pt x="166617" y="232575"/>
                  <a:pt x="162078" y="228043"/>
                  <a:pt x="162078" y="222444"/>
                </a:cubicBezTo>
                <a:lnTo>
                  <a:pt x="162078" y="91004"/>
                </a:lnTo>
                <a:cubicBezTo>
                  <a:pt x="162078" y="74296"/>
                  <a:pt x="148460" y="60699"/>
                  <a:pt x="131727" y="60699"/>
                </a:cubicBezTo>
                <a:cubicBezTo>
                  <a:pt x="114905" y="60699"/>
                  <a:pt x="101287" y="74296"/>
                  <a:pt x="101287" y="91004"/>
                </a:cubicBezTo>
                <a:lnTo>
                  <a:pt x="101287" y="262880"/>
                </a:lnTo>
                <a:cubicBezTo>
                  <a:pt x="101287" y="268479"/>
                  <a:pt x="96748" y="273012"/>
                  <a:pt x="91141" y="273012"/>
                </a:cubicBezTo>
                <a:cubicBezTo>
                  <a:pt x="85623" y="273012"/>
                  <a:pt x="81083" y="268479"/>
                  <a:pt x="81083" y="262880"/>
                </a:cubicBezTo>
                <a:lnTo>
                  <a:pt x="81083" y="171876"/>
                </a:lnTo>
                <a:cubicBezTo>
                  <a:pt x="81083" y="155169"/>
                  <a:pt x="67466" y="141571"/>
                  <a:pt x="50644" y="141571"/>
                </a:cubicBezTo>
                <a:cubicBezTo>
                  <a:pt x="33911" y="141571"/>
                  <a:pt x="20293" y="155169"/>
                  <a:pt x="20293" y="171876"/>
                </a:cubicBezTo>
                <a:lnTo>
                  <a:pt x="20293" y="394320"/>
                </a:lnTo>
                <a:cubicBezTo>
                  <a:pt x="20293" y="500255"/>
                  <a:pt x="106628" y="586460"/>
                  <a:pt x="212721" y="586460"/>
                </a:cubicBezTo>
                <a:cubicBezTo>
                  <a:pt x="318815" y="586460"/>
                  <a:pt x="405150" y="500255"/>
                  <a:pt x="405150" y="394320"/>
                </a:cubicBezTo>
                <a:lnTo>
                  <a:pt x="405150" y="273012"/>
                </a:lnTo>
                <a:cubicBezTo>
                  <a:pt x="405150" y="228665"/>
                  <a:pt x="424998" y="203781"/>
                  <a:pt x="438616" y="191961"/>
                </a:cubicBezTo>
                <a:cubicBezTo>
                  <a:pt x="430961" y="187251"/>
                  <a:pt x="419212" y="182008"/>
                  <a:pt x="405150" y="182008"/>
                </a:cubicBezTo>
                <a:cubicBezTo>
                  <a:pt x="389752" y="182008"/>
                  <a:pt x="381919" y="189117"/>
                  <a:pt x="381919" y="189117"/>
                </a:cubicBezTo>
                <a:cubicBezTo>
                  <a:pt x="377914" y="193117"/>
                  <a:pt x="371506" y="193117"/>
                  <a:pt x="367590" y="189117"/>
                </a:cubicBezTo>
                <a:cubicBezTo>
                  <a:pt x="363584" y="185207"/>
                  <a:pt x="363584" y="178808"/>
                  <a:pt x="367590" y="174898"/>
                </a:cubicBezTo>
                <a:cubicBezTo>
                  <a:pt x="368925" y="173476"/>
                  <a:pt x="381385" y="161745"/>
                  <a:pt x="405150" y="161745"/>
                </a:cubicBezTo>
                <a:cubicBezTo>
                  <a:pt x="439328" y="161745"/>
                  <a:pt x="461935" y="184052"/>
                  <a:pt x="462914" y="184940"/>
                </a:cubicBezTo>
                <a:cubicBezTo>
                  <a:pt x="465228" y="187251"/>
                  <a:pt x="466296" y="190539"/>
                  <a:pt x="465762" y="193739"/>
                </a:cubicBezTo>
                <a:cubicBezTo>
                  <a:pt x="465228" y="196938"/>
                  <a:pt x="463181" y="199693"/>
                  <a:pt x="460244" y="201204"/>
                </a:cubicBezTo>
                <a:cubicBezTo>
                  <a:pt x="458909" y="201826"/>
                  <a:pt x="425354" y="219867"/>
                  <a:pt x="425354" y="273012"/>
                </a:cubicBezTo>
                <a:lnTo>
                  <a:pt x="425354" y="394320"/>
                </a:lnTo>
                <a:cubicBezTo>
                  <a:pt x="425354" y="511452"/>
                  <a:pt x="329941" y="606722"/>
                  <a:pt x="212721" y="606722"/>
                </a:cubicBezTo>
                <a:cubicBezTo>
                  <a:pt x="95413" y="606722"/>
                  <a:pt x="0" y="511452"/>
                  <a:pt x="0" y="394320"/>
                </a:cubicBezTo>
                <a:lnTo>
                  <a:pt x="0" y="171876"/>
                </a:lnTo>
                <a:cubicBezTo>
                  <a:pt x="0" y="144060"/>
                  <a:pt x="22785" y="121309"/>
                  <a:pt x="50644" y="121309"/>
                </a:cubicBezTo>
                <a:cubicBezTo>
                  <a:pt x="62036" y="121309"/>
                  <a:pt x="72628" y="125130"/>
                  <a:pt x="81083" y="131440"/>
                </a:cubicBezTo>
                <a:lnTo>
                  <a:pt x="81083" y="91004"/>
                </a:lnTo>
                <a:cubicBezTo>
                  <a:pt x="81083" y="63098"/>
                  <a:pt x="103780" y="40436"/>
                  <a:pt x="131727" y="40436"/>
                </a:cubicBezTo>
                <a:cubicBezTo>
                  <a:pt x="143031" y="40436"/>
                  <a:pt x="153622" y="44258"/>
                  <a:pt x="162078" y="50568"/>
                </a:cubicBezTo>
                <a:cubicBezTo>
                  <a:pt x="162078" y="22662"/>
                  <a:pt x="184774" y="0"/>
                  <a:pt x="2127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5"/>
          <p:cNvSpPr/>
          <p:nvPr/>
        </p:nvSpPr>
        <p:spPr>
          <a:xfrm>
            <a:off x="5978677" y="3310785"/>
            <a:ext cx="824574" cy="810160"/>
          </a:xfrm>
          <a:custGeom>
            <a:avLst/>
            <a:gdLst>
              <a:gd name="connsiteX0" fmla="*/ 481817 w 609614"/>
              <a:gd name="connsiteY0" fmla="*/ 549900 h 598959"/>
              <a:gd name="connsiteX1" fmla="*/ 481817 w 609614"/>
              <a:gd name="connsiteY1" fmla="*/ 579354 h 598959"/>
              <a:gd name="connsiteX2" fmla="*/ 589974 w 609614"/>
              <a:gd name="connsiteY2" fmla="*/ 579354 h 598959"/>
              <a:gd name="connsiteX3" fmla="*/ 589974 w 609614"/>
              <a:gd name="connsiteY3" fmla="*/ 549900 h 598959"/>
              <a:gd name="connsiteX4" fmla="*/ 19631 w 609614"/>
              <a:gd name="connsiteY4" fmla="*/ 549900 h 598959"/>
              <a:gd name="connsiteX5" fmla="*/ 19631 w 609614"/>
              <a:gd name="connsiteY5" fmla="*/ 579354 h 598959"/>
              <a:gd name="connsiteX6" fmla="*/ 127836 w 609614"/>
              <a:gd name="connsiteY6" fmla="*/ 579354 h 598959"/>
              <a:gd name="connsiteX7" fmla="*/ 127836 w 609614"/>
              <a:gd name="connsiteY7" fmla="*/ 549900 h 598959"/>
              <a:gd name="connsiteX8" fmla="*/ 294963 w 609614"/>
              <a:gd name="connsiteY8" fmla="*/ 451689 h 598959"/>
              <a:gd name="connsiteX9" fmla="*/ 314651 w 609614"/>
              <a:gd name="connsiteY9" fmla="*/ 451689 h 598959"/>
              <a:gd name="connsiteX10" fmla="*/ 314651 w 609614"/>
              <a:gd name="connsiteY10" fmla="*/ 471306 h 598959"/>
              <a:gd name="connsiteX11" fmla="*/ 294963 w 609614"/>
              <a:gd name="connsiteY11" fmla="*/ 471306 h 598959"/>
              <a:gd name="connsiteX12" fmla="*/ 294963 w 609614"/>
              <a:gd name="connsiteY12" fmla="*/ 412384 h 598959"/>
              <a:gd name="connsiteX13" fmla="*/ 314651 w 609614"/>
              <a:gd name="connsiteY13" fmla="*/ 412384 h 598959"/>
              <a:gd name="connsiteX14" fmla="*/ 314651 w 609614"/>
              <a:gd name="connsiteY14" fmla="*/ 432072 h 598959"/>
              <a:gd name="connsiteX15" fmla="*/ 294963 w 609614"/>
              <a:gd name="connsiteY15" fmla="*/ 432072 h 598959"/>
              <a:gd name="connsiteX16" fmla="*/ 294963 w 609614"/>
              <a:gd name="connsiteY16" fmla="*/ 373150 h 598959"/>
              <a:gd name="connsiteX17" fmla="*/ 314651 w 609614"/>
              <a:gd name="connsiteY17" fmla="*/ 373150 h 598959"/>
              <a:gd name="connsiteX18" fmla="*/ 314651 w 609614"/>
              <a:gd name="connsiteY18" fmla="*/ 392767 h 598959"/>
              <a:gd name="connsiteX19" fmla="*/ 294963 w 609614"/>
              <a:gd name="connsiteY19" fmla="*/ 392767 h 598959"/>
              <a:gd name="connsiteX20" fmla="*/ 294963 w 609614"/>
              <a:gd name="connsiteY20" fmla="*/ 333845 h 598959"/>
              <a:gd name="connsiteX21" fmla="*/ 314651 w 609614"/>
              <a:gd name="connsiteY21" fmla="*/ 333845 h 598959"/>
              <a:gd name="connsiteX22" fmla="*/ 314651 w 609614"/>
              <a:gd name="connsiteY22" fmla="*/ 353462 h 598959"/>
              <a:gd name="connsiteX23" fmla="*/ 294963 w 609614"/>
              <a:gd name="connsiteY23" fmla="*/ 353462 h 598959"/>
              <a:gd name="connsiteX24" fmla="*/ 270553 w 609614"/>
              <a:gd name="connsiteY24" fmla="*/ 284794 h 598959"/>
              <a:gd name="connsiteX25" fmla="*/ 265667 w 609614"/>
              <a:gd name="connsiteY25" fmla="*/ 289672 h 598959"/>
              <a:gd name="connsiteX26" fmla="*/ 270553 w 609614"/>
              <a:gd name="connsiteY26" fmla="*/ 294551 h 598959"/>
              <a:gd name="connsiteX27" fmla="*/ 339409 w 609614"/>
              <a:gd name="connsiteY27" fmla="*/ 294551 h 598959"/>
              <a:gd name="connsiteX28" fmla="*/ 344294 w 609614"/>
              <a:gd name="connsiteY28" fmla="*/ 289672 h 598959"/>
              <a:gd name="connsiteX29" fmla="*/ 339409 w 609614"/>
              <a:gd name="connsiteY29" fmla="*/ 284794 h 598959"/>
              <a:gd name="connsiteX30" fmla="*/ 491868 w 609614"/>
              <a:gd name="connsiteY30" fmla="*/ 275519 h 598959"/>
              <a:gd name="connsiteX31" fmla="*/ 484952 w 609614"/>
              <a:gd name="connsiteY31" fmla="*/ 276532 h 598959"/>
              <a:gd name="connsiteX32" fmla="*/ 481817 w 609614"/>
              <a:gd name="connsiteY32" fmla="*/ 282791 h 598959"/>
              <a:gd name="connsiteX33" fmla="*/ 486612 w 609614"/>
              <a:gd name="connsiteY33" fmla="*/ 289878 h 598959"/>
              <a:gd name="connsiteX34" fmla="*/ 511323 w 609614"/>
              <a:gd name="connsiteY34" fmla="*/ 299726 h 598959"/>
              <a:gd name="connsiteX35" fmla="*/ 511323 w 609614"/>
              <a:gd name="connsiteY35" fmla="*/ 282054 h 598959"/>
              <a:gd name="connsiteX36" fmla="*/ 117697 w 609614"/>
              <a:gd name="connsiteY36" fmla="*/ 275519 h 598959"/>
              <a:gd name="connsiteX37" fmla="*/ 98342 w 609614"/>
              <a:gd name="connsiteY37" fmla="*/ 282054 h 598959"/>
              <a:gd name="connsiteX38" fmla="*/ 98342 w 609614"/>
              <a:gd name="connsiteY38" fmla="*/ 299726 h 598959"/>
              <a:gd name="connsiteX39" fmla="*/ 122951 w 609614"/>
              <a:gd name="connsiteY39" fmla="*/ 289878 h 598959"/>
              <a:gd name="connsiteX40" fmla="*/ 127836 w 609614"/>
              <a:gd name="connsiteY40" fmla="*/ 282791 h 598959"/>
              <a:gd name="connsiteX41" fmla="*/ 124610 w 609614"/>
              <a:gd name="connsiteY41" fmla="*/ 276532 h 598959"/>
              <a:gd name="connsiteX42" fmla="*/ 117697 w 609614"/>
              <a:gd name="connsiteY42" fmla="*/ 275519 h 598959"/>
              <a:gd name="connsiteX43" fmla="*/ 260690 w 609614"/>
              <a:gd name="connsiteY43" fmla="*/ 255339 h 598959"/>
              <a:gd name="connsiteX44" fmla="*/ 255805 w 609614"/>
              <a:gd name="connsiteY44" fmla="*/ 260217 h 598959"/>
              <a:gd name="connsiteX45" fmla="*/ 260690 w 609614"/>
              <a:gd name="connsiteY45" fmla="*/ 265096 h 598959"/>
              <a:gd name="connsiteX46" fmla="*/ 270553 w 609614"/>
              <a:gd name="connsiteY46" fmla="*/ 265096 h 598959"/>
              <a:gd name="connsiteX47" fmla="*/ 339409 w 609614"/>
              <a:gd name="connsiteY47" fmla="*/ 265096 h 598959"/>
              <a:gd name="connsiteX48" fmla="*/ 349179 w 609614"/>
              <a:gd name="connsiteY48" fmla="*/ 265096 h 598959"/>
              <a:gd name="connsiteX49" fmla="*/ 354157 w 609614"/>
              <a:gd name="connsiteY49" fmla="*/ 260217 h 598959"/>
              <a:gd name="connsiteX50" fmla="*/ 349179 w 609614"/>
              <a:gd name="connsiteY50" fmla="*/ 255339 h 598959"/>
              <a:gd name="connsiteX51" fmla="*/ 519714 w 609614"/>
              <a:gd name="connsiteY51" fmla="*/ 216059 h 598959"/>
              <a:gd name="connsiteX52" fmla="*/ 511323 w 609614"/>
              <a:gd name="connsiteY52" fmla="*/ 224435 h 598959"/>
              <a:gd name="connsiteX53" fmla="*/ 515288 w 609614"/>
              <a:gd name="connsiteY53" fmla="*/ 241371 h 598959"/>
              <a:gd name="connsiteX54" fmla="*/ 530963 w 609614"/>
              <a:gd name="connsiteY54" fmla="*/ 272666 h 598959"/>
              <a:gd name="connsiteX55" fmla="*/ 530963 w 609614"/>
              <a:gd name="connsiteY55" fmla="*/ 355873 h 598959"/>
              <a:gd name="connsiteX56" fmla="*/ 512061 w 609614"/>
              <a:gd name="connsiteY56" fmla="*/ 393519 h 598959"/>
              <a:gd name="connsiteX57" fmla="*/ 478867 w 609614"/>
              <a:gd name="connsiteY57" fmla="*/ 338201 h 598959"/>
              <a:gd name="connsiteX58" fmla="*/ 471121 w 609614"/>
              <a:gd name="connsiteY58" fmla="*/ 333875 h 598959"/>
              <a:gd name="connsiteX59" fmla="*/ 462085 w 609614"/>
              <a:gd name="connsiteY59" fmla="*/ 342895 h 598959"/>
              <a:gd name="connsiteX60" fmla="*/ 465220 w 609614"/>
              <a:gd name="connsiteY60" fmla="*/ 360015 h 598959"/>
              <a:gd name="connsiteX61" fmla="*/ 490577 w 609614"/>
              <a:gd name="connsiteY61" fmla="*/ 427575 h 598959"/>
              <a:gd name="connsiteX62" fmla="*/ 511323 w 609614"/>
              <a:gd name="connsiteY62" fmla="*/ 458501 h 598959"/>
              <a:gd name="connsiteX63" fmla="*/ 511323 w 609614"/>
              <a:gd name="connsiteY63" fmla="*/ 530203 h 598959"/>
              <a:gd name="connsiteX64" fmla="*/ 562220 w 609614"/>
              <a:gd name="connsiteY64" fmla="*/ 530203 h 598959"/>
              <a:gd name="connsiteX65" fmla="*/ 570335 w 609614"/>
              <a:gd name="connsiteY65" fmla="*/ 489980 h 598959"/>
              <a:gd name="connsiteX66" fmla="*/ 570335 w 609614"/>
              <a:gd name="connsiteY66" fmla="*/ 364341 h 598959"/>
              <a:gd name="connsiteX67" fmla="*/ 551064 w 609614"/>
              <a:gd name="connsiteY67" fmla="*/ 268340 h 598959"/>
              <a:gd name="connsiteX68" fmla="*/ 527182 w 609614"/>
              <a:gd name="connsiteY68" fmla="*/ 220661 h 598959"/>
              <a:gd name="connsiteX69" fmla="*/ 519714 w 609614"/>
              <a:gd name="connsiteY69" fmla="*/ 216059 h 598959"/>
              <a:gd name="connsiteX70" fmla="*/ 89955 w 609614"/>
              <a:gd name="connsiteY70" fmla="*/ 216059 h 598959"/>
              <a:gd name="connsiteX71" fmla="*/ 82397 w 609614"/>
              <a:gd name="connsiteY71" fmla="*/ 220753 h 598959"/>
              <a:gd name="connsiteX72" fmla="*/ 58526 w 609614"/>
              <a:gd name="connsiteY72" fmla="*/ 268340 h 598959"/>
              <a:gd name="connsiteX73" fmla="*/ 39355 w 609614"/>
              <a:gd name="connsiteY73" fmla="*/ 364341 h 598959"/>
              <a:gd name="connsiteX74" fmla="*/ 39355 w 609614"/>
              <a:gd name="connsiteY74" fmla="*/ 489980 h 598959"/>
              <a:gd name="connsiteX75" fmla="*/ 47374 w 609614"/>
              <a:gd name="connsiteY75" fmla="*/ 530203 h 598959"/>
              <a:gd name="connsiteX76" fmla="*/ 98342 w 609614"/>
              <a:gd name="connsiteY76" fmla="*/ 530203 h 598959"/>
              <a:gd name="connsiteX77" fmla="*/ 98342 w 609614"/>
              <a:gd name="connsiteY77" fmla="*/ 458501 h 598959"/>
              <a:gd name="connsiteX78" fmla="*/ 118988 w 609614"/>
              <a:gd name="connsiteY78" fmla="*/ 427575 h 598959"/>
              <a:gd name="connsiteX79" fmla="*/ 144333 w 609614"/>
              <a:gd name="connsiteY79" fmla="*/ 360015 h 598959"/>
              <a:gd name="connsiteX80" fmla="*/ 147467 w 609614"/>
              <a:gd name="connsiteY80" fmla="*/ 342895 h 598959"/>
              <a:gd name="connsiteX81" fmla="*/ 138435 w 609614"/>
              <a:gd name="connsiteY81" fmla="*/ 333875 h 598959"/>
              <a:gd name="connsiteX82" fmla="*/ 130785 w 609614"/>
              <a:gd name="connsiteY82" fmla="*/ 338201 h 598959"/>
              <a:gd name="connsiteX83" fmla="*/ 97513 w 609614"/>
              <a:gd name="connsiteY83" fmla="*/ 393519 h 598959"/>
              <a:gd name="connsiteX84" fmla="*/ 78618 w 609614"/>
              <a:gd name="connsiteY84" fmla="*/ 355873 h 598959"/>
              <a:gd name="connsiteX85" fmla="*/ 78618 w 609614"/>
              <a:gd name="connsiteY85" fmla="*/ 272666 h 598959"/>
              <a:gd name="connsiteX86" fmla="*/ 94287 w 609614"/>
              <a:gd name="connsiteY86" fmla="*/ 241371 h 598959"/>
              <a:gd name="connsiteX87" fmla="*/ 98342 w 609614"/>
              <a:gd name="connsiteY87" fmla="*/ 224435 h 598959"/>
              <a:gd name="connsiteX88" fmla="*/ 89955 w 609614"/>
              <a:gd name="connsiteY88" fmla="*/ 216059 h 598959"/>
              <a:gd name="connsiteX89" fmla="*/ 519714 w 609614"/>
              <a:gd name="connsiteY89" fmla="*/ 196454 h 598959"/>
              <a:gd name="connsiteX90" fmla="*/ 544794 w 609614"/>
              <a:gd name="connsiteY90" fmla="*/ 211917 h 598959"/>
              <a:gd name="connsiteX91" fmla="*/ 570150 w 609614"/>
              <a:gd name="connsiteY91" fmla="*/ 263185 h 598959"/>
              <a:gd name="connsiteX92" fmla="*/ 589974 w 609614"/>
              <a:gd name="connsiteY92" fmla="*/ 363328 h 598959"/>
              <a:gd name="connsiteX93" fmla="*/ 589790 w 609614"/>
              <a:gd name="connsiteY93" fmla="*/ 492925 h 598959"/>
              <a:gd name="connsiteX94" fmla="*/ 582321 w 609614"/>
              <a:gd name="connsiteY94" fmla="*/ 530203 h 598959"/>
              <a:gd name="connsiteX95" fmla="*/ 609614 w 609614"/>
              <a:gd name="connsiteY95" fmla="*/ 530203 h 598959"/>
              <a:gd name="connsiteX96" fmla="*/ 609614 w 609614"/>
              <a:gd name="connsiteY96" fmla="*/ 598959 h 598959"/>
              <a:gd name="connsiteX97" fmla="*/ 462085 w 609614"/>
              <a:gd name="connsiteY97" fmla="*/ 598959 h 598959"/>
              <a:gd name="connsiteX98" fmla="*/ 462085 w 609614"/>
              <a:gd name="connsiteY98" fmla="*/ 530203 h 598959"/>
              <a:gd name="connsiteX99" fmla="*/ 491591 w 609614"/>
              <a:gd name="connsiteY99" fmla="*/ 530203 h 598959"/>
              <a:gd name="connsiteX100" fmla="*/ 491591 w 609614"/>
              <a:gd name="connsiteY100" fmla="*/ 464484 h 598959"/>
              <a:gd name="connsiteX101" fmla="*/ 472597 w 609614"/>
              <a:gd name="connsiteY101" fmla="*/ 435490 h 598959"/>
              <a:gd name="connsiteX102" fmla="*/ 446779 w 609614"/>
              <a:gd name="connsiteY102" fmla="*/ 366918 h 598959"/>
              <a:gd name="connsiteX103" fmla="*/ 442445 w 609614"/>
              <a:gd name="connsiteY103" fmla="*/ 342895 h 598959"/>
              <a:gd name="connsiteX104" fmla="*/ 471121 w 609614"/>
              <a:gd name="connsiteY104" fmla="*/ 314269 h 598959"/>
              <a:gd name="connsiteX105" fmla="*/ 495740 w 609614"/>
              <a:gd name="connsiteY105" fmla="*/ 328168 h 598959"/>
              <a:gd name="connsiteX106" fmla="*/ 510493 w 609614"/>
              <a:gd name="connsiteY106" fmla="*/ 352743 h 598959"/>
              <a:gd name="connsiteX107" fmla="*/ 511323 w 609614"/>
              <a:gd name="connsiteY107" fmla="*/ 351179 h 598959"/>
              <a:gd name="connsiteX108" fmla="*/ 511323 w 609614"/>
              <a:gd name="connsiteY108" fmla="*/ 320896 h 598959"/>
              <a:gd name="connsiteX109" fmla="*/ 479328 w 609614"/>
              <a:gd name="connsiteY109" fmla="*/ 308102 h 598959"/>
              <a:gd name="connsiteX110" fmla="*/ 462085 w 609614"/>
              <a:gd name="connsiteY110" fmla="*/ 282791 h 598959"/>
              <a:gd name="connsiteX111" fmla="*/ 473519 w 609614"/>
              <a:gd name="connsiteY111" fmla="*/ 260608 h 598959"/>
              <a:gd name="connsiteX112" fmla="*/ 498230 w 609614"/>
              <a:gd name="connsiteY112" fmla="*/ 256926 h 598959"/>
              <a:gd name="connsiteX113" fmla="*/ 501641 w 609614"/>
              <a:gd name="connsiteY113" fmla="*/ 258031 h 598959"/>
              <a:gd name="connsiteX114" fmla="*/ 497676 w 609614"/>
              <a:gd name="connsiteY114" fmla="*/ 250115 h 598959"/>
              <a:gd name="connsiteX115" fmla="*/ 491591 w 609614"/>
              <a:gd name="connsiteY115" fmla="*/ 224435 h 598959"/>
              <a:gd name="connsiteX116" fmla="*/ 519714 w 609614"/>
              <a:gd name="connsiteY116" fmla="*/ 196454 h 598959"/>
              <a:gd name="connsiteX117" fmla="*/ 89955 w 609614"/>
              <a:gd name="connsiteY117" fmla="*/ 196454 h 598959"/>
              <a:gd name="connsiteX118" fmla="*/ 117974 w 609614"/>
              <a:gd name="connsiteY118" fmla="*/ 224435 h 598959"/>
              <a:gd name="connsiteX119" fmla="*/ 111891 w 609614"/>
              <a:gd name="connsiteY119" fmla="*/ 250115 h 598959"/>
              <a:gd name="connsiteX120" fmla="*/ 107927 w 609614"/>
              <a:gd name="connsiteY120" fmla="*/ 258031 h 598959"/>
              <a:gd name="connsiteX121" fmla="*/ 111430 w 609614"/>
              <a:gd name="connsiteY121" fmla="*/ 256926 h 598959"/>
              <a:gd name="connsiteX122" fmla="*/ 136038 w 609614"/>
              <a:gd name="connsiteY122" fmla="*/ 260608 h 598959"/>
              <a:gd name="connsiteX123" fmla="*/ 147467 w 609614"/>
              <a:gd name="connsiteY123" fmla="*/ 282791 h 598959"/>
              <a:gd name="connsiteX124" fmla="*/ 130232 w 609614"/>
              <a:gd name="connsiteY124" fmla="*/ 308102 h 598959"/>
              <a:gd name="connsiteX125" fmla="*/ 98342 w 609614"/>
              <a:gd name="connsiteY125" fmla="*/ 320896 h 598959"/>
              <a:gd name="connsiteX126" fmla="*/ 98342 w 609614"/>
              <a:gd name="connsiteY126" fmla="*/ 351179 h 598959"/>
              <a:gd name="connsiteX127" fmla="*/ 99079 w 609614"/>
              <a:gd name="connsiteY127" fmla="*/ 352743 h 598959"/>
              <a:gd name="connsiteX128" fmla="*/ 113918 w 609614"/>
              <a:gd name="connsiteY128" fmla="*/ 328168 h 598959"/>
              <a:gd name="connsiteX129" fmla="*/ 138435 w 609614"/>
              <a:gd name="connsiteY129" fmla="*/ 314269 h 598959"/>
              <a:gd name="connsiteX130" fmla="*/ 167099 w 609614"/>
              <a:gd name="connsiteY130" fmla="*/ 342895 h 598959"/>
              <a:gd name="connsiteX131" fmla="*/ 162767 w 609614"/>
              <a:gd name="connsiteY131" fmla="*/ 366918 h 598959"/>
              <a:gd name="connsiteX132" fmla="*/ 135946 w 609614"/>
              <a:gd name="connsiteY132" fmla="*/ 437515 h 598959"/>
              <a:gd name="connsiteX133" fmla="*/ 117974 w 609614"/>
              <a:gd name="connsiteY133" fmla="*/ 464484 h 598959"/>
              <a:gd name="connsiteX134" fmla="*/ 117974 w 609614"/>
              <a:gd name="connsiteY134" fmla="*/ 530203 h 598959"/>
              <a:gd name="connsiteX135" fmla="*/ 147467 w 609614"/>
              <a:gd name="connsiteY135" fmla="*/ 530203 h 598959"/>
              <a:gd name="connsiteX136" fmla="*/ 147467 w 609614"/>
              <a:gd name="connsiteY136" fmla="*/ 598959 h 598959"/>
              <a:gd name="connsiteX137" fmla="*/ 0 w 609614"/>
              <a:gd name="connsiteY137" fmla="*/ 598959 h 598959"/>
              <a:gd name="connsiteX138" fmla="*/ 0 w 609614"/>
              <a:gd name="connsiteY138" fmla="*/ 530203 h 598959"/>
              <a:gd name="connsiteX139" fmla="*/ 27373 w 609614"/>
              <a:gd name="connsiteY139" fmla="*/ 530203 h 598959"/>
              <a:gd name="connsiteX140" fmla="*/ 19631 w 609614"/>
              <a:gd name="connsiteY140" fmla="*/ 490992 h 598959"/>
              <a:gd name="connsiteX141" fmla="*/ 19816 w 609614"/>
              <a:gd name="connsiteY141" fmla="*/ 361395 h 598959"/>
              <a:gd name="connsiteX142" fmla="*/ 40369 w 609614"/>
              <a:gd name="connsiteY142" fmla="*/ 260792 h 598959"/>
              <a:gd name="connsiteX143" fmla="*/ 64793 w 609614"/>
              <a:gd name="connsiteY143" fmla="*/ 211917 h 598959"/>
              <a:gd name="connsiteX144" fmla="*/ 89955 w 609614"/>
              <a:gd name="connsiteY144" fmla="*/ 196454 h 598959"/>
              <a:gd name="connsiteX145" fmla="*/ 304935 w 609614"/>
              <a:gd name="connsiteY145" fmla="*/ 137518 h 598959"/>
              <a:gd name="connsiteX146" fmla="*/ 295164 w 609614"/>
              <a:gd name="connsiteY146" fmla="*/ 147275 h 598959"/>
              <a:gd name="connsiteX147" fmla="*/ 304935 w 609614"/>
              <a:gd name="connsiteY147" fmla="*/ 157125 h 598959"/>
              <a:gd name="connsiteX148" fmla="*/ 314798 w 609614"/>
              <a:gd name="connsiteY148" fmla="*/ 147275 h 598959"/>
              <a:gd name="connsiteX149" fmla="*/ 304935 w 609614"/>
              <a:gd name="connsiteY149" fmla="*/ 137518 h 598959"/>
              <a:gd name="connsiteX150" fmla="*/ 304935 w 609614"/>
              <a:gd name="connsiteY150" fmla="*/ 78608 h 598959"/>
              <a:gd name="connsiteX151" fmla="*/ 236171 w 609614"/>
              <a:gd name="connsiteY151" fmla="*/ 147275 h 598959"/>
              <a:gd name="connsiteX152" fmla="*/ 270553 w 609614"/>
              <a:gd name="connsiteY152" fmla="*/ 206738 h 598959"/>
              <a:gd name="connsiteX153" fmla="*/ 275438 w 609614"/>
              <a:gd name="connsiteY153" fmla="*/ 209591 h 598959"/>
              <a:gd name="connsiteX154" fmla="*/ 275438 w 609614"/>
              <a:gd name="connsiteY154" fmla="*/ 235641 h 598959"/>
              <a:gd name="connsiteX155" fmla="*/ 295164 w 609614"/>
              <a:gd name="connsiteY155" fmla="*/ 235641 h 598959"/>
              <a:gd name="connsiteX156" fmla="*/ 295164 w 609614"/>
              <a:gd name="connsiteY156" fmla="*/ 174982 h 598959"/>
              <a:gd name="connsiteX157" fmla="*/ 275438 w 609614"/>
              <a:gd name="connsiteY157" fmla="*/ 147275 h 598959"/>
              <a:gd name="connsiteX158" fmla="*/ 304935 w 609614"/>
              <a:gd name="connsiteY158" fmla="*/ 117820 h 598959"/>
              <a:gd name="connsiteX159" fmla="*/ 334431 w 609614"/>
              <a:gd name="connsiteY159" fmla="*/ 147275 h 598959"/>
              <a:gd name="connsiteX160" fmla="*/ 314798 w 609614"/>
              <a:gd name="connsiteY160" fmla="*/ 174982 h 598959"/>
              <a:gd name="connsiteX161" fmla="*/ 314798 w 609614"/>
              <a:gd name="connsiteY161" fmla="*/ 235641 h 598959"/>
              <a:gd name="connsiteX162" fmla="*/ 334431 w 609614"/>
              <a:gd name="connsiteY162" fmla="*/ 235641 h 598959"/>
              <a:gd name="connsiteX163" fmla="*/ 334431 w 609614"/>
              <a:gd name="connsiteY163" fmla="*/ 209591 h 598959"/>
              <a:gd name="connsiteX164" fmla="*/ 339409 w 609614"/>
              <a:gd name="connsiteY164" fmla="*/ 206738 h 598959"/>
              <a:gd name="connsiteX165" fmla="*/ 373790 w 609614"/>
              <a:gd name="connsiteY165" fmla="*/ 147275 h 598959"/>
              <a:gd name="connsiteX166" fmla="*/ 304935 w 609614"/>
              <a:gd name="connsiteY166" fmla="*/ 78608 h 598959"/>
              <a:gd name="connsiteX167" fmla="*/ 294980 w 609614"/>
              <a:gd name="connsiteY167" fmla="*/ 19698 h 598959"/>
              <a:gd name="connsiteX168" fmla="*/ 294980 w 609614"/>
              <a:gd name="connsiteY168" fmla="*/ 39580 h 598959"/>
              <a:gd name="connsiteX169" fmla="*/ 286776 w 609614"/>
              <a:gd name="connsiteY169" fmla="*/ 40961 h 598959"/>
              <a:gd name="connsiteX170" fmla="*/ 242255 w 609614"/>
              <a:gd name="connsiteY170" fmla="*/ 59370 h 598959"/>
              <a:gd name="connsiteX171" fmla="*/ 235434 w 609614"/>
              <a:gd name="connsiteY171" fmla="*/ 64157 h 598959"/>
              <a:gd name="connsiteX172" fmla="*/ 221331 w 609614"/>
              <a:gd name="connsiteY172" fmla="*/ 50074 h 598959"/>
              <a:gd name="connsiteX173" fmla="*/ 207504 w 609614"/>
              <a:gd name="connsiteY173" fmla="*/ 63973 h 598959"/>
              <a:gd name="connsiteX174" fmla="*/ 221515 w 609614"/>
              <a:gd name="connsiteY174" fmla="*/ 78056 h 598959"/>
              <a:gd name="connsiteX175" fmla="*/ 216722 w 609614"/>
              <a:gd name="connsiteY175" fmla="*/ 84775 h 598959"/>
              <a:gd name="connsiteX176" fmla="*/ 198287 w 609614"/>
              <a:gd name="connsiteY176" fmla="*/ 129326 h 598959"/>
              <a:gd name="connsiteX177" fmla="*/ 196904 w 609614"/>
              <a:gd name="connsiteY177" fmla="*/ 137518 h 598959"/>
              <a:gd name="connsiteX178" fmla="*/ 176994 w 609614"/>
              <a:gd name="connsiteY178" fmla="*/ 137518 h 598959"/>
              <a:gd name="connsiteX179" fmla="*/ 176994 w 609614"/>
              <a:gd name="connsiteY179" fmla="*/ 157125 h 598959"/>
              <a:gd name="connsiteX180" fmla="*/ 196904 w 609614"/>
              <a:gd name="connsiteY180" fmla="*/ 157125 h 598959"/>
              <a:gd name="connsiteX181" fmla="*/ 198287 w 609614"/>
              <a:gd name="connsiteY181" fmla="*/ 165317 h 598959"/>
              <a:gd name="connsiteX182" fmla="*/ 216722 w 609614"/>
              <a:gd name="connsiteY182" fmla="*/ 209776 h 598959"/>
              <a:gd name="connsiteX183" fmla="*/ 221515 w 609614"/>
              <a:gd name="connsiteY183" fmla="*/ 216587 h 598959"/>
              <a:gd name="connsiteX184" fmla="*/ 207504 w 609614"/>
              <a:gd name="connsiteY184" fmla="*/ 230578 h 598959"/>
              <a:gd name="connsiteX185" fmla="*/ 221423 w 609614"/>
              <a:gd name="connsiteY185" fmla="*/ 244477 h 598959"/>
              <a:gd name="connsiteX186" fmla="*/ 235434 w 609614"/>
              <a:gd name="connsiteY186" fmla="*/ 230394 h 598959"/>
              <a:gd name="connsiteX187" fmla="*/ 242255 w 609614"/>
              <a:gd name="connsiteY187" fmla="*/ 235273 h 598959"/>
              <a:gd name="connsiteX188" fmla="*/ 248246 w 609614"/>
              <a:gd name="connsiteY188" fmla="*/ 239139 h 598959"/>
              <a:gd name="connsiteX189" fmla="*/ 255805 w 609614"/>
              <a:gd name="connsiteY189" fmla="*/ 236193 h 598959"/>
              <a:gd name="connsiteX190" fmla="*/ 255805 w 609614"/>
              <a:gd name="connsiteY190" fmla="*/ 220637 h 598959"/>
              <a:gd name="connsiteX191" fmla="*/ 216446 w 609614"/>
              <a:gd name="connsiteY191" fmla="*/ 147275 h 598959"/>
              <a:gd name="connsiteX192" fmla="*/ 304935 w 609614"/>
              <a:gd name="connsiteY192" fmla="*/ 58910 h 598959"/>
              <a:gd name="connsiteX193" fmla="*/ 393424 w 609614"/>
              <a:gd name="connsiteY193" fmla="*/ 147275 h 598959"/>
              <a:gd name="connsiteX194" fmla="*/ 354157 w 609614"/>
              <a:gd name="connsiteY194" fmla="*/ 220729 h 598959"/>
              <a:gd name="connsiteX195" fmla="*/ 354157 w 609614"/>
              <a:gd name="connsiteY195" fmla="*/ 236193 h 598959"/>
              <a:gd name="connsiteX196" fmla="*/ 361531 w 609614"/>
              <a:gd name="connsiteY196" fmla="*/ 239046 h 598959"/>
              <a:gd name="connsiteX197" fmla="*/ 367430 w 609614"/>
              <a:gd name="connsiteY197" fmla="*/ 235273 h 598959"/>
              <a:gd name="connsiteX198" fmla="*/ 374159 w 609614"/>
              <a:gd name="connsiteY198" fmla="*/ 230394 h 598959"/>
              <a:gd name="connsiteX199" fmla="*/ 388262 w 609614"/>
              <a:gd name="connsiteY199" fmla="*/ 244477 h 598959"/>
              <a:gd name="connsiteX200" fmla="*/ 402181 w 609614"/>
              <a:gd name="connsiteY200" fmla="*/ 230578 h 598959"/>
              <a:gd name="connsiteX201" fmla="*/ 388078 w 609614"/>
              <a:gd name="connsiteY201" fmla="*/ 216587 h 598959"/>
              <a:gd name="connsiteX202" fmla="*/ 392871 w 609614"/>
              <a:gd name="connsiteY202" fmla="*/ 209776 h 598959"/>
              <a:gd name="connsiteX203" fmla="*/ 411306 w 609614"/>
              <a:gd name="connsiteY203" fmla="*/ 165317 h 598959"/>
              <a:gd name="connsiteX204" fmla="*/ 412689 w 609614"/>
              <a:gd name="connsiteY204" fmla="*/ 157125 h 598959"/>
              <a:gd name="connsiteX205" fmla="*/ 432599 w 609614"/>
              <a:gd name="connsiteY205" fmla="*/ 157125 h 598959"/>
              <a:gd name="connsiteX206" fmla="*/ 432599 w 609614"/>
              <a:gd name="connsiteY206" fmla="*/ 137518 h 598959"/>
              <a:gd name="connsiteX207" fmla="*/ 412689 w 609614"/>
              <a:gd name="connsiteY207" fmla="*/ 137518 h 598959"/>
              <a:gd name="connsiteX208" fmla="*/ 411306 w 609614"/>
              <a:gd name="connsiteY208" fmla="*/ 129326 h 598959"/>
              <a:gd name="connsiteX209" fmla="*/ 392871 w 609614"/>
              <a:gd name="connsiteY209" fmla="*/ 84775 h 598959"/>
              <a:gd name="connsiteX210" fmla="*/ 388078 w 609614"/>
              <a:gd name="connsiteY210" fmla="*/ 78056 h 598959"/>
              <a:gd name="connsiteX211" fmla="*/ 402181 w 609614"/>
              <a:gd name="connsiteY211" fmla="*/ 63973 h 598959"/>
              <a:gd name="connsiteX212" fmla="*/ 388262 w 609614"/>
              <a:gd name="connsiteY212" fmla="*/ 50074 h 598959"/>
              <a:gd name="connsiteX213" fmla="*/ 374159 w 609614"/>
              <a:gd name="connsiteY213" fmla="*/ 64157 h 598959"/>
              <a:gd name="connsiteX214" fmla="*/ 367430 w 609614"/>
              <a:gd name="connsiteY214" fmla="*/ 59370 h 598959"/>
              <a:gd name="connsiteX215" fmla="*/ 322817 w 609614"/>
              <a:gd name="connsiteY215" fmla="*/ 40961 h 598959"/>
              <a:gd name="connsiteX216" fmla="*/ 314613 w 609614"/>
              <a:gd name="connsiteY216" fmla="*/ 39580 h 598959"/>
              <a:gd name="connsiteX217" fmla="*/ 314613 w 609614"/>
              <a:gd name="connsiteY217" fmla="*/ 19698 h 598959"/>
              <a:gd name="connsiteX218" fmla="*/ 275346 w 609614"/>
              <a:gd name="connsiteY218" fmla="*/ 0 h 598959"/>
              <a:gd name="connsiteX219" fmla="*/ 334339 w 609614"/>
              <a:gd name="connsiteY219" fmla="*/ 0 h 598959"/>
              <a:gd name="connsiteX220" fmla="*/ 334339 w 609614"/>
              <a:gd name="connsiteY220" fmla="*/ 23196 h 598959"/>
              <a:gd name="connsiteX221" fmla="*/ 371855 w 609614"/>
              <a:gd name="connsiteY221" fmla="*/ 38752 h 598959"/>
              <a:gd name="connsiteX222" fmla="*/ 388262 w 609614"/>
              <a:gd name="connsiteY222" fmla="*/ 22367 h 598959"/>
              <a:gd name="connsiteX223" fmla="*/ 429925 w 609614"/>
              <a:gd name="connsiteY223" fmla="*/ 63973 h 598959"/>
              <a:gd name="connsiteX224" fmla="*/ 413518 w 609614"/>
              <a:gd name="connsiteY224" fmla="*/ 80357 h 598959"/>
              <a:gd name="connsiteX225" fmla="*/ 429096 w 609614"/>
              <a:gd name="connsiteY225" fmla="*/ 117820 h 598959"/>
              <a:gd name="connsiteX226" fmla="*/ 452324 w 609614"/>
              <a:gd name="connsiteY226" fmla="*/ 117820 h 598959"/>
              <a:gd name="connsiteX227" fmla="*/ 452324 w 609614"/>
              <a:gd name="connsiteY227" fmla="*/ 176731 h 598959"/>
              <a:gd name="connsiteX228" fmla="*/ 429096 w 609614"/>
              <a:gd name="connsiteY228" fmla="*/ 176731 h 598959"/>
              <a:gd name="connsiteX229" fmla="*/ 413518 w 609614"/>
              <a:gd name="connsiteY229" fmla="*/ 214194 h 598959"/>
              <a:gd name="connsiteX230" fmla="*/ 429925 w 609614"/>
              <a:gd name="connsiteY230" fmla="*/ 230578 h 598959"/>
              <a:gd name="connsiteX231" fmla="*/ 388262 w 609614"/>
              <a:gd name="connsiteY231" fmla="*/ 272276 h 598959"/>
              <a:gd name="connsiteX232" fmla="*/ 373514 w 609614"/>
              <a:gd name="connsiteY232" fmla="*/ 257548 h 598959"/>
              <a:gd name="connsiteX233" fmla="*/ 373790 w 609614"/>
              <a:gd name="connsiteY233" fmla="*/ 260217 h 598959"/>
              <a:gd name="connsiteX234" fmla="*/ 362268 w 609614"/>
              <a:gd name="connsiteY234" fmla="*/ 280928 h 598959"/>
              <a:gd name="connsiteX235" fmla="*/ 363928 w 609614"/>
              <a:gd name="connsiteY235" fmla="*/ 289672 h 598959"/>
              <a:gd name="connsiteX236" fmla="*/ 339409 w 609614"/>
              <a:gd name="connsiteY236" fmla="*/ 314157 h 598959"/>
              <a:gd name="connsiteX237" fmla="*/ 270553 w 609614"/>
              <a:gd name="connsiteY237" fmla="*/ 314157 h 598959"/>
              <a:gd name="connsiteX238" fmla="*/ 245942 w 609614"/>
              <a:gd name="connsiteY238" fmla="*/ 289672 h 598959"/>
              <a:gd name="connsiteX239" fmla="*/ 247693 w 609614"/>
              <a:gd name="connsiteY239" fmla="*/ 280928 h 598959"/>
              <a:gd name="connsiteX240" fmla="*/ 236171 w 609614"/>
              <a:gd name="connsiteY240" fmla="*/ 260217 h 598959"/>
              <a:gd name="connsiteX241" fmla="*/ 236448 w 609614"/>
              <a:gd name="connsiteY241" fmla="*/ 257180 h 598959"/>
              <a:gd name="connsiteX242" fmla="*/ 221331 w 609614"/>
              <a:gd name="connsiteY242" fmla="*/ 272276 h 598959"/>
              <a:gd name="connsiteX243" fmla="*/ 179667 w 609614"/>
              <a:gd name="connsiteY243" fmla="*/ 230578 h 598959"/>
              <a:gd name="connsiteX244" fmla="*/ 196075 w 609614"/>
              <a:gd name="connsiteY244" fmla="*/ 214194 h 598959"/>
              <a:gd name="connsiteX245" fmla="*/ 180589 w 609614"/>
              <a:gd name="connsiteY245" fmla="*/ 176731 h 598959"/>
              <a:gd name="connsiteX246" fmla="*/ 157361 w 609614"/>
              <a:gd name="connsiteY246" fmla="*/ 176731 h 598959"/>
              <a:gd name="connsiteX247" fmla="*/ 157361 w 609614"/>
              <a:gd name="connsiteY247" fmla="*/ 117820 h 598959"/>
              <a:gd name="connsiteX248" fmla="*/ 180589 w 609614"/>
              <a:gd name="connsiteY248" fmla="*/ 117820 h 598959"/>
              <a:gd name="connsiteX249" fmla="*/ 196075 w 609614"/>
              <a:gd name="connsiteY249" fmla="*/ 80357 h 598959"/>
              <a:gd name="connsiteX250" fmla="*/ 179667 w 609614"/>
              <a:gd name="connsiteY250" fmla="*/ 63973 h 598959"/>
              <a:gd name="connsiteX251" fmla="*/ 221423 w 609614"/>
              <a:gd name="connsiteY251" fmla="*/ 22367 h 598959"/>
              <a:gd name="connsiteX252" fmla="*/ 237830 w 609614"/>
              <a:gd name="connsiteY252" fmla="*/ 38752 h 598959"/>
              <a:gd name="connsiteX253" fmla="*/ 275346 w 609614"/>
              <a:gd name="connsiteY253" fmla="*/ 23196 h 598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</a:cxnLst>
            <a:rect l="l" t="t" r="r" b="b"/>
            <a:pathLst>
              <a:path w="609614" h="598959">
                <a:moveTo>
                  <a:pt x="481817" y="549900"/>
                </a:moveTo>
                <a:lnTo>
                  <a:pt x="481817" y="579354"/>
                </a:lnTo>
                <a:lnTo>
                  <a:pt x="589974" y="579354"/>
                </a:lnTo>
                <a:lnTo>
                  <a:pt x="589974" y="549900"/>
                </a:lnTo>
                <a:close/>
                <a:moveTo>
                  <a:pt x="19631" y="549900"/>
                </a:moveTo>
                <a:lnTo>
                  <a:pt x="19631" y="579354"/>
                </a:lnTo>
                <a:lnTo>
                  <a:pt x="127836" y="579354"/>
                </a:lnTo>
                <a:lnTo>
                  <a:pt x="127836" y="549900"/>
                </a:lnTo>
                <a:close/>
                <a:moveTo>
                  <a:pt x="294963" y="451689"/>
                </a:moveTo>
                <a:lnTo>
                  <a:pt x="314651" y="451689"/>
                </a:lnTo>
                <a:lnTo>
                  <a:pt x="314651" y="471306"/>
                </a:lnTo>
                <a:lnTo>
                  <a:pt x="294963" y="471306"/>
                </a:lnTo>
                <a:close/>
                <a:moveTo>
                  <a:pt x="294963" y="412384"/>
                </a:moveTo>
                <a:lnTo>
                  <a:pt x="314651" y="412384"/>
                </a:lnTo>
                <a:lnTo>
                  <a:pt x="314651" y="432072"/>
                </a:lnTo>
                <a:lnTo>
                  <a:pt x="294963" y="432072"/>
                </a:lnTo>
                <a:close/>
                <a:moveTo>
                  <a:pt x="294963" y="373150"/>
                </a:moveTo>
                <a:lnTo>
                  <a:pt x="314651" y="373150"/>
                </a:lnTo>
                <a:lnTo>
                  <a:pt x="314651" y="392767"/>
                </a:lnTo>
                <a:lnTo>
                  <a:pt x="294963" y="392767"/>
                </a:lnTo>
                <a:close/>
                <a:moveTo>
                  <a:pt x="294963" y="333845"/>
                </a:moveTo>
                <a:lnTo>
                  <a:pt x="314651" y="333845"/>
                </a:lnTo>
                <a:lnTo>
                  <a:pt x="314651" y="353462"/>
                </a:lnTo>
                <a:lnTo>
                  <a:pt x="294963" y="353462"/>
                </a:lnTo>
                <a:close/>
                <a:moveTo>
                  <a:pt x="270553" y="284794"/>
                </a:moveTo>
                <a:cubicBezTo>
                  <a:pt x="267880" y="284794"/>
                  <a:pt x="265667" y="287003"/>
                  <a:pt x="265667" y="289672"/>
                </a:cubicBezTo>
                <a:cubicBezTo>
                  <a:pt x="265667" y="292342"/>
                  <a:pt x="267880" y="294551"/>
                  <a:pt x="270553" y="294551"/>
                </a:cubicBezTo>
                <a:lnTo>
                  <a:pt x="339409" y="294551"/>
                </a:lnTo>
                <a:cubicBezTo>
                  <a:pt x="342082" y="294551"/>
                  <a:pt x="344294" y="292342"/>
                  <a:pt x="344294" y="289672"/>
                </a:cubicBezTo>
                <a:cubicBezTo>
                  <a:pt x="344294" y="287003"/>
                  <a:pt x="342082" y="284794"/>
                  <a:pt x="339409" y="284794"/>
                </a:cubicBezTo>
                <a:close/>
                <a:moveTo>
                  <a:pt x="491868" y="275519"/>
                </a:moveTo>
                <a:cubicBezTo>
                  <a:pt x="489562" y="274691"/>
                  <a:pt x="486981" y="275059"/>
                  <a:pt x="484952" y="276532"/>
                </a:cubicBezTo>
                <a:cubicBezTo>
                  <a:pt x="482924" y="278004"/>
                  <a:pt x="481817" y="280305"/>
                  <a:pt x="481817" y="282791"/>
                </a:cubicBezTo>
                <a:cubicBezTo>
                  <a:pt x="481817" y="285920"/>
                  <a:pt x="483661" y="288681"/>
                  <a:pt x="486612" y="289878"/>
                </a:cubicBezTo>
                <a:lnTo>
                  <a:pt x="511323" y="299726"/>
                </a:lnTo>
                <a:lnTo>
                  <a:pt x="511323" y="282054"/>
                </a:lnTo>
                <a:close/>
                <a:moveTo>
                  <a:pt x="117697" y="275519"/>
                </a:moveTo>
                <a:lnTo>
                  <a:pt x="98342" y="282054"/>
                </a:lnTo>
                <a:lnTo>
                  <a:pt x="98342" y="299726"/>
                </a:lnTo>
                <a:lnTo>
                  <a:pt x="122951" y="289878"/>
                </a:lnTo>
                <a:cubicBezTo>
                  <a:pt x="125900" y="288681"/>
                  <a:pt x="127836" y="285920"/>
                  <a:pt x="127836" y="282791"/>
                </a:cubicBezTo>
                <a:cubicBezTo>
                  <a:pt x="127836" y="280305"/>
                  <a:pt x="126637" y="278004"/>
                  <a:pt x="124610" y="276532"/>
                </a:cubicBezTo>
                <a:cubicBezTo>
                  <a:pt x="122582" y="275059"/>
                  <a:pt x="120094" y="274691"/>
                  <a:pt x="117697" y="275519"/>
                </a:cubicBezTo>
                <a:close/>
                <a:moveTo>
                  <a:pt x="260690" y="255339"/>
                </a:moveTo>
                <a:cubicBezTo>
                  <a:pt x="258017" y="255339"/>
                  <a:pt x="255805" y="257548"/>
                  <a:pt x="255805" y="260217"/>
                </a:cubicBezTo>
                <a:cubicBezTo>
                  <a:pt x="255805" y="262887"/>
                  <a:pt x="258017" y="265096"/>
                  <a:pt x="260690" y="265096"/>
                </a:cubicBezTo>
                <a:lnTo>
                  <a:pt x="270553" y="265096"/>
                </a:lnTo>
                <a:lnTo>
                  <a:pt x="339409" y="265096"/>
                </a:lnTo>
                <a:lnTo>
                  <a:pt x="349179" y="265096"/>
                </a:lnTo>
                <a:cubicBezTo>
                  <a:pt x="351945" y="265096"/>
                  <a:pt x="354157" y="262887"/>
                  <a:pt x="354157" y="260217"/>
                </a:cubicBezTo>
                <a:cubicBezTo>
                  <a:pt x="354157" y="257548"/>
                  <a:pt x="351945" y="255339"/>
                  <a:pt x="349179" y="255339"/>
                </a:cubicBezTo>
                <a:close/>
                <a:moveTo>
                  <a:pt x="519714" y="216059"/>
                </a:moveTo>
                <a:cubicBezTo>
                  <a:pt x="515103" y="216059"/>
                  <a:pt x="511323" y="219833"/>
                  <a:pt x="511323" y="224435"/>
                </a:cubicBezTo>
                <a:cubicBezTo>
                  <a:pt x="511323" y="230234"/>
                  <a:pt x="512706" y="236125"/>
                  <a:pt x="515288" y="241371"/>
                </a:cubicBezTo>
                <a:lnTo>
                  <a:pt x="530963" y="272666"/>
                </a:lnTo>
                <a:lnTo>
                  <a:pt x="530963" y="355873"/>
                </a:lnTo>
                <a:lnTo>
                  <a:pt x="512061" y="393519"/>
                </a:lnTo>
                <a:lnTo>
                  <a:pt x="478867" y="338201"/>
                </a:lnTo>
                <a:cubicBezTo>
                  <a:pt x="477207" y="335531"/>
                  <a:pt x="474256" y="333875"/>
                  <a:pt x="471121" y="333875"/>
                </a:cubicBezTo>
                <a:cubicBezTo>
                  <a:pt x="466142" y="333875"/>
                  <a:pt x="462085" y="337924"/>
                  <a:pt x="462085" y="342895"/>
                </a:cubicBezTo>
                <a:cubicBezTo>
                  <a:pt x="462085" y="348786"/>
                  <a:pt x="463192" y="354492"/>
                  <a:pt x="465220" y="360015"/>
                </a:cubicBezTo>
                <a:lnTo>
                  <a:pt x="490577" y="427575"/>
                </a:lnTo>
                <a:lnTo>
                  <a:pt x="511323" y="458501"/>
                </a:lnTo>
                <a:lnTo>
                  <a:pt x="511323" y="530203"/>
                </a:lnTo>
                <a:lnTo>
                  <a:pt x="562220" y="530203"/>
                </a:lnTo>
                <a:lnTo>
                  <a:pt x="570335" y="489980"/>
                </a:lnTo>
                <a:lnTo>
                  <a:pt x="570335" y="364341"/>
                </a:lnTo>
                <a:lnTo>
                  <a:pt x="551064" y="268340"/>
                </a:lnTo>
                <a:lnTo>
                  <a:pt x="527182" y="220661"/>
                </a:lnTo>
                <a:cubicBezTo>
                  <a:pt x="525799" y="217808"/>
                  <a:pt x="522849" y="216059"/>
                  <a:pt x="519714" y="216059"/>
                </a:cubicBezTo>
                <a:close/>
                <a:moveTo>
                  <a:pt x="89955" y="216059"/>
                </a:moveTo>
                <a:cubicBezTo>
                  <a:pt x="86729" y="216059"/>
                  <a:pt x="83872" y="217808"/>
                  <a:pt x="82397" y="220753"/>
                </a:cubicBezTo>
                <a:lnTo>
                  <a:pt x="58526" y="268340"/>
                </a:lnTo>
                <a:lnTo>
                  <a:pt x="39355" y="364341"/>
                </a:lnTo>
                <a:lnTo>
                  <a:pt x="39355" y="489980"/>
                </a:lnTo>
                <a:lnTo>
                  <a:pt x="47374" y="530203"/>
                </a:lnTo>
                <a:lnTo>
                  <a:pt x="98342" y="530203"/>
                </a:lnTo>
                <a:lnTo>
                  <a:pt x="98342" y="458501"/>
                </a:lnTo>
                <a:lnTo>
                  <a:pt x="118988" y="427575"/>
                </a:lnTo>
                <a:lnTo>
                  <a:pt x="144333" y="360015"/>
                </a:lnTo>
                <a:cubicBezTo>
                  <a:pt x="146453" y="354492"/>
                  <a:pt x="147467" y="348786"/>
                  <a:pt x="147467" y="342895"/>
                </a:cubicBezTo>
                <a:cubicBezTo>
                  <a:pt x="147467" y="337924"/>
                  <a:pt x="143412" y="333875"/>
                  <a:pt x="138435" y="333875"/>
                </a:cubicBezTo>
                <a:cubicBezTo>
                  <a:pt x="135301" y="333875"/>
                  <a:pt x="132352" y="335531"/>
                  <a:pt x="130785" y="338201"/>
                </a:cubicBezTo>
                <a:lnTo>
                  <a:pt x="97513" y="393519"/>
                </a:lnTo>
                <a:lnTo>
                  <a:pt x="78618" y="355873"/>
                </a:lnTo>
                <a:lnTo>
                  <a:pt x="78618" y="272666"/>
                </a:lnTo>
                <a:lnTo>
                  <a:pt x="94287" y="241371"/>
                </a:lnTo>
                <a:cubicBezTo>
                  <a:pt x="96960" y="236125"/>
                  <a:pt x="98342" y="230234"/>
                  <a:pt x="98342" y="224435"/>
                </a:cubicBezTo>
                <a:cubicBezTo>
                  <a:pt x="98342" y="219833"/>
                  <a:pt x="94563" y="216059"/>
                  <a:pt x="89955" y="216059"/>
                </a:cubicBezTo>
                <a:close/>
                <a:moveTo>
                  <a:pt x="519714" y="196454"/>
                </a:moveTo>
                <a:cubicBezTo>
                  <a:pt x="530410" y="196454"/>
                  <a:pt x="539999" y="202345"/>
                  <a:pt x="544794" y="211917"/>
                </a:cubicBezTo>
                <a:lnTo>
                  <a:pt x="570150" y="263185"/>
                </a:lnTo>
                <a:lnTo>
                  <a:pt x="589974" y="363328"/>
                </a:lnTo>
                <a:lnTo>
                  <a:pt x="589790" y="492925"/>
                </a:lnTo>
                <a:lnTo>
                  <a:pt x="582321" y="530203"/>
                </a:lnTo>
                <a:lnTo>
                  <a:pt x="609614" y="530203"/>
                </a:lnTo>
                <a:lnTo>
                  <a:pt x="609614" y="598959"/>
                </a:lnTo>
                <a:lnTo>
                  <a:pt x="462085" y="598959"/>
                </a:lnTo>
                <a:lnTo>
                  <a:pt x="462085" y="530203"/>
                </a:lnTo>
                <a:lnTo>
                  <a:pt x="491591" y="530203"/>
                </a:lnTo>
                <a:lnTo>
                  <a:pt x="491591" y="464484"/>
                </a:lnTo>
                <a:lnTo>
                  <a:pt x="472597" y="435490"/>
                </a:lnTo>
                <a:lnTo>
                  <a:pt x="446779" y="366918"/>
                </a:lnTo>
                <a:cubicBezTo>
                  <a:pt x="443921" y="359186"/>
                  <a:pt x="442445" y="351087"/>
                  <a:pt x="442445" y="342895"/>
                </a:cubicBezTo>
                <a:cubicBezTo>
                  <a:pt x="442445" y="327063"/>
                  <a:pt x="455354" y="314269"/>
                  <a:pt x="471121" y="314269"/>
                </a:cubicBezTo>
                <a:cubicBezTo>
                  <a:pt x="481172" y="314269"/>
                  <a:pt x="490577" y="319608"/>
                  <a:pt x="495740" y="328168"/>
                </a:cubicBezTo>
                <a:lnTo>
                  <a:pt x="510493" y="352743"/>
                </a:lnTo>
                <a:lnTo>
                  <a:pt x="511323" y="351179"/>
                </a:lnTo>
                <a:lnTo>
                  <a:pt x="511323" y="320896"/>
                </a:lnTo>
                <a:lnTo>
                  <a:pt x="479328" y="308102"/>
                </a:lnTo>
                <a:cubicBezTo>
                  <a:pt x="468908" y="303960"/>
                  <a:pt x="462085" y="294020"/>
                  <a:pt x="462085" y="282791"/>
                </a:cubicBezTo>
                <a:cubicBezTo>
                  <a:pt x="462085" y="273954"/>
                  <a:pt x="466419" y="265763"/>
                  <a:pt x="473519" y="260608"/>
                </a:cubicBezTo>
                <a:cubicBezTo>
                  <a:pt x="480618" y="255454"/>
                  <a:pt x="489839" y="254073"/>
                  <a:pt x="498230" y="256926"/>
                </a:cubicBezTo>
                <a:lnTo>
                  <a:pt x="501641" y="258031"/>
                </a:lnTo>
                <a:lnTo>
                  <a:pt x="497676" y="250115"/>
                </a:lnTo>
                <a:cubicBezTo>
                  <a:pt x="493712" y="242199"/>
                  <a:pt x="491591" y="233271"/>
                  <a:pt x="491591" y="224435"/>
                </a:cubicBezTo>
                <a:cubicBezTo>
                  <a:pt x="491591" y="208972"/>
                  <a:pt x="504223" y="196454"/>
                  <a:pt x="519714" y="196454"/>
                </a:cubicBezTo>
                <a:close/>
                <a:moveTo>
                  <a:pt x="89955" y="196454"/>
                </a:moveTo>
                <a:cubicBezTo>
                  <a:pt x="105347" y="196454"/>
                  <a:pt x="117974" y="208972"/>
                  <a:pt x="117974" y="224435"/>
                </a:cubicBezTo>
                <a:cubicBezTo>
                  <a:pt x="117974" y="233271"/>
                  <a:pt x="115854" y="242199"/>
                  <a:pt x="111891" y="250115"/>
                </a:cubicBezTo>
                <a:lnTo>
                  <a:pt x="107927" y="258031"/>
                </a:lnTo>
                <a:lnTo>
                  <a:pt x="111430" y="256926"/>
                </a:lnTo>
                <a:cubicBezTo>
                  <a:pt x="119725" y="254073"/>
                  <a:pt x="128942" y="255454"/>
                  <a:pt x="136038" y="260608"/>
                </a:cubicBezTo>
                <a:cubicBezTo>
                  <a:pt x="143227" y="265763"/>
                  <a:pt x="147467" y="273954"/>
                  <a:pt x="147467" y="282791"/>
                </a:cubicBezTo>
                <a:cubicBezTo>
                  <a:pt x="147467" y="294020"/>
                  <a:pt x="140739" y="303960"/>
                  <a:pt x="130232" y="308102"/>
                </a:cubicBezTo>
                <a:lnTo>
                  <a:pt x="98342" y="320896"/>
                </a:lnTo>
                <a:lnTo>
                  <a:pt x="98342" y="351179"/>
                </a:lnTo>
                <a:lnTo>
                  <a:pt x="99079" y="352743"/>
                </a:lnTo>
                <a:lnTo>
                  <a:pt x="113918" y="328168"/>
                </a:lnTo>
                <a:cubicBezTo>
                  <a:pt x="118988" y="319608"/>
                  <a:pt x="128481" y="314269"/>
                  <a:pt x="138435" y="314269"/>
                </a:cubicBezTo>
                <a:cubicBezTo>
                  <a:pt x="154288" y="314269"/>
                  <a:pt x="167099" y="327063"/>
                  <a:pt x="167099" y="342895"/>
                </a:cubicBezTo>
                <a:cubicBezTo>
                  <a:pt x="167099" y="351087"/>
                  <a:pt x="165624" y="359186"/>
                  <a:pt x="162767" y="366918"/>
                </a:cubicBezTo>
                <a:lnTo>
                  <a:pt x="135946" y="437515"/>
                </a:lnTo>
                <a:lnTo>
                  <a:pt x="117974" y="464484"/>
                </a:lnTo>
                <a:lnTo>
                  <a:pt x="117974" y="530203"/>
                </a:lnTo>
                <a:lnTo>
                  <a:pt x="147467" y="530203"/>
                </a:lnTo>
                <a:lnTo>
                  <a:pt x="147467" y="598959"/>
                </a:lnTo>
                <a:lnTo>
                  <a:pt x="0" y="598959"/>
                </a:lnTo>
                <a:lnTo>
                  <a:pt x="0" y="530203"/>
                </a:lnTo>
                <a:lnTo>
                  <a:pt x="27373" y="530203"/>
                </a:lnTo>
                <a:lnTo>
                  <a:pt x="19631" y="490992"/>
                </a:lnTo>
                <a:lnTo>
                  <a:pt x="19816" y="361395"/>
                </a:lnTo>
                <a:lnTo>
                  <a:pt x="40369" y="260792"/>
                </a:lnTo>
                <a:lnTo>
                  <a:pt x="64793" y="211917"/>
                </a:lnTo>
                <a:cubicBezTo>
                  <a:pt x="69586" y="202345"/>
                  <a:pt x="79263" y="196454"/>
                  <a:pt x="89955" y="196454"/>
                </a:cubicBezTo>
                <a:close/>
                <a:moveTo>
                  <a:pt x="304935" y="137518"/>
                </a:moveTo>
                <a:cubicBezTo>
                  <a:pt x="299497" y="137518"/>
                  <a:pt x="295164" y="141845"/>
                  <a:pt x="295164" y="147275"/>
                </a:cubicBezTo>
                <a:cubicBezTo>
                  <a:pt x="295164" y="152706"/>
                  <a:pt x="299497" y="157125"/>
                  <a:pt x="304935" y="157125"/>
                </a:cubicBezTo>
                <a:cubicBezTo>
                  <a:pt x="310373" y="157125"/>
                  <a:pt x="314798" y="152706"/>
                  <a:pt x="314798" y="147275"/>
                </a:cubicBezTo>
                <a:cubicBezTo>
                  <a:pt x="314798" y="141845"/>
                  <a:pt x="310373" y="137518"/>
                  <a:pt x="304935" y="137518"/>
                </a:cubicBezTo>
                <a:close/>
                <a:moveTo>
                  <a:pt x="304935" y="78608"/>
                </a:moveTo>
                <a:cubicBezTo>
                  <a:pt x="267050" y="78608"/>
                  <a:pt x="236171" y="109444"/>
                  <a:pt x="236171" y="147275"/>
                </a:cubicBezTo>
                <a:cubicBezTo>
                  <a:pt x="236171" y="171668"/>
                  <a:pt x="249352" y="194496"/>
                  <a:pt x="270553" y="206738"/>
                </a:cubicBezTo>
                <a:lnTo>
                  <a:pt x="275438" y="209591"/>
                </a:lnTo>
                <a:lnTo>
                  <a:pt x="275438" y="235641"/>
                </a:lnTo>
                <a:lnTo>
                  <a:pt x="295164" y="235641"/>
                </a:lnTo>
                <a:lnTo>
                  <a:pt x="295164" y="174982"/>
                </a:lnTo>
                <a:cubicBezTo>
                  <a:pt x="283734" y="170932"/>
                  <a:pt x="275438" y="160070"/>
                  <a:pt x="275438" y="147275"/>
                </a:cubicBezTo>
                <a:cubicBezTo>
                  <a:pt x="275438" y="131075"/>
                  <a:pt x="288711" y="117820"/>
                  <a:pt x="304935" y="117820"/>
                </a:cubicBezTo>
                <a:cubicBezTo>
                  <a:pt x="321250" y="117820"/>
                  <a:pt x="334431" y="131075"/>
                  <a:pt x="334431" y="147275"/>
                </a:cubicBezTo>
                <a:cubicBezTo>
                  <a:pt x="334431" y="160070"/>
                  <a:pt x="326228" y="170932"/>
                  <a:pt x="314798" y="174982"/>
                </a:cubicBezTo>
                <a:lnTo>
                  <a:pt x="314798" y="235641"/>
                </a:lnTo>
                <a:lnTo>
                  <a:pt x="334431" y="235641"/>
                </a:lnTo>
                <a:lnTo>
                  <a:pt x="334431" y="209591"/>
                </a:lnTo>
                <a:lnTo>
                  <a:pt x="339409" y="206738"/>
                </a:lnTo>
                <a:cubicBezTo>
                  <a:pt x="360609" y="194496"/>
                  <a:pt x="373790" y="171668"/>
                  <a:pt x="373790" y="147275"/>
                </a:cubicBezTo>
                <a:cubicBezTo>
                  <a:pt x="373790" y="109444"/>
                  <a:pt x="342911" y="78608"/>
                  <a:pt x="304935" y="78608"/>
                </a:cubicBezTo>
                <a:close/>
                <a:moveTo>
                  <a:pt x="294980" y="19698"/>
                </a:moveTo>
                <a:lnTo>
                  <a:pt x="294980" y="39580"/>
                </a:lnTo>
                <a:lnTo>
                  <a:pt x="286776" y="40961"/>
                </a:lnTo>
                <a:cubicBezTo>
                  <a:pt x="270553" y="43630"/>
                  <a:pt x="255528" y="49890"/>
                  <a:pt x="242255" y="59370"/>
                </a:cubicBezTo>
                <a:lnTo>
                  <a:pt x="235434" y="64157"/>
                </a:lnTo>
                <a:lnTo>
                  <a:pt x="221331" y="50074"/>
                </a:lnTo>
                <a:lnTo>
                  <a:pt x="207504" y="63973"/>
                </a:lnTo>
                <a:lnTo>
                  <a:pt x="221515" y="78056"/>
                </a:lnTo>
                <a:lnTo>
                  <a:pt x="216722" y="84775"/>
                </a:lnTo>
                <a:cubicBezTo>
                  <a:pt x="207228" y="98122"/>
                  <a:pt x="201052" y="113126"/>
                  <a:pt x="198287" y="129326"/>
                </a:cubicBezTo>
                <a:lnTo>
                  <a:pt x="196904" y="137518"/>
                </a:lnTo>
                <a:lnTo>
                  <a:pt x="176994" y="137518"/>
                </a:lnTo>
                <a:lnTo>
                  <a:pt x="176994" y="157125"/>
                </a:lnTo>
                <a:lnTo>
                  <a:pt x="196904" y="157125"/>
                </a:lnTo>
                <a:lnTo>
                  <a:pt x="198287" y="165317"/>
                </a:lnTo>
                <a:cubicBezTo>
                  <a:pt x="201052" y="181517"/>
                  <a:pt x="207228" y="196521"/>
                  <a:pt x="216722" y="209776"/>
                </a:cubicBezTo>
                <a:lnTo>
                  <a:pt x="221515" y="216587"/>
                </a:lnTo>
                <a:lnTo>
                  <a:pt x="207504" y="230578"/>
                </a:lnTo>
                <a:lnTo>
                  <a:pt x="221423" y="244477"/>
                </a:lnTo>
                <a:lnTo>
                  <a:pt x="235434" y="230394"/>
                </a:lnTo>
                <a:lnTo>
                  <a:pt x="242255" y="235273"/>
                </a:lnTo>
                <a:cubicBezTo>
                  <a:pt x="244098" y="236561"/>
                  <a:pt x="246126" y="237850"/>
                  <a:pt x="248246" y="239139"/>
                </a:cubicBezTo>
                <a:cubicBezTo>
                  <a:pt x="250551" y="237758"/>
                  <a:pt x="253039" y="236745"/>
                  <a:pt x="255805" y="236193"/>
                </a:cubicBezTo>
                <a:lnTo>
                  <a:pt x="255805" y="220637"/>
                </a:lnTo>
                <a:cubicBezTo>
                  <a:pt x="231378" y="204345"/>
                  <a:pt x="216446" y="176731"/>
                  <a:pt x="216446" y="147275"/>
                </a:cubicBezTo>
                <a:cubicBezTo>
                  <a:pt x="216446" y="98583"/>
                  <a:pt x="256173" y="58910"/>
                  <a:pt x="304935" y="58910"/>
                </a:cubicBezTo>
                <a:cubicBezTo>
                  <a:pt x="353788" y="58910"/>
                  <a:pt x="393424" y="98583"/>
                  <a:pt x="393424" y="147275"/>
                </a:cubicBezTo>
                <a:cubicBezTo>
                  <a:pt x="393424" y="176731"/>
                  <a:pt x="378491" y="204345"/>
                  <a:pt x="354157" y="220729"/>
                </a:cubicBezTo>
                <a:lnTo>
                  <a:pt x="354157" y="236193"/>
                </a:lnTo>
                <a:cubicBezTo>
                  <a:pt x="356830" y="236653"/>
                  <a:pt x="359227" y="237758"/>
                  <a:pt x="361531" y="239046"/>
                </a:cubicBezTo>
                <a:cubicBezTo>
                  <a:pt x="363651" y="237850"/>
                  <a:pt x="365587" y="236561"/>
                  <a:pt x="367430" y="235273"/>
                </a:cubicBezTo>
                <a:lnTo>
                  <a:pt x="374159" y="230394"/>
                </a:lnTo>
                <a:lnTo>
                  <a:pt x="388262" y="244477"/>
                </a:lnTo>
                <a:lnTo>
                  <a:pt x="402181" y="230578"/>
                </a:lnTo>
                <a:lnTo>
                  <a:pt x="388078" y="216587"/>
                </a:lnTo>
                <a:lnTo>
                  <a:pt x="392871" y="209776"/>
                </a:lnTo>
                <a:cubicBezTo>
                  <a:pt x="402365" y="196521"/>
                  <a:pt x="408633" y="181517"/>
                  <a:pt x="411306" y="165317"/>
                </a:cubicBezTo>
                <a:lnTo>
                  <a:pt x="412689" y="157125"/>
                </a:lnTo>
                <a:lnTo>
                  <a:pt x="432599" y="157125"/>
                </a:lnTo>
                <a:lnTo>
                  <a:pt x="432599" y="137518"/>
                </a:lnTo>
                <a:lnTo>
                  <a:pt x="412689" y="137518"/>
                </a:lnTo>
                <a:lnTo>
                  <a:pt x="411306" y="129326"/>
                </a:lnTo>
                <a:cubicBezTo>
                  <a:pt x="408633" y="113126"/>
                  <a:pt x="402365" y="98122"/>
                  <a:pt x="392871" y="84775"/>
                </a:cubicBezTo>
                <a:lnTo>
                  <a:pt x="388078" y="78056"/>
                </a:lnTo>
                <a:lnTo>
                  <a:pt x="402181" y="63973"/>
                </a:lnTo>
                <a:lnTo>
                  <a:pt x="388262" y="50074"/>
                </a:lnTo>
                <a:lnTo>
                  <a:pt x="374159" y="64157"/>
                </a:lnTo>
                <a:lnTo>
                  <a:pt x="367430" y="59370"/>
                </a:lnTo>
                <a:cubicBezTo>
                  <a:pt x="354065" y="49890"/>
                  <a:pt x="339040" y="43630"/>
                  <a:pt x="322817" y="40961"/>
                </a:cubicBezTo>
                <a:lnTo>
                  <a:pt x="314613" y="39580"/>
                </a:lnTo>
                <a:lnTo>
                  <a:pt x="314613" y="19698"/>
                </a:lnTo>
                <a:close/>
                <a:moveTo>
                  <a:pt x="275346" y="0"/>
                </a:moveTo>
                <a:lnTo>
                  <a:pt x="334339" y="0"/>
                </a:lnTo>
                <a:lnTo>
                  <a:pt x="334339" y="23196"/>
                </a:lnTo>
                <a:cubicBezTo>
                  <a:pt x="347612" y="26325"/>
                  <a:pt x="360240" y="31572"/>
                  <a:pt x="371855" y="38752"/>
                </a:cubicBezTo>
                <a:lnTo>
                  <a:pt x="388262" y="22367"/>
                </a:lnTo>
                <a:lnTo>
                  <a:pt x="429925" y="63973"/>
                </a:lnTo>
                <a:lnTo>
                  <a:pt x="413518" y="80357"/>
                </a:lnTo>
                <a:cubicBezTo>
                  <a:pt x="420708" y="91955"/>
                  <a:pt x="425962" y="104566"/>
                  <a:pt x="429096" y="117820"/>
                </a:cubicBezTo>
                <a:lnTo>
                  <a:pt x="452324" y="117820"/>
                </a:lnTo>
                <a:lnTo>
                  <a:pt x="452324" y="176731"/>
                </a:lnTo>
                <a:lnTo>
                  <a:pt x="429096" y="176731"/>
                </a:lnTo>
                <a:cubicBezTo>
                  <a:pt x="425962" y="190077"/>
                  <a:pt x="420708" y="202596"/>
                  <a:pt x="413518" y="214194"/>
                </a:cubicBezTo>
                <a:lnTo>
                  <a:pt x="429925" y="230578"/>
                </a:lnTo>
                <a:lnTo>
                  <a:pt x="388262" y="272276"/>
                </a:lnTo>
                <a:lnTo>
                  <a:pt x="373514" y="257548"/>
                </a:lnTo>
                <a:cubicBezTo>
                  <a:pt x="373606" y="258468"/>
                  <a:pt x="373790" y="259297"/>
                  <a:pt x="373790" y="260217"/>
                </a:cubicBezTo>
                <a:cubicBezTo>
                  <a:pt x="373790" y="268962"/>
                  <a:pt x="369182" y="276602"/>
                  <a:pt x="362268" y="280928"/>
                </a:cubicBezTo>
                <a:cubicBezTo>
                  <a:pt x="363282" y="283597"/>
                  <a:pt x="363928" y="286543"/>
                  <a:pt x="363928" y="289672"/>
                </a:cubicBezTo>
                <a:cubicBezTo>
                  <a:pt x="363928" y="303203"/>
                  <a:pt x="352959" y="314157"/>
                  <a:pt x="339409" y="314157"/>
                </a:cubicBezTo>
                <a:lnTo>
                  <a:pt x="270553" y="314157"/>
                </a:lnTo>
                <a:cubicBezTo>
                  <a:pt x="257003" y="314157"/>
                  <a:pt x="245942" y="303203"/>
                  <a:pt x="245942" y="289672"/>
                </a:cubicBezTo>
                <a:cubicBezTo>
                  <a:pt x="245942" y="286543"/>
                  <a:pt x="246587" y="283689"/>
                  <a:pt x="247693" y="280928"/>
                </a:cubicBezTo>
                <a:cubicBezTo>
                  <a:pt x="240780" y="276510"/>
                  <a:pt x="236171" y="268962"/>
                  <a:pt x="236171" y="260217"/>
                </a:cubicBezTo>
                <a:cubicBezTo>
                  <a:pt x="236171" y="259205"/>
                  <a:pt x="236356" y="258192"/>
                  <a:pt x="236448" y="257180"/>
                </a:cubicBezTo>
                <a:lnTo>
                  <a:pt x="221331" y="272276"/>
                </a:lnTo>
                <a:lnTo>
                  <a:pt x="179667" y="230578"/>
                </a:lnTo>
                <a:lnTo>
                  <a:pt x="196075" y="214194"/>
                </a:lnTo>
                <a:cubicBezTo>
                  <a:pt x="188885" y="202596"/>
                  <a:pt x="183723" y="190077"/>
                  <a:pt x="180589" y="176731"/>
                </a:cubicBezTo>
                <a:lnTo>
                  <a:pt x="157361" y="176731"/>
                </a:lnTo>
                <a:lnTo>
                  <a:pt x="157361" y="117820"/>
                </a:lnTo>
                <a:lnTo>
                  <a:pt x="180589" y="117820"/>
                </a:lnTo>
                <a:cubicBezTo>
                  <a:pt x="183723" y="104566"/>
                  <a:pt x="188885" y="91955"/>
                  <a:pt x="196075" y="80357"/>
                </a:cubicBezTo>
                <a:lnTo>
                  <a:pt x="179667" y="63973"/>
                </a:lnTo>
                <a:lnTo>
                  <a:pt x="221423" y="22367"/>
                </a:lnTo>
                <a:lnTo>
                  <a:pt x="237830" y="38752"/>
                </a:lnTo>
                <a:cubicBezTo>
                  <a:pt x="249445" y="31572"/>
                  <a:pt x="261980" y="26325"/>
                  <a:pt x="275346" y="23196"/>
                </a:cubicBezTo>
                <a:close/>
              </a:path>
            </a:pathLst>
          </a:cu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15" name="lotus_299250"/>
          <p:cNvSpPr/>
          <p:nvPr/>
        </p:nvSpPr>
        <p:spPr>
          <a:xfrm>
            <a:off x="5919071" y="1504471"/>
            <a:ext cx="902444" cy="901947"/>
          </a:xfrm>
          <a:custGeom>
            <a:avLst/>
            <a:gdLst>
              <a:gd name="connsiteX0" fmla="*/ 303263 w 606615"/>
              <a:gd name="connsiteY0" fmla="*/ 494999 h 606281"/>
              <a:gd name="connsiteX1" fmla="*/ 313433 w 606615"/>
              <a:gd name="connsiteY1" fmla="*/ 505125 h 606281"/>
              <a:gd name="connsiteX2" fmla="*/ 303263 w 606615"/>
              <a:gd name="connsiteY2" fmla="*/ 515251 h 606281"/>
              <a:gd name="connsiteX3" fmla="*/ 293181 w 606615"/>
              <a:gd name="connsiteY3" fmla="*/ 505125 h 606281"/>
              <a:gd name="connsiteX4" fmla="*/ 303263 w 606615"/>
              <a:gd name="connsiteY4" fmla="*/ 494999 h 606281"/>
              <a:gd name="connsiteX5" fmla="*/ 438046 w 606615"/>
              <a:gd name="connsiteY5" fmla="*/ 437412 h 606281"/>
              <a:gd name="connsiteX6" fmla="*/ 452172 w 606615"/>
              <a:gd name="connsiteY6" fmla="*/ 437412 h 606281"/>
              <a:gd name="connsiteX7" fmla="*/ 452172 w 606615"/>
              <a:gd name="connsiteY7" fmla="*/ 451537 h 606281"/>
              <a:gd name="connsiteX8" fmla="*/ 438046 w 606615"/>
              <a:gd name="connsiteY8" fmla="*/ 451537 h 606281"/>
              <a:gd name="connsiteX9" fmla="*/ 438046 w 606615"/>
              <a:gd name="connsiteY9" fmla="*/ 437412 h 606281"/>
              <a:gd name="connsiteX10" fmla="*/ 154457 w 606615"/>
              <a:gd name="connsiteY10" fmla="*/ 437412 h 606281"/>
              <a:gd name="connsiteX11" fmla="*/ 168627 w 606615"/>
              <a:gd name="connsiteY11" fmla="*/ 437412 h 606281"/>
              <a:gd name="connsiteX12" fmla="*/ 168627 w 606615"/>
              <a:gd name="connsiteY12" fmla="*/ 451537 h 606281"/>
              <a:gd name="connsiteX13" fmla="*/ 154457 w 606615"/>
              <a:gd name="connsiteY13" fmla="*/ 451537 h 606281"/>
              <a:gd name="connsiteX14" fmla="*/ 154457 w 606615"/>
              <a:gd name="connsiteY14" fmla="*/ 437412 h 606281"/>
              <a:gd name="connsiteX15" fmla="*/ 232415 w 606615"/>
              <a:gd name="connsiteY15" fmla="*/ 437407 h 606281"/>
              <a:gd name="connsiteX16" fmla="*/ 303263 w 606615"/>
              <a:gd name="connsiteY16" fmla="*/ 584061 h 606281"/>
              <a:gd name="connsiteX17" fmla="*/ 366991 w 606615"/>
              <a:gd name="connsiteY17" fmla="*/ 482914 h 606281"/>
              <a:gd name="connsiteX18" fmla="*/ 367080 w 606615"/>
              <a:gd name="connsiteY18" fmla="*/ 478825 h 606281"/>
              <a:gd name="connsiteX19" fmla="*/ 373666 w 606615"/>
              <a:gd name="connsiteY19" fmla="*/ 437673 h 606281"/>
              <a:gd name="connsiteX20" fmla="*/ 360227 w 606615"/>
              <a:gd name="connsiteY20" fmla="*/ 443628 h 606281"/>
              <a:gd name="connsiteX21" fmla="*/ 303263 w 606615"/>
              <a:gd name="connsiteY21" fmla="*/ 454561 h 606281"/>
              <a:gd name="connsiteX22" fmla="*/ 246389 w 606615"/>
              <a:gd name="connsiteY22" fmla="*/ 443628 h 606281"/>
              <a:gd name="connsiteX23" fmla="*/ 232415 w 606615"/>
              <a:gd name="connsiteY23" fmla="*/ 437407 h 606281"/>
              <a:gd name="connsiteX24" fmla="*/ 129168 w 606615"/>
              <a:gd name="connsiteY24" fmla="*/ 388878 h 606281"/>
              <a:gd name="connsiteX25" fmla="*/ 104781 w 606615"/>
              <a:gd name="connsiteY25" fmla="*/ 501135 h 606281"/>
              <a:gd name="connsiteX26" fmla="*/ 217551 w 606615"/>
              <a:gd name="connsiteY26" fmla="*/ 477225 h 606281"/>
              <a:gd name="connsiteX27" fmla="*/ 212122 w 606615"/>
              <a:gd name="connsiteY27" fmla="*/ 424341 h 606281"/>
              <a:gd name="connsiteX28" fmla="*/ 210520 w 606615"/>
              <a:gd name="connsiteY28" fmla="*/ 423097 h 606281"/>
              <a:gd name="connsiteX29" fmla="*/ 202865 w 606615"/>
              <a:gd name="connsiteY29" fmla="*/ 416786 h 606281"/>
              <a:gd name="connsiteX30" fmla="*/ 189247 w 606615"/>
              <a:gd name="connsiteY30" fmla="*/ 403187 h 606281"/>
              <a:gd name="connsiteX31" fmla="*/ 182928 w 606615"/>
              <a:gd name="connsiteY31" fmla="*/ 395544 h 606281"/>
              <a:gd name="connsiteX32" fmla="*/ 181682 w 606615"/>
              <a:gd name="connsiteY32" fmla="*/ 393944 h 606281"/>
              <a:gd name="connsiteX33" fmla="*/ 142163 w 606615"/>
              <a:gd name="connsiteY33" fmla="*/ 390922 h 606281"/>
              <a:gd name="connsiteX34" fmla="*/ 129168 w 606615"/>
              <a:gd name="connsiteY34" fmla="*/ 388878 h 606281"/>
              <a:gd name="connsiteX35" fmla="*/ 478782 w 606615"/>
              <a:gd name="connsiteY35" fmla="*/ 388344 h 606281"/>
              <a:gd name="connsiteX36" fmla="*/ 424933 w 606615"/>
              <a:gd name="connsiteY36" fmla="*/ 393944 h 606281"/>
              <a:gd name="connsiteX37" fmla="*/ 423687 w 606615"/>
              <a:gd name="connsiteY37" fmla="*/ 395544 h 606281"/>
              <a:gd name="connsiteX38" fmla="*/ 417368 w 606615"/>
              <a:gd name="connsiteY38" fmla="*/ 403187 h 606281"/>
              <a:gd name="connsiteX39" fmla="*/ 403750 w 606615"/>
              <a:gd name="connsiteY39" fmla="*/ 416786 h 606281"/>
              <a:gd name="connsiteX40" fmla="*/ 396096 w 606615"/>
              <a:gd name="connsiteY40" fmla="*/ 423097 h 606281"/>
              <a:gd name="connsiteX41" fmla="*/ 394405 w 606615"/>
              <a:gd name="connsiteY41" fmla="*/ 424341 h 606281"/>
              <a:gd name="connsiteX42" fmla="*/ 389420 w 606615"/>
              <a:gd name="connsiteY42" fmla="*/ 476870 h 606281"/>
              <a:gd name="connsiteX43" fmla="*/ 502813 w 606615"/>
              <a:gd name="connsiteY43" fmla="*/ 501135 h 606281"/>
              <a:gd name="connsiteX44" fmla="*/ 478782 w 606615"/>
              <a:gd name="connsiteY44" fmla="*/ 388344 h 606281"/>
              <a:gd name="connsiteX45" fmla="*/ 505866 w 606615"/>
              <a:gd name="connsiteY45" fmla="*/ 292829 h 606281"/>
              <a:gd name="connsiteX46" fmla="*/ 516028 w 606615"/>
              <a:gd name="connsiteY46" fmla="*/ 302885 h 606281"/>
              <a:gd name="connsiteX47" fmla="*/ 505866 w 606615"/>
              <a:gd name="connsiteY47" fmla="*/ 312941 h 606281"/>
              <a:gd name="connsiteX48" fmla="*/ 495704 w 606615"/>
              <a:gd name="connsiteY48" fmla="*/ 302885 h 606281"/>
              <a:gd name="connsiteX49" fmla="*/ 505866 w 606615"/>
              <a:gd name="connsiteY49" fmla="*/ 292829 h 606281"/>
              <a:gd name="connsiteX50" fmla="*/ 283070 w 606615"/>
              <a:gd name="connsiteY50" fmla="*/ 292829 h 606281"/>
              <a:gd name="connsiteX51" fmla="*/ 323545 w 606615"/>
              <a:gd name="connsiteY51" fmla="*/ 292829 h 606281"/>
              <a:gd name="connsiteX52" fmla="*/ 333686 w 606615"/>
              <a:gd name="connsiteY52" fmla="*/ 302929 h 606281"/>
              <a:gd name="connsiteX53" fmla="*/ 323545 w 606615"/>
              <a:gd name="connsiteY53" fmla="*/ 312940 h 606281"/>
              <a:gd name="connsiteX54" fmla="*/ 283070 w 606615"/>
              <a:gd name="connsiteY54" fmla="*/ 312940 h 606281"/>
              <a:gd name="connsiteX55" fmla="*/ 272929 w 606615"/>
              <a:gd name="connsiteY55" fmla="*/ 302929 h 606281"/>
              <a:gd name="connsiteX56" fmla="*/ 283070 w 606615"/>
              <a:gd name="connsiteY56" fmla="*/ 292829 h 606281"/>
              <a:gd name="connsiteX57" fmla="*/ 100785 w 606615"/>
              <a:gd name="connsiteY57" fmla="*/ 292829 h 606281"/>
              <a:gd name="connsiteX58" fmla="*/ 110911 w 606615"/>
              <a:gd name="connsiteY58" fmla="*/ 302885 h 606281"/>
              <a:gd name="connsiteX59" fmla="*/ 100785 w 606615"/>
              <a:gd name="connsiteY59" fmla="*/ 312941 h 606281"/>
              <a:gd name="connsiteX60" fmla="*/ 90659 w 606615"/>
              <a:gd name="connsiteY60" fmla="*/ 302885 h 606281"/>
              <a:gd name="connsiteX61" fmla="*/ 100785 w 606615"/>
              <a:gd name="connsiteY61" fmla="*/ 292829 h 606281"/>
              <a:gd name="connsiteX62" fmla="*/ 303263 w 606615"/>
              <a:gd name="connsiteY62" fmla="*/ 242241 h 606281"/>
              <a:gd name="connsiteX63" fmla="*/ 242558 w 606615"/>
              <a:gd name="connsiteY63" fmla="*/ 302929 h 606281"/>
              <a:gd name="connsiteX64" fmla="*/ 303263 w 606615"/>
              <a:gd name="connsiteY64" fmla="*/ 363529 h 606281"/>
              <a:gd name="connsiteX65" fmla="*/ 364058 w 606615"/>
              <a:gd name="connsiteY65" fmla="*/ 302929 h 606281"/>
              <a:gd name="connsiteX66" fmla="*/ 303263 w 606615"/>
              <a:gd name="connsiteY66" fmla="*/ 242241 h 606281"/>
              <a:gd name="connsiteX67" fmla="*/ 438195 w 606615"/>
              <a:gd name="connsiteY67" fmla="*/ 232447 h 606281"/>
              <a:gd name="connsiteX68" fmla="*/ 454394 w 606615"/>
              <a:gd name="connsiteY68" fmla="*/ 287020 h 606281"/>
              <a:gd name="connsiteX69" fmla="*/ 454483 w 606615"/>
              <a:gd name="connsiteY69" fmla="*/ 287553 h 606281"/>
              <a:gd name="connsiteX70" fmla="*/ 454661 w 606615"/>
              <a:gd name="connsiteY70" fmla="*/ 290397 h 606281"/>
              <a:gd name="connsiteX71" fmla="*/ 454839 w 606615"/>
              <a:gd name="connsiteY71" fmla="*/ 292086 h 606281"/>
              <a:gd name="connsiteX72" fmla="*/ 454928 w 606615"/>
              <a:gd name="connsiteY72" fmla="*/ 294397 h 606281"/>
              <a:gd name="connsiteX73" fmla="*/ 455106 w 606615"/>
              <a:gd name="connsiteY73" fmla="*/ 296886 h 606281"/>
              <a:gd name="connsiteX74" fmla="*/ 455106 w 606615"/>
              <a:gd name="connsiteY74" fmla="*/ 298574 h 606281"/>
              <a:gd name="connsiteX75" fmla="*/ 455195 w 606615"/>
              <a:gd name="connsiteY75" fmla="*/ 302929 h 606281"/>
              <a:gd name="connsiteX76" fmla="*/ 455106 w 606615"/>
              <a:gd name="connsiteY76" fmla="*/ 307196 h 606281"/>
              <a:gd name="connsiteX77" fmla="*/ 455106 w 606615"/>
              <a:gd name="connsiteY77" fmla="*/ 308796 h 606281"/>
              <a:gd name="connsiteX78" fmla="*/ 454928 w 606615"/>
              <a:gd name="connsiteY78" fmla="*/ 311551 h 606281"/>
              <a:gd name="connsiteX79" fmla="*/ 454839 w 606615"/>
              <a:gd name="connsiteY79" fmla="*/ 313329 h 606281"/>
              <a:gd name="connsiteX80" fmla="*/ 454661 w 606615"/>
              <a:gd name="connsiteY80" fmla="*/ 315817 h 606281"/>
              <a:gd name="connsiteX81" fmla="*/ 454483 w 606615"/>
              <a:gd name="connsiteY81" fmla="*/ 317684 h 606281"/>
              <a:gd name="connsiteX82" fmla="*/ 454216 w 606615"/>
              <a:gd name="connsiteY82" fmla="*/ 320350 h 606281"/>
              <a:gd name="connsiteX83" fmla="*/ 454038 w 606615"/>
              <a:gd name="connsiteY83" fmla="*/ 321861 h 606281"/>
              <a:gd name="connsiteX84" fmla="*/ 452703 w 606615"/>
              <a:gd name="connsiteY84" fmla="*/ 330483 h 606281"/>
              <a:gd name="connsiteX85" fmla="*/ 452703 w 606615"/>
              <a:gd name="connsiteY85" fmla="*/ 330660 h 606281"/>
              <a:gd name="connsiteX86" fmla="*/ 445583 w 606615"/>
              <a:gd name="connsiteY86" fmla="*/ 356258 h 606281"/>
              <a:gd name="connsiteX87" fmla="*/ 444960 w 606615"/>
              <a:gd name="connsiteY87" fmla="*/ 357769 h 606281"/>
              <a:gd name="connsiteX88" fmla="*/ 444515 w 606615"/>
              <a:gd name="connsiteY88" fmla="*/ 359013 h 606281"/>
              <a:gd name="connsiteX89" fmla="*/ 438106 w 606615"/>
              <a:gd name="connsiteY89" fmla="*/ 373501 h 606281"/>
              <a:gd name="connsiteX90" fmla="*/ 446384 w 606615"/>
              <a:gd name="connsiteY90" fmla="*/ 373057 h 606281"/>
              <a:gd name="connsiteX91" fmla="*/ 584876 w 606615"/>
              <a:gd name="connsiteY91" fmla="*/ 302929 h 606281"/>
              <a:gd name="connsiteX92" fmla="*/ 483054 w 606615"/>
              <a:gd name="connsiteY92" fmla="*/ 239113 h 606281"/>
              <a:gd name="connsiteX93" fmla="*/ 482520 w 606615"/>
              <a:gd name="connsiteY93" fmla="*/ 239202 h 606281"/>
              <a:gd name="connsiteX94" fmla="*/ 480562 w 606615"/>
              <a:gd name="connsiteY94" fmla="*/ 239202 h 606281"/>
              <a:gd name="connsiteX95" fmla="*/ 438195 w 606615"/>
              <a:gd name="connsiteY95" fmla="*/ 232447 h 606281"/>
              <a:gd name="connsiteX96" fmla="*/ 168509 w 606615"/>
              <a:gd name="connsiteY96" fmla="*/ 232269 h 606281"/>
              <a:gd name="connsiteX97" fmla="*/ 159965 w 606615"/>
              <a:gd name="connsiteY97" fmla="*/ 232802 h 606281"/>
              <a:gd name="connsiteX98" fmla="*/ 126053 w 606615"/>
              <a:gd name="connsiteY98" fmla="*/ 238579 h 606281"/>
              <a:gd name="connsiteX99" fmla="*/ 124095 w 606615"/>
              <a:gd name="connsiteY99" fmla="*/ 239202 h 606281"/>
              <a:gd name="connsiteX100" fmla="*/ 123561 w 606615"/>
              <a:gd name="connsiteY100" fmla="*/ 239113 h 606281"/>
              <a:gd name="connsiteX101" fmla="*/ 21739 w 606615"/>
              <a:gd name="connsiteY101" fmla="*/ 302929 h 606281"/>
              <a:gd name="connsiteX102" fmla="*/ 122671 w 606615"/>
              <a:gd name="connsiteY102" fmla="*/ 366391 h 606281"/>
              <a:gd name="connsiteX103" fmla="*/ 126053 w 606615"/>
              <a:gd name="connsiteY103" fmla="*/ 366568 h 606281"/>
              <a:gd name="connsiteX104" fmla="*/ 168420 w 606615"/>
              <a:gd name="connsiteY104" fmla="*/ 373234 h 606281"/>
              <a:gd name="connsiteX105" fmla="*/ 152221 w 606615"/>
              <a:gd name="connsiteY105" fmla="*/ 318750 h 606281"/>
              <a:gd name="connsiteX106" fmla="*/ 152132 w 606615"/>
              <a:gd name="connsiteY106" fmla="*/ 318217 h 606281"/>
              <a:gd name="connsiteX107" fmla="*/ 151954 w 606615"/>
              <a:gd name="connsiteY107" fmla="*/ 315373 h 606281"/>
              <a:gd name="connsiteX108" fmla="*/ 151776 w 606615"/>
              <a:gd name="connsiteY108" fmla="*/ 313684 h 606281"/>
              <a:gd name="connsiteX109" fmla="*/ 151687 w 606615"/>
              <a:gd name="connsiteY109" fmla="*/ 311462 h 606281"/>
              <a:gd name="connsiteX110" fmla="*/ 151509 w 606615"/>
              <a:gd name="connsiteY110" fmla="*/ 308884 h 606281"/>
              <a:gd name="connsiteX111" fmla="*/ 151509 w 606615"/>
              <a:gd name="connsiteY111" fmla="*/ 307196 h 606281"/>
              <a:gd name="connsiteX112" fmla="*/ 151420 w 606615"/>
              <a:gd name="connsiteY112" fmla="*/ 302929 h 606281"/>
              <a:gd name="connsiteX113" fmla="*/ 151509 w 606615"/>
              <a:gd name="connsiteY113" fmla="*/ 298485 h 606281"/>
              <a:gd name="connsiteX114" fmla="*/ 151509 w 606615"/>
              <a:gd name="connsiteY114" fmla="*/ 298041 h 606281"/>
              <a:gd name="connsiteX115" fmla="*/ 162902 w 606615"/>
              <a:gd name="connsiteY115" fmla="*/ 244890 h 606281"/>
              <a:gd name="connsiteX116" fmla="*/ 162902 w 606615"/>
              <a:gd name="connsiteY116" fmla="*/ 244712 h 606281"/>
              <a:gd name="connsiteX117" fmla="*/ 163525 w 606615"/>
              <a:gd name="connsiteY117" fmla="*/ 243379 h 606281"/>
              <a:gd name="connsiteX118" fmla="*/ 168509 w 606615"/>
              <a:gd name="connsiteY118" fmla="*/ 232269 h 606281"/>
              <a:gd name="connsiteX119" fmla="*/ 303263 w 606615"/>
              <a:gd name="connsiteY119" fmla="*/ 221982 h 606281"/>
              <a:gd name="connsiteX120" fmla="*/ 384352 w 606615"/>
              <a:gd name="connsiteY120" fmla="*/ 302929 h 606281"/>
              <a:gd name="connsiteX121" fmla="*/ 303263 w 606615"/>
              <a:gd name="connsiteY121" fmla="*/ 383788 h 606281"/>
              <a:gd name="connsiteX122" fmla="*/ 222263 w 606615"/>
              <a:gd name="connsiteY122" fmla="*/ 302929 h 606281"/>
              <a:gd name="connsiteX123" fmla="*/ 303263 w 606615"/>
              <a:gd name="connsiteY123" fmla="*/ 221982 h 606281"/>
              <a:gd name="connsiteX124" fmla="*/ 303352 w 606615"/>
              <a:gd name="connsiteY124" fmla="*/ 171385 h 606281"/>
              <a:gd name="connsiteX125" fmla="*/ 298813 w 606615"/>
              <a:gd name="connsiteY125" fmla="*/ 171474 h 606281"/>
              <a:gd name="connsiteX126" fmla="*/ 297567 w 606615"/>
              <a:gd name="connsiteY126" fmla="*/ 171563 h 606281"/>
              <a:gd name="connsiteX127" fmla="*/ 293829 w 606615"/>
              <a:gd name="connsiteY127" fmla="*/ 171741 h 606281"/>
              <a:gd name="connsiteX128" fmla="*/ 292316 w 606615"/>
              <a:gd name="connsiteY128" fmla="*/ 171919 h 606281"/>
              <a:gd name="connsiteX129" fmla="*/ 289111 w 606615"/>
              <a:gd name="connsiteY129" fmla="*/ 172185 h 606281"/>
              <a:gd name="connsiteX130" fmla="*/ 287153 w 606615"/>
              <a:gd name="connsiteY130" fmla="*/ 172452 h 606281"/>
              <a:gd name="connsiteX131" fmla="*/ 284750 w 606615"/>
              <a:gd name="connsiteY131" fmla="*/ 172718 h 606281"/>
              <a:gd name="connsiteX132" fmla="*/ 281457 w 606615"/>
              <a:gd name="connsiteY132" fmla="*/ 173252 h 606281"/>
              <a:gd name="connsiteX133" fmla="*/ 279410 w 606615"/>
              <a:gd name="connsiteY133" fmla="*/ 173607 h 606281"/>
              <a:gd name="connsiteX134" fmla="*/ 277185 w 606615"/>
              <a:gd name="connsiteY134" fmla="*/ 173963 h 606281"/>
              <a:gd name="connsiteX135" fmla="*/ 274960 w 606615"/>
              <a:gd name="connsiteY135" fmla="*/ 174496 h 606281"/>
              <a:gd name="connsiteX136" fmla="*/ 272200 w 606615"/>
              <a:gd name="connsiteY136" fmla="*/ 175118 h 606281"/>
              <a:gd name="connsiteX137" fmla="*/ 269441 w 606615"/>
              <a:gd name="connsiteY137" fmla="*/ 175829 h 606281"/>
              <a:gd name="connsiteX138" fmla="*/ 268017 w 606615"/>
              <a:gd name="connsiteY138" fmla="*/ 176185 h 606281"/>
              <a:gd name="connsiteX139" fmla="*/ 228410 w 606615"/>
              <a:gd name="connsiteY139" fmla="*/ 194672 h 606281"/>
              <a:gd name="connsiteX140" fmla="*/ 226541 w 606615"/>
              <a:gd name="connsiteY140" fmla="*/ 196005 h 606281"/>
              <a:gd name="connsiteX141" fmla="*/ 218886 w 606615"/>
              <a:gd name="connsiteY141" fmla="*/ 201872 h 606281"/>
              <a:gd name="connsiteX142" fmla="*/ 218352 w 606615"/>
              <a:gd name="connsiteY142" fmla="*/ 202405 h 606281"/>
              <a:gd name="connsiteX143" fmla="*/ 217017 w 606615"/>
              <a:gd name="connsiteY143" fmla="*/ 203471 h 606281"/>
              <a:gd name="connsiteX144" fmla="*/ 194143 w 606615"/>
              <a:gd name="connsiteY144" fmla="*/ 229158 h 606281"/>
              <a:gd name="connsiteX145" fmla="*/ 192897 w 606615"/>
              <a:gd name="connsiteY145" fmla="*/ 231113 h 606281"/>
              <a:gd name="connsiteX146" fmla="*/ 192274 w 606615"/>
              <a:gd name="connsiteY146" fmla="*/ 232002 h 606281"/>
              <a:gd name="connsiteX147" fmla="*/ 177321 w 606615"/>
              <a:gd name="connsiteY147" fmla="*/ 264533 h 606281"/>
              <a:gd name="connsiteX148" fmla="*/ 171802 w 606615"/>
              <a:gd name="connsiteY148" fmla="*/ 297685 h 606281"/>
              <a:gd name="connsiteX149" fmla="*/ 171713 w 606615"/>
              <a:gd name="connsiteY149" fmla="*/ 298308 h 606281"/>
              <a:gd name="connsiteX150" fmla="*/ 171624 w 606615"/>
              <a:gd name="connsiteY150" fmla="*/ 302929 h 606281"/>
              <a:gd name="connsiteX151" fmla="*/ 171713 w 606615"/>
              <a:gd name="connsiteY151" fmla="*/ 307373 h 606281"/>
              <a:gd name="connsiteX152" fmla="*/ 171802 w 606615"/>
              <a:gd name="connsiteY152" fmla="*/ 308707 h 606281"/>
              <a:gd name="connsiteX153" fmla="*/ 171980 w 606615"/>
              <a:gd name="connsiteY153" fmla="*/ 312351 h 606281"/>
              <a:gd name="connsiteX154" fmla="*/ 172158 w 606615"/>
              <a:gd name="connsiteY154" fmla="*/ 313951 h 606281"/>
              <a:gd name="connsiteX155" fmla="*/ 172425 w 606615"/>
              <a:gd name="connsiteY155" fmla="*/ 317062 h 606281"/>
              <a:gd name="connsiteX156" fmla="*/ 172603 w 606615"/>
              <a:gd name="connsiteY156" fmla="*/ 319017 h 606281"/>
              <a:gd name="connsiteX157" fmla="*/ 172960 w 606615"/>
              <a:gd name="connsiteY157" fmla="*/ 321417 h 606281"/>
              <a:gd name="connsiteX158" fmla="*/ 173494 w 606615"/>
              <a:gd name="connsiteY158" fmla="*/ 324705 h 606281"/>
              <a:gd name="connsiteX159" fmla="*/ 173850 w 606615"/>
              <a:gd name="connsiteY159" fmla="*/ 326750 h 606281"/>
              <a:gd name="connsiteX160" fmla="*/ 174206 w 606615"/>
              <a:gd name="connsiteY160" fmla="*/ 328972 h 606281"/>
              <a:gd name="connsiteX161" fmla="*/ 174740 w 606615"/>
              <a:gd name="connsiteY161" fmla="*/ 331194 h 606281"/>
              <a:gd name="connsiteX162" fmla="*/ 175363 w 606615"/>
              <a:gd name="connsiteY162" fmla="*/ 333949 h 606281"/>
              <a:gd name="connsiteX163" fmla="*/ 175986 w 606615"/>
              <a:gd name="connsiteY163" fmla="*/ 336704 h 606281"/>
              <a:gd name="connsiteX164" fmla="*/ 176431 w 606615"/>
              <a:gd name="connsiteY164" fmla="*/ 338126 h 606281"/>
              <a:gd name="connsiteX165" fmla="*/ 194944 w 606615"/>
              <a:gd name="connsiteY165" fmla="*/ 377767 h 606281"/>
              <a:gd name="connsiteX166" fmla="*/ 303352 w 606615"/>
              <a:gd name="connsiteY166" fmla="*/ 434385 h 606281"/>
              <a:gd name="connsiteX167" fmla="*/ 378206 w 606615"/>
              <a:gd name="connsiteY167" fmla="*/ 411098 h 606281"/>
              <a:gd name="connsiteX168" fmla="*/ 396452 w 606615"/>
              <a:gd name="connsiteY168" fmla="*/ 395988 h 606281"/>
              <a:gd name="connsiteX169" fmla="*/ 412473 w 606615"/>
              <a:gd name="connsiteY169" fmla="*/ 376612 h 606281"/>
              <a:gd name="connsiteX170" fmla="*/ 413719 w 606615"/>
              <a:gd name="connsiteY170" fmla="*/ 374657 h 606281"/>
              <a:gd name="connsiteX171" fmla="*/ 414342 w 606615"/>
              <a:gd name="connsiteY171" fmla="*/ 373768 h 606281"/>
              <a:gd name="connsiteX172" fmla="*/ 434991 w 606615"/>
              <a:gd name="connsiteY172" fmla="*/ 302929 h 606281"/>
              <a:gd name="connsiteX173" fmla="*/ 411672 w 606615"/>
              <a:gd name="connsiteY173" fmla="*/ 228091 h 606281"/>
              <a:gd name="connsiteX174" fmla="*/ 404462 w 606615"/>
              <a:gd name="connsiteY174" fmla="*/ 218581 h 606281"/>
              <a:gd name="connsiteX175" fmla="*/ 403928 w 606615"/>
              <a:gd name="connsiteY175" fmla="*/ 217959 h 606281"/>
              <a:gd name="connsiteX176" fmla="*/ 402860 w 606615"/>
              <a:gd name="connsiteY176" fmla="*/ 216715 h 606281"/>
              <a:gd name="connsiteX177" fmla="*/ 377138 w 606615"/>
              <a:gd name="connsiteY177" fmla="*/ 193872 h 606281"/>
              <a:gd name="connsiteX178" fmla="*/ 375179 w 606615"/>
              <a:gd name="connsiteY178" fmla="*/ 192628 h 606281"/>
              <a:gd name="connsiteX179" fmla="*/ 374289 w 606615"/>
              <a:gd name="connsiteY179" fmla="*/ 192006 h 606281"/>
              <a:gd name="connsiteX180" fmla="*/ 341803 w 606615"/>
              <a:gd name="connsiteY180" fmla="*/ 177074 h 606281"/>
              <a:gd name="connsiteX181" fmla="*/ 308604 w 606615"/>
              <a:gd name="connsiteY181" fmla="*/ 171563 h 606281"/>
              <a:gd name="connsiteX182" fmla="*/ 307892 w 606615"/>
              <a:gd name="connsiteY182" fmla="*/ 171474 h 606281"/>
              <a:gd name="connsiteX183" fmla="*/ 303352 w 606615"/>
              <a:gd name="connsiteY183" fmla="*/ 171385 h 606281"/>
              <a:gd name="connsiteX184" fmla="*/ 438046 w 606615"/>
              <a:gd name="connsiteY184" fmla="*/ 154218 h 606281"/>
              <a:gd name="connsiteX185" fmla="*/ 452172 w 606615"/>
              <a:gd name="connsiteY185" fmla="*/ 154218 h 606281"/>
              <a:gd name="connsiteX186" fmla="*/ 452172 w 606615"/>
              <a:gd name="connsiteY186" fmla="*/ 168355 h 606281"/>
              <a:gd name="connsiteX187" fmla="*/ 438046 w 606615"/>
              <a:gd name="connsiteY187" fmla="*/ 168355 h 606281"/>
              <a:gd name="connsiteX188" fmla="*/ 438046 w 606615"/>
              <a:gd name="connsiteY188" fmla="*/ 154218 h 606281"/>
              <a:gd name="connsiteX189" fmla="*/ 154457 w 606615"/>
              <a:gd name="connsiteY189" fmla="*/ 154218 h 606281"/>
              <a:gd name="connsiteX190" fmla="*/ 168627 w 606615"/>
              <a:gd name="connsiteY190" fmla="*/ 154218 h 606281"/>
              <a:gd name="connsiteX191" fmla="*/ 168627 w 606615"/>
              <a:gd name="connsiteY191" fmla="*/ 168355 h 606281"/>
              <a:gd name="connsiteX192" fmla="*/ 154457 w 606615"/>
              <a:gd name="connsiteY192" fmla="*/ 168355 h 606281"/>
              <a:gd name="connsiteX193" fmla="*/ 154457 w 606615"/>
              <a:gd name="connsiteY193" fmla="*/ 154218 h 606281"/>
              <a:gd name="connsiteX194" fmla="*/ 122659 w 606615"/>
              <a:gd name="connsiteY194" fmla="*/ 103819 h 606281"/>
              <a:gd name="connsiteX195" fmla="*/ 104781 w 606615"/>
              <a:gd name="connsiteY195" fmla="*/ 104724 h 606281"/>
              <a:gd name="connsiteX196" fmla="*/ 128812 w 606615"/>
              <a:gd name="connsiteY196" fmla="*/ 217248 h 606281"/>
              <a:gd name="connsiteX197" fmla="*/ 181682 w 606615"/>
              <a:gd name="connsiteY197" fmla="*/ 211915 h 606281"/>
              <a:gd name="connsiteX198" fmla="*/ 212122 w 606615"/>
              <a:gd name="connsiteY198" fmla="*/ 181429 h 606281"/>
              <a:gd name="connsiteX199" fmla="*/ 216839 w 606615"/>
              <a:gd name="connsiteY199" fmla="*/ 132278 h 606281"/>
              <a:gd name="connsiteX200" fmla="*/ 217195 w 606615"/>
              <a:gd name="connsiteY200" fmla="*/ 129967 h 606281"/>
              <a:gd name="connsiteX201" fmla="*/ 122659 w 606615"/>
              <a:gd name="connsiteY201" fmla="*/ 103819 h 606281"/>
              <a:gd name="connsiteX202" fmla="*/ 484022 w 606615"/>
              <a:gd name="connsiteY202" fmla="*/ 102784 h 606281"/>
              <a:gd name="connsiteX203" fmla="*/ 388797 w 606615"/>
              <a:gd name="connsiteY203" fmla="*/ 127745 h 606281"/>
              <a:gd name="connsiteX204" fmla="*/ 394405 w 606615"/>
              <a:gd name="connsiteY204" fmla="*/ 181251 h 606281"/>
              <a:gd name="connsiteX205" fmla="*/ 404818 w 606615"/>
              <a:gd name="connsiteY205" fmla="*/ 189961 h 606281"/>
              <a:gd name="connsiteX206" fmla="*/ 417635 w 606615"/>
              <a:gd name="connsiteY206" fmla="*/ 202938 h 606281"/>
              <a:gd name="connsiteX207" fmla="*/ 423687 w 606615"/>
              <a:gd name="connsiteY207" fmla="*/ 210226 h 606281"/>
              <a:gd name="connsiteX208" fmla="*/ 424933 w 606615"/>
              <a:gd name="connsiteY208" fmla="*/ 211915 h 606281"/>
              <a:gd name="connsiteX209" fmla="*/ 477447 w 606615"/>
              <a:gd name="connsiteY209" fmla="*/ 216981 h 606281"/>
              <a:gd name="connsiteX210" fmla="*/ 501834 w 606615"/>
              <a:gd name="connsiteY210" fmla="*/ 103658 h 606281"/>
              <a:gd name="connsiteX211" fmla="*/ 484022 w 606615"/>
              <a:gd name="connsiteY211" fmla="*/ 102784 h 606281"/>
              <a:gd name="connsiteX212" fmla="*/ 303263 w 606615"/>
              <a:gd name="connsiteY212" fmla="*/ 90518 h 606281"/>
              <a:gd name="connsiteX213" fmla="*/ 313433 w 606615"/>
              <a:gd name="connsiteY213" fmla="*/ 100644 h 606281"/>
              <a:gd name="connsiteX214" fmla="*/ 303263 w 606615"/>
              <a:gd name="connsiteY214" fmla="*/ 110770 h 606281"/>
              <a:gd name="connsiteX215" fmla="*/ 293181 w 606615"/>
              <a:gd name="connsiteY215" fmla="*/ 100644 h 606281"/>
              <a:gd name="connsiteX216" fmla="*/ 303263 w 606615"/>
              <a:gd name="connsiteY216" fmla="*/ 90518 h 606281"/>
              <a:gd name="connsiteX217" fmla="*/ 303263 w 606615"/>
              <a:gd name="connsiteY217" fmla="*/ 21798 h 606281"/>
              <a:gd name="connsiteX218" fmla="*/ 239713 w 606615"/>
              <a:gd name="connsiteY218" fmla="*/ 122589 h 606281"/>
              <a:gd name="connsiteX219" fmla="*/ 239535 w 606615"/>
              <a:gd name="connsiteY219" fmla="*/ 125967 h 606281"/>
              <a:gd name="connsiteX220" fmla="*/ 232771 w 606615"/>
              <a:gd name="connsiteY220" fmla="*/ 168186 h 606281"/>
              <a:gd name="connsiteX221" fmla="*/ 358536 w 606615"/>
              <a:gd name="connsiteY221" fmla="*/ 161519 h 606281"/>
              <a:gd name="connsiteX222" fmla="*/ 373132 w 606615"/>
              <a:gd name="connsiteY222" fmla="*/ 168097 h 606281"/>
              <a:gd name="connsiteX223" fmla="*/ 303263 w 606615"/>
              <a:gd name="connsiteY223" fmla="*/ 21798 h 606281"/>
              <a:gd name="connsiteX224" fmla="*/ 298279 w 606615"/>
              <a:gd name="connsiteY224" fmla="*/ 1533 h 606281"/>
              <a:gd name="connsiteX225" fmla="*/ 309405 w 606615"/>
              <a:gd name="connsiteY225" fmla="*/ 1533 h 606281"/>
              <a:gd name="connsiteX226" fmla="*/ 383902 w 606615"/>
              <a:gd name="connsiteY226" fmla="*/ 108724 h 606281"/>
              <a:gd name="connsiteX227" fmla="*/ 513939 w 606615"/>
              <a:gd name="connsiteY227" fmla="*/ 85437 h 606281"/>
              <a:gd name="connsiteX228" fmla="*/ 522038 w 606615"/>
              <a:gd name="connsiteY228" fmla="*/ 93525 h 606281"/>
              <a:gd name="connsiteX229" fmla="*/ 498185 w 606615"/>
              <a:gd name="connsiteY229" fmla="*/ 224625 h 606281"/>
              <a:gd name="connsiteX230" fmla="*/ 605080 w 606615"/>
              <a:gd name="connsiteY230" fmla="*/ 299907 h 606281"/>
              <a:gd name="connsiteX231" fmla="*/ 605080 w 606615"/>
              <a:gd name="connsiteY231" fmla="*/ 311018 h 606281"/>
              <a:gd name="connsiteX232" fmla="*/ 497740 w 606615"/>
              <a:gd name="connsiteY232" fmla="*/ 383367 h 606281"/>
              <a:gd name="connsiteX233" fmla="*/ 521059 w 606615"/>
              <a:gd name="connsiteY233" fmla="*/ 513222 h 606281"/>
              <a:gd name="connsiteX234" fmla="*/ 512960 w 606615"/>
              <a:gd name="connsiteY234" fmla="*/ 521311 h 606281"/>
              <a:gd name="connsiteX235" fmla="*/ 484567 w 606615"/>
              <a:gd name="connsiteY235" fmla="*/ 522377 h 606281"/>
              <a:gd name="connsiteX236" fmla="*/ 382211 w 606615"/>
              <a:gd name="connsiteY236" fmla="*/ 495802 h 606281"/>
              <a:gd name="connsiteX237" fmla="*/ 306378 w 606615"/>
              <a:gd name="connsiteY237" fmla="*/ 604237 h 606281"/>
              <a:gd name="connsiteX238" fmla="*/ 303263 w 606615"/>
              <a:gd name="connsiteY238" fmla="*/ 606281 h 606281"/>
              <a:gd name="connsiteX239" fmla="*/ 298279 w 606615"/>
              <a:gd name="connsiteY239" fmla="*/ 604237 h 606281"/>
              <a:gd name="connsiteX240" fmla="*/ 222624 w 606615"/>
              <a:gd name="connsiteY240" fmla="*/ 496690 h 606281"/>
              <a:gd name="connsiteX241" fmla="*/ 122048 w 606615"/>
              <a:gd name="connsiteY241" fmla="*/ 522377 h 606281"/>
              <a:gd name="connsiteX242" fmla="*/ 93655 w 606615"/>
              <a:gd name="connsiteY242" fmla="*/ 520333 h 606281"/>
              <a:gd name="connsiteX243" fmla="*/ 85556 w 606615"/>
              <a:gd name="connsiteY243" fmla="*/ 512245 h 606281"/>
              <a:gd name="connsiteX244" fmla="*/ 108430 w 606615"/>
              <a:gd name="connsiteY244" fmla="*/ 383189 h 606281"/>
              <a:gd name="connsiteX245" fmla="*/ 1535 w 606615"/>
              <a:gd name="connsiteY245" fmla="*/ 308973 h 606281"/>
              <a:gd name="connsiteX246" fmla="*/ 1535 w 606615"/>
              <a:gd name="connsiteY246" fmla="*/ 297863 h 606281"/>
              <a:gd name="connsiteX247" fmla="*/ 108430 w 606615"/>
              <a:gd name="connsiteY247" fmla="*/ 222581 h 606281"/>
              <a:gd name="connsiteX248" fmla="*/ 85556 w 606615"/>
              <a:gd name="connsiteY248" fmla="*/ 93525 h 606281"/>
              <a:gd name="connsiteX249" fmla="*/ 93655 w 606615"/>
              <a:gd name="connsiteY249" fmla="*/ 85437 h 606281"/>
              <a:gd name="connsiteX250" fmla="*/ 222891 w 606615"/>
              <a:gd name="connsiteY250" fmla="*/ 108280 h 606281"/>
              <a:gd name="connsiteX251" fmla="*/ 298279 w 606615"/>
              <a:gd name="connsiteY251" fmla="*/ 1533 h 606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</a:cxnLst>
            <a:rect l="l" t="t" r="r" b="b"/>
            <a:pathLst>
              <a:path w="606615" h="606281">
                <a:moveTo>
                  <a:pt x="303263" y="494999"/>
                </a:moveTo>
                <a:cubicBezTo>
                  <a:pt x="309419" y="494999"/>
                  <a:pt x="313433" y="500062"/>
                  <a:pt x="313433" y="505125"/>
                </a:cubicBezTo>
                <a:cubicBezTo>
                  <a:pt x="313433" y="511165"/>
                  <a:pt x="309419" y="515251"/>
                  <a:pt x="303263" y="515251"/>
                </a:cubicBezTo>
                <a:cubicBezTo>
                  <a:pt x="297196" y="515251"/>
                  <a:pt x="293181" y="511165"/>
                  <a:pt x="293181" y="505125"/>
                </a:cubicBezTo>
                <a:cubicBezTo>
                  <a:pt x="293181" y="499085"/>
                  <a:pt x="297196" y="494999"/>
                  <a:pt x="303263" y="494999"/>
                </a:cubicBezTo>
                <a:close/>
                <a:moveTo>
                  <a:pt x="438046" y="437412"/>
                </a:moveTo>
                <a:cubicBezTo>
                  <a:pt x="442044" y="433325"/>
                  <a:pt x="448174" y="433325"/>
                  <a:pt x="452172" y="437412"/>
                </a:cubicBezTo>
                <a:cubicBezTo>
                  <a:pt x="456258" y="441409"/>
                  <a:pt x="456258" y="447540"/>
                  <a:pt x="452172" y="451537"/>
                </a:cubicBezTo>
                <a:cubicBezTo>
                  <a:pt x="448174" y="455624"/>
                  <a:pt x="442044" y="455624"/>
                  <a:pt x="438046" y="451537"/>
                </a:cubicBezTo>
                <a:cubicBezTo>
                  <a:pt x="433959" y="447540"/>
                  <a:pt x="433959" y="441409"/>
                  <a:pt x="438046" y="437412"/>
                </a:cubicBezTo>
                <a:close/>
                <a:moveTo>
                  <a:pt x="154457" y="437412"/>
                </a:moveTo>
                <a:cubicBezTo>
                  <a:pt x="158467" y="433325"/>
                  <a:pt x="164616" y="433325"/>
                  <a:pt x="168627" y="437412"/>
                </a:cubicBezTo>
                <a:cubicBezTo>
                  <a:pt x="172726" y="441409"/>
                  <a:pt x="172726" y="447540"/>
                  <a:pt x="168627" y="451537"/>
                </a:cubicBezTo>
                <a:cubicBezTo>
                  <a:pt x="164616" y="455624"/>
                  <a:pt x="158467" y="455624"/>
                  <a:pt x="154457" y="451537"/>
                </a:cubicBezTo>
                <a:cubicBezTo>
                  <a:pt x="150357" y="447540"/>
                  <a:pt x="150357" y="441409"/>
                  <a:pt x="154457" y="437412"/>
                </a:cubicBezTo>
                <a:close/>
                <a:moveTo>
                  <a:pt x="232415" y="437407"/>
                </a:moveTo>
                <a:cubicBezTo>
                  <a:pt x="237488" y="523355"/>
                  <a:pt x="286085" y="570906"/>
                  <a:pt x="303263" y="584061"/>
                </a:cubicBezTo>
                <a:cubicBezTo>
                  <a:pt x="317237" y="573395"/>
                  <a:pt x="351682" y="540953"/>
                  <a:pt x="366991" y="482914"/>
                </a:cubicBezTo>
                <a:cubicBezTo>
                  <a:pt x="366813" y="481492"/>
                  <a:pt x="366813" y="480159"/>
                  <a:pt x="367080" y="478825"/>
                </a:cubicBezTo>
                <a:cubicBezTo>
                  <a:pt x="370195" y="465138"/>
                  <a:pt x="372598" y="451361"/>
                  <a:pt x="373666" y="437673"/>
                </a:cubicBezTo>
                <a:cubicBezTo>
                  <a:pt x="369305" y="439895"/>
                  <a:pt x="364766" y="441851"/>
                  <a:pt x="360227" y="443628"/>
                </a:cubicBezTo>
                <a:cubicBezTo>
                  <a:pt x="342604" y="450650"/>
                  <a:pt x="323467" y="454561"/>
                  <a:pt x="303263" y="454561"/>
                </a:cubicBezTo>
                <a:cubicBezTo>
                  <a:pt x="283148" y="454561"/>
                  <a:pt x="264012" y="450650"/>
                  <a:pt x="246389" y="443628"/>
                </a:cubicBezTo>
                <a:cubicBezTo>
                  <a:pt x="241672" y="441762"/>
                  <a:pt x="236954" y="439718"/>
                  <a:pt x="232415" y="437407"/>
                </a:cubicBezTo>
                <a:close/>
                <a:moveTo>
                  <a:pt x="129168" y="388878"/>
                </a:moveTo>
                <a:cubicBezTo>
                  <a:pt x="101755" y="438384"/>
                  <a:pt x="102823" y="484958"/>
                  <a:pt x="104781" y="501135"/>
                </a:cubicBezTo>
                <a:cubicBezTo>
                  <a:pt x="121959" y="503090"/>
                  <a:pt x="167174" y="504157"/>
                  <a:pt x="217551" y="477225"/>
                </a:cubicBezTo>
                <a:cubicBezTo>
                  <a:pt x="214169" y="461227"/>
                  <a:pt x="212211" y="443628"/>
                  <a:pt x="212122" y="424341"/>
                </a:cubicBezTo>
                <a:cubicBezTo>
                  <a:pt x="211588" y="423986"/>
                  <a:pt x="211054" y="423541"/>
                  <a:pt x="210520" y="423097"/>
                </a:cubicBezTo>
                <a:cubicBezTo>
                  <a:pt x="207850" y="421141"/>
                  <a:pt x="205268" y="419008"/>
                  <a:pt x="202865" y="416786"/>
                </a:cubicBezTo>
                <a:cubicBezTo>
                  <a:pt x="198059" y="412520"/>
                  <a:pt x="193520" y="407987"/>
                  <a:pt x="189247" y="403187"/>
                </a:cubicBezTo>
                <a:cubicBezTo>
                  <a:pt x="187022" y="400788"/>
                  <a:pt x="184886" y="398210"/>
                  <a:pt x="182928" y="395544"/>
                </a:cubicBezTo>
                <a:cubicBezTo>
                  <a:pt x="182483" y="395010"/>
                  <a:pt x="182127" y="394477"/>
                  <a:pt x="181682" y="393944"/>
                </a:cubicBezTo>
                <a:cubicBezTo>
                  <a:pt x="167619" y="393944"/>
                  <a:pt x="154446" y="392788"/>
                  <a:pt x="142163" y="390922"/>
                </a:cubicBezTo>
                <a:cubicBezTo>
                  <a:pt x="137802" y="390300"/>
                  <a:pt x="133441" y="389589"/>
                  <a:pt x="129168" y="388878"/>
                </a:cubicBezTo>
                <a:close/>
                <a:moveTo>
                  <a:pt x="478782" y="388344"/>
                </a:moveTo>
                <a:cubicBezTo>
                  <a:pt x="462494" y="391811"/>
                  <a:pt x="444604" y="393944"/>
                  <a:pt x="424933" y="393944"/>
                </a:cubicBezTo>
                <a:cubicBezTo>
                  <a:pt x="424488" y="394477"/>
                  <a:pt x="424132" y="395010"/>
                  <a:pt x="423687" y="395544"/>
                </a:cubicBezTo>
                <a:cubicBezTo>
                  <a:pt x="421729" y="398210"/>
                  <a:pt x="419593" y="400788"/>
                  <a:pt x="417368" y="403187"/>
                </a:cubicBezTo>
                <a:cubicBezTo>
                  <a:pt x="413096" y="407987"/>
                  <a:pt x="408556" y="412520"/>
                  <a:pt x="403750" y="416786"/>
                </a:cubicBezTo>
                <a:cubicBezTo>
                  <a:pt x="401347" y="419008"/>
                  <a:pt x="398766" y="421141"/>
                  <a:pt x="396096" y="423097"/>
                </a:cubicBezTo>
                <a:cubicBezTo>
                  <a:pt x="395562" y="423541"/>
                  <a:pt x="395028" y="423986"/>
                  <a:pt x="394405" y="424341"/>
                </a:cubicBezTo>
                <a:cubicBezTo>
                  <a:pt x="394405" y="442562"/>
                  <a:pt x="392447" y="459716"/>
                  <a:pt x="389420" y="476870"/>
                </a:cubicBezTo>
                <a:cubicBezTo>
                  <a:pt x="439975" y="505134"/>
                  <a:pt x="485546" y="503090"/>
                  <a:pt x="502813" y="501135"/>
                </a:cubicBezTo>
                <a:cubicBezTo>
                  <a:pt x="504860" y="483980"/>
                  <a:pt x="505839" y="438651"/>
                  <a:pt x="478782" y="388344"/>
                </a:cubicBezTo>
                <a:close/>
                <a:moveTo>
                  <a:pt x="505866" y="292829"/>
                </a:moveTo>
                <a:cubicBezTo>
                  <a:pt x="511478" y="292829"/>
                  <a:pt x="516028" y="297331"/>
                  <a:pt x="516028" y="302885"/>
                </a:cubicBezTo>
                <a:cubicBezTo>
                  <a:pt x="516028" y="308439"/>
                  <a:pt x="511478" y="312941"/>
                  <a:pt x="505866" y="312941"/>
                </a:cubicBezTo>
                <a:cubicBezTo>
                  <a:pt x="500254" y="312941"/>
                  <a:pt x="495704" y="308439"/>
                  <a:pt x="495704" y="302885"/>
                </a:cubicBezTo>
                <a:cubicBezTo>
                  <a:pt x="495704" y="297331"/>
                  <a:pt x="500254" y="292829"/>
                  <a:pt x="505866" y="292829"/>
                </a:cubicBezTo>
                <a:close/>
                <a:moveTo>
                  <a:pt x="283070" y="292829"/>
                </a:moveTo>
                <a:lnTo>
                  <a:pt x="323545" y="292829"/>
                </a:lnTo>
                <a:cubicBezTo>
                  <a:pt x="329594" y="292829"/>
                  <a:pt x="333686" y="296816"/>
                  <a:pt x="333686" y="302929"/>
                </a:cubicBezTo>
                <a:cubicBezTo>
                  <a:pt x="333686" y="308953"/>
                  <a:pt x="329594" y="312940"/>
                  <a:pt x="323545" y="312940"/>
                </a:cubicBezTo>
                <a:lnTo>
                  <a:pt x="283070" y="312940"/>
                </a:lnTo>
                <a:cubicBezTo>
                  <a:pt x="277021" y="312940"/>
                  <a:pt x="272929" y="308953"/>
                  <a:pt x="272929" y="302929"/>
                </a:cubicBezTo>
                <a:cubicBezTo>
                  <a:pt x="272929" y="296816"/>
                  <a:pt x="277021" y="292829"/>
                  <a:pt x="283070" y="292829"/>
                </a:cubicBezTo>
                <a:close/>
                <a:moveTo>
                  <a:pt x="100785" y="292829"/>
                </a:moveTo>
                <a:cubicBezTo>
                  <a:pt x="106377" y="292829"/>
                  <a:pt x="110911" y="297331"/>
                  <a:pt x="110911" y="302885"/>
                </a:cubicBezTo>
                <a:cubicBezTo>
                  <a:pt x="110911" y="308439"/>
                  <a:pt x="106377" y="312941"/>
                  <a:pt x="100785" y="312941"/>
                </a:cubicBezTo>
                <a:cubicBezTo>
                  <a:pt x="95193" y="312941"/>
                  <a:pt x="90659" y="308439"/>
                  <a:pt x="90659" y="302885"/>
                </a:cubicBezTo>
                <a:cubicBezTo>
                  <a:pt x="90659" y="297331"/>
                  <a:pt x="95193" y="292829"/>
                  <a:pt x="100785" y="292829"/>
                </a:cubicBezTo>
                <a:close/>
                <a:moveTo>
                  <a:pt x="303263" y="242241"/>
                </a:moveTo>
                <a:cubicBezTo>
                  <a:pt x="269884" y="242241"/>
                  <a:pt x="242558" y="269520"/>
                  <a:pt x="242558" y="302929"/>
                </a:cubicBezTo>
                <a:cubicBezTo>
                  <a:pt x="242558" y="336250"/>
                  <a:pt x="269884" y="363529"/>
                  <a:pt x="303263" y="363529"/>
                </a:cubicBezTo>
                <a:cubicBezTo>
                  <a:pt x="336731" y="363529"/>
                  <a:pt x="364058" y="336250"/>
                  <a:pt x="364058" y="302929"/>
                </a:cubicBezTo>
                <a:cubicBezTo>
                  <a:pt x="364058" y="269520"/>
                  <a:pt x="336731" y="242241"/>
                  <a:pt x="303263" y="242241"/>
                </a:cubicBezTo>
                <a:close/>
                <a:moveTo>
                  <a:pt x="438195" y="232447"/>
                </a:moveTo>
                <a:cubicBezTo>
                  <a:pt x="446829" y="249156"/>
                  <a:pt x="452436" y="267644"/>
                  <a:pt x="454394" y="287020"/>
                </a:cubicBezTo>
                <a:cubicBezTo>
                  <a:pt x="454394" y="287197"/>
                  <a:pt x="454394" y="287375"/>
                  <a:pt x="454483" y="287553"/>
                </a:cubicBezTo>
                <a:cubicBezTo>
                  <a:pt x="454572" y="288442"/>
                  <a:pt x="454661" y="289419"/>
                  <a:pt x="454661" y="290397"/>
                </a:cubicBezTo>
                <a:cubicBezTo>
                  <a:pt x="454750" y="290930"/>
                  <a:pt x="454750" y="291553"/>
                  <a:pt x="454839" y="292086"/>
                </a:cubicBezTo>
                <a:cubicBezTo>
                  <a:pt x="454839" y="292886"/>
                  <a:pt x="454928" y="293597"/>
                  <a:pt x="454928" y="294397"/>
                </a:cubicBezTo>
                <a:cubicBezTo>
                  <a:pt x="455017" y="295197"/>
                  <a:pt x="455017" y="296086"/>
                  <a:pt x="455106" y="296886"/>
                </a:cubicBezTo>
                <a:cubicBezTo>
                  <a:pt x="455106" y="297419"/>
                  <a:pt x="455106" y="298041"/>
                  <a:pt x="455106" y="298574"/>
                </a:cubicBezTo>
                <a:cubicBezTo>
                  <a:pt x="455195" y="299996"/>
                  <a:pt x="455195" y="301418"/>
                  <a:pt x="455195" y="302929"/>
                </a:cubicBezTo>
                <a:cubicBezTo>
                  <a:pt x="455195" y="304352"/>
                  <a:pt x="455195" y="305774"/>
                  <a:pt x="455106" y="307196"/>
                </a:cubicBezTo>
                <a:cubicBezTo>
                  <a:pt x="455106" y="307729"/>
                  <a:pt x="455106" y="308262"/>
                  <a:pt x="455106" y="308796"/>
                </a:cubicBezTo>
                <a:cubicBezTo>
                  <a:pt x="455017" y="309684"/>
                  <a:pt x="455017" y="310573"/>
                  <a:pt x="454928" y="311551"/>
                </a:cubicBezTo>
                <a:cubicBezTo>
                  <a:pt x="454928" y="312173"/>
                  <a:pt x="454928" y="312706"/>
                  <a:pt x="454839" y="313329"/>
                </a:cubicBezTo>
                <a:cubicBezTo>
                  <a:pt x="454750" y="314217"/>
                  <a:pt x="454750" y="315017"/>
                  <a:pt x="454661" y="315817"/>
                </a:cubicBezTo>
                <a:cubicBezTo>
                  <a:pt x="454572" y="316439"/>
                  <a:pt x="454572" y="317062"/>
                  <a:pt x="454483" y="317684"/>
                </a:cubicBezTo>
                <a:cubicBezTo>
                  <a:pt x="454394" y="318573"/>
                  <a:pt x="454305" y="319461"/>
                  <a:pt x="454216" y="320350"/>
                </a:cubicBezTo>
                <a:cubicBezTo>
                  <a:pt x="454127" y="320883"/>
                  <a:pt x="454127" y="321328"/>
                  <a:pt x="454038" y="321861"/>
                </a:cubicBezTo>
                <a:cubicBezTo>
                  <a:pt x="453682" y="324794"/>
                  <a:pt x="453237" y="327638"/>
                  <a:pt x="452703" y="330483"/>
                </a:cubicBezTo>
                <a:cubicBezTo>
                  <a:pt x="452703" y="330571"/>
                  <a:pt x="452703" y="330571"/>
                  <a:pt x="452703" y="330660"/>
                </a:cubicBezTo>
                <a:cubicBezTo>
                  <a:pt x="451012" y="339460"/>
                  <a:pt x="448698" y="348081"/>
                  <a:pt x="445583" y="356258"/>
                </a:cubicBezTo>
                <a:cubicBezTo>
                  <a:pt x="445405" y="356791"/>
                  <a:pt x="445138" y="357325"/>
                  <a:pt x="444960" y="357769"/>
                </a:cubicBezTo>
                <a:cubicBezTo>
                  <a:pt x="444871" y="358214"/>
                  <a:pt x="444693" y="358658"/>
                  <a:pt x="444515" y="359013"/>
                </a:cubicBezTo>
                <a:cubicBezTo>
                  <a:pt x="442556" y="363902"/>
                  <a:pt x="440420" y="368702"/>
                  <a:pt x="438106" y="373501"/>
                </a:cubicBezTo>
                <a:cubicBezTo>
                  <a:pt x="440865" y="373412"/>
                  <a:pt x="443625" y="373234"/>
                  <a:pt x="446384" y="373057"/>
                </a:cubicBezTo>
                <a:cubicBezTo>
                  <a:pt x="527111" y="365502"/>
                  <a:pt x="572059" y="319550"/>
                  <a:pt x="584876" y="302929"/>
                </a:cubicBezTo>
                <a:cubicBezTo>
                  <a:pt x="573305" y="288975"/>
                  <a:pt x="541174" y="254400"/>
                  <a:pt x="483054" y="239113"/>
                </a:cubicBezTo>
                <a:cubicBezTo>
                  <a:pt x="482876" y="239202"/>
                  <a:pt x="482698" y="239202"/>
                  <a:pt x="482520" y="239202"/>
                </a:cubicBezTo>
                <a:lnTo>
                  <a:pt x="480562" y="239202"/>
                </a:lnTo>
                <a:cubicBezTo>
                  <a:pt x="466588" y="235291"/>
                  <a:pt x="452614" y="233247"/>
                  <a:pt x="438195" y="232447"/>
                </a:cubicBezTo>
                <a:close/>
                <a:moveTo>
                  <a:pt x="168509" y="232269"/>
                </a:moveTo>
                <a:cubicBezTo>
                  <a:pt x="165661" y="232358"/>
                  <a:pt x="162813" y="232536"/>
                  <a:pt x="159965" y="232802"/>
                </a:cubicBezTo>
                <a:cubicBezTo>
                  <a:pt x="147771" y="233869"/>
                  <a:pt x="136556" y="235913"/>
                  <a:pt x="126053" y="238579"/>
                </a:cubicBezTo>
                <a:cubicBezTo>
                  <a:pt x="125786" y="239202"/>
                  <a:pt x="124896" y="239202"/>
                  <a:pt x="124095" y="239202"/>
                </a:cubicBezTo>
                <a:cubicBezTo>
                  <a:pt x="123917" y="239202"/>
                  <a:pt x="123739" y="239202"/>
                  <a:pt x="123561" y="239113"/>
                </a:cubicBezTo>
                <a:cubicBezTo>
                  <a:pt x="65441" y="254400"/>
                  <a:pt x="33310" y="288975"/>
                  <a:pt x="21739" y="302929"/>
                </a:cubicBezTo>
                <a:cubicBezTo>
                  <a:pt x="32420" y="316795"/>
                  <a:pt x="64818" y="351103"/>
                  <a:pt x="122671" y="366391"/>
                </a:cubicBezTo>
                <a:cubicBezTo>
                  <a:pt x="123828" y="366302"/>
                  <a:pt x="124985" y="366302"/>
                  <a:pt x="126053" y="366568"/>
                </a:cubicBezTo>
                <a:cubicBezTo>
                  <a:pt x="139404" y="369768"/>
                  <a:pt x="154001" y="372257"/>
                  <a:pt x="168420" y="373234"/>
                </a:cubicBezTo>
                <a:cubicBezTo>
                  <a:pt x="159787" y="356614"/>
                  <a:pt x="154179" y="338126"/>
                  <a:pt x="152221" y="318750"/>
                </a:cubicBezTo>
                <a:cubicBezTo>
                  <a:pt x="152221" y="318573"/>
                  <a:pt x="152221" y="318395"/>
                  <a:pt x="152132" y="318217"/>
                </a:cubicBezTo>
                <a:cubicBezTo>
                  <a:pt x="152043" y="317328"/>
                  <a:pt x="151954" y="316351"/>
                  <a:pt x="151954" y="315373"/>
                </a:cubicBezTo>
                <a:cubicBezTo>
                  <a:pt x="151865" y="314840"/>
                  <a:pt x="151865" y="314217"/>
                  <a:pt x="151776" y="313684"/>
                </a:cubicBezTo>
                <a:cubicBezTo>
                  <a:pt x="151776" y="312884"/>
                  <a:pt x="151687" y="312173"/>
                  <a:pt x="151687" y="311462"/>
                </a:cubicBezTo>
                <a:cubicBezTo>
                  <a:pt x="151598" y="310573"/>
                  <a:pt x="151598" y="309773"/>
                  <a:pt x="151509" y="308884"/>
                </a:cubicBezTo>
                <a:cubicBezTo>
                  <a:pt x="151509" y="308351"/>
                  <a:pt x="151509" y="307818"/>
                  <a:pt x="151509" y="307196"/>
                </a:cubicBezTo>
                <a:cubicBezTo>
                  <a:pt x="151420" y="305774"/>
                  <a:pt x="151420" y="304352"/>
                  <a:pt x="151420" y="302929"/>
                </a:cubicBezTo>
                <a:cubicBezTo>
                  <a:pt x="151420" y="301418"/>
                  <a:pt x="151420" y="299907"/>
                  <a:pt x="151509" y="298485"/>
                </a:cubicBezTo>
                <a:cubicBezTo>
                  <a:pt x="151509" y="298308"/>
                  <a:pt x="151509" y="298219"/>
                  <a:pt x="151509" y="298041"/>
                </a:cubicBezTo>
                <a:cubicBezTo>
                  <a:pt x="152043" y="279287"/>
                  <a:pt x="156049" y="261333"/>
                  <a:pt x="162902" y="244890"/>
                </a:cubicBezTo>
                <a:cubicBezTo>
                  <a:pt x="162902" y="244801"/>
                  <a:pt x="162902" y="244801"/>
                  <a:pt x="162902" y="244712"/>
                </a:cubicBezTo>
                <a:cubicBezTo>
                  <a:pt x="163169" y="244268"/>
                  <a:pt x="163347" y="243823"/>
                  <a:pt x="163525" y="243379"/>
                </a:cubicBezTo>
                <a:cubicBezTo>
                  <a:pt x="165038" y="239646"/>
                  <a:pt x="166729" y="235913"/>
                  <a:pt x="168509" y="232269"/>
                </a:cubicBezTo>
                <a:close/>
                <a:moveTo>
                  <a:pt x="303263" y="221982"/>
                </a:moveTo>
                <a:cubicBezTo>
                  <a:pt x="347858" y="221982"/>
                  <a:pt x="384352" y="258413"/>
                  <a:pt x="384352" y="302929"/>
                </a:cubicBezTo>
                <a:cubicBezTo>
                  <a:pt x="384352" y="347357"/>
                  <a:pt x="347858" y="383788"/>
                  <a:pt x="303263" y="383788"/>
                </a:cubicBezTo>
                <a:cubicBezTo>
                  <a:pt x="258758" y="383788"/>
                  <a:pt x="222263" y="347357"/>
                  <a:pt x="222263" y="302929"/>
                </a:cubicBezTo>
                <a:cubicBezTo>
                  <a:pt x="222263" y="258413"/>
                  <a:pt x="258758" y="221982"/>
                  <a:pt x="303263" y="221982"/>
                </a:cubicBezTo>
                <a:close/>
                <a:moveTo>
                  <a:pt x="303352" y="171385"/>
                </a:moveTo>
                <a:cubicBezTo>
                  <a:pt x="301839" y="171385"/>
                  <a:pt x="300326" y="171474"/>
                  <a:pt x="298813" y="171474"/>
                </a:cubicBezTo>
                <a:cubicBezTo>
                  <a:pt x="298368" y="171563"/>
                  <a:pt x="298012" y="171563"/>
                  <a:pt x="297567" y="171563"/>
                </a:cubicBezTo>
                <a:cubicBezTo>
                  <a:pt x="296321" y="171652"/>
                  <a:pt x="295075" y="171652"/>
                  <a:pt x="293829" y="171741"/>
                </a:cubicBezTo>
                <a:cubicBezTo>
                  <a:pt x="293295" y="171830"/>
                  <a:pt x="292850" y="171830"/>
                  <a:pt x="292316" y="171919"/>
                </a:cubicBezTo>
                <a:cubicBezTo>
                  <a:pt x="291248" y="172007"/>
                  <a:pt x="290179" y="172096"/>
                  <a:pt x="289111" y="172185"/>
                </a:cubicBezTo>
                <a:cubicBezTo>
                  <a:pt x="288488" y="172274"/>
                  <a:pt x="287776" y="172363"/>
                  <a:pt x="287153" y="172452"/>
                </a:cubicBezTo>
                <a:cubicBezTo>
                  <a:pt x="286352" y="172541"/>
                  <a:pt x="285551" y="172630"/>
                  <a:pt x="284750" y="172718"/>
                </a:cubicBezTo>
                <a:cubicBezTo>
                  <a:pt x="283682" y="172896"/>
                  <a:pt x="282614" y="173074"/>
                  <a:pt x="281457" y="173252"/>
                </a:cubicBezTo>
                <a:cubicBezTo>
                  <a:pt x="280834" y="173341"/>
                  <a:pt x="280122" y="173430"/>
                  <a:pt x="279410" y="173607"/>
                </a:cubicBezTo>
                <a:cubicBezTo>
                  <a:pt x="278698" y="173696"/>
                  <a:pt x="277986" y="173874"/>
                  <a:pt x="277185" y="173963"/>
                </a:cubicBezTo>
                <a:cubicBezTo>
                  <a:pt x="276473" y="174141"/>
                  <a:pt x="275672" y="174318"/>
                  <a:pt x="274960" y="174496"/>
                </a:cubicBezTo>
                <a:cubicBezTo>
                  <a:pt x="274070" y="174674"/>
                  <a:pt x="273179" y="174852"/>
                  <a:pt x="272200" y="175118"/>
                </a:cubicBezTo>
                <a:cubicBezTo>
                  <a:pt x="271310" y="175296"/>
                  <a:pt x="270420" y="175563"/>
                  <a:pt x="269441" y="175829"/>
                </a:cubicBezTo>
                <a:cubicBezTo>
                  <a:pt x="268996" y="175918"/>
                  <a:pt x="268551" y="176007"/>
                  <a:pt x="268017" y="176185"/>
                </a:cubicBezTo>
                <a:cubicBezTo>
                  <a:pt x="253954" y="180096"/>
                  <a:pt x="240693" y="186317"/>
                  <a:pt x="228410" y="194672"/>
                </a:cubicBezTo>
                <a:cubicBezTo>
                  <a:pt x="227787" y="195294"/>
                  <a:pt x="227164" y="195739"/>
                  <a:pt x="226541" y="196005"/>
                </a:cubicBezTo>
                <a:cubicBezTo>
                  <a:pt x="223782" y="198050"/>
                  <a:pt x="221289" y="199916"/>
                  <a:pt x="218886" y="201872"/>
                </a:cubicBezTo>
                <a:cubicBezTo>
                  <a:pt x="218708" y="202049"/>
                  <a:pt x="218530" y="202227"/>
                  <a:pt x="218352" y="202405"/>
                </a:cubicBezTo>
                <a:cubicBezTo>
                  <a:pt x="217907" y="202760"/>
                  <a:pt x="217462" y="203116"/>
                  <a:pt x="217017" y="203471"/>
                </a:cubicBezTo>
                <a:cubicBezTo>
                  <a:pt x="208295" y="211026"/>
                  <a:pt x="200640" y="219648"/>
                  <a:pt x="194143" y="229158"/>
                </a:cubicBezTo>
                <a:cubicBezTo>
                  <a:pt x="193787" y="229869"/>
                  <a:pt x="193342" y="230491"/>
                  <a:pt x="192897" y="231113"/>
                </a:cubicBezTo>
                <a:cubicBezTo>
                  <a:pt x="192719" y="231380"/>
                  <a:pt x="192541" y="231736"/>
                  <a:pt x="192274" y="232002"/>
                </a:cubicBezTo>
                <a:cubicBezTo>
                  <a:pt x="185954" y="241957"/>
                  <a:pt x="180881" y="252889"/>
                  <a:pt x="177321" y="264533"/>
                </a:cubicBezTo>
                <a:cubicBezTo>
                  <a:pt x="174117" y="275287"/>
                  <a:pt x="172247" y="286486"/>
                  <a:pt x="171802" y="297685"/>
                </a:cubicBezTo>
                <a:cubicBezTo>
                  <a:pt x="171802" y="297863"/>
                  <a:pt x="171713" y="298041"/>
                  <a:pt x="171713" y="298308"/>
                </a:cubicBezTo>
                <a:cubicBezTo>
                  <a:pt x="171713" y="299819"/>
                  <a:pt x="171624" y="301330"/>
                  <a:pt x="171624" y="302929"/>
                </a:cubicBezTo>
                <a:cubicBezTo>
                  <a:pt x="171624" y="304352"/>
                  <a:pt x="171713" y="305863"/>
                  <a:pt x="171713" y="307373"/>
                </a:cubicBezTo>
                <a:cubicBezTo>
                  <a:pt x="171802" y="307818"/>
                  <a:pt x="171802" y="308262"/>
                  <a:pt x="171802" y="308707"/>
                </a:cubicBezTo>
                <a:cubicBezTo>
                  <a:pt x="171802" y="309862"/>
                  <a:pt x="171891" y="311107"/>
                  <a:pt x="171980" y="312351"/>
                </a:cubicBezTo>
                <a:cubicBezTo>
                  <a:pt x="172069" y="312884"/>
                  <a:pt x="172069" y="313417"/>
                  <a:pt x="172158" y="313951"/>
                </a:cubicBezTo>
                <a:cubicBezTo>
                  <a:pt x="172247" y="314928"/>
                  <a:pt x="172336" y="315995"/>
                  <a:pt x="172425" y="317062"/>
                </a:cubicBezTo>
                <a:cubicBezTo>
                  <a:pt x="172514" y="317773"/>
                  <a:pt x="172603" y="318395"/>
                  <a:pt x="172603" y="319017"/>
                </a:cubicBezTo>
                <a:cubicBezTo>
                  <a:pt x="172782" y="319817"/>
                  <a:pt x="172871" y="320617"/>
                  <a:pt x="172960" y="321417"/>
                </a:cubicBezTo>
                <a:cubicBezTo>
                  <a:pt x="173138" y="322483"/>
                  <a:pt x="173316" y="323639"/>
                  <a:pt x="173494" y="324705"/>
                </a:cubicBezTo>
                <a:cubicBezTo>
                  <a:pt x="173583" y="325416"/>
                  <a:pt x="173672" y="326039"/>
                  <a:pt x="173850" y="326750"/>
                </a:cubicBezTo>
                <a:cubicBezTo>
                  <a:pt x="173939" y="327461"/>
                  <a:pt x="174117" y="328172"/>
                  <a:pt x="174206" y="328972"/>
                </a:cubicBezTo>
                <a:cubicBezTo>
                  <a:pt x="174384" y="329683"/>
                  <a:pt x="174562" y="330483"/>
                  <a:pt x="174740" y="331194"/>
                </a:cubicBezTo>
                <a:cubicBezTo>
                  <a:pt x="174918" y="332082"/>
                  <a:pt x="175096" y="333060"/>
                  <a:pt x="175363" y="333949"/>
                </a:cubicBezTo>
                <a:cubicBezTo>
                  <a:pt x="175541" y="334838"/>
                  <a:pt x="175808" y="335727"/>
                  <a:pt x="175986" y="336704"/>
                </a:cubicBezTo>
                <a:cubicBezTo>
                  <a:pt x="176164" y="337149"/>
                  <a:pt x="176253" y="337682"/>
                  <a:pt x="176431" y="338126"/>
                </a:cubicBezTo>
                <a:cubicBezTo>
                  <a:pt x="180347" y="352170"/>
                  <a:pt x="186577" y="365413"/>
                  <a:pt x="194944" y="377767"/>
                </a:cubicBezTo>
                <a:cubicBezTo>
                  <a:pt x="218708" y="411987"/>
                  <a:pt x="258316" y="434385"/>
                  <a:pt x="303352" y="434385"/>
                </a:cubicBezTo>
                <a:cubicBezTo>
                  <a:pt x="331211" y="434385"/>
                  <a:pt x="357022" y="425763"/>
                  <a:pt x="378206" y="411098"/>
                </a:cubicBezTo>
                <a:cubicBezTo>
                  <a:pt x="384347" y="406032"/>
                  <a:pt x="390399" y="402032"/>
                  <a:pt x="396452" y="395988"/>
                </a:cubicBezTo>
                <a:cubicBezTo>
                  <a:pt x="402415" y="390033"/>
                  <a:pt x="407755" y="383545"/>
                  <a:pt x="412473" y="376612"/>
                </a:cubicBezTo>
                <a:cubicBezTo>
                  <a:pt x="412829" y="375990"/>
                  <a:pt x="413274" y="375368"/>
                  <a:pt x="413719" y="374657"/>
                </a:cubicBezTo>
                <a:cubicBezTo>
                  <a:pt x="413897" y="374390"/>
                  <a:pt x="414075" y="374034"/>
                  <a:pt x="414342" y="373768"/>
                </a:cubicBezTo>
                <a:cubicBezTo>
                  <a:pt x="427426" y="353325"/>
                  <a:pt x="434991" y="329061"/>
                  <a:pt x="434991" y="302929"/>
                </a:cubicBezTo>
                <a:cubicBezTo>
                  <a:pt x="434991" y="275021"/>
                  <a:pt x="426358" y="249245"/>
                  <a:pt x="411672" y="228091"/>
                </a:cubicBezTo>
                <a:cubicBezTo>
                  <a:pt x="409180" y="224536"/>
                  <a:pt x="406865" y="221514"/>
                  <a:pt x="404462" y="218581"/>
                </a:cubicBezTo>
                <a:cubicBezTo>
                  <a:pt x="404284" y="218403"/>
                  <a:pt x="404106" y="218226"/>
                  <a:pt x="403928" y="217959"/>
                </a:cubicBezTo>
                <a:cubicBezTo>
                  <a:pt x="403572" y="217515"/>
                  <a:pt x="403216" y="217159"/>
                  <a:pt x="402860" y="216715"/>
                </a:cubicBezTo>
                <a:cubicBezTo>
                  <a:pt x="395384" y="208004"/>
                  <a:pt x="386661" y="200361"/>
                  <a:pt x="377138" y="193872"/>
                </a:cubicBezTo>
                <a:cubicBezTo>
                  <a:pt x="376515" y="193517"/>
                  <a:pt x="375892" y="193072"/>
                  <a:pt x="375179" y="192628"/>
                </a:cubicBezTo>
                <a:cubicBezTo>
                  <a:pt x="374912" y="192450"/>
                  <a:pt x="374556" y="192272"/>
                  <a:pt x="374289" y="192006"/>
                </a:cubicBezTo>
                <a:cubicBezTo>
                  <a:pt x="364321" y="185695"/>
                  <a:pt x="353373" y="180629"/>
                  <a:pt x="341803" y="177074"/>
                </a:cubicBezTo>
                <a:cubicBezTo>
                  <a:pt x="330944" y="173874"/>
                  <a:pt x="319818" y="172007"/>
                  <a:pt x="308604" y="171563"/>
                </a:cubicBezTo>
                <a:cubicBezTo>
                  <a:pt x="308337" y="171563"/>
                  <a:pt x="308159" y="171563"/>
                  <a:pt x="307892" y="171474"/>
                </a:cubicBezTo>
                <a:cubicBezTo>
                  <a:pt x="306378" y="171474"/>
                  <a:pt x="304865" y="171385"/>
                  <a:pt x="303352" y="171385"/>
                </a:cubicBezTo>
                <a:close/>
                <a:moveTo>
                  <a:pt x="438046" y="154218"/>
                </a:moveTo>
                <a:cubicBezTo>
                  <a:pt x="442044" y="150217"/>
                  <a:pt x="448174" y="150217"/>
                  <a:pt x="452172" y="154218"/>
                </a:cubicBezTo>
                <a:cubicBezTo>
                  <a:pt x="456258" y="158308"/>
                  <a:pt x="456258" y="164354"/>
                  <a:pt x="452172" y="168355"/>
                </a:cubicBezTo>
                <a:cubicBezTo>
                  <a:pt x="448174" y="172445"/>
                  <a:pt x="442044" y="172445"/>
                  <a:pt x="438046" y="168355"/>
                </a:cubicBezTo>
                <a:cubicBezTo>
                  <a:pt x="433959" y="164354"/>
                  <a:pt x="433959" y="158308"/>
                  <a:pt x="438046" y="154218"/>
                </a:cubicBezTo>
                <a:close/>
                <a:moveTo>
                  <a:pt x="154457" y="154218"/>
                </a:moveTo>
                <a:cubicBezTo>
                  <a:pt x="158467" y="150217"/>
                  <a:pt x="164616" y="150217"/>
                  <a:pt x="168627" y="154218"/>
                </a:cubicBezTo>
                <a:cubicBezTo>
                  <a:pt x="172726" y="158308"/>
                  <a:pt x="172726" y="164354"/>
                  <a:pt x="168627" y="168355"/>
                </a:cubicBezTo>
                <a:cubicBezTo>
                  <a:pt x="164616" y="172445"/>
                  <a:pt x="158467" y="172445"/>
                  <a:pt x="154457" y="168355"/>
                </a:cubicBezTo>
                <a:cubicBezTo>
                  <a:pt x="150357" y="164354"/>
                  <a:pt x="150357" y="158308"/>
                  <a:pt x="154457" y="154218"/>
                </a:cubicBezTo>
                <a:close/>
                <a:moveTo>
                  <a:pt x="122659" y="103819"/>
                </a:moveTo>
                <a:cubicBezTo>
                  <a:pt x="115183" y="103763"/>
                  <a:pt x="109098" y="104213"/>
                  <a:pt x="104781" y="104724"/>
                </a:cubicBezTo>
                <a:cubicBezTo>
                  <a:pt x="102823" y="121790"/>
                  <a:pt x="101844" y="167030"/>
                  <a:pt x="128812" y="217248"/>
                </a:cubicBezTo>
                <a:cubicBezTo>
                  <a:pt x="144744" y="213870"/>
                  <a:pt x="162368" y="211915"/>
                  <a:pt x="181682" y="211915"/>
                </a:cubicBezTo>
                <a:cubicBezTo>
                  <a:pt x="190316" y="200361"/>
                  <a:pt x="200640" y="190050"/>
                  <a:pt x="212122" y="181429"/>
                </a:cubicBezTo>
                <a:cubicBezTo>
                  <a:pt x="212211" y="163653"/>
                  <a:pt x="213902" y="147298"/>
                  <a:pt x="216839" y="132278"/>
                </a:cubicBezTo>
                <a:cubicBezTo>
                  <a:pt x="216928" y="131478"/>
                  <a:pt x="217106" y="130767"/>
                  <a:pt x="217195" y="129967"/>
                </a:cubicBezTo>
                <a:cubicBezTo>
                  <a:pt x="180013" y="108702"/>
                  <a:pt x="145084" y="103986"/>
                  <a:pt x="122659" y="103819"/>
                </a:cubicBezTo>
                <a:close/>
                <a:moveTo>
                  <a:pt x="484022" y="102784"/>
                </a:moveTo>
                <a:cubicBezTo>
                  <a:pt x="461643" y="102930"/>
                  <a:pt x="426647" y="107413"/>
                  <a:pt x="388797" y="127745"/>
                </a:cubicBezTo>
                <a:cubicBezTo>
                  <a:pt x="392358" y="143832"/>
                  <a:pt x="394405" y="161697"/>
                  <a:pt x="394405" y="181251"/>
                </a:cubicBezTo>
                <a:cubicBezTo>
                  <a:pt x="398232" y="183829"/>
                  <a:pt x="401614" y="186851"/>
                  <a:pt x="404818" y="189961"/>
                </a:cubicBezTo>
                <a:cubicBezTo>
                  <a:pt x="409358" y="194050"/>
                  <a:pt x="413630" y="198316"/>
                  <a:pt x="417635" y="202938"/>
                </a:cubicBezTo>
                <a:cubicBezTo>
                  <a:pt x="419860" y="205338"/>
                  <a:pt x="421818" y="207738"/>
                  <a:pt x="423687" y="210226"/>
                </a:cubicBezTo>
                <a:cubicBezTo>
                  <a:pt x="424132" y="210760"/>
                  <a:pt x="424488" y="211382"/>
                  <a:pt x="424933" y="211915"/>
                </a:cubicBezTo>
                <a:cubicBezTo>
                  <a:pt x="443091" y="211915"/>
                  <a:pt x="460269" y="213870"/>
                  <a:pt x="477447" y="216981"/>
                </a:cubicBezTo>
                <a:cubicBezTo>
                  <a:pt x="505839" y="167386"/>
                  <a:pt x="503792" y="120901"/>
                  <a:pt x="501834" y="103658"/>
                </a:cubicBezTo>
                <a:cubicBezTo>
                  <a:pt x="497540" y="103169"/>
                  <a:pt x="491482" y="102736"/>
                  <a:pt x="484022" y="102784"/>
                </a:cubicBezTo>
                <a:close/>
                <a:moveTo>
                  <a:pt x="303263" y="90518"/>
                </a:moveTo>
                <a:cubicBezTo>
                  <a:pt x="309419" y="90518"/>
                  <a:pt x="313433" y="95581"/>
                  <a:pt x="313433" y="100644"/>
                </a:cubicBezTo>
                <a:cubicBezTo>
                  <a:pt x="313433" y="106684"/>
                  <a:pt x="309419" y="110770"/>
                  <a:pt x="303263" y="110770"/>
                </a:cubicBezTo>
                <a:cubicBezTo>
                  <a:pt x="297196" y="110770"/>
                  <a:pt x="293181" y="106684"/>
                  <a:pt x="293181" y="100644"/>
                </a:cubicBezTo>
                <a:cubicBezTo>
                  <a:pt x="293181" y="94604"/>
                  <a:pt x="297196" y="90518"/>
                  <a:pt x="303263" y="90518"/>
                </a:cubicBezTo>
                <a:close/>
                <a:moveTo>
                  <a:pt x="303263" y="21798"/>
                </a:moveTo>
                <a:cubicBezTo>
                  <a:pt x="289378" y="32375"/>
                  <a:pt x="255111" y="64728"/>
                  <a:pt x="239713" y="122589"/>
                </a:cubicBezTo>
                <a:cubicBezTo>
                  <a:pt x="239802" y="123656"/>
                  <a:pt x="239802" y="124811"/>
                  <a:pt x="239535" y="125967"/>
                </a:cubicBezTo>
                <a:cubicBezTo>
                  <a:pt x="235619" y="139832"/>
                  <a:pt x="233572" y="153787"/>
                  <a:pt x="232771" y="168186"/>
                </a:cubicBezTo>
                <a:cubicBezTo>
                  <a:pt x="271399" y="147743"/>
                  <a:pt x="318661" y="145521"/>
                  <a:pt x="358536" y="161519"/>
                </a:cubicBezTo>
                <a:cubicBezTo>
                  <a:pt x="363520" y="163475"/>
                  <a:pt x="368415" y="165697"/>
                  <a:pt x="373132" y="168097"/>
                </a:cubicBezTo>
                <a:cubicBezTo>
                  <a:pt x="369038" y="81349"/>
                  <a:pt x="320530" y="35930"/>
                  <a:pt x="303263" y="21798"/>
                </a:cubicBezTo>
                <a:close/>
                <a:moveTo>
                  <a:pt x="298279" y="1533"/>
                </a:moveTo>
                <a:cubicBezTo>
                  <a:pt x="301305" y="-511"/>
                  <a:pt x="306378" y="-511"/>
                  <a:pt x="309405" y="1533"/>
                </a:cubicBezTo>
                <a:cubicBezTo>
                  <a:pt x="311719" y="3133"/>
                  <a:pt x="361651" y="36286"/>
                  <a:pt x="383902" y="108724"/>
                </a:cubicBezTo>
                <a:cubicBezTo>
                  <a:pt x="451457" y="72638"/>
                  <a:pt x="511091" y="84548"/>
                  <a:pt x="513939" y="85437"/>
                </a:cubicBezTo>
                <a:cubicBezTo>
                  <a:pt x="518033" y="86504"/>
                  <a:pt x="521059" y="89526"/>
                  <a:pt x="522038" y="93525"/>
                </a:cubicBezTo>
                <a:cubicBezTo>
                  <a:pt x="523017" y="96458"/>
                  <a:pt x="535033" y="156631"/>
                  <a:pt x="498185" y="224625"/>
                </a:cubicBezTo>
                <a:cubicBezTo>
                  <a:pt x="570368" y="246934"/>
                  <a:pt x="603478" y="296708"/>
                  <a:pt x="605080" y="299907"/>
                </a:cubicBezTo>
                <a:cubicBezTo>
                  <a:pt x="607127" y="302929"/>
                  <a:pt x="607127" y="307996"/>
                  <a:pt x="605080" y="311018"/>
                </a:cubicBezTo>
                <a:cubicBezTo>
                  <a:pt x="603478" y="311729"/>
                  <a:pt x="570279" y="361235"/>
                  <a:pt x="497740" y="383367"/>
                </a:cubicBezTo>
                <a:cubicBezTo>
                  <a:pt x="533965" y="450917"/>
                  <a:pt x="522038" y="510378"/>
                  <a:pt x="521059" y="513222"/>
                </a:cubicBezTo>
                <a:cubicBezTo>
                  <a:pt x="519991" y="517311"/>
                  <a:pt x="516965" y="520333"/>
                  <a:pt x="512960" y="521311"/>
                </a:cubicBezTo>
                <a:cubicBezTo>
                  <a:pt x="511892" y="520333"/>
                  <a:pt x="501834" y="522377"/>
                  <a:pt x="484567" y="522377"/>
                </a:cubicBezTo>
                <a:cubicBezTo>
                  <a:pt x="460269" y="522377"/>
                  <a:pt x="422886" y="518022"/>
                  <a:pt x="382211" y="495802"/>
                </a:cubicBezTo>
                <a:cubicBezTo>
                  <a:pt x="360138" y="569129"/>
                  <a:pt x="309494" y="602637"/>
                  <a:pt x="306378" y="604237"/>
                </a:cubicBezTo>
                <a:cubicBezTo>
                  <a:pt x="307357" y="606281"/>
                  <a:pt x="305310" y="606281"/>
                  <a:pt x="303263" y="606281"/>
                </a:cubicBezTo>
                <a:cubicBezTo>
                  <a:pt x="301305" y="606281"/>
                  <a:pt x="299258" y="605303"/>
                  <a:pt x="298279" y="604237"/>
                </a:cubicBezTo>
                <a:cubicBezTo>
                  <a:pt x="295075" y="602726"/>
                  <a:pt x="244876" y="569306"/>
                  <a:pt x="222624" y="496690"/>
                </a:cubicBezTo>
                <a:cubicBezTo>
                  <a:pt x="183551" y="518022"/>
                  <a:pt x="146346" y="522377"/>
                  <a:pt x="122048" y="522377"/>
                </a:cubicBezTo>
                <a:cubicBezTo>
                  <a:pt x="105849" y="522377"/>
                  <a:pt x="94723" y="520333"/>
                  <a:pt x="93655" y="520333"/>
                </a:cubicBezTo>
                <a:cubicBezTo>
                  <a:pt x="89650" y="519266"/>
                  <a:pt x="86624" y="516244"/>
                  <a:pt x="85556" y="512245"/>
                </a:cubicBezTo>
                <a:cubicBezTo>
                  <a:pt x="84666" y="509401"/>
                  <a:pt x="72828" y="450383"/>
                  <a:pt x="108430" y="383189"/>
                </a:cubicBezTo>
                <a:cubicBezTo>
                  <a:pt x="36247" y="360880"/>
                  <a:pt x="3137" y="311284"/>
                  <a:pt x="1535" y="308973"/>
                </a:cubicBezTo>
                <a:cubicBezTo>
                  <a:pt x="-512" y="305951"/>
                  <a:pt x="-512" y="300885"/>
                  <a:pt x="1535" y="297863"/>
                </a:cubicBezTo>
                <a:cubicBezTo>
                  <a:pt x="3137" y="294752"/>
                  <a:pt x="36247" y="244979"/>
                  <a:pt x="108430" y="222581"/>
                </a:cubicBezTo>
                <a:cubicBezTo>
                  <a:pt x="72828" y="155476"/>
                  <a:pt x="84666" y="96458"/>
                  <a:pt x="85556" y="93525"/>
                </a:cubicBezTo>
                <a:cubicBezTo>
                  <a:pt x="86624" y="89526"/>
                  <a:pt x="89650" y="86504"/>
                  <a:pt x="93655" y="85437"/>
                </a:cubicBezTo>
                <a:cubicBezTo>
                  <a:pt x="96593" y="84548"/>
                  <a:pt x="155603" y="72727"/>
                  <a:pt x="222891" y="108280"/>
                </a:cubicBezTo>
                <a:cubicBezTo>
                  <a:pt x="245232" y="36197"/>
                  <a:pt x="295075" y="3133"/>
                  <a:pt x="298279" y="1533"/>
                </a:cubicBezTo>
                <a:close/>
              </a:path>
            </a:pathLst>
          </a:cu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文本框 17"/>
          <p:cNvSpPr txBox="1"/>
          <p:nvPr/>
        </p:nvSpPr>
        <p:spPr>
          <a:xfrm>
            <a:off x="1176200" y="1299619"/>
            <a:ext cx="2243314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167855" y="1873754"/>
            <a:ext cx="4667795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請在此處輸入此項內容文字，可能內容較多，一定要輸入提煉的概括性文字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20" name="直接连接符 19"/>
          <p:cNvCxnSpPr/>
          <p:nvPr/>
        </p:nvCxnSpPr>
        <p:spPr>
          <a:xfrm flipV="1">
            <a:off x="1265913" y="1829866"/>
            <a:ext cx="479771" cy="1"/>
          </a:xfrm>
          <a:prstGeom prst="line">
            <a:avLst/>
          </a:prstGeom>
          <a:ln w="25400">
            <a:solidFill>
              <a:srgbClr val="26B8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1180214" y="3070291"/>
            <a:ext cx="2239299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176210" y="3659684"/>
            <a:ext cx="4602290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請在此處輸入此項內容文字，可能內容較多，一定要輸入提煉的概括性文字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23" name="直接连接符 22"/>
          <p:cNvCxnSpPr/>
          <p:nvPr/>
        </p:nvCxnSpPr>
        <p:spPr>
          <a:xfrm>
            <a:off x="1266772" y="3597588"/>
            <a:ext cx="478912" cy="0"/>
          </a:xfrm>
          <a:prstGeom prst="line">
            <a:avLst/>
          </a:prstGeom>
          <a:ln w="25400">
            <a:solidFill>
              <a:srgbClr val="26B8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: 圆角 24"/>
          <p:cNvSpPr/>
          <p:nvPr/>
        </p:nvSpPr>
        <p:spPr>
          <a:xfrm>
            <a:off x="2439028" y="5035766"/>
            <a:ext cx="1421772" cy="3590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2690907" y="4955571"/>
            <a:ext cx="1220698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rgbClr val="7EB1D0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關鍵字</a:t>
            </a:r>
            <a:endParaRPr lang="zh-CN" altLang="en-US" sz="2000" dirty="0">
              <a:solidFill>
                <a:srgbClr val="7EB1D0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27" name="矩形: 圆角 26"/>
          <p:cNvSpPr/>
          <p:nvPr/>
        </p:nvSpPr>
        <p:spPr>
          <a:xfrm>
            <a:off x="2439028" y="5644080"/>
            <a:ext cx="1421772" cy="3589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2690907" y="5563884"/>
            <a:ext cx="1220698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rgbClr val="7EB1D0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關鍵字</a:t>
            </a:r>
            <a:endParaRPr lang="zh-CN" altLang="en-US" sz="2000" dirty="0">
              <a:solidFill>
                <a:srgbClr val="7EB1D0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255951" y="5044228"/>
            <a:ext cx="6928515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請在此處輸入此項內容文字，可能內容較多，一定要輸入提煉的概括性文字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4255952" y="5587487"/>
            <a:ext cx="6928514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請在此處輸入此項內容文字，可能內容較多，一定要輸入提煉的概括性文字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0" t="560" r="12480" b="928"/>
          <a:stretch>
            <a:fillRect/>
          </a:stretch>
        </p:blipFill>
        <p:spPr>
          <a:xfrm>
            <a:off x="7458005" y="1097808"/>
            <a:ext cx="3800528" cy="3423514"/>
          </a:xfrm>
          <a:custGeom>
            <a:avLst/>
            <a:gdLst>
              <a:gd name="connsiteX0" fmla="*/ 538660 w 3800528"/>
              <a:gd name="connsiteY0" fmla="*/ 0 h 3231896"/>
              <a:gd name="connsiteX1" fmla="*/ 3800528 w 3800528"/>
              <a:gd name="connsiteY1" fmla="*/ 0 h 3231896"/>
              <a:gd name="connsiteX2" fmla="*/ 3800528 w 3800528"/>
              <a:gd name="connsiteY2" fmla="*/ 2693236 h 3231896"/>
              <a:gd name="connsiteX3" fmla="*/ 3261868 w 3800528"/>
              <a:gd name="connsiteY3" fmla="*/ 3231896 h 3231896"/>
              <a:gd name="connsiteX4" fmla="*/ 0 w 3800528"/>
              <a:gd name="connsiteY4" fmla="*/ 3231896 h 3231896"/>
              <a:gd name="connsiteX5" fmla="*/ 0 w 3800528"/>
              <a:gd name="connsiteY5" fmla="*/ 538660 h 3231896"/>
              <a:gd name="connsiteX6" fmla="*/ 538660 w 3800528"/>
              <a:gd name="connsiteY6" fmla="*/ 0 h 3231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00528" h="3231896">
                <a:moveTo>
                  <a:pt x="538660" y="0"/>
                </a:moveTo>
                <a:lnTo>
                  <a:pt x="3800528" y="0"/>
                </a:lnTo>
                <a:lnTo>
                  <a:pt x="3800528" y="2693236"/>
                </a:lnTo>
                <a:cubicBezTo>
                  <a:pt x="3800528" y="2990730"/>
                  <a:pt x="3559362" y="3231896"/>
                  <a:pt x="3261868" y="3231896"/>
                </a:cubicBezTo>
                <a:lnTo>
                  <a:pt x="0" y="3231896"/>
                </a:lnTo>
                <a:lnTo>
                  <a:pt x="0" y="538660"/>
                </a:lnTo>
                <a:cubicBezTo>
                  <a:pt x="0" y="241166"/>
                  <a:pt x="241166" y="0"/>
                  <a:pt x="538660" y="0"/>
                </a:cubicBezTo>
                <a:close/>
              </a:path>
            </a:pathLst>
          </a:custGeom>
          <a:ln w="25400">
            <a:solidFill>
              <a:schemeClr val="bg1"/>
            </a:solidFill>
          </a:ln>
          <a:effectLst>
            <a:outerShdw blurRad="101600" algn="ctr" rotWithShape="0">
              <a:srgbClr val="3889CC">
                <a:alpha val="40000"/>
              </a:srgbClr>
            </a:outerShdw>
          </a:effectLst>
        </p:spPr>
      </p:pic>
      <p:sp>
        <p:nvSpPr>
          <p:cNvPr id="24" name="矩形: 圆角 23"/>
          <p:cNvSpPr/>
          <p:nvPr/>
        </p:nvSpPr>
        <p:spPr>
          <a:xfrm>
            <a:off x="-67736" y="6705968"/>
            <a:ext cx="12491539" cy="65245"/>
          </a:xfrm>
          <a:prstGeom prst="roundRect">
            <a:avLst>
              <a:gd name="adj" fmla="val 50000"/>
            </a:avLst>
          </a:pr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对角圆角 1"/>
          <p:cNvSpPr/>
          <p:nvPr/>
        </p:nvSpPr>
        <p:spPr>
          <a:xfrm>
            <a:off x="921247" y="1201273"/>
            <a:ext cx="4995398" cy="1475677"/>
          </a:xfrm>
          <a:prstGeom prst="round2DiagRect">
            <a:avLst/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01600" algn="ctr" rotWithShape="0">
              <a:srgbClr val="3889C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812248" y="350763"/>
            <a:ext cx="3708954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請在此處輸入大標題</a:t>
            </a:r>
            <a:endParaRPr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H" panose="00020600040101010101" pitchFamily="18" charset="-122"/>
              <a:ea typeface="阿里巴巴普惠体 H" panose="00020600040101010101" pitchFamily="18" charset="-122"/>
              <a:cs typeface="阿里巴巴普惠体 H" panose="00020600040101010101" pitchFamily="18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379620" y="327485"/>
            <a:ext cx="204246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spc="300" dirty="0">
                <a:solidFill>
                  <a:srgbClr val="84AFCA">
                    <a:alpha val="46000"/>
                  </a:srgbClr>
                </a:solidFill>
                <a:latin typeface="Arial" panose="020B0604020202020204" pitchFamily="34" charset="0"/>
                <a:ea typeface="Academy Engraved" panose="02000503020000020004" pitchFamily="2" charset="-122"/>
                <a:cs typeface="Arial" panose="020B0604020202020204" pitchFamily="34" charset="0"/>
              </a:rPr>
              <a:t>LOGO HEAR</a:t>
            </a:r>
            <a:endParaRPr lang="zh-CN" altLang="en-US" sz="2000" spc="300" dirty="0">
              <a:solidFill>
                <a:srgbClr val="84AFCA">
                  <a:alpha val="46000"/>
                </a:srgbClr>
              </a:solidFill>
              <a:latin typeface="Arial" panose="020B0604020202020204" pitchFamily="34" charset="0"/>
              <a:ea typeface="Academy Engraved" panose="02000503020000020004" pitchFamily="2" charset="-122"/>
              <a:cs typeface="Arial" panose="020B0604020202020204" pitchFamily="34" charset="0"/>
            </a:endParaRPr>
          </a:p>
        </p:txBody>
      </p:sp>
      <p:sp>
        <p:nvSpPr>
          <p:cNvPr id="5" name="矩形: 对角圆角 4"/>
          <p:cNvSpPr/>
          <p:nvPr/>
        </p:nvSpPr>
        <p:spPr>
          <a:xfrm>
            <a:off x="911225" y="2999698"/>
            <a:ext cx="5015442" cy="1475677"/>
          </a:xfrm>
          <a:prstGeom prst="round2DiagRect">
            <a:avLst/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01600" algn="ctr" rotWithShape="0">
              <a:srgbClr val="3889C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矩形: 对角圆角 5"/>
          <p:cNvSpPr/>
          <p:nvPr/>
        </p:nvSpPr>
        <p:spPr>
          <a:xfrm>
            <a:off x="911225" y="4798123"/>
            <a:ext cx="5015442" cy="1475677"/>
          </a:xfrm>
          <a:prstGeom prst="round2DiagRect">
            <a:avLst/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01600" algn="ctr" rotWithShape="0">
              <a:srgbClr val="3889C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矩形: 对角圆角 7"/>
          <p:cNvSpPr/>
          <p:nvPr/>
        </p:nvSpPr>
        <p:spPr>
          <a:xfrm>
            <a:off x="6255311" y="1201273"/>
            <a:ext cx="5015442" cy="1475677"/>
          </a:xfrm>
          <a:prstGeom prst="round2DiagRect">
            <a:avLst/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01600" algn="ctr" rotWithShape="0">
              <a:srgbClr val="3889C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矩形: 对角圆角 8"/>
          <p:cNvSpPr/>
          <p:nvPr/>
        </p:nvSpPr>
        <p:spPr>
          <a:xfrm>
            <a:off x="6255311" y="2999698"/>
            <a:ext cx="5015442" cy="1475677"/>
          </a:xfrm>
          <a:prstGeom prst="round2DiagRect">
            <a:avLst/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01600" algn="ctr" rotWithShape="0">
              <a:srgbClr val="3889C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矩形: 对角圆角 9"/>
          <p:cNvSpPr/>
          <p:nvPr/>
        </p:nvSpPr>
        <p:spPr>
          <a:xfrm>
            <a:off x="6265333" y="4798123"/>
            <a:ext cx="5015442" cy="1475677"/>
          </a:xfrm>
          <a:prstGeom prst="round2DiagRect">
            <a:avLst/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01600" algn="ctr" rotWithShape="0">
              <a:srgbClr val="3889C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文本框 13"/>
          <p:cNvSpPr txBox="1"/>
          <p:nvPr/>
        </p:nvSpPr>
        <p:spPr>
          <a:xfrm>
            <a:off x="1180214" y="1258120"/>
            <a:ext cx="20201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176209" y="1818714"/>
            <a:ext cx="4547257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請在此處輸入此項內容文字，可能內容較多，一定要輸入提煉的概括性文字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1266772" y="1776310"/>
            <a:ext cx="390801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1180214" y="3068258"/>
            <a:ext cx="20201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176209" y="3635941"/>
            <a:ext cx="3473663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請在此處輸入此項內容文字，可能內容較多，一定要輸入概括性文字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20" name="直接连接符 19"/>
          <p:cNvCxnSpPr/>
          <p:nvPr/>
        </p:nvCxnSpPr>
        <p:spPr>
          <a:xfrm>
            <a:off x="1266772" y="3607714"/>
            <a:ext cx="390801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1183147" y="4898710"/>
            <a:ext cx="20201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176210" y="5456353"/>
            <a:ext cx="4547256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請在此處輸入此項內容文字，可能內容較多，一定要輸入提煉的概括性文字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23" name="直接连接符 22"/>
          <p:cNvCxnSpPr/>
          <p:nvPr/>
        </p:nvCxnSpPr>
        <p:spPr>
          <a:xfrm>
            <a:off x="1266772" y="5419658"/>
            <a:ext cx="390801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/>
        </p:nvSpPr>
        <p:spPr>
          <a:xfrm>
            <a:off x="6983004" y="1258120"/>
            <a:ext cx="20201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6989160" y="1818714"/>
            <a:ext cx="4295527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請在此處輸入此項內容文字，可能內容較多，一定要輸入提煉的概括性文字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32" name="直接连接符 31"/>
          <p:cNvCxnSpPr/>
          <p:nvPr/>
        </p:nvCxnSpPr>
        <p:spPr>
          <a:xfrm>
            <a:off x="7084794" y="1776310"/>
            <a:ext cx="390801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本框 32"/>
          <p:cNvSpPr txBox="1"/>
          <p:nvPr/>
        </p:nvSpPr>
        <p:spPr>
          <a:xfrm>
            <a:off x="7558159" y="3061168"/>
            <a:ext cx="20201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7561632" y="3635941"/>
            <a:ext cx="3742924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請在此處輸入此項內容文字，可能內容較多，一定要輸入提煉的概括性文字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35" name="直接连接符 34"/>
          <p:cNvCxnSpPr/>
          <p:nvPr/>
        </p:nvCxnSpPr>
        <p:spPr>
          <a:xfrm>
            <a:off x="7686661" y="3586446"/>
            <a:ext cx="390801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/>
        </p:nvSpPr>
        <p:spPr>
          <a:xfrm>
            <a:off x="6989878" y="4898710"/>
            <a:ext cx="20201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6989878" y="5456353"/>
            <a:ext cx="4372782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請在此處輸入此項內容文字，可能內容較多，一定要輸入提煉的概括性文字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38" name="直接连接符 37"/>
          <p:cNvCxnSpPr/>
          <p:nvPr/>
        </p:nvCxnSpPr>
        <p:spPr>
          <a:xfrm>
            <a:off x="7083662" y="5419658"/>
            <a:ext cx="390801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组合 12"/>
          <p:cNvGrpSpPr/>
          <p:nvPr/>
        </p:nvGrpSpPr>
        <p:grpSpPr>
          <a:xfrm>
            <a:off x="4757433" y="2486776"/>
            <a:ext cx="2677134" cy="2550414"/>
            <a:chOff x="4842702" y="2279350"/>
            <a:chExt cx="3420996" cy="3420996"/>
          </a:xfrm>
        </p:grpSpPr>
        <p:sp>
          <p:nvSpPr>
            <p:cNvPr id="11" name="www.koppt.cn"/>
            <p:cNvSpPr/>
            <p:nvPr/>
          </p:nvSpPr>
          <p:spPr>
            <a:xfrm>
              <a:off x="4842702" y="2279350"/>
              <a:ext cx="3420996" cy="3420996"/>
            </a:xfrm>
            <a:prstGeom prst="ellipse">
              <a:avLst/>
            </a:prstGeom>
            <a:solidFill>
              <a:srgbClr val="B8D6EE"/>
            </a:solidFill>
            <a:ln>
              <a:solidFill>
                <a:schemeClr val="bg1"/>
              </a:solidFill>
            </a:ln>
            <a:effectLst>
              <a:outerShdw blurRad="101600" algn="ctr" rotWithShape="0">
                <a:srgbClr val="3889CC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YaHei Light" panose="020B0502040204020203" pitchFamily="34" charset="-122"/>
                <a:ea typeface="阿里巴巴普惠体 L" panose="00020600040101010101" charset="-122"/>
                <a:cs typeface="+mn-cs"/>
                <a:sym typeface="Microsoft YaHei Light" panose="020B0502040204020203" pitchFamily="34" charset="-122"/>
              </a:endParaRPr>
            </a:p>
          </p:txBody>
        </p:sp>
        <p:sp>
          <p:nvSpPr>
            <p:cNvPr id="12" name="www.koppt.cn"/>
            <p:cNvSpPr/>
            <p:nvPr/>
          </p:nvSpPr>
          <p:spPr>
            <a:xfrm>
              <a:off x="5131304" y="2567951"/>
              <a:ext cx="2843793" cy="2843795"/>
            </a:xfrm>
            <a:prstGeom prst="ellipse">
              <a:avLst/>
            </a:prstGeom>
            <a:noFill/>
            <a:ln w="15875">
              <a:solidFill>
                <a:srgbClr val="FFFFF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YaHei Light" panose="020B0502040204020203" pitchFamily="34" charset="-122"/>
                <a:ea typeface="阿里巴巴普惠体 L" panose="00020600040101010101" charset="-122"/>
                <a:cs typeface="+mn-cs"/>
                <a:sym typeface="Microsoft YaHei Light" panose="020B0502040204020203" pitchFamily="34" charset="-122"/>
              </a:endParaRPr>
            </a:p>
          </p:txBody>
        </p:sp>
      </p:grpSp>
      <p:sp>
        <p:nvSpPr>
          <p:cNvPr id="39" name="文本框 38"/>
          <p:cNvSpPr txBox="1"/>
          <p:nvPr/>
        </p:nvSpPr>
        <p:spPr>
          <a:xfrm>
            <a:off x="5088718" y="3812782"/>
            <a:ext cx="209307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在此輸入標題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40" name="idea_314208"/>
          <p:cNvSpPr/>
          <p:nvPr/>
        </p:nvSpPr>
        <p:spPr>
          <a:xfrm>
            <a:off x="5741682" y="3072727"/>
            <a:ext cx="710367" cy="709293"/>
          </a:xfrm>
          <a:custGeom>
            <a:avLst/>
            <a:gdLst>
              <a:gd name="connsiteX0" fmla="*/ 121763 h 600884"/>
              <a:gd name="connsiteY0" fmla="*/ 121763 h 600884"/>
              <a:gd name="connsiteX1" fmla="*/ 121763 h 600884"/>
              <a:gd name="connsiteY1" fmla="*/ 121763 h 600884"/>
              <a:gd name="connsiteX2" fmla="*/ 121763 h 600884"/>
              <a:gd name="connsiteY2" fmla="*/ 121763 h 600884"/>
              <a:gd name="connsiteX3" fmla="*/ 121763 h 600884"/>
              <a:gd name="connsiteY3" fmla="*/ 121763 h 600884"/>
              <a:gd name="connsiteX4" fmla="*/ 121763 h 600884"/>
              <a:gd name="connsiteY4" fmla="*/ 121763 h 600884"/>
              <a:gd name="connsiteX5" fmla="*/ 121763 h 600884"/>
              <a:gd name="connsiteY5" fmla="*/ 121763 h 600884"/>
              <a:gd name="connsiteX6" fmla="*/ 121763 h 600884"/>
              <a:gd name="connsiteY6" fmla="*/ 121763 h 600884"/>
              <a:gd name="connsiteX7" fmla="*/ 121763 h 600884"/>
              <a:gd name="connsiteY7" fmla="*/ 121763 h 600884"/>
              <a:gd name="connsiteX8" fmla="*/ 121763 h 600884"/>
              <a:gd name="connsiteY8" fmla="*/ 121763 h 600884"/>
              <a:gd name="connsiteX9" fmla="*/ 121763 h 600884"/>
              <a:gd name="connsiteY9" fmla="*/ 121763 h 600884"/>
              <a:gd name="connsiteX10" fmla="*/ 121763 h 600884"/>
              <a:gd name="connsiteY10" fmla="*/ 121763 h 600884"/>
              <a:gd name="connsiteX11" fmla="*/ 121763 h 600884"/>
              <a:gd name="connsiteY11" fmla="*/ 121763 h 600884"/>
              <a:gd name="connsiteX12" fmla="*/ 121763 h 600884"/>
              <a:gd name="connsiteY12" fmla="*/ 121763 h 600884"/>
              <a:gd name="connsiteX13" fmla="*/ 121763 h 600884"/>
              <a:gd name="connsiteY13" fmla="*/ 121763 h 600884"/>
              <a:gd name="connsiteX14" fmla="*/ 121763 h 600884"/>
              <a:gd name="connsiteY14" fmla="*/ 121763 h 600884"/>
              <a:gd name="connsiteX15" fmla="*/ 121763 h 600884"/>
              <a:gd name="connsiteY15" fmla="*/ 121763 h 600884"/>
              <a:gd name="connsiteX16" fmla="*/ 121763 h 600884"/>
              <a:gd name="connsiteY16" fmla="*/ 121763 h 600884"/>
              <a:gd name="connsiteX17" fmla="*/ 121763 h 600884"/>
              <a:gd name="connsiteY17" fmla="*/ 121763 h 600884"/>
              <a:gd name="connsiteX18" fmla="*/ 121763 h 600884"/>
              <a:gd name="connsiteY18" fmla="*/ 121763 h 600884"/>
              <a:gd name="connsiteX19" fmla="*/ 121763 h 600884"/>
              <a:gd name="connsiteY19" fmla="*/ 121763 h 600884"/>
              <a:gd name="connsiteX20" fmla="*/ 121763 h 600884"/>
              <a:gd name="connsiteY20" fmla="*/ 121763 h 600884"/>
              <a:gd name="connsiteX21" fmla="*/ 121763 h 600884"/>
              <a:gd name="connsiteY21" fmla="*/ 121763 h 600884"/>
              <a:gd name="connsiteX22" fmla="*/ 121763 h 600884"/>
              <a:gd name="connsiteY22" fmla="*/ 121763 h 600884"/>
              <a:gd name="connsiteX23" fmla="*/ 121763 h 600884"/>
              <a:gd name="connsiteY23" fmla="*/ 121763 h 600884"/>
              <a:gd name="connsiteX24" fmla="*/ 121763 h 600884"/>
              <a:gd name="connsiteY24" fmla="*/ 121763 h 600884"/>
              <a:gd name="connsiteX25" fmla="*/ 121763 h 600884"/>
              <a:gd name="connsiteY25" fmla="*/ 121763 h 600884"/>
              <a:gd name="connsiteX26" fmla="*/ 121763 h 600884"/>
              <a:gd name="connsiteY26" fmla="*/ 121763 h 600884"/>
              <a:gd name="connsiteX27" fmla="*/ 121763 h 600884"/>
              <a:gd name="connsiteY27" fmla="*/ 121763 h 600884"/>
              <a:gd name="connsiteX28" fmla="*/ 121763 h 600884"/>
              <a:gd name="connsiteY28" fmla="*/ 121763 h 600884"/>
              <a:gd name="connsiteX29" fmla="*/ 121763 h 600884"/>
              <a:gd name="connsiteY29" fmla="*/ 121763 h 600884"/>
              <a:gd name="connsiteX30" fmla="*/ 121763 h 600884"/>
              <a:gd name="connsiteY30" fmla="*/ 121763 h 600884"/>
              <a:gd name="connsiteX31" fmla="*/ 121763 h 600884"/>
              <a:gd name="connsiteY31" fmla="*/ 121763 h 600884"/>
              <a:gd name="connsiteX32" fmla="*/ 121763 h 600884"/>
              <a:gd name="connsiteY32" fmla="*/ 121763 h 600884"/>
              <a:gd name="connsiteX33" fmla="*/ 121763 h 600884"/>
              <a:gd name="connsiteY33" fmla="*/ 121763 h 600884"/>
              <a:gd name="connsiteX34" fmla="*/ 121763 h 600884"/>
              <a:gd name="connsiteY34" fmla="*/ 121763 h 600884"/>
              <a:gd name="connsiteX35" fmla="*/ 121763 h 600884"/>
              <a:gd name="connsiteY35" fmla="*/ 121763 h 600884"/>
              <a:gd name="connsiteX36" fmla="*/ 121763 h 600884"/>
              <a:gd name="connsiteY36" fmla="*/ 121763 h 600884"/>
              <a:gd name="connsiteX37" fmla="*/ 121763 h 600884"/>
              <a:gd name="connsiteY37" fmla="*/ 121763 h 600884"/>
              <a:gd name="connsiteX38" fmla="*/ 121763 h 600884"/>
              <a:gd name="connsiteY38" fmla="*/ 121763 h 600884"/>
              <a:gd name="connsiteX39" fmla="*/ 121763 h 600884"/>
              <a:gd name="connsiteY39" fmla="*/ 121763 h 600884"/>
              <a:gd name="connsiteX40" fmla="*/ 121763 h 600884"/>
              <a:gd name="connsiteY40" fmla="*/ 121763 h 600884"/>
              <a:gd name="connsiteX41" fmla="*/ 121763 h 600884"/>
              <a:gd name="connsiteY41" fmla="*/ 121763 h 600884"/>
              <a:gd name="connsiteX42" fmla="*/ 121763 h 600884"/>
              <a:gd name="connsiteY42" fmla="*/ 121763 h 600884"/>
              <a:gd name="connsiteX43" fmla="*/ 121763 h 600884"/>
              <a:gd name="connsiteY43" fmla="*/ 121763 h 600884"/>
              <a:gd name="connsiteX44" fmla="*/ 121763 h 600884"/>
              <a:gd name="connsiteY44" fmla="*/ 121763 h 600884"/>
              <a:gd name="connsiteX45" fmla="*/ 121763 h 600884"/>
              <a:gd name="connsiteY45" fmla="*/ 121763 h 600884"/>
              <a:gd name="connsiteX46" fmla="*/ 121763 h 600884"/>
              <a:gd name="connsiteY46" fmla="*/ 121763 h 600884"/>
              <a:gd name="connsiteX47" fmla="*/ 121763 h 600884"/>
              <a:gd name="connsiteY47" fmla="*/ 121763 h 600884"/>
              <a:gd name="connsiteX48" fmla="*/ 121763 h 600884"/>
              <a:gd name="connsiteY48" fmla="*/ 121763 h 600884"/>
              <a:gd name="connsiteX49" fmla="*/ 121763 h 600884"/>
              <a:gd name="connsiteY49" fmla="*/ 121763 h 600884"/>
              <a:gd name="connsiteX50" fmla="*/ 121763 h 600884"/>
              <a:gd name="connsiteY50" fmla="*/ 121763 h 600884"/>
              <a:gd name="connsiteX51" fmla="*/ 121763 h 600884"/>
              <a:gd name="connsiteY51" fmla="*/ 121763 h 600884"/>
              <a:gd name="connsiteX52" fmla="*/ 121763 h 600884"/>
              <a:gd name="connsiteY52" fmla="*/ 121763 h 600884"/>
              <a:gd name="connsiteX53" fmla="*/ 121763 h 600884"/>
              <a:gd name="connsiteY53" fmla="*/ 121763 h 600884"/>
              <a:gd name="connsiteX54" fmla="*/ 121763 h 600884"/>
              <a:gd name="connsiteY54" fmla="*/ 121763 h 600884"/>
              <a:gd name="connsiteX55" fmla="*/ 121763 h 600884"/>
              <a:gd name="connsiteY55" fmla="*/ 121763 h 600884"/>
              <a:gd name="connsiteX56" fmla="*/ 121763 h 600884"/>
              <a:gd name="connsiteY56" fmla="*/ 121763 h 600884"/>
              <a:gd name="connsiteX57" fmla="*/ 121763 h 600884"/>
              <a:gd name="connsiteY57" fmla="*/ 121763 h 600884"/>
              <a:gd name="connsiteX58" fmla="*/ 121763 h 600884"/>
              <a:gd name="connsiteY58" fmla="*/ 121763 h 600884"/>
              <a:gd name="connsiteX59" fmla="*/ 121763 h 600884"/>
              <a:gd name="connsiteY59" fmla="*/ 121763 h 600884"/>
              <a:gd name="connsiteX60" fmla="*/ 121763 h 600884"/>
              <a:gd name="connsiteY60" fmla="*/ 121763 h 600884"/>
              <a:gd name="connsiteX61" fmla="*/ 121763 h 600884"/>
              <a:gd name="connsiteY61" fmla="*/ 121763 h 600884"/>
              <a:gd name="connsiteX62" fmla="*/ 121763 h 600884"/>
              <a:gd name="connsiteY62" fmla="*/ 121763 h 600884"/>
              <a:gd name="connsiteX63" fmla="*/ 121763 h 600884"/>
              <a:gd name="connsiteY63" fmla="*/ 121763 h 600884"/>
              <a:gd name="connsiteX64" fmla="*/ 121763 h 600884"/>
              <a:gd name="connsiteY64" fmla="*/ 121763 h 600884"/>
              <a:gd name="connsiteX65" fmla="*/ 121763 h 600884"/>
              <a:gd name="connsiteY65" fmla="*/ 121763 h 600884"/>
              <a:gd name="connsiteX66" fmla="*/ 121763 h 600884"/>
              <a:gd name="connsiteY66" fmla="*/ 121763 h 600884"/>
              <a:gd name="connsiteX67" fmla="*/ 121763 h 600884"/>
              <a:gd name="connsiteY67" fmla="*/ 121763 h 600884"/>
              <a:gd name="connsiteX68" fmla="*/ 121763 h 600884"/>
              <a:gd name="connsiteY68" fmla="*/ 121763 h 600884"/>
              <a:gd name="connsiteX69" fmla="*/ 121763 h 600884"/>
              <a:gd name="connsiteY69" fmla="*/ 121763 h 600884"/>
              <a:gd name="connsiteX70" fmla="*/ 121763 h 600884"/>
              <a:gd name="connsiteY70" fmla="*/ 121763 h 600884"/>
              <a:gd name="connsiteX71" fmla="*/ 121763 h 600884"/>
              <a:gd name="connsiteY71" fmla="*/ 121763 h 600884"/>
              <a:gd name="connsiteX72" fmla="*/ 121763 h 600884"/>
              <a:gd name="connsiteY72" fmla="*/ 121763 h 600884"/>
              <a:gd name="connsiteX73" fmla="*/ 121763 h 600884"/>
              <a:gd name="connsiteY73" fmla="*/ 121763 h 600884"/>
              <a:gd name="connsiteX74" fmla="*/ 121763 h 600884"/>
              <a:gd name="connsiteY74" fmla="*/ 121763 h 600884"/>
              <a:gd name="connsiteX75" fmla="*/ 121763 h 600884"/>
              <a:gd name="connsiteY75" fmla="*/ 121763 h 600884"/>
              <a:gd name="connsiteX76" fmla="*/ 121763 h 600884"/>
              <a:gd name="connsiteY76" fmla="*/ 121763 h 600884"/>
              <a:gd name="connsiteX77" fmla="*/ 121763 h 600884"/>
              <a:gd name="connsiteY77" fmla="*/ 121763 h 600884"/>
              <a:gd name="connsiteX78" fmla="*/ 121763 h 600884"/>
              <a:gd name="connsiteY78" fmla="*/ 121763 h 600884"/>
              <a:gd name="connsiteX79" fmla="*/ 121763 h 600884"/>
              <a:gd name="connsiteY79" fmla="*/ 121763 h 600884"/>
              <a:gd name="connsiteX80" fmla="*/ 121763 h 600884"/>
              <a:gd name="connsiteY80" fmla="*/ 121763 h 600884"/>
              <a:gd name="connsiteX81" fmla="*/ 121763 h 600884"/>
              <a:gd name="connsiteY81" fmla="*/ 121763 h 600884"/>
              <a:gd name="connsiteX82" fmla="*/ 121763 h 600884"/>
              <a:gd name="connsiteY82" fmla="*/ 121763 h 600884"/>
              <a:gd name="connsiteX83" fmla="*/ 121763 h 600884"/>
              <a:gd name="connsiteY83" fmla="*/ 121763 h 600884"/>
              <a:gd name="connsiteX84" fmla="*/ 121763 h 600884"/>
              <a:gd name="connsiteY84" fmla="*/ 121763 h 600884"/>
              <a:gd name="connsiteX85" fmla="*/ 121763 h 600884"/>
              <a:gd name="connsiteY85" fmla="*/ 121763 h 600884"/>
              <a:gd name="connsiteX86" fmla="*/ 121763 h 600884"/>
              <a:gd name="connsiteY86" fmla="*/ 121763 h 600884"/>
              <a:gd name="connsiteX87" fmla="*/ 121763 h 600884"/>
              <a:gd name="connsiteY87" fmla="*/ 121763 h 600884"/>
              <a:gd name="connsiteX88" fmla="*/ 121763 h 600884"/>
              <a:gd name="connsiteY88" fmla="*/ 121763 h 600884"/>
              <a:gd name="connsiteX89" fmla="*/ 121763 h 600884"/>
              <a:gd name="connsiteY89" fmla="*/ 121763 h 600884"/>
              <a:gd name="connsiteX90" fmla="*/ 121763 h 600884"/>
              <a:gd name="connsiteY90" fmla="*/ 121763 h 600884"/>
              <a:gd name="connsiteX91" fmla="*/ 121763 h 600884"/>
              <a:gd name="connsiteY91" fmla="*/ 121763 h 600884"/>
              <a:gd name="connsiteX92" fmla="*/ 121763 h 600884"/>
              <a:gd name="connsiteY92" fmla="*/ 121763 h 600884"/>
              <a:gd name="connsiteX93" fmla="*/ 121763 h 600884"/>
              <a:gd name="connsiteY93" fmla="*/ 121763 h 600884"/>
              <a:gd name="connsiteX94" fmla="*/ 121763 h 600884"/>
              <a:gd name="connsiteY94" fmla="*/ 121763 h 600884"/>
              <a:gd name="connsiteX95" fmla="*/ 121763 h 600884"/>
              <a:gd name="connsiteY95" fmla="*/ 121763 h 600884"/>
              <a:gd name="connsiteX96" fmla="*/ 121763 h 600884"/>
              <a:gd name="connsiteY96" fmla="*/ 121763 h 600884"/>
              <a:gd name="connsiteX97" fmla="*/ 121763 h 600884"/>
              <a:gd name="connsiteY97" fmla="*/ 121763 h 600884"/>
              <a:gd name="connsiteX98" fmla="*/ 121763 h 600884"/>
              <a:gd name="connsiteY98" fmla="*/ 121763 h 600884"/>
              <a:gd name="connsiteX99" fmla="*/ 121763 h 600884"/>
              <a:gd name="connsiteY99" fmla="*/ 121763 h 600884"/>
              <a:gd name="connsiteX100" fmla="*/ 121763 h 600884"/>
              <a:gd name="connsiteY100" fmla="*/ 121763 h 600884"/>
              <a:gd name="connsiteX101" fmla="*/ 121763 h 600884"/>
              <a:gd name="connsiteY101" fmla="*/ 121763 h 600884"/>
              <a:gd name="connsiteX102" fmla="*/ 121763 h 600884"/>
              <a:gd name="connsiteY102" fmla="*/ 121763 h 600884"/>
              <a:gd name="connsiteX103" fmla="*/ 121763 h 600884"/>
              <a:gd name="connsiteY103" fmla="*/ 121763 h 600884"/>
              <a:gd name="connsiteX104" fmla="*/ 121763 h 600884"/>
              <a:gd name="connsiteY104" fmla="*/ 121763 h 600884"/>
              <a:gd name="connsiteX105" fmla="*/ 121763 h 600884"/>
              <a:gd name="connsiteY105" fmla="*/ 121763 h 600884"/>
              <a:gd name="connsiteX106" fmla="*/ 121763 h 600884"/>
              <a:gd name="connsiteY106" fmla="*/ 121763 h 600884"/>
              <a:gd name="connsiteX107" fmla="*/ 121763 h 600884"/>
              <a:gd name="connsiteY107" fmla="*/ 121763 h 600884"/>
              <a:gd name="connsiteX108" fmla="*/ 121763 h 600884"/>
              <a:gd name="connsiteY108" fmla="*/ 121763 h 600884"/>
              <a:gd name="connsiteX109" fmla="*/ 121763 h 600884"/>
              <a:gd name="connsiteY109" fmla="*/ 121763 h 600884"/>
              <a:gd name="connsiteX110" fmla="*/ 121763 h 600884"/>
              <a:gd name="connsiteY110" fmla="*/ 121763 h 600884"/>
              <a:gd name="connsiteX111" fmla="*/ 121763 h 600884"/>
              <a:gd name="connsiteY111" fmla="*/ 121763 h 600884"/>
              <a:gd name="connsiteX112" fmla="*/ 121763 h 600884"/>
              <a:gd name="connsiteY112" fmla="*/ 121763 h 600884"/>
              <a:gd name="connsiteX113" fmla="*/ 121763 h 600884"/>
              <a:gd name="connsiteY113" fmla="*/ 121763 h 600884"/>
              <a:gd name="connsiteX114" fmla="*/ 121763 h 600884"/>
              <a:gd name="connsiteY114" fmla="*/ 121763 h 600884"/>
              <a:gd name="connsiteX115" fmla="*/ 121763 h 600884"/>
              <a:gd name="connsiteY115" fmla="*/ 121763 h 600884"/>
              <a:gd name="connsiteX116" fmla="*/ 121763 h 600884"/>
              <a:gd name="connsiteY116" fmla="*/ 121763 h 600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607639" h="606722">
                <a:moveTo>
                  <a:pt x="285790" y="532769"/>
                </a:moveTo>
                <a:lnTo>
                  <a:pt x="321849" y="532769"/>
                </a:lnTo>
                <a:lnTo>
                  <a:pt x="321849" y="606722"/>
                </a:lnTo>
                <a:lnTo>
                  <a:pt x="285790" y="606722"/>
                </a:lnTo>
                <a:close/>
                <a:moveTo>
                  <a:pt x="408428" y="508424"/>
                </a:moveTo>
                <a:lnTo>
                  <a:pt x="436729" y="576710"/>
                </a:lnTo>
                <a:lnTo>
                  <a:pt x="403355" y="590492"/>
                </a:lnTo>
                <a:lnTo>
                  <a:pt x="375055" y="522206"/>
                </a:lnTo>
                <a:close/>
                <a:moveTo>
                  <a:pt x="199209" y="508424"/>
                </a:moveTo>
                <a:lnTo>
                  <a:pt x="232583" y="522206"/>
                </a:lnTo>
                <a:lnTo>
                  <a:pt x="204282" y="590492"/>
                </a:lnTo>
                <a:lnTo>
                  <a:pt x="170909" y="576710"/>
                </a:lnTo>
                <a:close/>
                <a:moveTo>
                  <a:pt x="262931" y="459203"/>
                </a:moveTo>
                <a:cubicBezTo>
                  <a:pt x="265423" y="465869"/>
                  <a:pt x="271830" y="470668"/>
                  <a:pt x="279393" y="470668"/>
                </a:cubicBezTo>
                <a:lnTo>
                  <a:pt x="328157" y="470668"/>
                </a:lnTo>
                <a:cubicBezTo>
                  <a:pt x="335721" y="470668"/>
                  <a:pt x="342217" y="465869"/>
                  <a:pt x="344708" y="459203"/>
                </a:cubicBezTo>
                <a:close/>
                <a:moveTo>
                  <a:pt x="479131" y="452889"/>
                </a:moveTo>
                <a:lnTo>
                  <a:pt x="531358" y="505158"/>
                </a:lnTo>
                <a:lnTo>
                  <a:pt x="505912" y="530582"/>
                </a:lnTo>
                <a:lnTo>
                  <a:pt x="453595" y="478401"/>
                </a:lnTo>
                <a:close/>
                <a:moveTo>
                  <a:pt x="128515" y="452889"/>
                </a:moveTo>
                <a:lnTo>
                  <a:pt x="154045" y="478401"/>
                </a:lnTo>
                <a:lnTo>
                  <a:pt x="101740" y="530582"/>
                </a:lnTo>
                <a:lnTo>
                  <a:pt x="76211" y="505158"/>
                </a:lnTo>
                <a:close/>
                <a:moveTo>
                  <a:pt x="261774" y="411658"/>
                </a:moveTo>
                <a:lnTo>
                  <a:pt x="261774" y="423122"/>
                </a:lnTo>
                <a:lnTo>
                  <a:pt x="345865" y="423122"/>
                </a:lnTo>
                <a:lnTo>
                  <a:pt x="345865" y="411658"/>
                </a:lnTo>
                <a:close/>
                <a:moveTo>
                  <a:pt x="523080" y="374491"/>
                </a:moveTo>
                <a:lnTo>
                  <a:pt x="591409" y="402760"/>
                </a:lnTo>
                <a:lnTo>
                  <a:pt x="577530" y="436095"/>
                </a:lnTo>
                <a:lnTo>
                  <a:pt x="509200" y="407738"/>
                </a:lnTo>
                <a:close/>
                <a:moveTo>
                  <a:pt x="84559" y="374491"/>
                </a:moveTo>
                <a:lnTo>
                  <a:pt x="98439" y="407827"/>
                </a:lnTo>
                <a:lnTo>
                  <a:pt x="30109" y="436095"/>
                </a:lnTo>
                <a:lnTo>
                  <a:pt x="16230" y="402760"/>
                </a:lnTo>
                <a:close/>
                <a:moveTo>
                  <a:pt x="533545" y="285367"/>
                </a:moveTo>
                <a:lnTo>
                  <a:pt x="607639" y="285367"/>
                </a:lnTo>
                <a:lnTo>
                  <a:pt x="607639" y="321355"/>
                </a:lnTo>
                <a:lnTo>
                  <a:pt x="533545" y="321355"/>
                </a:lnTo>
                <a:close/>
                <a:moveTo>
                  <a:pt x="0" y="285367"/>
                </a:moveTo>
                <a:lnTo>
                  <a:pt x="73953" y="285367"/>
                </a:lnTo>
                <a:lnTo>
                  <a:pt x="73953" y="321355"/>
                </a:lnTo>
                <a:lnTo>
                  <a:pt x="0" y="321355"/>
                </a:lnTo>
                <a:close/>
                <a:moveTo>
                  <a:pt x="332962" y="243516"/>
                </a:moveTo>
                <a:cubicBezTo>
                  <a:pt x="326822" y="243516"/>
                  <a:pt x="321839" y="248493"/>
                  <a:pt x="321839" y="254625"/>
                </a:cubicBezTo>
                <a:cubicBezTo>
                  <a:pt x="321839" y="260757"/>
                  <a:pt x="326822" y="265734"/>
                  <a:pt x="332962" y="265734"/>
                </a:cubicBezTo>
                <a:cubicBezTo>
                  <a:pt x="339102" y="265734"/>
                  <a:pt x="344086" y="260757"/>
                  <a:pt x="344086" y="254625"/>
                </a:cubicBezTo>
                <a:cubicBezTo>
                  <a:pt x="344086" y="248493"/>
                  <a:pt x="339102" y="243516"/>
                  <a:pt x="332962" y="243516"/>
                </a:cubicBezTo>
                <a:close/>
                <a:moveTo>
                  <a:pt x="274588" y="243516"/>
                </a:moveTo>
                <a:cubicBezTo>
                  <a:pt x="268448" y="243516"/>
                  <a:pt x="263465" y="248493"/>
                  <a:pt x="263465" y="254625"/>
                </a:cubicBezTo>
                <a:cubicBezTo>
                  <a:pt x="263465" y="260757"/>
                  <a:pt x="268448" y="265734"/>
                  <a:pt x="274588" y="265734"/>
                </a:cubicBezTo>
                <a:cubicBezTo>
                  <a:pt x="280728" y="265734"/>
                  <a:pt x="285800" y="260757"/>
                  <a:pt x="285800" y="254625"/>
                </a:cubicBezTo>
                <a:cubicBezTo>
                  <a:pt x="285800" y="248493"/>
                  <a:pt x="280728" y="243516"/>
                  <a:pt x="274588" y="243516"/>
                </a:cubicBezTo>
                <a:close/>
                <a:moveTo>
                  <a:pt x="577545" y="170627"/>
                </a:moveTo>
                <a:lnTo>
                  <a:pt x="591338" y="203963"/>
                </a:lnTo>
                <a:lnTo>
                  <a:pt x="522994" y="232231"/>
                </a:lnTo>
                <a:lnTo>
                  <a:pt x="509200" y="198896"/>
                </a:lnTo>
                <a:close/>
                <a:moveTo>
                  <a:pt x="30023" y="170627"/>
                </a:moveTo>
                <a:lnTo>
                  <a:pt x="98368" y="198896"/>
                </a:lnTo>
                <a:lnTo>
                  <a:pt x="84574" y="232231"/>
                </a:lnTo>
                <a:lnTo>
                  <a:pt x="16230" y="203963"/>
                </a:lnTo>
                <a:close/>
                <a:moveTo>
                  <a:pt x="303775" y="136072"/>
                </a:moveTo>
                <a:cubicBezTo>
                  <a:pt x="243087" y="136072"/>
                  <a:pt x="193701" y="185395"/>
                  <a:pt x="193701" y="246093"/>
                </a:cubicBezTo>
                <a:cubicBezTo>
                  <a:pt x="193701" y="274798"/>
                  <a:pt x="204646" y="301904"/>
                  <a:pt x="224668" y="322521"/>
                </a:cubicBezTo>
                <a:lnTo>
                  <a:pt x="225201" y="323055"/>
                </a:lnTo>
                <a:cubicBezTo>
                  <a:pt x="240062" y="337896"/>
                  <a:pt x="251096" y="355848"/>
                  <a:pt x="257592" y="375577"/>
                </a:cubicBezTo>
                <a:lnTo>
                  <a:pt x="285711" y="375577"/>
                </a:lnTo>
                <a:lnTo>
                  <a:pt x="285711" y="300393"/>
                </a:lnTo>
                <a:cubicBezTo>
                  <a:pt x="282152" y="301282"/>
                  <a:pt x="278503" y="301726"/>
                  <a:pt x="274588" y="301726"/>
                </a:cubicBezTo>
                <a:cubicBezTo>
                  <a:pt x="248605" y="301726"/>
                  <a:pt x="227426" y="280575"/>
                  <a:pt x="227426" y="254625"/>
                </a:cubicBezTo>
                <a:cubicBezTo>
                  <a:pt x="227426" y="228586"/>
                  <a:pt x="248605" y="207435"/>
                  <a:pt x="274588" y="207435"/>
                </a:cubicBezTo>
                <a:cubicBezTo>
                  <a:pt x="285622" y="207435"/>
                  <a:pt x="295767" y="211256"/>
                  <a:pt x="303775" y="217566"/>
                </a:cubicBezTo>
                <a:cubicBezTo>
                  <a:pt x="311873" y="211256"/>
                  <a:pt x="322017" y="207435"/>
                  <a:pt x="332962" y="207435"/>
                </a:cubicBezTo>
                <a:cubicBezTo>
                  <a:pt x="359035" y="207435"/>
                  <a:pt x="380213" y="228586"/>
                  <a:pt x="380213" y="254625"/>
                </a:cubicBezTo>
                <a:cubicBezTo>
                  <a:pt x="380213" y="280575"/>
                  <a:pt x="359035" y="301726"/>
                  <a:pt x="332962" y="301726"/>
                </a:cubicBezTo>
                <a:cubicBezTo>
                  <a:pt x="329136" y="301726"/>
                  <a:pt x="325399" y="301282"/>
                  <a:pt x="321839" y="300393"/>
                </a:cubicBezTo>
                <a:lnTo>
                  <a:pt x="321839" y="375577"/>
                </a:lnTo>
                <a:lnTo>
                  <a:pt x="350048" y="375577"/>
                </a:lnTo>
                <a:cubicBezTo>
                  <a:pt x="356454" y="355848"/>
                  <a:pt x="367489" y="337896"/>
                  <a:pt x="382438" y="323055"/>
                </a:cubicBezTo>
                <a:lnTo>
                  <a:pt x="382972" y="322521"/>
                </a:lnTo>
                <a:cubicBezTo>
                  <a:pt x="402994" y="301904"/>
                  <a:pt x="413939" y="274798"/>
                  <a:pt x="413939" y="246093"/>
                </a:cubicBezTo>
                <a:cubicBezTo>
                  <a:pt x="413939" y="185395"/>
                  <a:pt x="364552" y="136072"/>
                  <a:pt x="303775" y="136072"/>
                </a:cubicBezTo>
                <a:close/>
                <a:moveTo>
                  <a:pt x="303775" y="99991"/>
                </a:moveTo>
                <a:cubicBezTo>
                  <a:pt x="384396" y="99991"/>
                  <a:pt x="450067" y="165577"/>
                  <a:pt x="450067" y="246093"/>
                </a:cubicBezTo>
                <a:cubicBezTo>
                  <a:pt x="450067" y="284663"/>
                  <a:pt x="435117" y="321011"/>
                  <a:pt x="408066" y="348471"/>
                </a:cubicBezTo>
                <a:lnTo>
                  <a:pt x="405930" y="350604"/>
                </a:lnTo>
                <a:cubicBezTo>
                  <a:pt x="394006" y="363224"/>
                  <a:pt x="385731" y="378687"/>
                  <a:pt x="381904" y="395573"/>
                </a:cubicBezTo>
                <a:lnTo>
                  <a:pt x="381904" y="452983"/>
                </a:lnTo>
                <a:cubicBezTo>
                  <a:pt x="381904" y="482576"/>
                  <a:pt x="357789" y="506660"/>
                  <a:pt x="328157" y="506660"/>
                </a:cubicBezTo>
                <a:lnTo>
                  <a:pt x="279393" y="506660"/>
                </a:lnTo>
                <a:cubicBezTo>
                  <a:pt x="249761" y="506660"/>
                  <a:pt x="225646" y="482576"/>
                  <a:pt x="225646" y="452983"/>
                </a:cubicBezTo>
                <a:lnTo>
                  <a:pt x="225646" y="395573"/>
                </a:lnTo>
                <a:cubicBezTo>
                  <a:pt x="221909" y="378687"/>
                  <a:pt x="213633" y="363224"/>
                  <a:pt x="201620" y="350604"/>
                </a:cubicBezTo>
                <a:lnTo>
                  <a:pt x="199574" y="348471"/>
                </a:lnTo>
                <a:cubicBezTo>
                  <a:pt x="172522" y="321011"/>
                  <a:pt x="157573" y="284663"/>
                  <a:pt x="157573" y="246093"/>
                </a:cubicBezTo>
                <a:cubicBezTo>
                  <a:pt x="157573" y="165577"/>
                  <a:pt x="223155" y="99991"/>
                  <a:pt x="303775" y="99991"/>
                </a:cubicBezTo>
                <a:close/>
                <a:moveTo>
                  <a:pt x="505823" y="76070"/>
                </a:moveTo>
                <a:lnTo>
                  <a:pt x="531358" y="101576"/>
                </a:lnTo>
                <a:lnTo>
                  <a:pt x="479042" y="153833"/>
                </a:lnTo>
                <a:lnTo>
                  <a:pt x="453595" y="128327"/>
                </a:lnTo>
                <a:close/>
                <a:moveTo>
                  <a:pt x="101740" y="76070"/>
                </a:moveTo>
                <a:lnTo>
                  <a:pt x="154045" y="128327"/>
                </a:lnTo>
                <a:lnTo>
                  <a:pt x="128515" y="153833"/>
                </a:lnTo>
                <a:lnTo>
                  <a:pt x="76211" y="101576"/>
                </a:lnTo>
                <a:close/>
                <a:moveTo>
                  <a:pt x="403355" y="16159"/>
                </a:moveTo>
                <a:lnTo>
                  <a:pt x="436729" y="29941"/>
                </a:lnTo>
                <a:lnTo>
                  <a:pt x="408428" y="98227"/>
                </a:lnTo>
                <a:lnTo>
                  <a:pt x="375055" y="84445"/>
                </a:lnTo>
                <a:close/>
                <a:moveTo>
                  <a:pt x="204282" y="16159"/>
                </a:moveTo>
                <a:lnTo>
                  <a:pt x="232583" y="84430"/>
                </a:lnTo>
                <a:lnTo>
                  <a:pt x="199209" y="98297"/>
                </a:lnTo>
                <a:lnTo>
                  <a:pt x="170909" y="30026"/>
                </a:lnTo>
                <a:close/>
                <a:moveTo>
                  <a:pt x="285790" y="0"/>
                </a:moveTo>
                <a:lnTo>
                  <a:pt x="321849" y="0"/>
                </a:lnTo>
                <a:lnTo>
                  <a:pt x="321849" y="73882"/>
                </a:lnTo>
                <a:lnTo>
                  <a:pt x="285790" y="738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矩形: 圆角 40"/>
          <p:cNvSpPr/>
          <p:nvPr/>
        </p:nvSpPr>
        <p:spPr>
          <a:xfrm>
            <a:off x="-67736" y="6705968"/>
            <a:ext cx="12491539" cy="65245"/>
          </a:xfrm>
          <a:prstGeom prst="roundRect">
            <a:avLst>
              <a:gd name="adj" fmla="val 50000"/>
            </a:avLst>
          </a:pr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-10222" y="-5856"/>
            <a:ext cx="12191441" cy="6855724"/>
          </a:xfrm>
          <a:prstGeom prst="rect">
            <a:avLst/>
          </a:prstGeom>
          <a:solidFill>
            <a:srgbClr val="B8D6EE">
              <a:alpha val="7176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endParaRPr lang="zh-CN" altLang="en-US" dirty="0"/>
          </a:p>
        </p:txBody>
      </p:sp>
      <p:sp>
        <p:nvSpPr>
          <p:cNvPr id="29" name="矩形 28"/>
          <p:cNvSpPr/>
          <p:nvPr/>
        </p:nvSpPr>
        <p:spPr>
          <a:xfrm>
            <a:off x="8466" y="3833130"/>
            <a:ext cx="12172753" cy="3022234"/>
          </a:xfrm>
          <a:prstGeom prst="rect">
            <a:avLst/>
          </a:prstGeom>
          <a:solidFill>
            <a:srgbClr val="84AFC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00428" y="280374"/>
            <a:ext cx="20274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solidFill>
                  <a:srgbClr val="84AFCA">
                    <a:alpha val="46000"/>
                  </a:srgbClr>
                </a:solidFill>
                <a:latin typeface="Arial" panose="020B0604020202020204" pitchFamily="34" charset="0"/>
                <a:ea typeface="Academy Engraved" panose="02000503020000020004" pitchFamily="2" charset="-122"/>
                <a:cs typeface="Arial" panose="020B0604020202020204" pitchFamily="34" charset="0"/>
              </a:rPr>
              <a:t>LOGO HEAR</a:t>
            </a:r>
            <a:endParaRPr lang="zh-CN" altLang="en-US" sz="2000" dirty="0">
              <a:solidFill>
                <a:srgbClr val="84AFCA">
                  <a:alpha val="46000"/>
                </a:srgbClr>
              </a:solidFill>
              <a:latin typeface="Arial" panose="020B0604020202020204" pitchFamily="34" charset="0"/>
              <a:ea typeface="Academy Engraved" panose="02000503020000020004" pitchFamily="2" charset="-122"/>
              <a:cs typeface="Arial" panose="020B0604020202020204" pitchFamily="34" charset="0"/>
            </a:endParaRPr>
          </a:p>
        </p:txBody>
      </p:sp>
      <p:cxnSp>
        <p:nvCxnSpPr>
          <p:cNvPr id="38" name="直接连接符 37"/>
          <p:cNvCxnSpPr/>
          <p:nvPr/>
        </p:nvCxnSpPr>
        <p:spPr>
          <a:xfrm flipV="1">
            <a:off x="4203862" y="3143313"/>
            <a:ext cx="2666325" cy="17331"/>
          </a:xfrm>
          <a:prstGeom prst="line">
            <a:avLst/>
          </a:prstGeom>
          <a:ln w="34925">
            <a:solidFill>
              <a:srgbClr val="BFF2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图片 78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53" b="26788"/>
          <a:stretch>
            <a:fillRect/>
          </a:stretch>
        </p:blipFill>
        <p:spPr>
          <a:xfrm flipH="1">
            <a:off x="-3525" y="3989940"/>
            <a:ext cx="12196682" cy="2880760"/>
          </a:xfrm>
          <a:prstGeom prst="rect">
            <a:avLst/>
          </a:prstGeom>
          <a:effectLst>
            <a:outerShdw blurRad="266700" dist="152400" dir="13500000" algn="br" rotWithShape="0">
              <a:srgbClr val="CCDDEF"/>
            </a:outerShdw>
          </a:effectLst>
        </p:spPr>
      </p:pic>
      <p:sp>
        <p:nvSpPr>
          <p:cNvPr id="33" name="矩形: 对角圆角 32"/>
          <p:cNvSpPr/>
          <p:nvPr/>
        </p:nvSpPr>
        <p:spPr>
          <a:xfrm>
            <a:off x="5753987" y="945193"/>
            <a:ext cx="5078121" cy="4641505"/>
          </a:xfrm>
          <a:prstGeom prst="round2DiagRect">
            <a:avLst>
              <a:gd name="adj1" fmla="val 10600"/>
              <a:gd name="adj2" fmla="val 0"/>
            </a:avLst>
          </a:prstGeom>
          <a:solidFill>
            <a:srgbClr val="84AFCA"/>
          </a:solidFill>
          <a:ln>
            <a:noFill/>
          </a:ln>
          <a:effectLst>
            <a:outerShdw blurRad="215900" dist="152400" dir="13500000" rotWithShape="0">
              <a:srgbClr val="35607B">
                <a:alpha val="4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4" name="文本框 33"/>
          <p:cNvSpPr txBox="1"/>
          <p:nvPr/>
        </p:nvSpPr>
        <p:spPr>
          <a:xfrm>
            <a:off x="1220931" y="4519351"/>
            <a:ext cx="2545991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0" dirty="0">
                <a:solidFill>
                  <a:srgbClr val="84AFCA"/>
                </a:solidFill>
                <a:effectLst>
                  <a:outerShdw dist="88900" dir="13500000" algn="br" rotWithShape="0">
                    <a:srgbClr val="BFF2EF"/>
                  </a:outerShdw>
                </a:effectLst>
                <a:latin typeface="Airstrike Academy" pitchFamily="2" charset="0"/>
              </a:rPr>
              <a:t>04</a:t>
            </a:r>
            <a:endParaRPr lang="zh-CN" altLang="en-US" sz="12000" dirty="0">
              <a:solidFill>
                <a:srgbClr val="84AFCA"/>
              </a:solidFill>
              <a:effectLst>
                <a:outerShdw dist="88900" dir="13500000" algn="br" rotWithShape="0">
                  <a:srgbClr val="BFF2EF"/>
                </a:outerShdw>
              </a:effectLst>
              <a:latin typeface="Airstrike Academy" pitchFamily="2" charset="0"/>
            </a:endParaRPr>
          </a:p>
        </p:txBody>
      </p:sp>
      <p:sp>
        <p:nvSpPr>
          <p:cNvPr id="76" name="矩形: 对角圆角 75"/>
          <p:cNvSpPr/>
          <p:nvPr/>
        </p:nvSpPr>
        <p:spPr>
          <a:xfrm>
            <a:off x="5649712" y="840918"/>
            <a:ext cx="5078121" cy="4641505"/>
          </a:xfrm>
          <a:prstGeom prst="round2DiagRect">
            <a:avLst>
              <a:gd name="adj1" fmla="val 9989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215900" dist="152400" dir="13500000" rotWithShape="0">
              <a:srgbClr val="8DB5CD">
                <a:alpha val="47451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6179217" y="1340632"/>
            <a:ext cx="365058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在此輸入目錄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4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的內容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159967" y="2330167"/>
            <a:ext cx="3305766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目錄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4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第一部分內容標題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329334" y="2640751"/>
            <a:ext cx="2792092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 dirty="0">
                <a:solidFill>
                  <a:srgbClr val="84AFCA"/>
                </a:solidFill>
                <a:latin typeface="Arial Black" panose="020B0A04020102020204" pitchFamily="34" charset="0"/>
                <a:ea typeface="Microsoft YaHei" panose="020B0503020204020204" pitchFamily="34" charset="-122"/>
              </a:rPr>
              <a:t>FOUR</a:t>
            </a:r>
            <a:endParaRPr lang="zh-CN" altLang="en-US" sz="6600" dirty="0">
              <a:solidFill>
                <a:srgbClr val="84AFCA"/>
              </a:solidFill>
              <a:latin typeface="Arial Black" panose="020B0A040201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16633" y="1734875"/>
            <a:ext cx="383995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dirty="0">
                <a:solidFill>
                  <a:srgbClr val="84AFCA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PART</a:t>
            </a:r>
            <a:endParaRPr lang="zh-CN" altLang="en-US" sz="7200" dirty="0">
              <a:solidFill>
                <a:srgbClr val="84AFCA"/>
              </a:solidFill>
              <a:latin typeface="Arial Black" panose="020B0A04020102020204" pitchFamily="34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179217" y="2964654"/>
            <a:ext cx="4053238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在此輸入目錄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4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下第二部分的內容標題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6179216" y="3973348"/>
            <a:ext cx="4053237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在此輸入目錄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4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下第三部分的內容標題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</p:txBody>
      </p:sp>
      <p:cxnSp>
        <p:nvCxnSpPr>
          <p:cNvPr id="32" name="直接连接符 31"/>
          <p:cNvCxnSpPr/>
          <p:nvPr/>
        </p:nvCxnSpPr>
        <p:spPr>
          <a:xfrm>
            <a:off x="6259060" y="2108264"/>
            <a:ext cx="777806" cy="0"/>
          </a:xfrm>
          <a:prstGeom prst="line">
            <a:avLst/>
          </a:prstGeom>
          <a:ln w="38100">
            <a:solidFill>
              <a:srgbClr val="84AF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: 圆角 20"/>
          <p:cNvSpPr/>
          <p:nvPr/>
        </p:nvSpPr>
        <p:spPr>
          <a:xfrm>
            <a:off x="3657456" y="6011834"/>
            <a:ext cx="8834083" cy="75892"/>
          </a:xfrm>
          <a:prstGeom prst="roundRect">
            <a:avLst>
              <a:gd name="adj" fmla="val 50000"/>
            </a:avLst>
          </a:pr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: 对角圆角 33"/>
          <p:cNvSpPr/>
          <p:nvPr/>
        </p:nvSpPr>
        <p:spPr>
          <a:xfrm>
            <a:off x="867987" y="3830354"/>
            <a:ext cx="2580644" cy="2272465"/>
          </a:xfrm>
          <a:prstGeom prst="round2DiagRect">
            <a:avLst/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01600" algn="ctr" rotWithShape="0">
              <a:srgbClr val="3889C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3" name="矩形: 对角圆角 32"/>
          <p:cNvSpPr/>
          <p:nvPr/>
        </p:nvSpPr>
        <p:spPr>
          <a:xfrm>
            <a:off x="6193472" y="1338782"/>
            <a:ext cx="2581200" cy="2172411"/>
          </a:xfrm>
          <a:prstGeom prst="round2DiagRect">
            <a:avLst/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01600" algn="ctr" rotWithShape="0">
              <a:srgbClr val="3889C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2" name="矩形: 对角圆角 31"/>
          <p:cNvSpPr/>
          <p:nvPr/>
        </p:nvSpPr>
        <p:spPr>
          <a:xfrm>
            <a:off x="6177523" y="3849513"/>
            <a:ext cx="5146486" cy="2271600"/>
          </a:xfrm>
          <a:prstGeom prst="round2DiagRect">
            <a:avLst/>
          </a:prstGeom>
          <a:solidFill>
            <a:srgbClr val="B8D6EE"/>
          </a:solidFill>
          <a:ln w="25400">
            <a:solidFill>
              <a:schemeClr val="bg1"/>
            </a:solidFill>
          </a:ln>
          <a:effectLst>
            <a:outerShdw blurRad="101600" algn="ctr" rotWithShape="0">
              <a:srgbClr val="3889C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0" name="矩形: 对角圆角 29"/>
          <p:cNvSpPr/>
          <p:nvPr/>
        </p:nvSpPr>
        <p:spPr>
          <a:xfrm>
            <a:off x="836596" y="1362596"/>
            <a:ext cx="5200136" cy="2172411"/>
          </a:xfrm>
          <a:prstGeom prst="round2DiagRect">
            <a:avLst/>
          </a:prstGeom>
          <a:solidFill>
            <a:srgbClr val="B8D6EE"/>
          </a:solidFill>
          <a:ln w="25400">
            <a:solidFill>
              <a:schemeClr val="bg1"/>
            </a:solidFill>
          </a:ln>
          <a:effectLst>
            <a:outerShdw blurRad="101600" algn="ctr" rotWithShape="0">
              <a:srgbClr val="3889C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í$ľíḍé"/>
          <p:cNvSpPr/>
          <p:nvPr/>
        </p:nvSpPr>
        <p:spPr>
          <a:xfrm>
            <a:off x="1153584" y="1589606"/>
            <a:ext cx="571501" cy="6200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3" h="21600" extrusionOk="0">
                <a:moveTo>
                  <a:pt x="16976" y="19986"/>
                </a:moveTo>
                <a:lnTo>
                  <a:pt x="11226" y="17680"/>
                </a:lnTo>
                <a:cubicBezTo>
                  <a:pt x="11089" y="17626"/>
                  <a:pt x="10947" y="17608"/>
                  <a:pt x="10806" y="17600"/>
                </a:cubicBezTo>
                <a:lnTo>
                  <a:pt x="19660" y="3838"/>
                </a:lnTo>
                <a:cubicBezTo>
                  <a:pt x="19660" y="3838"/>
                  <a:pt x="16976" y="19986"/>
                  <a:pt x="16976" y="19986"/>
                </a:cubicBezTo>
                <a:close/>
                <a:moveTo>
                  <a:pt x="6859" y="16245"/>
                </a:moveTo>
                <a:cubicBezTo>
                  <a:pt x="6858" y="16242"/>
                  <a:pt x="6856" y="16241"/>
                  <a:pt x="6854" y="16238"/>
                </a:cubicBezTo>
                <a:lnTo>
                  <a:pt x="19607" y="2552"/>
                </a:lnTo>
                <a:lnTo>
                  <a:pt x="8735" y="19537"/>
                </a:lnTo>
                <a:cubicBezTo>
                  <a:pt x="8735" y="19537"/>
                  <a:pt x="6859" y="16245"/>
                  <a:pt x="6859" y="16245"/>
                </a:cubicBezTo>
                <a:close/>
                <a:moveTo>
                  <a:pt x="2111" y="14025"/>
                </a:moveTo>
                <a:lnTo>
                  <a:pt x="17713" y="3595"/>
                </a:lnTo>
                <a:lnTo>
                  <a:pt x="6369" y="15770"/>
                </a:lnTo>
                <a:cubicBezTo>
                  <a:pt x="6309" y="15735"/>
                  <a:pt x="6256" y="15687"/>
                  <a:pt x="6191" y="15661"/>
                </a:cubicBezTo>
                <a:cubicBezTo>
                  <a:pt x="6191" y="15661"/>
                  <a:pt x="2111" y="14025"/>
                  <a:pt x="2111" y="14025"/>
                </a:cubicBezTo>
                <a:close/>
                <a:moveTo>
                  <a:pt x="21234" y="108"/>
                </a:moveTo>
                <a:cubicBezTo>
                  <a:pt x="21123" y="36"/>
                  <a:pt x="20996" y="0"/>
                  <a:pt x="20869" y="0"/>
                </a:cubicBezTo>
                <a:cubicBezTo>
                  <a:pt x="20739" y="0"/>
                  <a:pt x="20609" y="37"/>
                  <a:pt x="20496" y="113"/>
                </a:cubicBezTo>
                <a:lnTo>
                  <a:pt x="299" y="13613"/>
                </a:lnTo>
                <a:cubicBezTo>
                  <a:pt x="91" y="13752"/>
                  <a:pt x="-23" y="13996"/>
                  <a:pt x="3" y="14245"/>
                </a:cubicBezTo>
                <a:cubicBezTo>
                  <a:pt x="29" y="14494"/>
                  <a:pt x="190" y="14709"/>
                  <a:pt x="423" y="14801"/>
                </a:cubicBezTo>
                <a:lnTo>
                  <a:pt x="5690" y="16914"/>
                </a:lnTo>
                <a:lnTo>
                  <a:pt x="8167" y="21260"/>
                </a:lnTo>
                <a:cubicBezTo>
                  <a:pt x="8285" y="21468"/>
                  <a:pt x="8505" y="21597"/>
                  <a:pt x="8744" y="21600"/>
                </a:cubicBezTo>
                <a:lnTo>
                  <a:pt x="8751" y="21600"/>
                </a:lnTo>
                <a:cubicBezTo>
                  <a:pt x="8987" y="21600"/>
                  <a:pt x="9207" y="21475"/>
                  <a:pt x="9329" y="21272"/>
                </a:cubicBezTo>
                <a:lnTo>
                  <a:pt x="10727" y="18934"/>
                </a:lnTo>
                <a:lnTo>
                  <a:pt x="17253" y="21551"/>
                </a:lnTo>
                <a:cubicBezTo>
                  <a:pt x="17333" y="21584"/>
                  <a:pt x="17418" y="21600"/>
                  <a:pt x="17503" y="21600"/>
                </a:cubicBezTo>
                <a:cubicBezTo>
                  <a:pt x="17617" y="21600"/>
                  <a:pt x="17731" y="21571"/>
                  <a:pt x="17833" y="21513"/>
                </a:cubicBezTo>
                <a:cubicBezTo>
                  <a:pt x="18010" y="21413"/>
                  <a:pt x="18134" y="21238"/>
                  <a:pt x="18167" y="21036"/>
                </a:cubicBezTo>
                <a:lnTo>
                  <a:pt x="21533" y="786"/>
                </a:lnTo>
                <a:cubicBezTo>
                  <a:pt x="21577" y="521"/>
                  <a:pt x="21460" y="254"/>
                  <a:pt x="21234" y="108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91440" tIns="45720" rIns="91440" bIns="45720" anchor="ctr">
            <a:normAutofit/>
          </a:bodyPr>
          <a:lstStyle/>
          <a:p>
            <a:pPr algn="ctr"/>
          </a:p>
        </p:txBody>
      </p:sp>
      <p:sp>
        <p:nvSpPr>
          <p:cNvPr id="9" name="ïṥḷíḑe"/>
          <p:cNvSpPr/>
          <p:nvPr/>
        </p:nvSpPr>
        <p:spPr>
          <a:xfrm>
            <a:off x="1996017" y="2936839"/>
            <a:ext cx="1117600" cy="378940"/>
          </a:xfrm>
          <a:prstGeom prst="roundRect">
            <a:avLst>
              <a:gd name="adj" fmla="val 50000"/>
            </a:avLst>
          </a:prstGeom>
          <a:solidFill>
            <a:srgbClr val="7EB1D0"/>
          </a:solidFill>
          <a:ln w="12700">
            <a:noFill/>
            <a:miter lim="400000"/>
          </a:ln>
        </p:spPr>
        <p:txBody>
          <a:bodyPr wrap="square" lIns="91440" tIns="45720" rIns="91440" bIns="45720" anchor="ctr">
            <a:normAutofit fontScale="92500" lnSpcReduction="20000"/>
          </a:bodyPr>
          <a:lstStyle/>
          <a:p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işḷíḍe"/>
          <p:cNvGrpSpPr/>
          <p:nvPr/>
        </p:nvGrpSpPr>
        <p:grpSpPr>
          <a:xfrm>
            <a:off x="6588096" y="4118062"/>
            <a:ext cx="501651" cy="653426"/>
            <a:chOff x="0" y="0"/>
            <a:chExt cx="1003300" cy="1143000"/>
          </a:xfrm>
          <a:solidFill>
            <a:schemeClr val="bg1"/>
          </a:solidFill>
        </p:grpSpPr>
        <p:sp>
          <p:nvSpPr>
            <p:cNvPr id="26" name="ïŝļîḋè"/>
            <p:cNvSpPr/>
            <p:nvPr/>
          </p:nvSpPr>
          <p:spPr>
            <a:xfrm>
              <a:off x="0" y="0"/>
              <a:ext cx="1003300" cy="1143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7425"/>
                  </a:moveTo>
                  <a:cubicBezTo>
                    <a:pt x="5687" y="7425"/>
                    <a:pt x="1543" y="6064"/>
                    <a:pt x="1543" y="4388"/>
                  </a:cubicBezTo>
                  <a:cubicBezTo>
                    <a:pt x="1543" y="2709"/>
                    <a:pt x="5687" y="1350"/>
                    <a:pt x="10800" y="1350"/>
                  </a:cubicBezTo>
                  <a:cubicBezTo>
                    <a:pt x="15913" y="1350"/>
                    <a:pt x="20057" y="2709"/>
                    <a:pt x="20057" y="4388"/>
                  </a:cubicBezTo>
                  <a:cubicBezTo>
                    <a:pt x="20057" y="6064"/>
                    <a:pt x="15913" y="7425"/>
                    <a:pt x="10800" y="7425"/>
                  </a:cubicBezTo>
                  <a:moveTo>
                    <a:pt x="20057" y="9112"/>
                  </a:moveTo>
                  <a:lnTo>
                    <a:pt x="20054" y="9112"/>
                  </a:lnTo>
                  <a:cubicBezTo>
                    <a:pt x="20054" y="9119"/>
                    <a:pt x="20057" y="9127"/>
                    <a:pt x="20057" y="9134"/>
                  </a:cubicBezTo>
                  <a:cubicBezTo>
                    <a:pt x="20057" y="10800"/>
                    <a:pt x="15912" y="12150"/>
                    <a:pt x="10800" y="12150"/>
                  </a:cubicBezTo>
                  <a:cubicBezTo>
                    <a:pt x="5688" y="12150"/>
                    <a:pt x="1543" y="10800"/>
                    <a:pt x="1543" y="9134"/>
                  </a:cubicBezTo>
                  <a:cubicBezTo>
                    <a:pt x="1543" y="9127"/>
                    <a:pt x="1546" y="9119"/>
                    <a:pt x="1546" y="9112"/>
                  </a:cubicBezTo>
                  <a:lnTo>
                    <a:pt x="1543" y="9112"/>
                  </a:lnTo>
                  <a:lnTo>
                    <a:pt x="1543" y="6794"/>
                  </a:lnTo>
                  <a:cubicBezTo>
                    <a:pt x="3565" y="8141"/>
                    <a:pt x="7271" y="8775"/>
                    <a:pt x="10800" y="8775"/>
                  </a:cubicBezTo>
                  <a:cubicBezTo>
                    <a:pt x="14329" y="8775"/>
                    <a:pt x="18035" y="8141"/>
                    <a:pt x="20057" y="6794"/>
                  </a:cubicBezTo>
                  <a:cubicBezTo>
                    <a:pt x="20057" y="6794"/>
                    <a:pt x="20057" y="9112"/>
                    <a:pt x="20057" y="9112"/>
                  </a:cubicBezTo>
                  <a:close/>
                  <a:moveTo>
                    <a:pt x="20057" y="13163"/>
                  </a:moveTo>
                  <a:lnTo>
                    <a:pt x="20054" y="13163"/>
                  </a:lnTo>
                  <a:cubicBezTo>
                    <a:pt x="20054" y="13169"/>
                    <a:pt x="20057" y="13177"/>
                    <a:pt x="20057" y="13184"/>
                  </a:cubicBezTo>
                  <a:cubicBezTo>
                    <a:pt x="20057" y="14850"/>
                    <a:pt x="15912" y="16200"/>
                    <a:pt x="10800" y="16200"/>
                  </a:cubicBezTo>
                  <a:cubicBezTo>
                    <a:pt x="5688" y="16200"/>
                    <a:pt x="1543" y="14850"/>
                    <a:pt x="1543" y="13184"/>
                  </a:cubicBezTo>
                  <a:cubicBezTo>
                    <a:pt x="1543" y="13177"/>
                    <a:pt x="1546" y="13169"/>
                    <a:pt x="1546" y="13163"/>
                  </a:cubicBezTo>
                  <a:lnTo>
                    <a:pt x="1543" y="13163"/>
                  </a:lnTo>
                  <a:lnTo>
                    <a:pt x="1543" y="10640"/>
                  </a:lnTo>
                  <a:cubicBezTo>
                    <a:pt x="3137" y="12077"/>
                    <a:pt x="6982" y="12825"/>
                    <a:pt x="10800" y="12825"/>
                  </a:cubicBezTo>
                  <a:cubicBezTo>
                    <a:pt x="14618" y="12825"/>
                    <a:pt x="18463" y="12077"/>
                    <a:pt x="20057" y="10640"/>
                  </a:cubicBezTo>
                  <a:cubicBezTo>
                    <a:pt x="20057" y="10640"/>
                    <a:pt x="20057" y="13163"/>
                    <a:pt x="20057" y="13163"/>
                  </a:cubicBezTo>
                  <a:close/>
                  <a:moveTo>
                    <a:pt x="20057" y="17213"/>
                  </a:moveTo>
                  <a:cubicBezTo>
                    <a:pt x="20057" y="18889"/>
                    <a:pt x="15913" y="20250"/>
                    <a:pt x="10800" y="20250"/>
                  </a:cubicBezTo>
                  <a:cubicBezTo>
                    <a:pt x="5687" y="20250"/>
                    <a:pt x="1543" y="18889"/>
                    <a:pt x="1543" y="17213"/>
                  </a:cubicBezTo>
                  <a:lnTo>
                    <a:pt x="1543" y="14690"/>
                  </a:lnTo>
                  <a:cubicBezTo>
                    <a:pt x="3137" y="16127"/>
                    <a:pt x="6982" y="16875"/>
                    <a:pt x="10800" y="16875"/>
                  </a:cubicBezTo>
                  <a:cubicBezTo>
                    <a:pt x="14618" y="16875"/>
                    <a:pt x="18463" y="16127"/>
                    <a:pt x="20057" y="14690"/>
                  </a:cubicBezTo>
                  <a:cubicBezTo>
                    <a:pt x="20057" y="14690"/>
                    <a:pt x="20057" y="17213"/>
                    <a:pt x="20057" y="17213"/>
                  </a:cubicBezTo>
                  <a:close/>
                  <a:moveTo>
                    <a:pt x="10800" y="0"/>
                  </a:moveTo>
                  <a:cubicBezTo>
                    <a:pt x="5598" y="0"/>
                    <a:pt x="0" y="1372"/>
                    <a:pt x="0" y="4388"/>
                  </a:cubicBezTo>
                  <a:lnTo>
                    <a:pt x="0" y="17213"/>
                  </a:lnTo>
                  <a:cubicBezTo>
                    <a:pt x="0" y="20226"/>
                    <a:pt x="5598" y="21600"/>
                    <a:pt x="10800" y="21600"/>
                  </a:cubicBezTo>
                  <a:cubicBezTo>
                    <a:pt x="16002" y="21600"/>
                    <a:pt x="21600" y="20226"/>
                    <a:pt x="21600" y="17213"/>
                  </a:cubicBezTo>
                  <a:lnTo>
                    <a:pt x="21600" y="4388"/>
                  </a:lnTo>
                  <a:cubicBezTo>
                    <a:pt x="21600" y="1372"/>
                    <a:pt x="16002" y="0"/>
                    <a:pt x="10800" y="0"/>
                  </a:cubicBezTo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</a:p>
          </p:txBody>
        </p:sp>
        <p:sp>
          <p:nvSpPr>
            <p:cNvPr id="27" name="î$ḻiḍê"/>
            <p:cNvSpPr/>
            <p:nvPr/>
          </p:nvSpPr>
          <p:spPr>
            <a:xfrm>
              <a:off x="788308" y="892970"/>
              <a:ext cx="71666" cy="714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cubicBezTo>
                    <a:pt x="16770" y="21600"/>
                    <a:pt x="21600" y="16770"/>
                    <a:pt x="21600" y="10800"/>
                  </a:cubicBezTo>
                  <a:cubicBezTo>
                    <a:pt x="21600" y="4830"/>
                    <a:pt x="16770" y="0"/>
                    <a:pt x="10800" y="0"/>
                  </a:cubicBezTo>
                  <a:cubicBezTo>
                    <a:pt x="4830" y="0"/>
                    <a:pt x="0" y="4830"/>
                    <a:pt x="0" y="10800"/>
                  </a:cubicBezTo>
                  <a:cubicBezTo>
                    <a:pt x="0" y="16770"/>
                    <a:pt x="4830" y="21600"/>
                    <a:pt x="10800" y="21600"/>
                  </a:cubicBezTo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</a:p>
          </p:txBody>
        </p:sp>
        <p:sp>
          <p:nvSpPr>
            <p:cNvPr id="28" name="íSľïḍê"/>
            <p:cNvSpPr/>
            <p:nvPr/>
          </p:nvSpPr>
          <p:spPr>
            <a:xfrm>
              <a:off x="788308" y="678654"/>
              <a:ext cx="71666" cy="714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cubicBezTo>
                    <a:pt x="16770" y="21600"/>
                    <a:pt x="21600" y="16770"/>
                    <a:pt x="21600" y="10800"/>
                  </a:cubicBezTo>
                  <a:cubicBezTo>
                    <a:pt x="21600" y="4830"/>
                    <a:pt x="16770" y="0"/>
                    <a:pt x="10800" y="0"/>
                  </a:cubicBezTo>
                  <a:cubicBezTo>
                    <a:pt x="4830" y="0"/>
                    <a:pt x="0" y="4830"/>
                    <a:pt x="0" y="10800"/>
                  </a:cubicBezTo>
                  <a:cubicBezTo>
                    <a:pt x="0" y="16770"/>
                    <a:pt x="4830" y="21600"/>
                    <a:pt x="10800" y="21600"/>
                  </a:cubicBezTo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</a:p>
          </p:txBody>
        </p:sp>
        <p:sp>
          <p:nvSpPr>
            <p:cNvPr id="29" name="ïŝľîḍé"/>
            <p:cNvSpPr/>
            <p:nvPr/>
          </p:nvSpPr>
          <p:spPr>
            <a:xfrm>
              <a:off x="788308" y="464342"/>
              <a:ext cx="71666" cy="714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cubicBezTo>
                    <a:pt x="16770" y="21600"/>
                    <a:pt x="21600" y="16770"/>
                    <a:pt x="21600" y="10800"/>
                  </a:cubicBezTo>
                  <a:cubicBezTo>
                    <a:pt x="21600" y="4830"/>
                    <a:pt x="16770" y="0"/>
                    <a:pt x="10800" y="0"/>
                  </a:cubicBezTo>
                  <a:cubicBezTo>
                    <a:pt x="4830" y="0"/>
                    <a:pt x="0" y="4830"/>
                    <a:pt x="0" y="10800"/>
                  </a:cubicBezTo>
                  <a:cubicBezTo>
                    <a:pt x="0" y="16770"/>
                    <a:pt x="4830" y="21600"/>
                    <a:pt x="10800" y="21600"/>
                  </a:cubicBezTo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91440" tIns="45720" rIns="91440" bIns="45720" anchor="ctr">
              <a:normAutofit fontScale="25000" lnSpcReduction="20000"/>
            </a:bodyPr>
            <a:lstStyle/>
            <a:p>
              <a:pPr algn="ctr"/>
            </a:p>
          </p:txBody>
        </p:sp>
      </p:grpSp>
      <p:sp>
        <p:nvSpPr>
          <p:cNvPr id="17" name="îṩľîdê"/>
          <p:cNvSpPr/>
          <p:nvPr/>
        </p:nvSpPr>
        <p:spPr>
          <a:xfrm>
            <a:off x="7461630" y="5489582"/>
            <a:ext cx="1117600" cy="399315"/>
          </a:xfrm>
          <a:prstGeom prst="roundRect">
            <a:avLst>
              <a:gd name="adj" fmla="val 50000"/>
            </a:avLst>
          </a:prstGeom>
          <a:solidFill>
            <a:srgbClr val="7EB1D0"/>
          </a:solidFill>
          <a:ln w="12700">
            <a:noFill/>
            <a:miter lim="400000"/>
          </a:ln>
        </p:spPr>
        <p:txBody>
          <a:bodyPr wrap="square" lIns="91440" tIns="45720" rIns="91440" bIns="45720" anchor="ctr">
            <a:normAutofit fontScale="92500" lnSpcReduction="10000"/>
          </a:bodyPr>
          <a:lstStyle/>
          <a:p>
            <a:endParaRPr lang="zh-CN" altLang="en-US" sz="1400" dirty="0">
              <a:solidFill>
                <a:schemeClr val="bg1">
                  <a:lumMod val="100000"/>
                </a:schemeClr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795313" y="503169"/>
            <a:ext cx="3700487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請在此處輸入大標題</a:t>
            </a:r>
            <a:endParaRPr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H" panose="00020600040101010101" pitchFamily="18" charset="-122"/>
              <a:ea typeface="阿里巴巴普惠体 H" panose="00020600040101010101" pitchFamily="18" charset="-122"/>
              <a:cs typeface="阿里巴巴普惠体 H" panose="00020600040101010101" pitchFamily="18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9379621" y="427024"/>
            <a:ext cx="2135048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spc="300" dirty="0">
                <a:solidFill>
                  <a:srgbClr val="84AFCA">
                    <a:alpha val="46000"/>
                  </a:srgbClr>
                </a:solidFill>
                <a:latin typeface="Arial" panose="020B0604020202020204" pitchFamily="34" charset="0"/>
                <a:ea typeface="Academy Engraved" panose="02000503020000020004" pitchFamily="2" charset="-122"/>
                <a:cs typeface="Arial" panose="020B0604020202020204" pitchFamily="34" charset="0"/>
              </a:rPr>
              <a:t>LOGO HEAR</a:t>
            </a:r>
            <a:endParaRPr lang="zh-CN" altLang="en-US" sz="2000" spc="300" dirty="0">
              <a:solidFill>
                <a:srgbClr val="84AFCA">
                  <a:alpha val="46000"/>
                </a:srgbClr>
              </a:solidFill>
              <a:latin typeface="Arial" panose="020B0604020202020204" pitchFamily="34" charset="0"/>
              <a:ea typeface="Academy Engraved" panose="02000503020000020004" pitchFamily="2" charset="-122"/>
              <a:cs typeface="Arial" panose="020B0604020202020204" pitchFamily="34" charset="0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1891298" y="1484277"/>
            <a:ext cx="1994197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1887295" y="2058854"/>
            <a:ext cx="3980106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請在此處輸入此項內容文字，可能內容較多，一定要輸入提煉的概括性文字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40" name="直接连接符 39"/>
          <p:cNvCxnSpPr/>
          <p:nvPr/>
        </p:nvCxnSpPr>
        <p:spPr>
          <a:xfrm>
            <a:off x="1977856" y="2013692"/>
            <a:ext cx="426493" cy="0"/>
          </a:xfrm>
          <a:prstGeom prst="line">
            <a:avLst/>
          </a:prstGeom>
          <a:ln w="25400">
            <a:solidFill>
              <a:srgbClr val="26B8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文本框 41"/>
          <p:cNvSpPr txBox="1"/>
          <p:nvPr/>
        </p:nvSpPr>
        <p:spPr>
          <a:xfrm>
            <a:off x="6473156" y="1484277"/>
            <a:ext cx="1959641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6469152" y="2058854"/>
            <a:ext cx="2243303" cy="1370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請在此處輸入此項內容文字，可能內容較多，一定要輸入提煉的概括性文字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44" name="直接连接符 43"/>
          <p:cNvCxnSpPr/>
          <p:nvPr/>
        </p:nvCxnSpPr>
        <p:spPr>
          <a:xfrm>
            <a:off x="6559714" y="2013692"/>
            <a:ext cx="479235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本框 46"/>
          <p:cNvSpPr txBox="1"/>
          <p:nvPr/>
        </p:nvSpPr>
        <p:spPr>
          <a:xfrm>
            <a:off x="1129042" y="4002980"/>
            <a:ext cx="1959641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1125038" y="4577557"/>
            <a:ext cx="2243303" cy="1370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請在此處輸入此項內容文字，可能內容較多，一定要輸入提煉的概括性文字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49" name="直接连接符 48"/>
          <p:cNvCxnSpPr/>
          <p:nvPr/>
        </p:nvCxnSpPr>
        <p:spPr>
          <a:xfrm>
            <a:off x="1215600" y="4532395"/>
            <a:ext cx="458683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本框 52"/>
          <p:cNvSpPr txBox="1"/>
          <p:nvPr/>
        </p:nvSpPr>
        <p:spPr>
          <a:xfrm>
            <a:off x="7294182" y="4032754"/>
            <a:ext cx="1994197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7290178" y="4607331"/>
            <a:ext cx="3966095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請在此處輸入此項內容文字，可能內容較多，一定要輸入提煉的概括性文字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55" name="直接连接符 54"/>
          <p:cNvCxnSpPr/>
          <p:nvPr/>
        </p:nvCxnSpPr>
        <p:spPr>
          <a:xfrm>
            <a:off x="7380740" y="4562169"/>
            <a:ext cx="426493" cy="0"/>
          </a:xfrm>
          <a:prstGeom prst="line">
            <a:avLst/>
          </a:prstGeom>
          <a:ln w="25400">
            <a:solidFill>
              <a:srgbClr val="26B8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文本框 55"/>
          <p:cNvSpPr txBox="1"/>
          <p:nvPr/>
        </p:nvSpPr>
        <p:spPr>
          <a:xfrm>
            <a:off x="2120218" y="2882984"/>
            <a:ext cx="919316" cy="450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關鍵字</a:t>
            </a:r>
            <a:endParaRPr lang="zh-CN" altLang="en-US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7579977" y="5448432"/>
            <a:ext cx="937486" cy="450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關鍵字</a:t>
            </a:r>
            <a:endParaRPr lang="zh-CN" altLang="en-US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pic>
        <p:nvPicPr>
          <p:cNvPr id="63" name="图片 6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9" t="1409" r="17987" b="729"/>
          <a:stretch>
            <a:fillRect/>
          </a:stretch>
        </p:blipFill>
        <p:spPr>
          <a:xfrm>
            <a:off x="3629396" y="3840153"/>
            <a:ext cx="2402455" cy="2272774"/>
          </a:xfrm>
          <a:custGeom>
            <a:avLst/>
            <a:gdLst>
              <a:gd name="connsiteX0" fmla="*/ 378803 w 2402455"/>
              <a:gd name="connsiteY0" fmla="*/ 0 h 2272774"/>
              <a:gd name="connsiteX1" fmla="*/ 2402455 w 2402455"/>
              <a:gd name="connsiteY1" fmla="*/ 0 h 2272774"/>
              <a:gd name="connsiteX2" fmla="*/ 2402455 w 2402455"/>
              <a:gd name="connsiteY2" fmla="*/ 1893971 h 2272774"/>
              <a:gd name="connsiteX3" fmla="*/ 2023652 w 2402455"/>
              <a:gd name="connsiteY3" fmla="*/ 2272774 h 2272774"/>
              <a:gd name="connsiteX4" fmla="*/ 0 w 2402455"/>
              <a:gd name="connsiteY4" fmla="*/ 2272774 h 2272774"/>
              <a:gd name="connsiteX5" fmla="*/ 0 w 2402455"/>
              <a:gd name="connsiteY5" fmla="*/ 378803 h 2272774"/>
              <a:gd name="connsiteX6" fmla="*/ 378803 w 2402455"/>
              <a:gd name="connsiteY6" fmla="*/ 0 h 2272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02455" h="2272774">
                <a:moveTo>
                  <a:pt x="378803" y="0"/>
                </a:moveTo>
                <a:lnTo>
                  <a:pt x="2402455" y="0"/>
                </a:lnTo>
                <a:lnTo>
                  <a:pt x="2402455" y="1893971"/>
                </a:lnTo>
                <a:cubicBezTo>
                  <a:pt x="2402455" y="2103178"/>
                  <a:pt x="2232859" y="2272774"/>
                  <a:pt x="2023652" y="2272774"/>
                </a:cubicBezTo>
                <a:lnTo>
                  <a:pt x="0" y="2272774"/>
                </a:lnTo>
                <a:lnTo>
                  <a:pt x="0" y="378803"/>
                </a:lnTo>
                <a:cubicBezTo>
                  <a:pt x="0" y="169596"/>
                  <a:pt x="169596" y="0"/>
                  <a:pt x="378803" y="0"/>
                </a:cubicBezTo>
                <a:close/>
              </a:path>
            </a:pathLst>
          </a:custGeom>
          <a:ln w="25400">
            <a:solidFill>
              <a:schemeClr val="bg1"/>
            </a:solidFill>
          </a:ln>
          <a:effectLst>
            <a:outerShdw blurRad="101600" algn="ctr" rotWithShape="0">
              <a:srgbClr val="3889CC">
                <a:alpha val="40000"/>
              </a:srgbClr>
            </a:outerShdw>
          </a:effectLst>
        </p:spPr>
      </p:pic>
      <p:pic>
        <p:nvPicPr>
          <p:cNvPr id="69" name="图片 6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5" t="678" r="3131" b="1294"/>
          <a:stretch>
            <a:fillRect/>
          </a:stretch>
        </p:blipFill>
        <p:spPr>
          <a:xfrm>
            <a:off x="8931412" y="1321435"/>
            <a:ext cx="2392597" cy="2213053"/>
          </a:xfrm>
          <a:custGeom>
            <a:avLst/>
            <a:gdLst>
              <a:gd name="connsiteX0" fmla="*/ 368850 w 2392597"/>
              <a:gd name="connsiteY0" fmla="*/ 0 h 2213053"/>
              <a:gd name="connsiteX1" fmla="*/ 2392597 w 2392597"/>
              <a:gd name="connsiteY1" fmla="*/ 0 h 2213053"/>
              <a:gd name="connsiteX2" fmla="*/ 2392597 w 2392597"/>
              <a:gd name="connsiteY2" fmla="*/ 1844203 h 2213053"/>
              <a:gd name="connsiteX3" fmla="*/ 2023747 w 2392597"/>
              <a:gd name="connsiteY3" fmla="*/ 2213053 h 2213053"/>
              <a:gd name="connsiteX4" fmla="*/ 0 w 2392597"/>
              <a:gd name="connsiteY4" fmla="*/ 2213053 h 2213053"/>
              <a:gd name="connsiteX5" fmla="*/ 0 w 2392597"/>
              <a:gd name="connsiteY5" fmla="*/ 368850 h 2213053"/>
              <a:gd name="connsiteX6" fmla="*/ 368850 w 2392597"/>
              <a:gd name="connsiteY6" fmla="*/ 0 h 221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92597" h="2213053">
                <a:moveTo>
                  <a:pt x="368850" y="0"/>
                </a:moveTo>
                <a:lnTo>
                  <a:pt x="2392597" y="0"/>
                </a:lnTo>
                <a:lnTo>
                  <a:pt x="2392597" y="1844203"/>
                </a:lnTo>
                <a:cubicBezTo>
                  <a:pt x="2392597" y="2047913"/>
                  <a:pt x="2227457" y="2213053"/>
                  <a:pt x="2023747" y="2213053"/>
                </a:cubicBezTo>
                <a:lnTo>
                  <a:pt x="0" y="2213053"/>
                </a:lnTo>
                <a:lnTo>
                  <a:pt x="0" y="368850"/>
                </a:lnTo>
                <a:cubicBezTo>
                  <a:pt x="0" y="165140"/>
                  <a:pt x="165140" y="0"/>
                  <a:pt x="368850" y="0"/>
                </a:cubicBezTo>
                <a:close/>
              </a:path>
            </a:pathLst>
          </a:custGeom>
          <a:ln w="25400">
            <a:solidFill>
              <a:schemeClr val="bg1"/>
            </a:solidFill>
          </a:ln>
          <a:effectLst>
            <a:outerShdw blurRad="101600" algn="ctr" rotWithShape="0">
              <a:srgbClr val="3889CC">
                <a:alpha val="40000"/>
              </a:srgbClr>
            </a:outerShdw>
          </a:effectLst>
        </p:spPr>
      </p:pic>
      <p:sp>
        <p:nvSpPr>
          <p:cNvPr id="36" name="矩形: 圆角 35"/>
          <p:cNvSpPr/>
          <p:nvPr/>
        </p:nvSpPr>
        <p:spPr>
          <a:xfrm>
            <a:off x="-67736" y="6705968"/>
            <a:ext cx="12491539" cy="65245"/>
          </a:xfrm>
          <a:prstGeom prst="roundRect">
            <a:avLst>
              <a:gd name="adj" fmla="val 50000"/>
            </a:avLst>
          </a:pr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: 对角圆角 29"/>
          <p:cNvSpPr/>
          <p:nvPr/>
        </p:nvSpPr>
        <p:spPr>
          <a:xfrm>
            <a:off x="925401" y="2170610"/>
            <a:ext cx="5829818" cy="1864337"/>
          </a:xfrm>
          <a:prstGeom prst="round2DiagRect">
            <a:avLst/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01600" algn="ctr" rotWithShape="0">
              <a:srgbClr val="3889C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2" name="矩形: 对角圆角 31"/>
          <p:cNvSpPr/>
          <p:nvPr/>
        </p:nvSpPr>
        <p:spPr>
          <a:xfrm>
            <a:off x="925401" y="4394596"/>
            <a:ext cx="5829818" cy="1864337"/>
          </a:xfrm>
          <a:prstGeom prst="round2DiagRect">
            <a:avLst/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01600" algn="ctr" rotWithShape="0">
              <a:srgbClr val="3889C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179"/>
          <a:stretch>
            <a:fillRect/>
          </a:stretch>
        </p:blipFill>
        <p:spPr>
          <a:xfrm>
            <a:off x="4839485" y="890959"/>
            <a:ext cx="7836818" cy="5881935"/>
          </a:xfrm>
          <a:prstGeom prst="rect">
            <a:avLst/>
          </a:prstGeom>
          <a:effectLst/>
        </p:spPr>
      </p:pic>
      <p:sp>
        <p:nvSpPr>
          <p:cNvPr id="14" name="文本框 13"/>
          <p:cNvSpPr txBox="1"/>
          <p:nvPr/>
        </p:nvSpPr>
        <p:spPr>
          <a:xfrm>
            <a:off x="812247" y="384635"/>
            <a:ext cx="3725887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請在此處輸入大標題</a:t>
            </a:r>
            <a:endParaRPr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H" panose="00020600040101010101" pitchFamily="18" charset="-122"/>
              <a:ea typeface="阿里巴巴普惠体 H" panose="00020600040101010101" pitchFamily="18" charset="-122"/>
              <a:cs typeface="阿里巴巴普惠体 H" panose="00020600040101010101" pitchFamily="18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918633" y="1026894"/>
            <a:ext cx="754932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9396555" y="350821"/>
            <a:ext cx="205884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spc="300" dirty="0">
                <a:solidFill>
                  <a:srgbClr val="84AFCA">
                    <a:alpha val="46000"/>
                  </a:srgbClr>
                </a:solidFill>
                <a:latin typeface="Arial" panose="020B0604020202020204" pitchFamily="34" charset="0"/>
                <a:ea typeface="Academy Engraved" panose="02000503020000020004" pitchFamily="2" charset="-122"/>
                <a:cs typeface="Arial" panose="020B0604020202020204" pitchFamily="34" charset="0"/>
              </a:rPr>
              <a:t>LOGO HEAR</a:t>
            </a:r>
            <a:endParaRPr lang="zh-CN" altLang="en-US" sz="2000" spc="300" dirty="0">
              <a:solidFill>
                <a:srgbClr val="84AFCA">
                  <a:alpha val="46000"/>
                </a:srgbClr>
              </a:solidFill>
              <a:latin typeface="Arial" panose="020B0604020202020204" pitchFamily="34" charset="0"/>
              <a:ea typeface="Academy Engraved" panose="02000503020000020004" pitchFamily="2" charset="-122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16639" y="1127297"/>
            <a:ext cx="4972788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在此簡單輸入此部分內容的概述，可能此部分內容比較多，切記一定要對文字進行提煉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1215737" y="2281131"/>
            <a:ext cx="20201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1211732" y="2848814"/>
            <a:ext cx="4577695" cy="1050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請在此處輸入此項內容文字，可能內容較多，一定要輸入概括性文字。請在此處輸入此項內容文字，可能內容較多，一定要輸入概括性文字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58" name="直接连接符 57"/>
          <p:cNvCxnSpPr/>
          <p:nvPr/>
        </p:nvCxnSpPr>
        <p:spPr>
          <a:xfrm>
            <a:off x="1302295" y="2813499"/>
            <a:ext cx="390801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本框 58"/>
          <p:cNvSpPr txBox="1"/>
          <p:nvPr/>
        </p:nvSpPr>
        <p:spPr>
          <a:xfrm>
            <a:off x="1215737" y="4506822"/>
            <a:ext cx="20201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1211732" y="5074505"/>
            <a:ext cx="4577695" cy="1050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請在此處輸入此項內容文字，可能內容較多，一定要輸入概括性文字。請在此處輸入此項內容文字，可能內容較多，一定要輸入概括性文字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61" name="直接连接符 60"/>
          <p:cNvCxnSpPr/>
          <p:nvPr/>
        </p:nvCxnSpPr>
        <p:spPr>
          <a:xfrm>
            <a:off x="1302295" y="5039190"/>
            <a:ext cx="390801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矩形: 圆角 63"/>
          <p:cNvSpPr/>
          <p:nvPr/>
        </p:nvSpPr>
        <p:spPr>
          <a:xfrm>
            <a:off x="-67736" y="6726528"/>
            <a:ext cx="12491539" cy="65245"/>
          </a:xfrm>
          <a:prstGeom prst="roundRect">
            <a:avLst>
              <a:gd name="adj" fmla="val 50000"/>
            </a:avLst>
          </a:pr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6401842" y="1488558"/>
            <a:ext cx="4733991" cy="2712354"/>
          </a:xfrm>
          <a:prstGeom prst="rect">
            <a:avLst/>
          </a:prstGeom>
          <a:solidFill>
            <a:srgbClr val="F5F9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5" name="图表 24"/>
          <p:cNvGraphicFramePr/>
          <p:nvPr/>
        </p:nvGraphicFramePr>
        <p:xfrm>
          <a:off x="6969599" y="1346416"/>
          <a:ext cx="4125432" cy="2861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26" name="文本框 25"/>
          <p:cNvSpPr txBox="1"/>
          <p:nvPr/>
        </p:nvSpPr>
        <p:spPr>
          <a:xfrm>
            <a:off x="6522070" y="1613105"/>
            <a:ext cx="680484" cy="370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defRPr>
            </a:lvl1pPr>
          </a:lstStyle>
          <a:p>
            <a:r>
              <a:rPr lang="en-US" altLang="zh-CN" sz="1400" dirty="0"/>
              <a:t>20XX</a:t>
            </a:r>
            <a:endParaRPr lang="zh-CN" altLang="en-US" sz="1400" dirty="0"/>
          </a:p>
        </p:txBody>
      </p:sp>
      <p:sp>
        <p:nvSpPr>
          <p:cNvPr id="27" name="文本框 26"/>
          <p:cNvSpPr txBox="1"/>
          <p:nvPr/>
        </p:nvSpPr>
        <p:spPr>
          <a:xfrm>
            <a:off x="6522070" y="2219470"/>
            <a:ext cx="680484" cy="370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defRPr>
            </a:lvl1pPr>
          </a:lstStyle>
          <a:p>
            <a:r>
              <a:rPr lang="en-US" altLang="zh-CN" sz="1400" dirty="0"/>
              <a:t>20XX</a:t>
            </a:r>
            <a:endParaRPr lang="zh-CN" altLang="en-US" sz="1400" dirty="0"/>
          </a:p>
        </p:txBody>
      </p:sp>
      <p:sp>
        <p:nvSpPr>
          <p:cNvPr id="29" name="文本框 28"/>
          <p:cNvSpPr txBox="1"/>
          <p:nvPr/>
        </p:nvSpPr>
        <p:spPr>
          <a:xfrm>
            <a:off x="6522070" y="3414559"/>
            <a:ext cx="680484" cy="370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defRPr>
            </a:lvl1pPr>
          </a:lstStyle>
          <a:p>
            <a:r>
              <a:rPr lang="en-US" altLang="zh-CN" sz="1400" dirty="0"/>
              <a:t>20XX</a:t>
            </a:r>
            <a:endParaRPr lang="zh-CN" altLang="en-US" sz="1400" dirty="0"/>
          </a:p>
        </p:txBody>
      </p:sp>
      <p:sp>
        <p:nvSpPr>
          <p:cNvPr id="31" name="文本框 30"/>
          <p:cNvSpPr txBox="1"/>
          <p:nvPr/>
        </p:nvSpPr>
        <p:spPr>
          <a:xfrm>
            <a:off x="6522070" y="2825835"/>
            <a:ext cx="680484" cy="370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defRPr>
            </a:lvl1pPr>
          </a:lstStyle>
          <a:p>
            <a:r>
              <a:rPr lang="en-US" altLang="zh-CN" sz="1400" dirty="0"/>
              <a:t>20XX</a:t>
            </a:r>
            <a:endParaRPr lang="zh-CN" altLang="en-US" sz="1400" dirty="0"/>
          </a:p>
        </p:txBody>
      </p:sp>
    </p:spTree>
    <p:custDataLst>
      <p:tags r:id="rId3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: 对角圆角 44"/>
          <p:cNvSpPr/>
          <p:nvPr/>
        </p:nvSpPr>
        <p:spPr>
          <a:xfrm>
            <a:off x="4393095" y="3192601"/>
            <a:ext cx="6887679" cy="3081221"/>
          </a:xfrm>
          <a:prstGeom prst="round2DiagRect">
            <a:avLst>
              <a:gd name="adj1" fmla="val 9655"/>
              <a:gd name="adj2" fmla="val 0"/>
            </a:avLst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01600" algn="ctr" rotWithShape="0">
              <a:srgbClr val="3889C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3" name="矩形: 对角圆角 32"/>
          <p:cNvSpPr/>
          <p:nvPr/>
        </p:nvSpPr>
        <p:spPr>
          <a:xfrm>
            <a:off x="4393095" y="1268414"/>
            <a:ext cx="6887679" cy="1594056"/>
          </a:xfrm>
          <a:prstGeom prst="round2DiagRect">
            <a:avLst>
              <a:gd name="adj1" fmla="val 15989"/>
              <a:gd name="adj2" fmla="val 0"/>
            </a:avLst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01600" algn="ctr" rotWithShape="0">
              <a:srgbClr val="3889C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8" name="文本框 17"/>
          <p:cNvSpPr txBox="1"/>
          <p:nvPr/>
        </p:nvSpPr>
        <p:spPr>
          <a:xfrm>
            <a:off x="812247" y="384635"/>
            <a:ext cx="3725887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請在此處輸入大標題</a:t>
            </a:r>
            <a:endParaRPr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H" panose="00020600040101010101" pitchFamily="18" charset="-122"/>
              <a:ea typeface="阿里巴巴普惠体 H" panose="00020600040101010101" pitchFamily="18" charset="-122"/>
              <a:cs typeface="阿里巴巴普惠体 H" panose="00020600040101010101" pitchFamily="18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396555" y="350821"/>
            <a:ext cx="205884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spc="300" dirty="0">
                <a:solidFill>
                  <a:srgbClr val="84AFCA">
                    <a:alpha val="46000"/>
                  </a:srgbClr>
                </a:solidFill>
                <a:latin typeface="Arial" panose="020B0604020202020204" pitchFamily="34" charset="0"/>
                <a:ea typeface="Academy Engraved" panose="02000503020000020004" pitchFamily="2" charset="-122"/>
                <a:cs typeface="Arial" panose="020B0604020202020204" pitchFamily="34" charset="0"/>
              </a:rPr>
              <a:t>LOGO HEAR</a:t>
            </a:r>
            <a:endParaRPr lang="zh-CN" altLang="en-US" sz="2000" spc="300" dirty="0">
              <a:solidFill>
                <a:srgbClr val="84AFCA">
                  <a:alpha val="46000"/>
                </a:srgbClr>
              </a:solidFill>
              <a:latin typeface="Arial" panose="020B0604020202020204" pitchFamily="34" charset="0"/>
              <a:ea typeface="Academy Engraved" panose="02000503020000020004" pitchFamily="2" charset="-122"/>
              <a:cs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702134" y="3353831"/>
            <a:ext cx="202997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698130" y="1955356"/>
            <a:ext cx="6513210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請在此處輸入此項內容文字，可能內容較多，一定要輸入概括性文字。請在此處輸入此項內容文字，可能內容較多，一定要輸入概括性文字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23" name="直接连接符 22"/>
          <p:cNvCxnSpPr/>
          <p:nvPr/>
        </p:nvCxnSpPr>
        <p:spPr>
          <a:xfrm>
            <a:off x="4788692" y="1920041"/>
            <a:ext cx="586412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图片 2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" t="408" r="59593" b="3250"/>
          <a:stretch>
            <a:fillRect/>
          </a:stretch>
        </p:blipFill>
        <p:spPr>
          <a:xfrm>
            <a:off x="911225" y="1268413"/>
            <a:ext cx="3118910" cy="5005387"/>
          </a:xfrm>
          <a:custGeom>
            <a:avLst/>
            <a:gdLst>
              <a:gd name="connsiteX0" fmla="*/ 321029 w 3118910"/>
              <a:gd name="connsiteY0" fmla="*/ 0 h 5005387"/>
              <a:gd name="connsiteX1" fmla="*/ 3118910 w 3118910"/>
              <a:gd name="connsiteY1" fmla="*/ 0 h 5005387"/>
              <a:gd name="connsiteX2" fmla="*/ 3118910 w 3118910"/>
              <a:gd name="connsiteY2" fmla="*/ 4684358 h 5005387"/>
              <a:gd name="connsiteX3" fmla="*/ 2797881 w 3118910"/>
              <a:gd name="connsiteY3" fmla="*/ 5005387 h 5005387"/>
              <a:gd name="connsiteX4" fmla="*/ 0 w 3118910"/>
              <a:gd name="connsiteY4" fmla="*/ 5005387 h 5005387"/>
              <a:gd name="connsiteX5" fmla="*/ 0 w 3118910"/>
              <a:gd name="connsiteY5" fmla="*/ 321029 h 5005387"/>
              <a:gd name="connsiteX6" fmla="*/ 321029 w 3118910"/>
              <a:gd name="connsiteY6" fmla="*/ 0 h 5005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18910" h="5005387">
                <a:moveTo>
                  <a:pt x="321029" y="0"/>
                </a:moveTo>
                <a:lnTo>
                  <a:pt x="3118910" y="0"/>
                </a:lnTo>
                <a:lnTo>
                  <a:pt x="3118910" y="4684358"/>
                </a:lnTo>
                <a:cubicBezTo>
                  <a:pt x="3118910" y="4861657"/>
                  <a:pt x="2975180" y="5005387"/>
                  <a:pt x="2797881" y="5005387"/>
                </a:cubicBezTo>
                <a:lnTo>
                  <a:pt x="0" y="5005387"/>
                </a:lnTo>
                <a:lnTo>
                  <a:pt x="0" y="321029"/>
                </a:lnTo>
                <a:cubicBezTo>
                  <a:pt x="0" y="143730"/>
                  <a:pt x="143730" y="0"/>
                  <a:pt x="321029" y="0"/>
                </a:cubicBezTo>
                <a:close/>
              </a:path>
            </a:pathLst>
          </a:custGeom>
          <a:ln w="25400">
            <a:solidFill>
              <a:schemeClr val="bg1"/>
            </a:solidFill>
          </a:ln>
          <a:effectLst>
            <a:outerShdw blurRad="101600" algn="ctr" rotWithShape="0">
              <a:srgbClr val="3889CC">
                <a:alpha val="40000"/>
              </a:srgbClr>
            </a:outerShdw>
          </a:effectLst>
        </p:spPr>
      </p:pic>
      <p:graphicFrame>
        <p:nvGraphicFramePr>
          <p:cNvPr id="12" name="表格 12"/>
          <p:cNvGraphicFramePr>
            <a:graphicFrameLocks noGrp="1"/>
          </p:cNvGraphicFramePr>
          <p:nvPr/>
        </p:nvGraphicFramePr>
        <p:xfrm>
          <a:off x="4788692" y="3939983"/>
          <a:ext cx="6124473" cy="2062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895"/>
                <a:gridCol w="1769577"/>
                <a:gridCol w="1036158"/>
                <a:gridCol w="993913"/>
                <a:gridCol w="1099930"/>
              </a:tblGrid>
              <a:tr h="41243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30000"/>
                        </a:lnSpc>
                      </a:pPr>
                      <a:r>
                        <a:rPr lang="zh-CN" altLang="en-US" sz="1600" b="0" kern="1200" dirty="0">
                          <a:solidFill>
                            <a:schemeClr val="bg1"/>
                          </a:solidFill>
                          <a:latin typeface="阿里巴巴普惠体 B" panose="00020600040101010101" pitchFamily="18" charset="-122"/>
                          <a:ea typeface="阿里巴巴普惠体 B" panose="00020600040101010101" pitchFamily="18" charset="-122"/>
                          <a:cs typeface="阿里巴巴普惠体 B" panose="00020600040101010101" pitchFamily="18" charset="-122"/>
                        </a:rPr>
                        <a:t>專案名稱</a:t>
                      </a:r>
                      <a:endParaRPr lang="zh-CN" altLang="en-US" sz="1600" b="0" kern="1200" dirty="0">
                        <a:solidFill>
                          <a:schemeClr val="bg1"/>
                        </a:solidFill>
                        <a:latin typeface="阿里巴巴普惠体 B" panose="00020600040101010101" pitchFamily="18" charset="-122"/>
                        <a:ea typeface="阿里巴巴普惠体 B" panose="00020600040101010101" pitchFamily="18" charset="-122"/>
                        <a:cs typeface="阿里巴巴普惠体 B" panose="00020600040101010101" pitchFamily="18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B1D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30000"/>
                        </a:lnSpc>
                      </a:pPr>
                      <a:r>
                        <a:rPr lang="zh-CN" altLang="en-US" sz="1600" b="0" kern="1200" dirty="0">
                          <a:solidFill>
                            <a:schemeClr val="bg1"/>
                          </a:solidFill>
                          <a:latin typeface="阿里巴巴普惠体 B" panose="00020600040101010101" pitchFamily="18" charset="-122"/>
                          <a:ea typeface="阿里巴巴普惠体 B" panose="00020600040101010101" pitchFamily="18" charset="-122"/>
                          <a:cs typeface="阿里巴巴普惠体 B" panose="00020600040101010101" pitchFamily="18" charset="-122"/>
                        </a:rPr>
                        <a:t>專案簡要介紹</a:t>
                      </a:r>
                      <a:endParaRPr lang="zh-CN" altLang="en-US" sz="1600" b="0" kern="1200" dirty="0">
                        <a:solidFill>
                          <a:schemeClr val="bg1"/>
                        </a:solidFill>
                        <a:latin typeface="阿里巴巴普惠体 B" panose="00020600040101010101" pitchFamily="18" charset="-122"/>
                        <a:ea typeface="阿里巴巴普惠体 B" panose="00020600040101010101" pitchFamily="18" charset="-122"/>
                        <a:cs typeface="阿里巴巴普惠体 B" panose="00020600040101010101" pitchFamily="18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B1D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30000"/>
                        </a:lnSpc>
                      </a:pPr>
                      <a:r>
                        <a:rPr lang="zh-CN" altLang="en-US" sz="1600" b="0" kern="1200" dirty="0">
                          <a:solidFill>
                            <a:schemeClr val="bg1"/>
                          </a:solidFill>
                          <a:latin typeface="阿里巴巴普惠体 B" panose="00020600040101010101" pitchFamily="18" charset="-122"/>
                          <a:ea typeface="阿里巴巴普惠体 B" panose="00020600040101010101" pitchFamily="18" charset="-122"/>
                          <a:cs typeface="阿里巴巴普惠体 B" panose="00020600040101010101" pitchFamily="18" charset="-122"/>
                        </a:rPr>
                        <a:t>未啟動</a:t>
                      </a:r>
                      <a:endParaRPr lang="zh-CN" altLang="en-US" sz="1600" b="0" kern="1200" dirty="0">
                        <a:solidFill>
                          <a:schemeClr val="bg1"/>
                        </a:solidFill>
                        <a:latin typeface="阿里巴巴普惠体 B" panose="00020600040101010101" pitchFamily="18" charset="-122"/>
                        <a:ea typeface="阿里巴巴普惠体 B" panose="00020600040101010101" pitchFamily="18" charset="-122"/>
                        <a:cs typeface="阿里巴巴普惠体 B" panose="00020600040101010101" pitchFamily="18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B1D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30000"/>
                        </a:lnSpc>
                      </a:pPr>
                      <a:r>
                        <a:rPr lang="zh-CN" altLang="en-US" sz="1600" b="0" kern="1200" dirty="0">
                          <a:solidFill>
                            <a:schemeClr val="bg1"/>
                          </a:solidFill>
                          <a:latin typeface="阿里巴巴普惠体 B" panose="00020600040101010101" pitchFamily="18" charset="-122"/>
                          <a:ea typeface="阿里巴巴普惠体 B" panose="00020600040101010101" pitchFamily="18" charset="-122"/>
                          <a:cs typeface="阿里巴巴普惠体 B" panose="00020600040101010101" pitchFamily="18" charset="-122"/>
                        </a:rPr>
                        <a:t>執行中</a:t>
                      </a:r>
                      <a:endParaRPr lang="zh-CN" altLang="en-US" sz="1600" b="0" kern="1200" dirty="0">
                        <a:solidFill>
                          <a:schemeClr val="bg1"/>
                        </a:solidFill>
                        <a:latin typeface="阿里巴巴普惠体 B" panose="00020600040101010101" pitchFamily="18" charset="-122"/>
                        <a:ea typeface="阿里巴巴普惠体 B" panose="00020600040101010101" pitchFamily="18" charset="-122"/>
                        <a:cs typeface="阿里巴巴普惠体 B" panose="00020600040101010101" pitchFamily="18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B1D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30000"/>
                        </a:lnSpc>
                      </a:pPr>
                      <a:r>
                        <a:rPr lang="zh-CN" altLang="en-US" sz="1600" b="0" kern="1200" dirty="0">
                          <a:solidFill>
                            <a:schemeClr val="bg1"/>
                          </a:solidFill>
                          <a:latin typeface="阿里巴巴普惠体 B" panose="00020600040101010101" pitchFamily="18" charset="-122"/>
                          <a:ea typeface="阿里巴巴普惠体 B" panose="00020600040101010101" pitchFamily="18" charset="-122"/>
                          <a:cs typeface="阿里巴巴普惠体 B" panose="00020600040101010101" pitchFamily="18" charset="-122"/>
                        </a:rPr>
                        <a:t>已完成</a:t>
                      </a:r>
                      <a:endParaRPr lang="zh-CN" altLang="en-US" sz="1600" b="0" kern="1200" dirty="0">
                        <a:solidFill>
                          <a:schemeClr val="bg1"/>
                        </a:solidFill>
                        <a:latin typeface="阿里巴巴普惠体 B" panose="00020600040101010101" pitchFamily="18" charset="-122"/>
                        <a:ea typeface="阿里巴巴普惠体 B" panose="00020600040101010101" pitchFamily="18" charset="-122"/>
                        <a:cs typeface="阿里巴巴普惠体 B" panose="00020600040101010101" pitchFamily="18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B1D0"/>
                    </a:solidFill>
                  </a:tcPr>
                </a:tc>
              </a:tr>
              <a:tr h="41243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30000"/>
                        </a:lnSpc>
                      </a:pPr>
                      <a:r>
                        <a:rPr lang="zh-CN" altLang="en-US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阿里巴巴普惠体 R" panose="00020600040101010101" pitchFamily="18" charset="-122"/>
                          <a:ea typeface="阿里巴巴普惠体 R" panose="00020600040101010101" pitchFamily="18" charset="-122"/>
                          <a:cs typeface="阿里巴巴普惠体 R" panose="00020600040101010101" pitchFamily="18" charset="-122"/>
                        </a:rPr>
                        <a:t>輸入名稱</a:t>
                      </a:r>
                      <a:endParaRPr lang="zh-CN" altLang="en-US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阿里巴巴普惠体 R" panose="00020600040101010101" pitchFamily="18" charset="-122"/>
                        <a:ea typeface="阿里巴巴普惠体 R" panose="00020600040101010101" pitchFamily="18" charset="-122"/>
                        <a:cs typeface="阿里巴巴普惠体 R" panose="00020600040101010101" pitchFamily="18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30000"/>
                        </a:lnSpc>
                      </a:pPr>
                      <a:r>
                        <a:rPr lang="zh-CN" altLang="en-US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阿里巴巴普惠体 R" panose="00020600040101010101" pitchFamily="18" charset="-122"/>
                          <a:ea typeface="阿里巴巴普惠体 R" panose="00020600040101010101" pitchFamily="18" charset="-122"/>
                          <a:cs typeface="阿里巴巴普惠体 R" panose="00020600040101010101" pitchFamily="18" charset="-122"/>
                        </a:rPr>
                        <a:t>輸入簡要介紹</a:t>
                      </a:r>
                      <a:endParaRPr lang="zh-CN" altLang="en-US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阿里巴巴普惠体 R" panose="00020600040101010101" pitchFamily="18" charset="-122"/>
                        <a:ea typeface="阿里巴巴普惠体 R" panose="00020600040101010101" pitchFamily="18" charset="-122"/>
                        <a:cs typeface="阿里巴巴普惠体 R" panose="00020600040101010101" pitchFamily="18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30000"/>
                        </a:lnSpc>
                      </a:pPr>
                      <a:r>
                        <a:rPr lang="zh-CN" altLang="zh-CN" sz="1600" b="0" kern="1200" dirty="0">
                          <a:solidFill>
                            <a:srgbClr val="26B8B1"/>
                          </a:solidFill>
                          <a:latin typeface="阿里巴巴普惠体 R" panose="00020600040101010101" pitchFamily="18" charset="-122"/>
                          <a:ea typeface="阿里巴巴普惠体 R" panose="00020600040101010101" pitchFamily="18" charset="-122"/>
                          <a:cs typeface="阿里巴巴普惠体 R" panose="00020600040101010101" pitchFamily="18" charset="-122"/>
                        </a:rPr>
                        <a:t>√</a:t>
                      </a:r>
                      <a:endParaRPr lang="zh-CN" altLang="en-US" sz="1600" b="0" kern="1200" dirty="0">
                        <a:solidFill>
                          <a:srgbClr val="26B8B1"/>
                        </a:solidFill>
                        <a:latin typeface="阿里巴巴普惠体 R" panose="00020600040101010101" pitchFamily="18" charset="-122"/>
                        <a:ea typeface="阿里巴巴普惠体 R" panose="00020600040101010101" pitchFamily="18" charset="-122"/>
                        <a:cs typeface="阿里巴巴普惠体 R" panose="00020600040101010101" pitchFamily="18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阿里巴巴普惠体 R" panose="00020600040101010101" pitchFamily="18" charset="-122"/>
                          <a:ea typeface="阿里巴巴普惠体 R" panose="00020600040101010101" pitchFamily="18" charset="-122"/>
                          <a:cs typeface="阿里巴巴普惠体 R" panose="00020600040101010101" pitchFamily="18" charset="-122"/>
                        </a:rPr>
                        <a:t>X</a:t>
                      </a:r>
                      <a:endParaRPr lang="zh-CN" altLang="en-US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阿里巴巴普惠体 R" panose="00020600040101010101" pitchFamily="18" charset="-122"/>
                        <a:ea typeface="阿里巴巴普惠体 R" panose="00020600040101010101" pitchFamily="18" charset="-122"/>
                        <a:cs typeface="阿里巴巴普惠体 R" panose="00020600040101010101" pitchFamily="18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阿里巴巴普惠体 R" panose="00020600040101010101" pitchFamily="18" charset="-122"/>
                          <a:ea typeface="阿里巴巴普惠体 R" panose="00020600040101010101" pitchFamily="18" charset="-122"/>
                          <a:cs typeface="阿里巴巴普惠体 R" panose="00020600040101010101" pitchFamily="18" charset="-122"/>
                        </a:rPr>
                        <a:t>X</a:t>
                      </a:r>
                      <a:endParaRPr lang="zh-CN" altLang="en-US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阿里巴巴普惠体 R" panose="00020600040101010101" pitchFamily="18" charset="-122"/>
                        <a:ea typeface="阿里巴巴普惠体 R" panose="00020600040101010101" pitchFamily="18" charset="-122"/>
                        <a:cs typeface="阿里巴巴普惠体 R" panose="00020600040101010101" pitchFamily="18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243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30000"/>
                        </a:lnSpc>
                      </a:pPr>
                      <a:r>
                        <a:rPr lang="zh-CN" altLang="en-US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阿里巴巴普惠体 R" panose="00020600040101010101" pitchFamily="18" charset="-122"/>
                          <a:ea typeface="阿里巴巴普惠体 R" panose="00020600040101010101" pitchFamily="18" charset="-122"/>
                          <a:cs typeface="阿里巴巴普惠体 R" panose="00020600040101010101" pitchFamily="18" charset="-122"/>
                        </a:rPr>
                        <a:t>輸入名稱</a:t>
                      </a:r>
                      <a:endParaRPr lang="zh-CN" altLang="en-US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阿里巴巴普惠体 R" panose="00020600040101010101" pitchFamily="18" charset="-122"/>
                        <a:ea typeface="阿里巴巴普惠体 R" panose="00020600040101010101" pitchFamily="18" charset="-122"/>
                        <a:cs typeface="阿里巴巴普惠体 R" panose="00020600040101010101" pitchFamily="18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阿里巴巴普惠体 R" panose="00020600040101010101" pitchFamily="18" charset="-122"/>
                          <a:ea typeface="阿里巴巴普惠体 R" panose="00020600040101010101" pitchFamily="18" charset="-122"/>
                          <a:cs typeface="阿里巴巴普惠体 R" panose="00020600040101010101" pitchFamily="18" charset="-122"/>
                        </a:rPr>
                        <a:t>輸入簡要介紹</a:t>
                      </a:r>
                      <a:endParaRPr lang="zh-CN" altLang="en-US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阿里巴巴普惠体 R" panose="00020600040101010101" pitchFamily="18" charset="-122"/>
                        <a:ea typeface="阿里巴巴普惠体 R" panose="00020600040101010101" pitchFamily="18" charset="-122"/>
                        <a:cs typeface="阿里巴巴普惠体 R" panose="00020600040101010101" pitchFamily="18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D6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30000"/>
                        </a:lnSpc>
                      </a:pPr>
                      <a:r>
                        <a:rPr lang="en-US" altLang="zh-CN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阿里巴巴普惠体 R" panose="00020600040101010101" pitchFamily="18" charset="-122"/>
                          <a:ea typeface="阿里巴巴普惠体 R" panose="00020600040101010101" pitchFamily="18" charset="-122"/>
                          <a:cs typeface="阿里巴巴普惠体 R" panose="00020600040101010101" pitchFamily="18" charset="-122"/>
                        </a:rPr>
                        <a:t>X</a:t>
                      </a:r>
                      <a:endParaRPr lang="zh-CN" altLang="en-US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阿里巴巴普惠体 R" panose="00020600040101010101" pitchFamily="18" charset="-122"/>
                        <a:ea typeface="阿里巴巴普惠体 R" panose="00020600040101010101" pitchFamily="18" charset="-122"/>
                        <a:cs typeface="阿里巴巴普惠体 R" panose="00020600040101010101" pitchFamily="18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阿里巴巴普惠体 R" panose="00020600040101010101" pitchFamily="18" charset="-122"/>
                          <a:ea typeface="阿里巴巴普惠体 R" panose="00020600040101010101" pitchFamily="18" charset="-122"/>
                          <a:cs typeface="阿里巴巴普惠体 R" panose="00020600040101010101" pitchFamily="18" charset="-122"/>
                        </a:rPr>
                        <a:t>X</a:t>
                      </a:r>
                      <a:endParaRPr lang="zh-CN" altLang="en-US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阿里巴巴普惠体 R" panose="00020600040101010101" pitchFamily="18" charset="-122"/>
                        <a:ea typeface="阿里巴巴普惠体 R" panose="00020600040101010101" pitchFamily="18" charset="-122"/>
                        <a:cs typeface="阿里巴巴普惠体 R" panose="00020600040101010101" pitchFamily="18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D6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30000"/>
                        </a:lnSpc>
                      </a:pPr>
                      <a:r>
                        <a:rPr lang="zh-CN" altLang="zh-CN" sz="1600" b="0" kern="1200" dirty="0">
                          <a:solidFill>
                            <a:srgbClr val="26B8B1"/>
                          </a:solidFill>
                          <a:latin typeface="阿里巴巴普惠体 R" panose="00020600040101010101" pitchFamily="18" charset="-122"/>
                          <a:ea typeface="阿里巴巴普惠体 R" panose="00020600040101010101" pitchFamily="18" charset="-122"/>
                          <a:cs typeface="阿里巴巴普惠体 R" panose="00020600040101010101" pitchFamily="18" charset="-122"/>
                        </a:rPr>
                        <a:t>√</a:t>
                      </a:r>
                      <a:endParaRPr lang="zh-CN" altLang="en-US" sz="1600" b="0" kern="1200" dirty="0">
                        <a:solidFill>
                          <a:srgbClr val="26B8B1"/>
                        </a:solidFill>
                        <a:latin typeface="阿里巴巴普惠体 R" panose="00020600040101010101" pitchFamily="18" charset="-122"/>
                        <a:ea typeface="阿里巴巴普惠体 R" panose="00020600040101010101" pitchFamily="18" charset="-122"/>
                        <a:cs typeface="阿里巴巴普惠体 R" panose="00020600040101010101" pitchFamily="18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D6EE"/>
                    </a:solidFill>
                  </a:tcPr>
                </a:tc>
              </a:tr>
              <a:tr h="41243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30000"/>
                        </a:lnSpc>
                      </a:pPr>
                      <a:r>
                        <a:rPr lang="zh-CN" altLang="en-US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阿里巴巴普惠体 R" panose="00020600040101010101" pitchFamily="18" charset="-122"/>
                          <a:ea typeface="阿里巴巴普惠体 R" panose="00020600040101010101" pitchFamily="18" charset="-122"/>
                          <a:cs typeface="阿里巴巴普惠体 R" panose="00020600040101010101" pitchFamily="18" charset="-122"/>
                        </a:rPr>
                        <a:t>輸入名稱</a:t>
                      </a:r>
                      <a:endParaRPr lang="zh-CN" altLang="en-US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阿里巴巴普惠体 R" panose="00020600040101010101" pitchFamily="18" charset="-122"/>
                        <a:ea typeface="阿里巴巴普惠体 R" panose="00020600040101010101" pitchFamily="18" charset="-122"/>
                        <a:cs typeface="阿里巴巴普惠体 R" panose="00020600040101010101" pitchFamily="18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阿里巴巴普惠体 R" panose="00020600040101010101" pitchFamily="18" charset="-122"/>
                          <a:ea typeface="阿里巴巴普惠体 R" panose="00020600040101010101" pitchFamily="18" charset="-122"/>
                          <a:cs typeface="阿里巴巴普惠体 R" panose="00020600040101010101" pitchFamily="18" charset="-122"/>
                        </a:rPr>
                        <a:t>輸入簡要介紹</a:t>
                      </a:r>
                      <a:endParaRPr lang="zh-CN" altLang="en-US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阿里巴巴普惠体 R" panose="00020600040101010101" pitchFamily="18" charset="-122"/>
                        <a:ea typeface="阿里巴巴普惠体 R" panose="00020600040101010101" pitchFamily="18" charset="-122"/>
                        <a:cs typeface="阿里巴巴普惠体 R" panose="00020600040101010101" pitchFamily="18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阿里巴巴普惠体 R" panose="00020600040101010101" pitchFamily="18" charset="-122"/>
                          <a:ea typeface="阿里巴巴普惠体 R" panose="00020600040101010101" pitchFamily="18" charset="-122"/>
                          <a:cs typeface="阿里巴巴普惠体 R" panose="00020600040101010101" pitchFamily="18" charset="-122"/>
                        </a:rPr>
                        <a:t>X</a:t>
                      </a:r>
                      <a:endParaRPr lang="zh-CN" altLang="en-US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阿里巴巴普惠体 R" panose="00020600040101010101" pitchFamily="18" charset="-122"/>
                        <a:ea typeface="阿里巴巴普惠体 R" panose="00020600040101010101" pitchFamily="18" charset="-122"/>
                        <a:cs typeface="阿里巴巴普惠体 R" panose="00020600040101010101" pitchFamily="18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30000"/>
                        </a:lnSpc>
                      </a:pPr>
                      <a:r>
                        <a:rPr lang="zh-CN" altLang="zh-CN" sz="1600" b="0" kern="1200" dirty="0">
                          <a:solidFill>
                            <a:srgbClr val="26B8B1"/>
                          </a:solidFill>
                          <a:latin typeface="阿里巴巴普惠体 R" panose="00020600040101010101" pitchFamily="18" charset="-122"/>
                          <a:ea typeface="阿里巴巴普惠体 R" panose="00020600040101010101" pitchFamily="18" charset="-122"/>
                          <a:cs typeface="阿里巴巴普惠体 R" panose="00020600040101010101" pitchFamily="18" charset="-122"/>
                        </a:rPr>
                        <a:t>√</a:t>
                      </a:r>
                      <a:endParaRPr lang="zh-CN" altLang="en-US" sz="1600" b="0" kern="1200" dirty="0">
                        <a:solidFill>
                          <a:srgbClr val="26B8B1"/>
                        </a:solidFill>
                        <a:latin typeface="阿里巴巴普惠体 R" panose="00020600040101010101" pitchFamily="18" charset="-122"/>
                        <a:ea typeface="阿里巴巴普惠体 R" panose="00020600040101010101" pitchFamily="18" charset="-122"/>
                        <a:cs typeface="阿里巴巴普惠体 R" panose="00020600040101010101" pitchFamily="18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阿里巴巴普惠体 R" panose="00020600040101010101" pitchFamily="18" charset="-122"/>
                          <a:ea typeface="阿里巴巴普惠体 R" panose="00020600040101010101" pitchFamily="18" charset="-122"/>
                          <a:cs typeface="阿里巴巴普惠体 R" panose="00020600040101010101" pitchFamily="18" charset="-122"/>
                        </a:rPr>
                        <a:t>X</a:t>
                      </a:r>
                      <a:endParaRPr lang="zh-CN" altLang="en-US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阿里巴巴普惠体 R" panose="00020600040101010101" pitchFamily="18" charset="-122"/>
                        <a:ea typeface="阿里巴巴普惠体 R" panose="00020600040101010101" pitchFamily="18" charset="-122"/>
                        <a:cs typeface="阿里巴巴普惠体 R" panose="00020600040101010101" pitchFamily="18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243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30000"/>
                        </a:lnSpc>
                      </a:pPr>
                      <a:r>
                        <a:rPr lang="zh-CN" altLang="en-US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阿里巴巴普惠体 R" panose="00020600040101010101" pitchFamily="18" charset="-122"/>
                          <a:ea typeface="阿里巴巴普惠体 R" panose="00020600040101010101" pitchFamily="18" charset="-122"/>
                          <a:cs typeface="阿里巴巴普惠体 R" panose="00020600040101010101" pitchFamily="18" charset="-122"/>
                        </a:rPr>
                        <a:t>輸入名稱</a:t>
                      </a:r>
                      <a:endParaRPr lang="zh-CN" altLang="en-US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阿里巴巴普惠体 R" panose="00020600040101010101" pitchFamily="18" charset="-122"/>
                        <a:ea typeface="阿里巴巴普惠体 R" panose="00020600040101010101" pitchFamily="18" charset="-122"/>
                        <a:cs typeface="阿里巴巴普惠体 R" panose="00020600040101010101" pitchFamily="18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阿里巴巴普惠体 R" panose="00020600040101010101" pitchFamily="18" charset="-122"/>
                          <a:ea typeface="阿里巴巴普惠体 R" panose="00020600040101010101" pitchFamily="18" charset="-122"/>
                          <a:cs typeface="阿里巴巴普惠体 R" panose="00020600040101010101" pitchFamily="18" charset="-122"/>
                        </a:rPr>
                        <a:t>輸入簡要介紹</a:t>
                      </a:r>
                      <a:endParaRPr lang="zh-CN" altLang="en-US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阿里巴巴普惠体 R" panose="00020600040101010101" pitchFamily="18" charset="-122"/>
                        <a:ea typeface="阿里巴巴普惠体 R" panose="00020600040101010101" pitchFamily="18" charset="-122"/>
                        <a:cs typeface="阿里巴巴普惠体 R" panose="00020600040101010101" pitchFamily="18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阿里巴巴普惠体 R" panose="00020600040101010101" pitchFamily="18" charset="-122"/>
                          <a:ea typeface="阿里巴巴普惠体 R" panose="00020600040101010101" pitchFamily="18" charset="-122"/>
                          <a:cs typeface="阿里巴巴普惠体 R" panose="00020600040101010101" pitchFamily="18" charset="-122"/>
                        </a:rPr>
                        <a:t>X</a:t>
                      </a:r>
                      <a:endParaRPr lang="zh-CN" altLang="en-US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阿里巴巴普惠体 R" panose="00020600040101010101" pitchFamily="18" charset="-122"/>
                        <a:ea typeface="阿里巴巴普惠体 R" panose="00020600040101010101" pitchFamily="18" charset="-122"/>
                        <a:cs typeface="阿里巴巴普惠体 R" panose="00020600040101010101" pitchFamily="18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阿里巴巴普惠体 R" panose="00020600040101010101" pitchFamily="18" charset="-122"/>
                          <a:ea typeface="阿里巴巴普惠体 R" panose="00020600040101010101" pitchFamily="18" charset="-122"/>
                          <a:cs typeface="阿里巴巴普惠体 R" panose="00020600040101010101" pitchFamily="18" charset="-122"/>
                        </a:rPr>
                        <a:t>X</a:t>
                      </a:r>
                      <a:endParaRPr lang="zh-CN" altLang="en-US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阿里巴巴普惠体 R" panose="00020600040101010101" pitchFamily="18" charset="-122"/>
                        <a:ea typeface="阿里巴巴普惠体 R" panose="00020600040101010101" pitchFamily="18" charset="-122"/>
                        <a:cs typeface="阿里巴巴普惠体 R" panose="00020600040101010101" pitchFamily="18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D6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30000"/>
                        </a:lnSpc>
                      </a:pPr>
                      <a:r>
                        <a:rPr lang="zh-CN" altLang="zh-CN" sz="1600" b="0" kern="1200" dirty="0">
                          <a:solidFill>
                            <a:srgbClr val="26B8B1"/>
                          </a:solidFill>
                          <a:latin typeface="阿里巴巴普惠体 R" panose="00020600040101010101" pitchFamily="18" charset="-122"/>
                          <a:ea typeface="阿里巴巴普惠体 R" panose="00020600040101010101" pitchFamily="18" charset="-122"/>
                          <a:cs typeface="阿里巴巴普惠体 R" panose="00020600040101010101" pitchFamily="18" charset="-122"/>
                        </a:rPr>
                        <a:t>√</a:t>
                      </a:r>
                      <a:endParaRPr lang="zh-CN" altLang="en-US" sz="1600" b="0" kern="1200" dirty="0">
                        <a:solidFill>
                          <a:srgbClr val="26B8B1"/>
                        </a:solidFill>
                        <a:latin typeface="阿里巴巴普惠体 R" panose="00020600040101010101" pitchFamily="18" charset="-122"/>
                        <a:ea typeface="阿里巴巴普惠体 R" panose="00020600040101010101" pitchFamily="18" charset="-122"/>
                        <a:cs typeface="阿里巴巴普惠体 R" panose="00020600040101010101" pitchFamily="18" charset="-12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D6EE"/>
                    </a:solidFill>
                  </a:tcPr>
                </a:tc>
              </a:tr>
            </a:tbl>
          </a:graphicData>
        </a:graphic>
      </p:graphicFrame>
      <p:sp>
        <p:nvSpPr>
          <p:cNvPr id="46" name="文本框 45"/>
          <p:cNvSpPr txBox="1"/>
          <p:nvPr/>
        </p:nvSpPr>
        <p:spPr>
          <a:xfrm>
            <a:off x="4702134" y="1386331"/>
            <a:ext cx="202997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48" name="矩形: 圆角 47"/>
          <p:cNvSpPr/>
          <p:nvPr/>
        </p:nvSpPr>
        <p:spPr>
          <a:xfrm>
            <a:off x="-67736" y="6726528"/>
            <a:ext cx="12491539" cy="65245"/>
          </a:xfrm>
          <a:prstGeom prst="roundRect">
            <a:avLst>
              <a:gd name="adj" fmla="val 50000"/>
            </a:avLst>
          </a:pr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81147"/>
            <a:ext cx="12192000" cy="2776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6875" y="34"/>
            <a:ext cx="12192000" cy="4107266"/>
          </a:xfrm>
          <a:prstGeom prst="rect">
            <a:avLst/>
          </a:prstGeom>
          <a:solidFill>
            <a:srgbClr val="B8D6EE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7" name="直接连接符 56"/>
          <p:cNvCxnSpPr/>
          <p:nvPr/>
        </p:nvCxnSpPr>
        <p:spPr>
          <a:xfrm>
            <a:off x="5578333" y="1870723"/>
            <a:ext cx="2376140" cy="0"/>
          </a:xfrm>
          <a:prstGeom prst="line">
            <a:avLst/>
          </a:prstGeom>
          <a:ln w="57150" cap="rnd">
            <a:solidFill>
              <a:srgbClr val="BFF2E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1166035" y="5092946"/>
            <a:ext cx="2087306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目錄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1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內容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773731" y="5110784"/>
            <a:ext cx="2087306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目錄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2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內容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381427" y="5128622"/>
            <a:ext cx="20873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目錄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3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內容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989122" y="5146460"/>
            <a:ext cx="216655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目錄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4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內容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175660" y="5667867"/>
            <a:ext cx="1998344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Content of catalog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思源黑体 CN Medium" panose="020B06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7850616" y="1145549"/>
            <a:ext cx="3320716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 dirty="0">
                <a:solidFill>
                  <a:srgbClr val="2A4B60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目  錄</a:t>
            </a:r>
            <a:endParaRPr lang="zh-CN" altLang="en-US" sz="9600" dirty="0">
              <a:solidFill>
                <a:srgbClr val="2A4B60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8037095" y="2516354"/>
            <a:ext cx="296458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800" dirty="0">
                <a:solidFill>
                  <a:srgbClr val="2A4B60">
                    <a:alpha val="20000"/>
                  </a:srgb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CONTENTS</a:t>
            </a:r>
            <a:endParaRPr lang="zh-CN" altLang="en-US" sz="2800" dirty="0">
              <a:solidFill>
                <a:srgbClr val="2A4B60">
                  <a:alpha val="20000"/>
                </a:srgbClr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9098223" y="330363"/>
            <a:ext cx="227338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solidFill>
                  <a:srgbClr val="84AFCA">
                    <a:alpha val="50000"/>
                  </a:srgbClr>
                </a:solidFill>
                <a:latin typeface="Arial" panose="020B0604020202020204" pitchFamily="34" charset="0"/>
                <a:ea typeface="Academy Engraved" panose="02000503020000020004" pitchFamily="2" charset="-122"/>
                <a:cs typeface="Arial" panose="020B0604020202020204" pitchFamily="34" charset="0"/>
              </a:rPr>
              <a:t>LOGO HEAR</a:t>
            </a:r>
            <a:endParaRPr lang="zh-CN" altLang="en-US" sz="2000" dirty="0">
              <a:solidFill>
                <a:srgbClr val="84AFCA">
                  <a:alpha val="50000"/>
                </a:srgbClr>
              </a:solidFill>
              <a:latin typeface="Arial" panose="020B0604020202020204" pitchFamily="34" charset="0"/>
              <a:ea typeface="Academy Engraved" panose="02000503020000020004" pitchFamily="2" charset="-122"/>
              <a:cs typeface="Arial" panose="020B0604020202020204" pitchFamily="34" charset="0"/>
            </a:endParaRPr>
          </a:p>
        </p:txBody>
      </p:sp>
      <p:sp>
        <p:nvSpPr>
          <p:cNvPr id="47" name="任意多边形: 形状 46"/>
          <p:cNvSpPr/>
          <p:nvPr/>
        </p:nvSpPr>
        <p:spPr>
          <a:xfrm flipH="1">
            <a:off x="-1860" y="-3643"/>
            <a:ext cx="6880770" cy="4149214"/>
          </a:xfrm>
          <a:custGeom>
            <a:avLst/>
            <a:gdLst>
              <a:gd name="connsiteX0" fmla="*/ 1617792 w 6203661"/>
              <a:gd name="connsiteY0" fmla="*/ 0 h 6858000"/>
              <a:gd name="connsiteX1" fmla="*/ 6203661 w 6203661"/>
              <a:gd name="connsiteY1" fmla="*/ 0 h 6858000"/>
              <a:gd name="connsiteX2" fmla="*/ 6203661 w 6203661"/>
              <a:gd name="connsiteY2" fmla="*/ 6858000 h 6858000"/>
              <a:gd name="connsiteX3" fmla="*/ 0 w 6203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03661" h="6858000">
                <a:moveTo>
                  <a:pt x="1617792" y="0"/>
                </a:moveTo>
                <a:lnTo>
                  <a:pt x="6203661" y="0"/>
                </a:lnTo>
                <a:lnTo>
                  <a:pt x="6203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4AFC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45" t="6746" r="49825" b="19506"/>
          <a:stretch>
            <a:fillRect/>
          </a:stretch>
        </p:blipFill>
        <p:spPr>
          <a:xfrm flipH="1">
            <a:off x="-2506" y="3293"/>
            <a:ext cx="6707325" cy="4019650"/>
          </a:xfrm>
          <a:custGeom>
            <a:avLst/>
            <a:gdLst>
              <a:gd name="connsiteX0" fmla="*/ 1573128 w 5847927"/>
              <a:gd name="connsiteY0" fmla="*/ 0 h 6838161"/>
              <a:gd name="connsiteX1" fmla="*/ 5847927 w 5847927"/>
              <a:gd name="connsiteY1" fmla="*/ 0 h 6838161"/>
              <a:gd name="connsiteX2" fmla="*/ 5847927 w 5847927"/>
              <a:gd name="connsiteY2" fmla="*/ 6838161 h 6838161"/>
              <a:gd name="connsiteX3" fmla="*/ 0 w 5847927"/>
              <a:gd name="connsiteY3" fmla="*/ 6838161 h 6838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47927" h="6838161">
                <a:moveTo>
                  <a:pt x="1573128" y="0"/>
                </a:moveTo>
                <a:lnTo>
                  <a:pt x="5847927" y="0"/>
                </a:lnTo>
                <a:lnTo>
                  <a:pt x="5847927" y="6838161"/>
                </a:lnTo>
                <a:lnTo>
                  <a:pt x="0" y="6838161"/>
                </a:lnTo>
                <a:close/>
              </a:path>
            </a:pathLst>
          </a:custGeom>
          <a:effectLst>
            <a:outerShdw blurRad="215900" dist="152400" dir="2700000" algn="tl" rotWithShape="0">
              <a:srgbClr val="CCE7FB"/>
            </a:outerShdw>
          </a:effectLst>
        </p:spPr>
      </p:pic>
      <p:sp>
        <p:nvSpPr>
          <p:cNvPr id="11" name="椭圆 10"/>
          <p:cNvSpPr/>
          <p:nvPr/>
        </p:nvSpPr>
        <p:spPr>
          <a:xfrm>
            <a:off x="9269663" y="3220318"/>
            <a:ext cx="1446550" cy="1446550"/>
          </a:xfrm>
          <a:prstGeom prst="ellipse">
            <a:avLst/>
          </a:prstGeom>
          <a:solidFill>
            <a:srgbClr val="7EB1D0"/>
          </a:solidFill>
          <a:ln w="34925">
            <a:solidFill>
              <a:srgbClr val="BFF2EF"/>
            </a:solidFill>
          </a:ln>
          <a:effectLst>
            <a:outerShdw blurRad="190500" dist="127000" dir="2700000" algn="tr" rotWithShape="0">
              <a:srgbClr val="1F9993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6661429" y="3220318"/>
            <a:ext cx="1446550" cy="1413189"/>
          </a:xfrm>
          <a:prstGeom prst="ellipse">
            <a:avLst/>
          </a:prstGeom>
          <a:solidFill>
            <a:srgbClr val="7EB1D0"/>
          </a:solidFill>
          <a:ln w="34925">
            <a:solidFill>
              <a:srgbClr val="BFF2EF"/>
            </a:solidFill>
          </a:ln>
          <a:effectLst>
            <a:outerShdw blurRad="190500" dist="127000" dir="2700000" algn="tr" rotWithShape="0">
              <a:srgbClr val="1F9993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9384741" y="3546730"/>
            <a:ext cx="133342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A4B60"/>
                </a:solidFill>
                <a:latin typeface="Arial Black" panose="020B0A04020102020204" pitchFamily="34" charset="0"/>
              </a:rPr>
              <a:t>PART</a:t>
            </a:r>
            <a:endParaRPr lang="zh-CN" altLang="en-US" sz="2800" dirty="0">
              <a:solidFill>
                <a:srgbClr val="2A4B60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9655900" y="3889775"/>
            <a:ext cx="109839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rgbClr val="BFF2EF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04</a:t>
            </a:r>
            <a:endParaRPr lang="zh-CN" altLang="en-US" sz="3600" dirty="0">
              <a:solidFill>
                <a:srgbClr val="BFF2EF"/>
              </a:solidFill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774394" y="3546730"/>
            <a:ext cx="133342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A4B60"/>
                </a:solidFill>
                <a:latin typeface="Arial Black" panose="020B0A04020102020204" pitchFamily="34" charset="0"/>
              </a:rPr>
              <a:t>PART</a:t>
            </a:r>
            <a:endParaRPr lang="zh-CN" altLang="en-US" sz="2800" dirty="0">
              <a:solidFill>
                <a:srgbClr val="2A4B60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041204" y="3889775"/>
            <a:ext cx="850696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rgbClr val="BFF2EF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03</a:t>
            </a:r>
            <a:endParaRPr lang="zh-CN" altLang="en-US" sz="3600" dirty="0">
              <a:solidFill>
                <a:srgbClr val="BFF2EF"/>
              </a:solidFill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4053195" y="3220318"/>
            <a:ext cx="1446550" cy="1413189"/>
          </a:xfrm>
          <a:prstGeom prst="ellipse">
            <a:avLst/>
          </a:prstGeom>
          <a:solidFill>
            <a:srgbClr val="7EB1D0"/>
          </a:solidFill>
          <a:ln w="34925">
            <a:solidFill>
              <a:srgbClr val="BFF2EF"/>
            </a:solidFill>
          </a:ln>
          <a:effectLst>
            <a:outerShdw blurRad="190500" dist="127000" dir="2700000" algn="tr" rotWithShape="0">
              <a:srgbClr val="1F9993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4164746" y="3546730"/>
            <a:ext cx="133342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A4B60"/>
                </a:solidFill>
                <a:latin typeface="Arial Black" panose="020B0A04020102020204" pitchFamily="34" charset="0"/>
              </a:rPr>
              <a:t>PART</a:t>
            </a:r>
            <a:endParaRPr lang="zh-CN" altLang="en-US" sz="2800" dirty="0">
              <a:solidFill>
                <a:srgbClr val="2A4B60"/>
              </a:solidFill>
              <a:latin typeface="Arial Black" panose="020B0A040201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410616" y="3889775"/>
            <a:ext cx="103875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rgbClr val="BFF2EF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02</a:t>
            </a:r>
            <a:endParaRPr lang="zh-CN" altLang="en-US" sz="3600" dirty="0">
              <a:solidFill>
                <a:srgbClr val="BFF2EF"/>
              </a:solidFill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1444961" y="3220318"/>
            <a:ext cx="1446550" cy="1446550"/>
          </a:xfrm>
          <a:prstGeom prst="ellipse">
            <a:avLst/>
          </a:prstGeom>
          <a:solidFill>
            <a:srgbClr val="7EB1D0"/>
          </a:solidFill>
          <a:ln w="34925">
            <a:solidFill>
              <a:srgbClr val="BFF2EF"/>
            </a:solidFill>
          </a:ln>
          <a:effectLst>
            <a:outerShdw blurRad="190500" dist="127000" dir="2700000" algn="tr" rotWithShape="0">
              <a:srgbClr val="1F9993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1553905" y="3546730"/>
            <a:ext cx="133342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2A4B60"/>
                </a:solidFill>
                <a:latin typeface="Arial Black" panose="020B0A04020102020204" pitchFamily="34" charset="0"/>
              </a:rPr>
              <a:t>PART</a:t>
            </a:r>
            <a:endParaRPr lang="zh-CN" altLang="en-US" sz="2800" dirty="0">
              <a:solidFill>
                <a:srgbClr val="2A4B60"/>
              </a:solidFill>
              <a:latin typeface="Arial Black" panose="020B0A04020102020204" pitchFamily="3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819024" y="3889775"/>
            <a:ext cx="79435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rgbClr val="BFF2EF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01</a:t>
            </a:r>
            <a:endParaRPr lang="zh-CN" altLang="en-US" sz="3600" dirty="0">
              <a:solidFill>
                <a:srgbClr val="BFF2EF"/>
              </a:solidFill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6" name="矩形: 圆角 55"/>
          <p:cNvSpPr/>
          <p:nvPr/>
        </p:nvSpPr>
        <p:spPr>
          <a:xfrm>
            <a:off x="-144045" y="322326"/>
            <a:ext cx="4492413" cy="64800"/>
          </a:xfrm>
          <a:prstGeom prst="roundRect">
            <a:avLst>
              <a:gd name="adj" fmla="val 50000"/>
            </a:avLst>
          </a:prstGeom>
          <a:solidFill>
            <a:srgbClr val="84AF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/>
        </p:nvSpPr>
        <p:spPr>
          <a:xfrm>
            <a:off x="3788826" y="5667867"/>
            <a:ext cx="1998344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Content of catalog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思源黑体 CN Medium" panose="020B06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6401992" y="5667867"/>
            <a:ext cx="1998344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Content of catalog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思源黑体 CN Medium" panose="020B06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9005534" y="5667867"/>
            <a:ext cx="1998344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Content of catalog</a:t>
            </a:r>
            <a:endParaRPr lang="zh-CN" altLang="en-US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思源黑体 CN Medium" panose="020B06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37" name="矩形: 圆角 36"/>
          <p:cNvSpPr/>
          <p:nvPr/>
        </p:nvSpPr>
        <p:spPr>
          <a:xfrm>
            <a:off x="-67736" y="6689038"/>
            <a:ext cx="12491539" cy="65245"/>
          </a:xfrm>
          <a:prstGeom prst="roundRect">
            <a:avLst>
              <a:gd name="adj" fmla="val 50000"/>
            </a:avLst>
          </a:pr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8" name="矩形 87"/>
          <p:cNvSpPr/>
          <p:nvPr/>
        </p:nvSpPr>
        <p:spPr>
          <a:xfrm>
            <a:off x="0" y="2276"/>
            <a:ext cx="12210096" cy="6855724"/>
          </a:xfrm>
          <a:prstGeom prst="rect">
            <a:avLst/>
          </a:prstGeom>
          <a:solidFill>
            <a:srgbClr val="B8D6EE">
              <a:alpha val="7176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" t="41512" r="153" b="26691"/>
          <a:stretch>
            <a:fillRect/>
          </a:stretch>
        </p:blipFill>
        <p:spPr>
          <a:xfrm>
            <a:off x="-19250" y="1318662"/>
            <a:ext cx="12219722" cy="2589196"/>
          </a:xfrm>
          <a:custGeom>
            <a:avLst/>
            <a:gdLst>
              <a:gd name="connsiteX0" fmla="*/ 0 w 12210096"/>
              <a:gd name="connsiteY0" fmla="*/ 0 h 2589196"/>
              <a:gd name="connsiteX1" fmla="*/ 12210096 w 12210096"/>
              <a:gd name="connsiteY1" fmla="*/ 0 h 2589196"/>
              <a:gd name="connsiteX2" fmla="*/ 12210096 w 12210096"/>
              <a:gd name="connsiteY2" fmla="*/ 2589196 h 2589196"/>
              <a:gd name="connsiteX3" fmla="*/ 0 w 12210096"/>
              <a:gd name="connsiteY3" fmla="*/ 2589196 h 2589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10096" h="2589196">
                <a:moveTo>
                  <a:pt x="0" y="0"/>
                </a:moveTo>
                <a:lnTo>
                  <a:pt x="12210096" y="0"/>
                </a:lnTo>
                <a:lnTo>
                  <a:pt x="12210096" y="2589196"/>
                </a:lnTo>
                <a:lnTo>
                  <a:pt x="0" y="2589196"/>
                </a:lnTo>
                <a:close/>
              </a:path>
            </a:pathLst>
          </a:custGeom>
        </p:spPr>
      </p:pic>
      <p:sp>
        <p:nvSpPr>
          <p:cNvPr id="23" name="文本框 22"/>
          <p:cNvSpPr txBox="1"/>
          <p:nvPr/>
        </p:nvSpPr>
        <p:spPr>
          <a:xfrm>
            <a:off x="812247" y="384635"/>
            <a:ext cx="372588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內頁文字所用字體</a:t>
            </a:r>
            <a:endParaRPr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H" panose="00020600040101010101" pitchFamily="18" charset="-122"/>
              <a:ea typeface="阿里巴巴普惠体 H" panose="00020600040101010101" pitchFamily="18" charset="-122"/>
              <a:cs typeface="阿里巴巴普惠体 H" panose="00020600040101010101" pitchFamily="18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9396555" y="350821"/>
            <a:ext cx="205884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spc="300" dirty="0">
                <a:solidFill>
                  <a:srgbClr val="84AFCA">
                    <a:alpha val="46000"/>
                  </a:srgbClr>
                </a:solidFill>
                <a:latin typeface="Arial" panose="020B0604020202020204" pitchFamily="34" charset="0"/>
                <a:ea typeface="Academy Engraved" panose="02000503020000020004" pitchFamily="2" charset="-122"/>
                <a:cs typeface="Arial" panose="020B0604020202020204" pitchFamily="34" charset="0"/>
              </a:rPr>
              <a:t>LOGO HEAR</a:t>
            </a:r>
            <a:endParaRPr lang="zh-CN" altLang="en-US" sz="2000" spc="300" dirty="0">
              <a:solidFill>
                <a:srgbClr val="84AFCA">
                  <a:alpha val="46000"/>
                </a:srgbClr>
              </a:solidFill>
              <a:latin typeface="Arial" panose="020B0604020202020204" pitchFamily="34" charset="0"/>
              <a:ea typeface="Academy Engraved" panose="02000503020000020004" pitchFamily="2" charset="-122"/>
              <a:cs typeface="Arial" panose="020B0604020202020204" pitchFamily="34" charset="0"/>
            </a:endParaRPr>
          </a:p>
        </p:txBody>
      </p:sp>
      <p:sp>
        <p:nvSpPr>
          <p:cNvPr id="36" name="矩形: 对角圆角 35"/>
          <p:cNvSpPr/>
          <p:nvPr/>
        </p:nvSpPr>
        <p:spPr>
          <a:xfrm>
            <a:off x="956322" y="4474898"/>
            <a:ext cx="2965181" cy="1781521"/>
          </a:xfrm>
          <a:prstGeom prst="round2DiagRect">
            <a:avLst>
              <a:gd name="adj1" fmla="val 13425"/>
              <a:gd name="adj2" fmla="val 0"/>
            </a:avLst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01600" algn="ctr" rotWithShape="0">
              <a:srgbClr val="3889C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7" name="文本框 26"/>
          <p:cNvSpPr txBox="1"/>
          <p:nvPr/>
        </p:nvSpPr>
        <p:spPr>
          <a:xfrm>
            <a:off x="1577539" y="4739180"/>
            <a:ext cx="1959641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大標題字體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573535" y="5246380"/>
            <a:ext cx="1959641" cy="1050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阿裏巴巴普惠體 </a:t>
            </a:r>
            <a:r>
              <a:rPr lang="pt-BR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H      </a:t>
            </a:r>
            <a:endParaRPr lang="pt-BR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字型大小大小：</a:t>
            </a:r>
            <a:r>
              <a:rPr lang="pt-BR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28pt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47" name="矩形: 对角圆角 46"/>
          <p:cNvSpPr/>
          <p:nvPr/>
        </p:nvSpPr>
        <p:spPr>
          <a:xfrm>
            <a:off x="4621573" y="4474898"/>
            <a:ext cx="2965181" cy="1781521"/>
          </a:xfrm>
          <a:prstGeom prst="round2DiagRect">
            <a:avLst>
              <a:gd name="adj1" fmla="val 13425"/>
              <a:gd name="adj2" fmla="val 0"/>
            </a:avLst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01600" algn="ctr" rotWithShape="0">
              <a:srgbClr val="3889C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9" name="文本框 28"/>
          <p:cNvSpPr txBox="1"/>
          <p:nvPr/>
        </p:nvSpPr>
        <p:spPr>
          <a:xfrm>
            <a:off x="5240206" y="4739180"/>
            <a:ext cx="1959641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小標題字體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5236202" y="5246380"/>
            <a:ext cx="1959641" cy="1050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阿裏巴巴普惠體 </a:t>
            </a:r>
            <a:r>
              <a:rPr lang="pt-BR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B      </a:t>
            </a:r>
            <a:endParaRPr lang="pt-BR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字型大小大小：</a:t>
            </a:r>
            <a:r>
              <a:rPr lang="pt-BR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20pt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48" name="矩形: 对角圆角 47"/>
          <p:cNvSpPr/>
          <p:nvPr/>
        </p:nvSpPr>
        <p:spPr>
          <a:xfrm>
            <a:off x="8286823" y="4474898"/>
            <a:ext cx="2965181" cy="1781521"/>
          </a:xfrm>
          <a:prstGeom prst="round2DiagRect">
            <a:avLst>
              <a:gd name="adj1" fmla="val 13425"/>
              <a:gd name="adj2" fmla="val 0"/>
            </a:avLst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01600" algn="ctr" rotWithShape="0">
              <a:srgbClr val="3889C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4" name="文本框 33"/>
          <p:cNvSpPr txBox="1"/>
          <p:nvPr/>
        </p:nvSpPr>
        <p:spPr>
          <a:xfrm>
            <a:off x="8873995" y="4739180"/>
            <a:ext cx="1959641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正文內容字體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8869991" y="5228792"/>
            <a:ext cx="1959641" cy="1050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阿裏巴巴普惠體 </a:t>
            </a:r>
            <a:r>
              <a:rPr lang="pt-BR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R      </a:t>
            </a:r>
            <a:endParaRPr lang="pt-BR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字型大小大小：</a:t>
            </a:r>
            <a:r>
              <a:rPr lang="pt-BR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16pt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8" name="矩形 87"/>
          <p:cNvSpPr/>
          <p:nvPr/>
        </p:nvSpPr>
        <p:spPr>
          <a:xfrm>
            <a:off x="0" y="0"/>
            <a:ext cx="12210096" cy="6855724"/>
          </a:xfrm>
          <a:prstGeom prst="rect">
            <a:avLst/>
          </a:prstGeom>
          <a:solidFill>
            <a:srgbClr val="B8D6EE">
              <a:alpha val="7176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155" name="直接连接符 154"/>
          <p:cNvCxnSpPr/>
          <p:nvPr/>
        </p:nvCxnSpPr>
        <p:spPr>
          <a:xfrm>
            <a:off x="5531727" y="1924923"/>
            <a:ext cx="2376140" cy="0"/>
          </a:xfrm>
          <a:prstGeom prst="line">
            <a:avLst/>
          </a:prstGeom>
          <a:ln w="41275" cap="rnd">
            <a:solidFill>
              <a:srgbClr val="BFF2E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矩形 148"/>
          <p:cNvSpPr/>
          <p:nvPr/>
        </p:nvSpPr>
        <p:spPr>
          <a:xfrm>
            <a:off x="-14299" y="6673610"/>
            <a:ext cx="12025305" cy="45719"/>
          </a:xfrm>
          <a:prstGeom prst="rect">
            <a:avLst/>
          </a:prstGeom>
          <a:solidFill>
            <a:srgbClr val="BFF1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/>
          <p:cNvSpPr txBox="1"/>
          <p:nvPr/>
        </p:nvSpPr>
        <p:spPr>
          <a:xfrm>
            <a:off x="962671" y="1380550"/>
            <a:ext cx="4699662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spc="500" dirty="0">
                <a:solidFill>
                  <a:srgbClr val="2A4B60"/>
                </a:solidFill>
                <a:latin typeface="阿里巴巴普惠体 2.0 75 SemiBold" panose="00020600040101010101" pitchFamily="18" charset="-122"/>
                <a:ea typeface="阿里巴巴普惠体 2.0 75 SemiBold" panose="00020600040101010101" pitchFamily="18" charset="-122"/>
                <a:cs typeface="阿里巴巴普惠体 2.0 75 SemiBold" panose="00020600040101010101" pitchFamily="18" charset="-122"/>
              </a:rPr>
              <a:t>感謝大家</a:t>
            </a:r>
            <a:endParaRPr lang="zh-CN" altLang="en-US" sz="6600" spc="500" dirty="0">
              <a:solidFill>
                <a:srgbClr val="2A4B60"/>
              </a:solidFill>
              <a:latin typeface="阿里巴巴普惠体 2.0 75 SemiBold" panose="00020600040101010101" pitchFamily="18" charset="-122"/>
              <a:ea typeface="阿里巴巴普惠体 2.0 75 SemiBold" panose="00020600040101010101" pitchFamily="18" charset="-122"/>
              <a:cs typeface="阿里巴巴普惠体 2.0 75 SemiBold" panose="00020600040101010101" pitchFamily="18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1033342" y="3374730"/>
            <a:ext cx="44983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4000" spc="500" dirty="0">
                <a:ln w="12700">
                  <a:solidFill>
                    <a:srgbClr val="84AFCA">
                      <a:alpha val="70000"/>
                    </a:srgbClr>
                  </a:solidFill>
                </a:ln>
                <a:noFill/>
                <a:latin typeface="阿里巴巴普惠体 2.0 75 SemiBold" panose="00020600040101010101" pitchFamily="18" charset="-122"/>
                <a:ea typeface="阿里巴巴普惠体 2.0 75 SemiBold" panose="00020600040101010101" pitchFamily="18" charset="-122"/>
                <a:cs typeface="阿里巴巴普惠体 2.0 75 SemiBold" panose="00020600040101010101" pitchFamily="18" charset="-122"/>
              </a:rPr>
              <a:t>THANK YOU </a:t>
            </a:r>
            <a:endParaRPr lang="zh-CN" altLang="en-US" sz="4000" spc="500" dirty="0">
              <a:ln w="12700">
                <a:solidFill>
                  <a:srgbClr val="84AFCA">
                    <a:alpha val="70000"/>
                  </a:srgbClr>
                </a:solidFill>
              </a:ln>
              <a:noFill/>
              <a:latin typeface="阿里巴巴普惠体 2.0 75 SemiBold" panose="00020600040101010101" pitchFamily="18" charset="-122"/>
              <a:ea typeface="阿里巴巴普惠体 2.0 75 SemiBold" panose="00020600040101010101" pitchFamily="18" charset="-122"/>
              <a:cs typeface="阿里巴巴普惠体 2.0 75 SemiBold" panose="00020600040101010101" pitchFamily="18" charset="-122"/>
            </a:endParaRPr>
          </a:p>
        </p:txBody>
      </p:sp>
      <p:sp>
        <p:nvSpPr>
          <p:cNvPr id="69" name="任意多边形: 形状 68"/>
          <p:cNvSpPr/>
          <p:nvPr/>
        </p:nvSpPr>
        <p:spPr>
          <a:xfrm>
            <a:off x="6038724" y="-11901"/>
            <a:ext cx="6147448" cy="6858000"/>
          </a:xfrm>
          <a:custGeom>
            <a:avLst/>
            <a:gdLst>
              <a:gd name="connsiteX0" fmla="*/ 1617792 w 6203661"/>
              <a:gd name="connsiteY0" fmla="*/ 0 h 6858000"/>
              <a:gd name="connsiteX1" fmla="*/ 6203661 w 6203661"/>
              <a:gd name="connsiteY1" fmla="*/ 0 h 6858000"/>
              <a:gd name="connsiteX2" fmla="*/ 6203661 w 6203661"/>
              <a:gd name="connsiteY2" fmla="*/ 6858000 h 6858000"/>
              <a:gd name="connsiteX3" fmla="*/ 0 w 6203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03661" h="6858000">
                <a:moveTo>
                  <a:pt x="1617792" y="0"/>
                </a:moveTo>
                <a:lnTo>
                  <a:pt x="6203661" y="0"/>
                </a:lnTo>
                <a:lnTo>
                  <a:pt x="6203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4AFC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93" name="文本框 92"/>
          <p:cNvSpPr txBox="1"/>
          <p:nvPr/>
        </p:nvSpPr>
        <p:spPr>
          <a:xfrm>
            <a:off x="968895" y="2355513"/>
            <a:ext cx="5583569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spc="500" dirty="0">
                <a:solidFill>
                  <a:srgbClr val="2A4B60"/>
                </a:solidFill>
                <a:latin typeface="阿里巴巴普惠体 2.0 75 SemiBold" panose="00020600040101010101" pitchFamily="18" charset="-122"/>
                <a:ea typeface="阿里巴巴普惠体 2.0 75 SemiBold" panose="00020600040101010101" pitchFamily="18" charset="-122"/>
                <a:cs typeface="阿里巴巴普惠体 2.0 75 SemiBold" panose="00020600040101010101" pitchFamily="18" charset="-122"/>
              </a:rPr>
              <a:t>的陪伴與支持</a:t>
            </a:r>
            <a:endParaRPr lang="zh-CN" altLang="en-US" sz="7200" spc="500" dirty="0">
              <a:solidFill>
                <a:srgbClr val="2A4B60"/>
              </a:solidFill>
              <a:latin typeface="阿里巴巴普惠体 2.0 75 SemiBold" panose="00020600040101010101" pitchFamily="18" charset="-122"/>
              <a:ea typeface="阿里巴巴普惠体 2.0 75 SemiBold" panose="00020600040101010101" pitchFamily="18" charset="-122"/>
              <a:cs typeface="阿里巴巴普惠体 2.0 75 SemiBold" panose="00020600040101010101" pitchFamily="18" charset="-122"/>
            </a:endParaRPr>
          </a:p>
        </p:txBody>
      </p:sp>
      <p:sp>
        <p:nvSpPr>
          <p:cNvPr id="153" name="文本框 152"/>
          <p:cNvSpPr txBox="1"/>
          <p:nvPr/>
        </p:nvSpPr>
        <p:spPr>
          <a:xfrm>
            <a:off x="970885" y="537978"/>
            <a:ext cx="251774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pc="300" dirty="0">
                <a:solidFill>
                  <a:srgbClr val="84AFCA">
                    <a:alpha val="50000"/>
                  </a:srgbClr>
                </a:solidFill>
                <a:latin typeface="Arial" panose="020B0604020202020204" pitchFamily="34" charset="0"/>
                <a:ea typeface="Academy Engraved" panose="02000503020000020004" pitchFamily="2" charset="-122"/>
                <a:cs typeface="Arial" panose="020B0604020202020204" pitchFamily="34" charset="0"/>
              </a:rPr>
              <a:t>LOGO HEAR</a:t>
            </a:r>
            <a:endParaRPr lang="zh-CN" altLang="en-US" sz="2400" spc="300" dirty="0">
              <a:solidFill>
                <a:srgbClr val="84AFCA">
                  <a:alpha val="50000"/>
                </a:srgbClr>
              </a:solidFill>
              <a:latin typeface="Arial" panose="020B0604020202020204" pitchFamily="34" charset="0"/>
              <a:ea typeface="Academy Engraved" panose="02000503020000020004" pitchFamily="2" charset="-122"/>
              <a:cs typeface="Arial" panose="020B0604020202020204" pitchFamily="34" charset="0"/>
            </a:endParaRPr>
          </a:p>
        </p:txBody>
      </p:sp>
      <p:pic>
        <p:nvPicPr>
          <p:cNvPr id="74" name="图片 7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45" t="6746" r="49825" b="19506"/>
          <a:stretch>
            <a:fillRect/>
          </a:stretch>
        </p:blipFill>
        <p:spPr>
          <a:xfrm>
            <a:off x="6196850" y="12458"/>
            <a:ext cx="5998948" cy="6838160"/>
          </a:xfrm>
          <a:custGeom>
            <a:avLst/>
            <a:gdLst>
              <a:gd name="connsiteX0" fmla="*/ 5847927 w 5847927"/>
              <a:gd name="connsiteY0" fmla="*/ 5003256 h 6838160"/>
              <a:gd name="connsiteX1" fmla="*/ 5847927 w 5847927"/>
              <a:gd name="connsiteY1" fmla="*/ 6838160 h 6838160"/>
              <a:gd name="connsiteX2" fmla="*/ 5418148 w 5847927"/>
              <a:gd name="connsiteY2" fmla="*/ 6838160 h 6838160"/>
              <a:gd name="connsiteX3" fmla="*/ 5847927 w 5847927"/>
              <a:gd name="connsiteY3" fmla="*/ 234818 h 6838160"/>
              <a:gd name="connsiteX4" fmla="*/ 5847927 w 5847927"/>
              <a:gd name="connsiteY4" fmla="*/ 4740968 h 6838160"/>
              <a:gd name="connsiteX5" fmla="*/ 5356714 w 5847927"/>
              <a:gd name="connsiteY5" fmla="*/ 6838160 h 6838160"/>
              <a:gd name="connsiteX6" fmla="*/ 4301265 w 5847927"/>
              <a:gd name="connsiteY6" fmla="*/ 6838160 h 6838160"/>
              <a:gd name="connsiteX7" fmla="*/ 4786044 w 5847927"/>
              <a:gd name="connsiteY7" fmla="*/ 0 h 6838160"/>
              <a:gd name="connsiteX8" fmla="*/ 5841493 w 5847927"/>
              <a:gd name="connsiteY8" fmla="*/ 0 h 6838160"/>
              <a:gd name="connsiteX9" fmla="*/ 4239831 w 5847927"/>
              <a:gd name="connsiteY9" fmla="*/ 6838160 h 6838160"/>
              <a:gd name="connsiteX10" fmla="*/ 3184382 w 5847927"/>
              <a:gd name="connsiteY10" fmla="*/ 6838160 h 6838160"/>
              <a:gd name="connsiteX11" fmla="*/ 3669161 w 5847927"/>
              <a:gd name="connsiteY11" fmla="*/ 0 h 6838160"/>
              <a:gd name="connsiteX12" fmla="*/ 4724610 w 5847927"/>
              <a:gd name="connsiteY12" fmla="*/ 0 h 6838160"/>
              <a:gd name="connsiteX13" fmla="*/ 3122948 w 5847927"/>
              <a:gd name="connsiteY13" fmla="*/ 6838160 h 6838160"/>
              <a:gd name="connsiteX14" fmla="*/ 2067499 w 5847927"/>
              <a:gd name="connsiteY14" fmla="*/ 6838160 h 6838160"/>
              <a:gd name="connsiteX15" fmla="*/ 2552278 w 5847927"/>
              <a:gd name="connsiteY15" fmla="*/ 0 h 6838160"/>
              <a:gd name="connsiteX16" fmla="*/ 3607727 w 5847927"/>
              <a:gd name="connsiteY16" fmla="*/ 0 h 6838160"/>
              <a:gd name="connsiteX17" fmla="*/ 2006066 w 5847927"/>
              <a:gd name="connsiteY17" fmla="*/ 6838160 h 6838160"/>
              <a:gd name="connsiteX18" fmla="*/ 950617 w 5847927"/>
              <a:gd name="connsiteY18" fmla="*/ 6838160 h 6838160"/>
              <a:gd name="connsiteX19" fmla="*/ 1573128 w 5847927"/>
              <a:gd name="connsiteY19" fmla="*/ 0 h 6838160"/>
              <a:gd name="connsiteX20" fmla="*/ 2490844 w 5847927"/>
              <a:gd name="connsiteY20" fmla="*/ 0 h 6838160"/>
              <a:gd name="connsiteX21" fmla="*/ 889183 w 5847927"/>
              <a:gd name="connsiteY21" fmla="*/ 6838160 h 6838160"/>
              <a:gd name="connsiteX22" fmla="*/ 0 w 5847927"/>
              <a:gd name="connsiteY22" fmla="*/ 6838160 h 683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847927" h="6838160">
                <a:moveTo>
                  <a:pt x="5847927" y="5003256"/>
                </a:moveTo>
                <a:lnTo>
                  <a:pt x="5847927" y="6838160"/>
                </a:lnTo>
                <a:lnTo>
                  <a:pt x="5418148" y="6838160"/>
                </a:lnTo>
                <a:close/>
                <a:moveTo>
                  <a:pt x="5847927" y="234818"/>
                </a:moveTo>
                <a:lnTo>
                  <a:pt x="5847927" y="4740968"/>
                </a:lnTo>
                <a:lnTo>
                  <a:pt x="5356714" y="6838160"/>
                </a:lnTo>
                <a:lnTo>
                  <a:pt x="4301265" y="6838160"/>
                </a:lnTo>
                <a:close/>
                <a:moveTo>
                  <a:pt x="4786044" y="0"/>
                </a:moveTo>
                <a:lnTo>
                  <a:pt x="5841493" y="0"/>
                </a:lnTo>
                <a:lnTo>
                  <a:pt x="4239831" y="6838160"/>
                </a:lnTo>
                <a:lnTo>
                  <a:pt x="3184382" y="6838160"/>
                </a:lnTo>
                <a:close/>
                <a:moveTo>
                  <a:pt x="3669161" y="0"/>
                </a:moveTo>
                <a:lnTo>
                  <a:pt x="4724610" y="0"/>
                </a:lnTo>
                <a:lnTo>
                  <a:pt x="3122948" y="6838160"/>
                </a:lnTo>
                <a:lnTo>
                  <a:pt x="2067499" y="6838160"/>
                </a:lnTo>
                <a:close/>
                <a:moveTo>
                  <a:pt x="2552278" y="0"/>
                </a:moveTo>
                <a:lnTo>
                  <a:pt x="3607727" y="0"/>
                </a:lnTo>
                <a:lnTo>
                  <a:pt x="2006066" y="6838160"/>
                </a:lnTo>
                <a:lnTo>
                  <a:pt x="950617" y="6838160"/>
                </a:lnTo>
                <a:close/>
                <a:moveTo>
                  <a:pt x="1573128" y="0"/>
                </a:moveTo>
                <a:lnTo>
                  <a:pt x="2490844" y="0"/>
                </a:lnTo>
                <a:lnTo>
                  <a:pt x="889183" y="6838160"/>
                </a:lnTo>
                <a:lnTo>
                  <a:pt x="0" y="6838160"/>
                </a:lnTo>
                <a:close/>
              </a:path>
            </a:pathLst>
          </a:custGeom>
          <a:effectLst>
            <a:outerShdw blurRad="215900" dist="152400" dir="8100000" algn="tr" rotWithShape="0">
              <a:srgbClr val="CCE7FB"/>
            </a:outerShdw>
          </a:effectLst>
        </p:spPr>
      </p:pic>
      <p:sp>
        <p:nvSpPr>
          <p:cNvPr id="10" name="矩形: 圆角 9"/>
          <p:cNvSpPr/>
          <p:nvPr/>
        </p:nvSpPr>
        <p:spPr>
          <a:xfrm>
            <a:off x="1093130" y="4766856"/>
            <a:ext cx="2210051" cy="495868"/>
          </a:xfrm>
          <a:prstGeom prst="roundRect">
            <a:avLst>
              <a:gd name="adj" fmla="val 50000"/>
            </a:avLst>
          </a:prstGeom>
          <a:solidFill>
            <a:srgbClr val="84AF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9" name="文本框 38"/>
          <p:cNvSpPr txBox="1"/>
          <p:nvPr/>
        </p:nvSpPr>
        <p:spPr>
          <a:xfrm>
            <a:off x="1219936" y="4803672"/>
            <a:ext cx="1976920" cy="4603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彙報人：</a:t>
            </a:r>
            <a:r>
              <a:rPr lang="en-US" altLang="zh-CN" sz="2400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XXX</a:t>
            </a:r>
            <a:endParaRPr lang="zh-CN" altLang="en-US" sz="2400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017231" y="5521419"/>
            <a:ext cx="165275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84AFCA">
                    <a:alpha val="80000"/>
                  </a:srgbClr>
                </a:solidFill>
                <a:latin typeface="Arial" panose="020B0604020202020204" pitchFamily="34" charset="0"/>
                <a:ea typeface="阿里巴巴普惠体 2.0 35 Thin" panose="00020600040101010101" pitchFamily="18" charset="-122"/>
                <a:cs typeface="Arial" panose="020B0604020202020204" pitchFamily="34" charset="0"/>
              </a:rPr>
              <a:t>20XX/XX/XX</a:t>
            </a:r>
            <a:endParaRPr lang="zh-CN" altLang="en-US" sz="2000" dirty="0">
              <a:solidFill>
                <a:srgbClr val="84AFCA">
                  <a:alpha val="80000"/>
                </a:srgbClr>
              </a:solidFill>
              <a:latin typeface="Arial" panose="020B0604020202020204" pitchFamily="34" charset="0"/>
              <a:ea typeface="阿里巴巴普惠体 2.0 35 Thin" panose="00020600040101010101" pitchFamily="18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11341" y="-35374"/>
            <a:ext cx="12191441" cy="6855724"/>
          </a:xfrm>
          <a:prstGeom prst="rect">
            <a:avLst/>
          </a:prstGeom>
          <a:solidFill>
            <a:srgbClr val="B8D6EE">
              <a:alpha val="7176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endParaRPr lang="zh-CN" altLang="en-US" dirty="0"/>
          </a:p>
        </p:txBody>
      </p:sp>
      <p:sp>
        <p:nvSpPr>
          <p:cNvPr id="29" name="矩形 28"/>
          <p:cNvSpPr/>
          <p:nvPr/>
        </p:nvSpPr>
        <p:spPr>
          <a:xfrm>
            <a:off x="8466" y="3833130"/>
            <a:ext cx="12172753" cy="3022234"/>
          </a:xfrm>
          <a:prstGeom prst="rect">
            <a:avLst/>
          </a:prstGeom>
          <a:solidFill>
            <a:srgbClr val="84AFC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00428" y="280374"/>
            <a:ext cx="20274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solidFill>
                  <a:srgbClr val="84AFCA">
                    <a:alpha val="46000"/>
                  </a:srgbClr>
                </a:solidFill>
                <a:latin typeface="Arial" panose="020B0604020202020204" pitchFamily="34" charset="0"/>
                <a:ea typeface="Academy Engraved" panose="02000503020000020004" pitchFamily="2" charset="-122"/>
                <a:cs typeface="Arial" panose="020B0604020202020204" pitchFamily="34" charset="0"/>
              </a:rPr>
              <a:t>LOGO HEAR</a:t>
            </a:r>
            <a:endParaRPr lang="zh-CN" altLang="en-US" sz="2000" dirty="0">
              <a:solidFill>
                <a:srgbClr val="84AFCA">
                  <a:alpha val="46000"/>
                </a:srgbClr>
              </a:solidFill>
              <a:latin typeface="Arial" panose="020B0604020202020204" pitchFamily="34" charset="0"/>
              <a:ea typeface="Academy Engraved" panose="02000503020000020004" pitchFamily="2" charset="-122"/>
              <a:cs typeface="Arial" panose="020B0604020202020204" pitchFamily="34" charset="0"/>
            </a:endParaRPr>
          </a:p>
        </p:txBody>
      </p:sp>
      <p:cxnSp>
        <p:nvCxnSpPr>
          <p:cNvPr id="38" name="直接连接符 37"/>
          <p:cNvCxnSpPr/>
          <p:nvPr/>
        </p:nvCxnSpPr>
        <p:spPr>
          <a:xfrm>
            <a:off x="3766922" y="3176443"/>
            <a:ext cx="2696151" cy="0"/>
          </a:xfrm>
          <a:prstGeom prst="line">
            <a:avLst/>
          </a:prstGeom>
          <a:ln w="34925">
            <a:solidFill>
              <a:srgbClr val="BFF2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图片 7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53" b="26788"/>
          <a:stretch>
            <a:fillRect/>
          </a:stretch>
        </p:blipFill>
        <p:spPr>
          <a:xfrm flipH="1">
            <a:off x="-3525" y="3989940"/>
            <a:ext cx="12196682" cy="2880760"/>
          </a:xfrm>
          <a:prstGeom prst="rect">
            <a:avLst/>
          </a:prstGeom>
          <a:effectLst>
            <a:outerShdw blurRad="266700" dist="152400" dir="13500000" algn="br" rotWithShape="0">
              <a:srgbClr val="CCDDEF"/>
            </a:outerShdw>
          </a:effectLst>
        </p:spPr>
      </p:pic>
      <p:sp>
        <p:nvSpPr>
          <p:cNvPr id="34" name="文本框 33"/>
          <p:cNvSpPr txBox="1"/>
          <p:nvPr/>
        </p:nvSpPr>
        <p:spPr>
          <a:xfrm>
            <a:off x="1220931" y="4383879"/>
            <a:ext cx="2093697" cy="2091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000" dirty="0">
                <a:solidFill>
                  <a:srgbClr val="84AFCA"/>
                </a:solidFill>
                <a:effectLst>
                  <a:outerShdw dist="88900" dir="13500000" algn="br" rotWithShape="0">
                    <a:srgbClr val="BFF2EF"/>
                  </a:outerShdw>
                </a:effectLst>
                <a:latin typeface="Airstrike Academy" pitchFamily="2" charset="0"/>
              </a:rPr>
              <a:t>01</a:t>
            </a:r>
            <a:endParaRPr lang="zh-CN" altLang="en-US" sz="13000" dirty="0">
              <a:solidFill>
                <a:srgbClr val="84AFCA"/>
              </a:solidFill>
              <a:effectLst>
                <a:outerShdw dist="88900" dir="13500000" algn="br" rotWithShape="0">
                  <a:srgbClr val="BFF2EF"/>
                </a:outerShdw>
              </a:effectLst>
              <a:latin typeface="Airstrike Academy" pitchFamily="2" charset="0"/>
            </a:endParaRPr>
          </a:p>
        </p:txBody>
      </p:sp>
      <p:sp>
        <p:nvSpPr>
          <p:cNvPr id="87" name="矩形: 圆角 86"/>
          <p:cNvSpPr/>
          <p:nvPr/>
        </p:nvSpPr>
        <p:spPr>
          <a:xfrm>
            <a:off x="3479800" y="5993696"/>
            <a:ext cx="9011739" cy="94030"/>
          </a:xfrm>
          <a:prstGeom prst="roundRect">
            <a:avLst>
              <a:gd name="adj" fmla="val 50000"/>
            </a:avLst>
          </a:pr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/>
        </p:nvSpPr>
        <p:spPr>
          <a:xfrm>
            <a:off x="1329334" y="2640751"/>
            <a:ext cx="2275391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 dirty="0">
                <a:solidFill>
                  <a:srgbClr val="84AFCA"/>
                </a:solidFill>
                <a:latin typeface="Arial Black" panose="020B0A04020102020204" pitchFamily="34" charset="0"/>
                <a:ea typeface="Microsoft YaHei" panose="020B0503020204020204" pitchFamily="34" charset="-122"/>
              </a:rPr>
              <a:t>ONE</a:t>
            </a:r>
            <a:endParaRPr lang="zh-CN" altLang="en-US" sz="6600" dirty="0">
              <a:solidFill>
                <a:srgbClr val="84AFCA"/>
              </a:solidFill>
              <a:latin typeface="Arial Black" panose="020B0A040201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16633" y="1734875"/>
            <a:ext cx="383995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dirty="0">
                <a:solidFill>
                  <a:srgbClr val="84AFCA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PART</a:t>
            </a:r>
            <a:endParaRPr lang="zh-CN" altLang="en-US" sz="7200" dirty="0">
              <a:solidFill>
                <a:srgbClr val="84AFCA"/>
              </a:solidFill>
              <a:latin typeface="Arial Black" panose="020B0A04020102020204" pitchFamily="34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1" name="矩形: 对角圆角 20"/>
          <p:cNvSpPr/>
          <p:nvPr/>
        </p:nvSpPr>
        <p:spPr>
          <a:xfrm>
            <a:off x="5753987" y="945193"/>
            <a:ext cx="5078121" cy="4641505"/>
          </a:xfrm>
          <a:prstGeom prst="round2DiagRect">
            <a:avLst>
              <a:gd name="adj1" fmla="val 10447"/>
              <a:gd name="adj2" fmla="val 0"/>
            </a:avLst>
          </a:prstGeom>
          <a:solidFill>
            <a:srgbClr val="84AFCA"/>
          </a:solidFill>
          <a:ln>
            <a:noFill/>
          </a:ln>
          <a:effectLst>
            <a:outerShdw blurRad="215900" dist="152400" dir="13500000" rotWithShape="0">
              <a:srgbClr val="35607B">
                <a:alpha val="4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矩形: 对角圆角 21"/>
          <p:cNvSpPr/>
          <p:nvPr/>
        </p:nvSpPr>
        <p:spPr>
          <a:xfrm>
            <a:off x="5649712" y="840918"/>
            <a:ext cx="5078121" cy="4641505"/>
          </a:xfrm>
          <a:prstGeom prst="round2DiagRect">
            <a:avLst>
              <a:gd name="adj1" fmla="val 10906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215900" dist="152400" dir="13500000" rotWithShape="0">
              <a:srgbClr val="8DB5CD">
                <a:alpha val="47451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文本框 22"/>
          <p:cNvSpPr txBox="1"/>
          <p:nvPr/>
        </p:nvSpPr>
        <p:spPr>
          <a:xfrm>
            <a:off x="6159967" y="2330167"/>
            <a:ext cx="3305766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目錄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1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第一部分內容標題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6179217" y="2964654"/>
            <a:ext cx="4053238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在此輸入目錄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1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下第二部分的內容標題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6179216" y="3973348"/>
            <a:ext cx="4053237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在此輸入目錄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1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下第三部分的內容標題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</p:txBody>
      </p:sp>
      <p:cxnSp>
        <p:nvCxnSpPr>
          <p:cNvPr id="35" name="直接连接符 34"/>
          <p:cNvCxnSpPr/>
          <p:nvPr/>
        </p:nvCxnSpPr>
        <p:spPr>
          <a:xfrm>
            <a:off x="6259060" y="2108264"/>
            <a:ext cx="777806" cy="0"/>
          </a:xfrm>
          <a:prstGeom prst="line">
            <a:avLst/>
          </a:prstGeom>
          <a:ln w="38100">
            <a:solidFill>
              <a:srgbClr val="84AF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/>
        </p:nvSpPr>
        <p:spPr>
          <a:xfrm>
            <a:off x="6179217" y="1340632"/>
            <a:ext cx="365058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在此輸入目錄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1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的內容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矩形 62"/>
          <p:cNvSpPr/>
          <p:nvPr/>
        </p:nvSpPr>
        <p:spPr>
          <a:xfrm>
            <a:off x="320234" y="19251"/>
            <a:ext cx="11896724" cy="6826500"/>
          </a:xfrm>
          <a:prstGeom prst="rect">
            <a:avLst/>
          </a:prstGeom>
          <a:solidFill>
            <a:srgbClr val="B8D6EE">
              <a:alpha val="7176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endParaRPr lang="zh-CN" altLang="en-US" dirty="0"/>
          </a:p>
        </p:txBody>
      </p:sp>
      <p:sp>
        <p:nvSpPr>
          <p:cNvPr id="90" name="任意多边形: 形状 89"/>
          <p:cNvSpPr/>
          <p:nvPr/>
        </p:nvSpPr>
        <p:spPr>
          <a:xfrm>
            <a:off x="7249740" y="-142267"/>
            <a:ext cx="4984737" cy="7107248"/>
          </a:xfrm>
          <a:custGeom>
            <a:avLst/>
            <a:gdLst>
              <a:gd name="connsiteX0" fmla="*/ 4984737 w 4984737"/>
              <a:gd name="connsiteY0" fmla="*/ 0 h 6908122"/>
              <a:gd name="connsiteX1" fmla="*/ 4984737 w 4984737"/>
              <a:gd name="connsiteY1" fmla="*/ 6908122 h 6908122"/>
              <a:gd name="connsiteX2" fmla="*/ 770118 w 4984737"/>
              <a:gd name="connsiteY2" fmla="*/ 6908121 h 6908122"/>
              <a:gd name="connsiteX3" fmla="*/ 587109 w 4984737"/>
              <a:gd name="connsiteY3" fmla="*/ 6619512 h 6908122"/>
              <a:gd name="connsiteX4" fmla="*/ 222273 w 4984737"/>
              <a:gd name="connsiteY4" fmla="*/ 2808740 h 6908122"/>
              <a:gd name="connsiteX5" fmla="*/ 2120595 w 4984737"/>
              <a:gd name="connsiteY5" fmla="*/ 116802 h 6908122"/>
              <a:gd name="connsiteX6" fmla="*/ 2302906 w 4984737"/>
              <a:gd name="connsiteY6" fmla="*/ 1 h 6908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84737" h="6908122">
                <a:moveTo>
                  <a:pt x="4984737" y="0"/>
                </a:moveTo>
                <a:lnTo>
                  <a:pt x="4984737" y="6908122"/>
                </a:lnTo>
                <a:lnTo>
                  <a:pt x="770118" y="6908121"/>
                </a:lnTo>
                <a:lnTo>
                  <a:pt x="587109" y="6619512"/>
                </a:lnTo>
                <a:cubicBezTo>
                  <a:pt x="-13662" y="5560542"/>
                  <a:pt x="-185632" y="4177611"/>
                  <a:pt x="222273" y="2808740"/>
                </a:cubicBezTo>
                <a:cubicBezTo>
                  <a:pt x="566443" y="1653754"/>
                  <a:pt x="1261579" y="716359"/>
                  <a:pt x="2120595" y="116802"/>
                </a:cubicBezTo>
                <a:lnTo>
                  <a:pt x="2302906" y="1"/>
                </a:lnTo>
                <a:close/>
              </a:path>
            </a:pathLst>
          </a:custGeom>
          <a:solidFill>
            <a:srgbClr val="84AF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pic>
        <p:nvPicPr>
          <p:cNvPr id="87" name="图片 8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84" t="1199" r="16511" b="13957"/>
          <a:stretch>
            <a:fillRect/>
          </a:stretch>
        </p:blipFill>
        <p:spPr>
          <a:xfrm>
            <a:off x="7387656" y="-40668"/>
            <a:ext cx="4830424" cy="6908122"/>
          </a:xfrm>
          <a:custGeom>
            <a:avLst/>
            <a:gdLst>
              <a:gd name="connsiteX0" fmla="*/ 4830424 w 4830424"/>
              <a:gd name="connsiteY0" fmla="*/ 0 h 6908122"/>
              <a:gd name="connsiteX1" fmla="*/ 4830424 w 4830424"/>
              <a:gd name="connsiteY1" fmla="*/ 6908122 h 6908122"/>
              <a:gd name="connsiteX2" fmla="*/ 770118 w 4830424"/>
              <a:gd name="connsiteY2" fmla="*/ 6908121 h 6908122"/>
              <a:gd name="connsiteX3" fmla="*/ 587109 w 4830424"/>
              <a:gd name="connsiteY3" fmla="*/ 6619512 h 6908122"/>
              <a:gd name="connsiteX4" fmla="*/ 222273 w 4830424"/>
              <a:gd name="connsiteY4" fmla="*/ 2808740 h 6908122"/>
              <a:gd name="connsiteX5" fmla="*/ 2120595 w 4830424"/>
              <a:gd name="connsiteY5" fmla="*/ 116802 h 6908122"/>
              <a:gd name="connsiteX6" fmla="*/ 2302906 w 4830424"/>
              <a:gd name="connsiteY6" fmla="*/ 1 h 6908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30424" h="6908122">
                <a:moveTo>
                  <a:pt x="4830424" y="0"/>
                </a:moveTo>
                <a:lnTo>
                  <a:pt x="4830424" y="6908122"/>
                </a:lnTo>
                <a:lnTo>
                  <a:pt x="770118" y="6908121"/>
                </a:lnTo>
                <a:lnTo>
                  <a:pt x="587109" y="6619512"/>
                </a:lnTo>
                <a:cubicBezTo>
                  <a:pt x="-13662" y="5560542"/>
                  <a:pt x="-185632" y="4177611"/>
                  <a:pt x="222273" y="2808740"/>
                </a:cubicBezTo>
                <a:cubicBezTo>
                  <a:pt x="566443" y="1653754"/>
                  <a:pt x="1261579" y="716359"/>
                  <a:pt x="2120595" y="116802"/>
                </a:cubicBezTo>
                <a:lnTo>
                  <a:pt x="2302906" y="1"/>
                </a:lnTo>
                <a:close/>
              </a:path>
            </a:pathLst>
          </a:custGeom>
          <a:effectLst>
            <a:outerShdw blurRad="215900" dist="152400" dir="10800000" algn="r" rotWithShape="0">
              <a:srgbClr val="CCE7FB"/>
            </a:outerShdw>
          </a:effectLst>
        </p:spPr>
      </p:pic>
      <p:sp>
        <p:nvSpPr>
          <p:cNvPr id="82" name="任意多边形: 形状 81"/>
          <p:cNvSpPr/>
          <p:nvPr/>
        </p:nvSpPr>
        <p:spPr>
          <a:xfrm flipH="1" flipV="1">
            <a:off x="-10794" y="-113781"/>
            <a:ext cx="7413631" cy="7107248"/>
          </a:xfrm>
          <a:custGeom>
            <a:avLst/>
            <a:gdLst>
              <a:gd name="connsiteX0" fmla="*/ 5792508 w 5792508"/>
              <a:gd name="connsiteY0" fmla="*/ 0 h 6908122"/>
              <a:gd name="connsiteX1" fmla="*/ 5792507 w 5792508"/>
              <a:gd name="connsiteY1" fmla="*/ 6908122 h 6908122"/>
              <a:gd name="connsiteX2" fmla="*/ 770118 w 5792508"/>
              <a:gd name="connsiteY2" fmla="*/ 6908121 h 6908122"/>
              <a:gd name="connsiteX3" fmla="*/ 587109 w 5792508"/>
              <a:gd name="connsiteY3" fmla="*/ 6619512 h 6908122"/>
              <a:gd name="connsiteX4" fmla="*/ 222273 w 5792508"/>
              <a:gd name="connsiteY4" fmla="*/ 2808740 h 6908122"/>
              <a:gd name="connsiteX5" fmla="*/ 2120595 w 5792508"/>
              <a:gd name="connsiteY5" fmla="*/ 116802 h 6908122"/>
              <a:gd name="connsiteX6" fmla="*/ 2302906 w 5792508"/>
              <a:gd name="connsiteY6" fmla="*/ 1 h 6908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92508" h="6908122">
                <a:moveTo>
                  <a:pt x="5792508" y="0"/>
                </a:moveTo>
                <a:lnTo>
                  <a:pt x="5792507" y="6908122"/>
                </a:lnTo>
                <a:lnTo>
                  <a:pt x="770118" y="6908121"/>
                </a:lnTo>
                <a:lnTo>
                  <a:pt x="587109" y="6619512"/>
                </a:lnTo>
                <a:cubicBezTo>
                  <a:pt x="-13662" y="5560542"/>
                  <a:pt x="-185632" y="4177611"/>
                  <a:pt x="222273" y="2808740"/>
                </a:cubicBezTo>
                <a:cubicBezTo>
                  <a:pt x="566443" y="1653754"/>
                  <a:pt x="1261579" y="716359"/>
                  <a:pt x="2120595" y="116802"/>
                </a:cubicBezTo>
                <a:lnTo>
                  <a:pt x="2302906" y="1"/>
                </a:lnTo>
                <a:close/>
              </a:path>
            </a:pathLst>
          </a:custGeom>
          <a:solidFill>
            <a:srgbClr val="84AF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83" name="任意多边形: 形状 82"/>
          <p:cNvSpPr/>
          <p:nvPr/>
        </p:nvSpPr>
        <p:spPr>
          <a:xfrm flipH="1" flipV="1">
            <a:off x="-34280" y="-48171"/>
            <a:ext cx="7288725" cy="6908122"/>
          </a:xfrm>
          <a:custGeom>
            <a:avLst/>
            <a:gdLst>
              <a:gd name="connsiteX0" fmla="*/ 5792508 w 5792508"/>
              <a:gd name="connsiteY0" fmla="*/ 0 h 6908122"/>
              <a:gd name="connsiteX1" fmla="*/ 5792507 w 5792508"/>
              <a:gd name="connsiteY1" fmla="*/ 6908122 h 6908122"/>
              <a:gd name="connsiteX2" fmla="*/ 770118 w 5792508"/>
              <a:gd name="connsiteY2" fmla="*/ 6908121 h 6908122"/>
              <a:gd name="connsiteX3" fmla="*/ 587109 w 5792508"/>
              <a:gd name="connsiteY3" fmla="*/ 6619512 h 6908122"/>
              <a:gd name="connsiteX4" fmla="*/ 222273 w 5792508"/>
              <a:gd name="connsiteY4" fmla="*/ 2808740 h 6908122"/>
              <a:gd name="connsiteX5" fmla="*/ 2120595 w 5792508"/>
              <a:gd name="connsiteY5" fmla="*/ 116802 h 6908122"/>
              <a:gd name="connsiteX6" fmla="*/ 2302906 w 5792508"/>
              <a:gd name="connsiteY6" fmla="*/ 1 h 6908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92508" h="6908122">
                <a:moveTo>
                  <a:pt x="5792508" y="0"/>
                </a:moveTo>
                <a:lnTo>
                  <a:pt x="5792507" y="6908122"/>
                </a:lnTo>
                <a:lnTo>
                  <a:pt x="770118" y="6908121"/>
                </a:lnTo>
                <a:lnTo>
                  <a:pt x="587109" y="6619512"/>
                </a:lnTo>
                <a:cubicBezTo>
                  <a:pt x="-13662" y="5560542"/>
                  <a:pt x="-185632" y="4177611"/>
                  <a:pt x="222273" y="2808740"/>
                </a:cubicBezTo>
                <a:cubicBezTo>
                  <a:pt x="566443" y="1653754"/>
                  <a:pt x="1261579" y="716359"/>
                  <a:pt x="2120595" y="116802"/>
                </a:cubicBezTo>
                <a:lnTo>
                  <a:pt x="2302906" y="1"/>
                </a:lnTo>
                <a:close/>
              </a:path>
            </a:pathLst>
          </a:custGeom>
          <a:solidFill>
            <a:schemeClr val="bg1"/>
          </a:solidFill>
          <a:ln w="15875">
            <a:noFill/>
          </a:ln>
          <a:effectLst>
            <a:outerShdw blurRad="215900" dist="152400" algn="l" rotWithShape="0">
              <a:srgbClr val="CCE7FB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2800" dirty="0"/>
          </a:p>
        </p:txBody>
      </p:sp>
      <p:sp>
        <p:nvSpPr>
          <p:cNvPr id="5" name="文本框 4"/>
          <p:cNvSpPr txBox="1"/>
          <p:nvPr/>
        </p:nvSpPr>
        <p:spPr>
          <a:xfrm>
            <a:off x="795314" y="393103"/>
            <a:ext cx="374778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請在此處輸入大標題</a:t>
            </a:r>
            <a:endParaRPr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H" panose="00020600040101010101" pitchFamily="18" charset="-122"/>
              <a:ea typeface="阿里巴巴普惠体 H" panose="00020600040101010101" pitchFamily="18" charset="-122"/>
              <a:cs typeface="阿里巴巴普惠体 H" panose="00020600040101010101" pitchFamily="18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16639" y="1141912"/>
            <a:ext cx="5948228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此部分可以輸入公司簡介，這是對本部分內容的總述，可能此部分內容比較多，切記一定要對文字進行提煉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28868" y="1925777"/>
            <a:ext cx="1455149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四字要點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28866" y="2299256"/>
            <a:ext cx="5366129" cy="361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這是對本部分內容的概括，切記一定是提煉後的文字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2" name="矩形: 对角圆角 1"/>
          <p:cNvSpPr/>
          <p:nvPr/>
        </p:nvSpPr>
        <p:spPr>
          <a:xfrm>
            <a:off x="927100" y="5061300"/>
            <a:ext cx="1345909" cy="1092318"/>
          </a:xfrm>
          <a:prstGeom prst="round2DiagRect">
            <a:avLst/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68883" t="-463354" r="-736973" b="-64485"/>
            </a:stretch>
          </a:blipFill>
          <a:ln w="25400">
            <a:solidFill>
              <a:srgbClr val="84AFCA"/>
            </a:solidFill>
          </a:ln>
          <a:effectLst>
            <a:outerShdw blurRad="152400" dist="88900" dir="5400000" rotWithShape="0">
              <a:srgbClr val="689CBC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: 对角圆角 23"/>
          <p:cNvSpPr/>
          <p:nvPr/>
        </p:nvSpPr>
        <p:spPr>
          <a:xfrm>
            <a:off x="2493779" y="5061300"/>
            <a:ext cx="1345909" cy="1092318"/>
          </a:xfrm>
          <a:prstGeom prst="round2DiagRect">
            <a:avLst/>
          </a:prstGeom>
          <a:blipFill dpi="0"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185286" t="-463354" r="-620570" b="-64485"/>
            </a:stretch>
          </a:blipFill>
          <a:ln w="25400">
            <a:solidFill>
              <a:srgbClr val="84AFCA"/>
            </a:solidFill>
          </a:ln>
          <a:effectLst>
            <a:outerShdw blurRad="152400" dist="88900" dir="5400000" rotWithShape="0">
              <a:srgbClr val="689CBC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: 对角圆角 24"/>
          <p:cNvSpPr/>
          <p:nvPr/>
        </p:nvSpPr>
        <p:spPr>
          <a:xfrm>
            <a:off x="4060459" y="5061300"/>
            <a:ext cx="1345909" cy="1092318"/>
          </a:xfrm>
          <a:prstGeom prst="round2DiagRect">
            <a:avLst/>
          </a:prstGeom>
          <a:blipFill dpi="0"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Blur radius="2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</a:extLst>
            </a:blip>
            <a:srcRect/>
            <a:stretch>
              <a:fillRect l="-301689" t="-463354" r="-504167" b="-64485"/>
            </a:stretch>
          </a:blipFill>
          <a:ln w="25400">
            <a:solidFill>
              <a:srgbClr val="84AFCA"/>
            </a:solidFill>
          </a:ln>
          <a:effectLst>
            <a:outerShdw blurRad="152400" dist="88900" dir="5400000" rotWithShape="0">
              <a:srgbClr val="689CBC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/>
        </p:nvSpPr>
        <p:spPr>
          <a:xfrm>
            <a:off x="1076879" y="5623137"/>
            <a:ext cx="1181954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數據要點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828873" y="2722905"/>
            <a:ext cx="1455149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四字要點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828872" y="3070984"/>
            <a:ext cx="5822185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這是對本部分內容的概括，可能此部分內容比較多，切記一定要對文字進行提煉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72" name="直接箭头连接符 71"/>
          <p:cNvCxnSpPr/>
          <p:nvPr/>
        </p:nvCxnSpPr>
        <p:spPr>
          <a:xfrm flipV="1">
            <a:off x="5191998" y="5203193"/>
            <a:ext cx="0" cy="213421"/>
          </a:xfrm>
          <a:prstGeom prst="straightConnector1">
            <a:avLst/>
          </a:prstGeom>
          <a:ln w="50800">
            <a:solidFill>
              <a:srgbClr val="7CE4D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文本框 77"/>
          <p:cNvSpPr txBox="1"/>
          <p:nvPr/>
        </p:nvSpPr>
        <p:spPr>
          <a:xfrm>
            <a:off x="828873" y="3845519"/>
            <a:ext cx="1455149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四字要點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828873" y="4185977"/>
            <a:ext cx="5822184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這是對本部分內容的概括，可能此部分內容比較多，切記一定要對文字進行提煉，多文字內容頁排版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93" name="直接连接符 92"/>
          <p:cNvCxnSpPr/>
          <p:nvPr/>
        </p:nvCxnSpPr>
        <p:spPr>
          <a:xfrm>
            <a:off x="1185707" y="5632762"/>
            <a:ext cx="352470" cy="0"/>
          </a:xfrm>
          <a:prstGeom prst="line">
            <a:avLst/>
          </a:prstGeom>
          <a:ln w="25400">
            <a:solidFill>
              <a:srgbClr val="84AF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/>
          <p:cNvCxnSpPr/>
          <p:nvPr/>
        </p:nvCxnSpPr>
        <p:spPr>
          <a:xfrm>
            <a:off x="918633" y="1042671"/>
            <a:ext cx="754932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/>
          <p:cNvCxnSpPr/>
          <p:nvPr/>
        </p:nvCxnSpPr>
        <p:spPr>
          <a:xfrm>
            <a:off x="-127005" y="6724963"/>
            <a:ext cx="4739606" cy="0"/>
          </a:xfrm>
          <a:prstGeom prst="line">
            <a:avLst/>
          </a:prstGeom>
          <a:ln w="44450" cap="rnd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>
            <a:off x="1796066" y="2048172"/>
            <a:ext cx="0" cy="198000"/>
          </a:xfrm>
          <a:prstGeom prst="line">
            <a:avLst/>
          </a:prstGeom>
          <a:ln w="25400">
            <a:solidFill>
              <a:srgbClr val="6DE1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>
            <a:off x="1794461" y="2833524"/>
            <a:ext cx="0" cy="198000"/>
          </a:xfrm>
          <a:prstGeom prst="line">
            <a:avLst/>
          </a:prstGeom>
          <a:ln w="25400">
            <a:solidFill>
              <a:srgbClr val="6DE1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>
            <a:off x="1792854" y="3963069"/>
            <a:ext cx="0" cy="198000"/>
          </a:xfrm>
          <a:prstGeom prst="line">
            <a:avLst/>
          </a:prstGeom>
          <a:ln w="25400">
            <a:solidFill>
              <a:srgbClr val="6DE1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iṣḻîḑé"/>
          <p:cNvSpPr/>
          <p:nvPr/>
        </p:nvSpPr>
        <p:spPr>
          <a:xfrm>
            <a:off x="1085751" y="5130011"/>
            <a:ext cx="935351" cy="622898"/>
          </a:xfrm>
          <a:prstGeom prst="rect">
            <a:avLst/>
          </a:prstGeom>
        </p:spPr>
        <p:txBody>
          <a:bodyPr wrap="square" lIns="90000" tIns="46800" rIns="90000" bIns="46800">
            <a:normAutofit/>
          </a:bodyPr>
          <a:lstStyle/>
          <a:p>
            <a:pPr algn="dist"/>
            <a:r>
              <a:rPr lang="en-US" altLang="zh-CN" sz="2800" dirty="0">
                <a:solidFill>
                  <a:srgbClr val="26B8B1"/>
                </a:solidFill>
                <a:effectLst/>
                <a:latin typeface="Impact" panose="020B0806030902050204" pitchFamily="34" charset="0"/>
              </a:rPr>
              <a:t>788</a:t>
            </a:r>
            <a:r>
              <a:rPr lang="en-US" altLang="zh-CN" sz="2800" baseline="30000" dirty="0">
                <a:solidFill>
                  <a:srgbClr val="26B8B1"/>
                </a:solidFill>
                <a:effectLst/>
                <a:latin typeface="Impact" panose="020B0806030902050204" pitchFamily="34" charset="0"/>
              </a:rPr>
              <a:t>+</a:t>
            </a:r>
            <a:endParaRPr lang="en-US" altLang="zh-CN" sz="2800" baseline="30000" dirty="0">
              <a:solidFill>
                <a:srgbClr val="26B8B1"/>
              </a:solidFill>
              <a:effectLst/>
              <a:latin typeface="Impact" panose="020B0806030902050204" pitchFamily="34" charset="0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2715638" y="5623137"/>
            <a:ext cx="1181954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數據要點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cxnSp>
        <p:nvCxnSpPr>
          <p:cNvPr id="46" name="直接连接符 45"/>
          <p:cNvCxnSpPr/>
          <p:nvPr/>
        </p:nvCxnSpPr>
        <p:spPr>
          <a:xfrm>
            <a:off x="2824466" y="5632762"/>
            <a:ext cx="352470" cy="0"/>
          </a:xfrm>
          <a:prstGeom prst="line">
            <a:avLst/>
          </a:prstGeom>
          <a:ln w="25400">
            <a:solidFill>
              <a:srgbClr val="84AF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iṣḻîḑé"/>
          <p:cNvSpPr/>
          <p:nvPr/>
        </p:nvSpPr>
        <p:spPr>
          <a:xfrm>
            <a:off x="2724510" y="5130011"/>
            <a:ext cx="935351" cy="622898"/>
          </a:xfrm>
          <a:prstGeom prst="rect">
            <a:avLst/>
          </a:prstGeom>
        </p:spPr>
        <p:txBody>
          <a:bodyPr wrap="square" lIns="90000" tIns="46800" rIns="90000" bIns="46800">
            <a:normAutofit/>
          </a:bodyPr>
          <a:lstStyle/>
          <a:p>
            <a:pPr algn="dist"/>
            <a:r>
              <a:rPr lang="en-US" altLang="zh-CN" sz="2800" dirty="0">
                <a:solidFill>
                  <a:srgbClr val="26B8B1"/>
                </a:solidFill>
                <a:effectLst/>
                <a:latin typeface="Impact" panose="020B0806030902050204" pitchFamily="34" charset="0"/>
              </a:rPr>
              <a:t>828</a:t>
            </a:r>
            <a:r>
              <a:rPr lang="en-US" altLang="zh-CN" sz="2800" baseline="30000" dirty="0">
                <a:solidFill>
                  <a:srgbClr val="26B8B1"/>
                </a:solidFill>
                <a:effectLst/>
                <a:latin typeface="Impact" panose="020B0806030902050204" pitchFamily="34" charset="0"/>
              </a:rPr>
              <a:t>+</a:t>
            </a:r>
            <a:endParaRPr lang="en-US" altLang="zh-CN" sz="2800" baseline="30000" dirty="0">
              <a:solidFill>
                <a:srgbClr val="26B8B1"/>
              </a:solidFill>
              <a:effectLst/>
              <a:latin typeface="Impact" panose="020B0806030902050204" pitchFamily="34" charset="0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4263058" y="5623137"/>
            <a:ext cx="1181954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數據要點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cxnSp>
        <p:nvCxnSpPr>
          <p:cNvPr id="59" name="直接连接符 58"/>
          <p:cNvCxnSpPr/>
          <p:nvPr/>
        </p:nvCxnSpPr>
        <p:spPr>
          <a:xfrm>
            <a:off x="4371886" y="5632762"/>
            <a:ext cx="352470" cy="0"/>
          </a:xfrm>
          <a:prstGeom prst="line">
            <a:avLst/>
          </a:prstGeom>
          <a:ln w="25400">
            <a:solidFill>
              <a:srgbClr val="84AF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iṣḻîḑé"/>
          <p:cNvSpPr/>
          <p:nvPr/>
        </p:nvSpPr>
        <p:spPr>
          <a:xfrm>
            <a:off x="4271930" y="5130022"/>
            <a:ext cx="902688" cy="622898"/>
          </a:xfrm>
          <a:prstGeom prst="rect">
            <a:avLst/>
          </a:prstGeom>
        </p:spPr>
        <p:txBody>
          <a:bodyPr wrap="square" lIns="90000" tIns="46800" rIns="90000" bIns="46800">
            <a:normAutofit/>
          </a:bodyPr>
          <a:lstStyle/>
          <a:p>
            <a:pPr algn="dist"/>
            <a:r>
              <a:rPr lang="en-US" altLang="zh-CN" sz="2800" dirty="0">
                <a:solidFill>
                  <a:srgbClr val="26B8B1"/>
                </a:solidFill>
                <a:effectLst/>
                <a:latin typeface="Impact" panose="020B0806030902050204" pitchFamily="34" charset="0"/>
              </a:rPr>
              <a:t>98</a:t>
            </a:r>
            <a:r>
              <a:rPr lang="zh-CN" altLang="en-US" sz="2800" dirty="0">
                <a:solidFill>
                  <a:srgbClr val="26B8B1"/>
                </a:solidFill>
                <a:effectLst/>
                <a:latin typeface="Dela Gothic One" panose="00000500000000000000" pitchFamily="2" charset="-128"/>
                <a:ea typeface="Dela Gothic One" panose="00000500000000000000" pitchFamily="2" charset="-128"/>
              </a:rPr>
              <a:t>％</a:t>
            </a:r>
            <a:endParaRPr lang="en-US" altLang="zh-CN" sz="2800" baseline="30000" dirty="0">
              <a:solidFill>
                <a:srgbClr val="26B8B1"/>
              </a:solidFill>
              <a:effectLst/>
              <a:latin typeface="Impact" panose="020B080603090205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/>
        </p:nvSpPr>
        <p:spPr>
          <a:xfrm>
            <a:off x="11341" y="-35374"/>
            <a:ext cx="12191441" cy="6893374"/>
          </a:xfrm>
          <a:prstGeom prst="rect">
            <a:avLst/>
          </a:prstGeom>
          <a:solidFill>
            <a:srgbClr val="C0D4E5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endParaRPr lang="zh-CN" altLang="en-US" dirty="0"/>
          </a:p>
        </p:txBody>
      </p:sp>
      <p:sp>
        <p:nvSpPr>
          <p:cNvPr id="166" name="矩形 165"/>
          <p:cNvSpPr/>
          <p:nvPr/>
        </p:nvSpPr>
        <p:spPr>
          <a:xfrm>
            <a:off x="-10783" y="-35374"/>
            <a:ext cx="12213566" cy="6893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6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409" r="31566" b="18151"/>
          <a:stretch>
            <a:fillRect/>
          </a:stretch>
        </p:blipFill>
        <p:spPr>
          <a:xfrm>
            <a:off x="108148" y="355600"/>
            <a:ext cx="12133692" cy="6502401"/>
          </a:xfrm>
          <a:prstGeom prst="rect">
            <a:avLst/>
          </a:prstGeom>
          <a:effectLst/>
        </p:spPr>
      </p:pic>
      <p:sp>
        <p:nvSpPr>
          <p:cNvPr id="45" name="文本框 44"/>
          <p:cNvSpPr txBox="1"/>
          <p:nvPr/>
        </p:nvSpPr>
        <p:spPr>
          <a:xfrm>
            <a:off x="812247" y="384635"/>
            <a:ext cx="3725887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請在此處輸入大標題</a:t>
            </a:r>
            <a:endParaRPr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H" panose="00020600040101010101" pitchFamily="18" charset="-122"/>
              <a:ea typeface="阿里巴巴普惠体 H" panose="00020600040101010101" pitchFamily="18" charset="-122"/>
              <a:cs typeface="阿里巴巴普惠体 H" panose="00020600040101010101" pitchFamily="18" charset="-122"/>
            </a:endParaRPr>
          </a:p>
        </p:txBody>
      </p:sp>
      <p:cxnSp>
        <p:nvCxnSpPr>
          <p:cNvPr id="70" name="直接连接符 69"/>
          <p:cNvCxnSpPr/>
          <p:nvPr/>
        </p:nvCxnSpPr>
        <p:spPr>
          <a:xfrm>
            <a:off x="921988" y="5027799"/>
            <a:ext cx="0" cy="1762474"/>
          </a:xfrm>
          <a:prstGeom prst="line">
            <a:avLst/>
          </a:prstGeom>
          <a:ln w="19050">
            <a:solidFill>
              <a:srgbClr val="C0D4E5"/>
            </a:solidFill>
          </a:ln>
          <a:effectLst>
            <a:outerShdw blurRad="38100" dist="25400" dir="13500000" algn="br" rotWithShape="0">
              <a:srgbClr val="4E87B6">
                <a:alpha val="28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iṣḻîḑé"/>
          <p:cNvSpPr/>
          <p:nvPr/>
        </p:nvSpPr>
        <p:spPr>
          <a:xfrm>
            <a:off x="7014397" y="3473278"/>
            <a:ext cx="935351" cy="622898"/>
          </a:xfrm>
          <a:prstGeom prst="rect">
            <a:avLst/>
          </a:prstGeom>
        </p:spPr>
        <p:txBody>
          <a:bodyPr wrap="square" lIns="90000" tIns="46800" rIns="90000" bIns="46800">
            <a:normAutofit/>
          </a:bodyPr>
          <a:lstStyle/>
          <a:p>
            <a:r>
              <a:rPr lang="en-US" altLang="zh-CN" sz="2400" dirty="0">
                <a:solidFill>
                  <a:srgbClr val="7CE4DF"/>
                </a:solidFill>
                <a:effectLst/>
                <a:latin typeface="Impact" panose="020B0806030902050204" pitchFamily="34" charset="0"/>
              </a:rPr>
              <a:t>20XX</a:t>
            </a:r>
            <a:endParaRPr lang="en-US" altLang="zh-CN" sz="2400" dirty="0">
              <a:solidFill>
                <a:srgbClr val="7CE4DF"/>
              </a:solidFill>
              <a:effectLst/>
              <a:latin typeface="Impact" panose="020B0806030902050204" pitchFamily="34" charset="0"/>
            </a:endParaRPr>
          </a:p>
        </p:txBody>
      </p:sp>
      <p:sp>
        <p:nvSpPr>
          <p:cNvPr id="108" name="iṣḻîḑé"/>
          <p:cNvSpPr/>
          <p:nvPr/>
        </p:nvSpPr>
        <p:spPr>
          <a:xfrm>
            <a:off x="4962736" y="4218615"/>
            <a:ext cx="935351" cy="622898"/>
          </a:xfrm>
          <a:prstGeom prst="rect">
            <a:avLst/>
          </a:prstGeom>
        </p:spPr>
        <p:txBody>
          <a:bodyPr wrap="square" lIns="90000" tIns="46800" rIns="90000" bIns="46800">
            <a:normAutofit/>
          </a:bodyPr>
          <a:lstStyle/>
          <a:p>
            <a:r>
              <a:rPr lang="en-US" altLang="zh-CN" sz="2400" dirty="0">
                <a:solidFill>
                  <a:srgbClr val="7CE4DF"/>
                </a:solidFill>
                <a:effectLst/>
                <a:latin typeface="Impact" panose="020B0806030902050204" pitchFamily="34" charset="0"/>
              </a:rPr>
              <a:t>20XX</a:t>
            </a:r>
            <a:endParaRPr lang="en-US" altLang="zh-CN" sz="2400" dirty="0">
              <a:solidFill>
                <a:srgbClr val="7CE4DF"/>
              </a:solidFill>
              <a:effectLst/>
              <a:latin typeface="Impact" panose="020B0806030902050204" pitchFamily="34" charset="0"/>
            </a:endParaRPr>
          </a:p>
        </p:txBody>
      </p:sp>
      <p:sp>
        <p:nvSpPr>
          <p:cNvPr id="112" name="iṣḻîḑé"/>
          <p:cNvSpPr/>
          <p:nvPr/>
        </p:nvSpPr>
        <p:spPr>
          <a:xfrm>
            <a:off x="2912676" y="4956189"/>
            <a:ext cx="935351" cy="622898"/>
          </a:xfrm>
          <a:prstGeom prst="rect">
            <a:avLst/>
          </a:prstGeom>
        </p:spPr>
        <p:txBody>
          <a:bodyPr wrap="square" lIns="90000" tIns="46800" rIns="90000" bIns="46800">
            <a:normAutofit/>
          </a:bodyPr>
          <a:lstStyle/>
          <a:p>
            <a:r>
              <a:rPr lang="en-US" altLang="zh-CN" sz="2400" dirty="0">
                <a:solidFill>
                  <a:srgbClr val="7CE4DF"/>
                </a:solidFill>
                <a:effectLst/>
                <a:latin typeface="Impact" panose="020B0806030902050204" pitchFamily="34" charset="0"/>
              </a:rPr>
              <a:t>20XX</a:t>
            </a:r>
            <a:endParaRPr lang="en-US" altLang="zh-CN" sz="2400" dirty="0">
              <a:solidFill>
                <a:srgbClr val="7CE4DF"/>
              </a:solidFill>
              <a:effectLst/>
              <a:latin typeface="Impact" panose="020B0806030902050204" pitchFamily="34" charset="0"/>
            </a:endParaRPr>
          </a:p>
        </p:txBody>
      </p:sp>
      <p:sp>
        <p:nvSpPr>
          <p:cNvPr id="113" name="iṣḻîḑé"/>
          <p:cNvSpPr/>
          <p:nvPr/>
        </p:nvSpPr>
        <p:spPr>
          <a:xfrm>
            <a:off x="853823" y="5623189"/>
            <a:ext cx="935351" cy="622898"/>
          </a:xfrm>
          <a:prstGeom prst="rect">
            <a:avLst/>
          </a:prstGeom>
        </p:spPr>
        <p:txBody>
          <a:bodyPr wrap="square" lIns="90000" tIns="46800" rIns="90000" bIns="46800">
            <a:normAutofit/>
          </a:bodyPr>
          <a:lstStyle/>
          <a:p>
            <a:r>
              <a:rPr lang="en-US" altLang="zh-CN" sz="2400" dirty="0">
                <a:solidFill>
                  <a:srgbClr val="7CE4DF"/>
                </a:solidFill>
                <a:effectLst/>
                <a:latin typeface="Impact" panose="020B0806030902050204" pitchFamily="34" charset="0"/>
              </a:rPr>
              <a:t>20XX</a:t>
            </a:r>
            <a:endParaRPr lang="en-US" altLang="zh-CN" sz="2400" dirty="0">
              <a:solidFill>
                <a:srgbClr val="7CE4DF"/>
              </a:solidFill>
              <a:effectLst/>
              <a:latin typeface="Impact" panose="020B0806030902050204" pitchFamily="34" charset="0"/>
            </a:endParaRPr>
          </a:p>
        </p:txBody>
      </p:sp>
      <p:sp>
        <p:nvSpPr>
          <p:cNvPr id="142" name="文本框 141"/>
          <p:cNvSpPr txBox="1"/>
          <p:nvPr/>
        </p:nvSpPr>
        <p:spPr>
          <a:xfrm>
            <a:off x="816639" y="1127297"/>
            <a:ext cx="4559694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在此簡單輸入此部分內容的概述，可能此部分內容比較多，切記一定要對文字進行提煉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143" name="直接连接符 142"/>
          <p:cNvCxnSpPr/>
          <p:nvPr/>
        </p:nvCxnSpPr>
        <p:spPr>
          <a:xfrm>
            <a:off x="918633" y="1026894"/>
            <a:ext cx="754932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矩形: 对角圆角 146"/>
          <p:cNvSpPr/>
          <p:nvPr/>
        </p:nvSpPr>
        <p:spPr>
          <a:xfrm>
            <a:off x="916738" y="2794775"/>
            <a:ext cx="1713318" cy="2233024"/>
          </a:xfrm>
          <a:prstGeom prst="round2DiagRect">
            <a:avLst>
              <a:gd name="adj1" fmla="val 12943"/>
              <a:gd name="adj2" fmla="val 0"/>
            </a:avLst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90500" algn="ctr" rotWithShape="0">
              <a:srgbClr val="4E87B6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文本框 70"/>
          <p:cNvSpPr txBox="1"/>
          <p:nvPr/>
        </p:nvSpPr>
        <p:spPr>
          <a:xfrm>
            <a:off x="1186318" y="3498286"/>
            <a:ext cx="1258829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rgbClr val="404040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內容要點</a:t>
            </a:r>
            <a:endParaRPr lang="zh-CN" altLang="en-US" sz="2000" dirty="0">
              <a:solidFill>
                <a:srgbClr val="404040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1003097" y="4130015"/>
            <a:ext cx="1540600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600" dirty="0">
                <a:solidFill>
                  <a:srgbClr val="404040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</a:t>
            </a:r>
            <a:endParaRPr lang="en-US" altLang="zh-CN" sz="1600" dirty="0">
              <a:solidFill>
                <a:srgbClr val="404040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82" name="lotus_299250"/>
          <p:cNvSpPr/>
          <p:nvPr/>
        </p:nvSpPr>
        <p:spPr>
          <a:xfrm>
            <a:off x="1503153" y="2995770"/>
            <a:ext cx="540488" cy="540190"/>
          </a:xfrm>
          <a:custGeom>
            <a:avLst/>
            <a:gdLst>
              <a:gd name="connsiteX0" fmla="*/ 303263 w 606615"/>
              <a:gd name="connsiteY0" fmla="*/ 494999 h 606281"/>
              <a:gd name="connsiteX1" fmla="*/ 313433 w 606615"/>
              <a:gd name="connsiteY1" fmla="*/ 505125 h 606281"/>
              <a:gd name="connsiteX2" fmla="*/ 303263 w 606615"/>
              <a:gd name="connsiteY2" fmla="*/ 515251 h 606281"/>
              <a:gd name="connsiteX3" fmla="*/ 293181 w 606615"/>
              <a:gd name="connsiteY3" fmla="*/ 505125 h 606281"/>
              <a:gd name="connsiteX4" fmla="*/ 303263 w 606615"/>
              <a:gd name="connsiteY4" fmla="*/ 494999 h 606281"/>
              <a:gd name="connsiteX5" fmla="*/ 438046 w 606615"/>
              <a:gd name="connsiteY5" fmla="*/ 437412 h 606281"/>
              <a:gd name="connsiteX6" fmla="*/ 452172 w 606615"/>
              <a:gd name="connsiteY6" fmla="*/ 437412 h 606281"/>
              <a:gd name="connsiteX7" fmla="*/ 452172 w 606615"/>
              <a:gd name="connsiteY7" fmla="*/ 451537 h 606281"/>
              <a:gd name="connsiteX8" fmla="*/ 438046 w 606615"/>
              <a:gd name="connsiteY8" fmla="*/ 451537 h 606281"/>
              <a:gd name="connsiteX9" fmla="*/ 438046 w 606615"/>
              <a:gd name="connsiteY9" fmla="*/ 437412 h 606281"/>
              <a:gd name="connsiteX10" fmla="*/ 154457 w 606615"/>
              <a:gd name="connsiteY10" fmla="*/ 437412 h 606281"/>
              <a:gd name="connsiteX11" fmla="*/ 168627 w 606615"/>
              <a:gd name="connsiteY11" fmla="*/ 437412 h 606281"/>
              <a:gd name="connsiteX12" fmla="*/ 168627 w 606615"/>
              <a:gd name="connsiteY12" fmla="*/ 451537 h 606281"/>
              <a:gd name="connsiteX13" fmla="*/ 154457 w 606615"/>
              <a:gd name="connsiteY13" fmla="*/ 451537 h 606281"/>
              <a:gd name="connsiteX14" fmla="*/ 154457 w 606615"/>
              <a:gd name="connsiteY14" fmla="*/ 437412 h 606281"/>
              <a:gd name="connsiteX15" fmla="*/ 232415 w 606615"/>
              <a:gd name="connsiteY15" fmla="*/ 437407 h 606281"/>
              <a:gd name="connsiteX16" fmla="*/ 303263 w 606615"/>
              <a:gd name="connsiteY16" fmla="*/ 584061 h 606281"/>
              <a:gd name="connsiteX17" fmla="*/ 366991 w 606615"/>
              <a:gd name="connsiteY17" fmla="*/ 482914 h 606281"/>
              <a:gd name="connsiteX18" fmla="*/ 367080 w 606615"/>
              <a:gd name="connsiteY18" fmla="*/ 478825 h 606281"/>
              <a:gd name="connsiteX19" fmla="*/ 373666 w 606615"/>
              <a:gd name="connsiteY19" fmla="*/ 437673 h 606281"/>
              <a:gd name="connsiteX20" fmla="*/ 360227 w 606615"/>
              <a:gd name="connsiteY20" fmla="*/ 443628 h 606281"/>
              <a:gd name="connsiteX21" fmla="*/ 303263 w 606615"/>
              <a:gd name="connsiteY21" fmla="*/ 454561 h 606281"/>
              <a:gd name="connsiteX22" fmla="*/ 246389 w 606615"/>
              <a:gd name="connsiteY22" fmla="*/ 443628 h 606281"/>
              <a:gd name="connsiteX23" fmla="*/ 232415 w 606615"/>
              <a:gd name="connsiteY23" fmla="*/ 437407 h 606281"/>
              <a:gd name="connsiteX24" fmla="*/ 129168 w 606615"/>
              <a:gd name="connsiteY24" fmla="*/ 388878 h 606281"/>
              <a:gd name="connsiteX25" fmla="*/ 104781 w 606615"/>
              <a:gd name="connsiteY25" fmla="*/ 501135 h 606281"/>
              <a:gd name="connsiteX26" fmla="*/ 217551 w 606615"/>
              <a:gd name="connsiteY26" fmla="*/ 477225 h 606281"/>
              <a:gd name="connsiteX27" fmla="*/ 212122 w 606615"/>
              <a:gd name="connsiteY27" fmla="*/ 424341 h 606281"/>
              <a:gd name="connsiteX28" fmla="*/ 210520 w 606615"/>
              <a:gd name="connsiteY28" fmla="*/ 423097 h 606281"/>
              <a:gd name="connsiteX29" fmla="*/ 202865 w 606615"/>
              <a:gd name="connsiteY29" fmla="*/ 416786 h 606281"/>
              <a:gd name="connsiteX30" fmla="*/ 189247 w 606615"/>
              <a:gd name="connsiteY30" fmla="*/ 403187 h 606281"/>
              <a:gd name="connsiteX31" fmla="*/ 182928 w 606615"/>
              <a:gd name="connsiteY31" fmla="*/ 395544 h 606281"/>
              <a:gd name="connsiteX32" fmla="*/ 181682 w 606615"/>
              <a:gd name="connsiteY32" fmla="*/ 393944 h 606281"/>
              <a:gd name="connsiteX33" fmla="*/ 142163 w 606615"/>
              <a:gd name="connsiteY33" fmla="*/ 390922 h 606281"/>
              <a:gd name="connsiteX34" fmla="*/ 129168 w 606615"/>
              <a:gd name="connsiteY34" fmla="*/ 388878 h 606281"/>
              <a:gd name="connsiteX35" fmla="*/ 478782 w 606615"/>
              <a:gd name="connsiteY35" fmla="*/ 388344 h 606281"/>
              <a:gd name="connsiteX36" fmla="*/ 424933 w 606615"/>
              <a:gd name="connsiteY36" fmla="*/ 393944 h 606281"/>
              <a:gd name="connsiteX37" fmla="*/ 423687 w 606615"/>
              <a:gd name="connsiteY37" fmla="*/ 395544 h 606281"/>
              <a:gd name="connsiteX38" fmla="*/ 417368 w 606615"/>
              <a:gd name="connsiteY38" fmla="*/ 403187 h 606281"/>
              <a:gd name="connsiteX39" fmla="*/ 403750 w 606615"/>
              <a:gd name="connsiteY39" fmla="*/ 416786 h 606281"/>
              <a:gd name="connsiteX40" fmla="*/ 396096 w 606615"/>
              <a:gd name="connsiteY40" fmla="*/ 423097 h 606281"/>
              <a:gd name="connsiteX41" fmla="*/ 394405 w 606615"/>
              <a:gd name="connsiteY41" fmla="*/ 424341 h 606281"/>
              <a:gd name="connsiteX42" fmla="*/ 389420 w 606615"/>
              <a:gd name="connsiteY42" fmla="*/ 476870 h 606281"/>
              <a:gd name="connsiteX43" fmla="*/ 502813 w 606615"/>
              <a:gd name="connsiteY43" fmla="*/ 501135 h 606281"/>
              <a:gd name="connsiteX44" fmla="*/ 478782 w 606615"/>
              <a:gd name="connsiteY44" fmla="*/ 388344 h 606281"/>
              <a:gd name="connsiteX45" fmla="*/ 505866 w 606615"/>
              <a:gd name="connsiteY45" fmla="*/ 292829 h 606281"/>
              <a:gd name="connsiteX46" fmla="*/ 516028 w 606615"/>
              <a:gd name="connsiteY46" fmla="*/ 302885 h 606281"/>
              <a:gd name="connsiteX47" fmla="*/ 505866 w 606615"/>
              <a:gd name="connsiteY47" fmla="*/ 312941 h 606281"/>
              <a:gd name="connsiteX48" fmla="*/ 495704 w 606615"/>
              <a:gd name="connsiteY48" fmla="*/ 302885 h 606281"/>
              <a:gd name="connsiteX49" fmla="*/ 505866 w 606615"/>
              <a:gd name="connsiteY49" fmla="*/ 292829 h 606281"/>
              <a:gd name="connsiteX50" fmla="*/ 283070 w 606615"/>
              <a:gd name="connsiteY50" fmla="*/ 292829 h 606281"/>
              <a:gd name="connsiteX51" fmla="*/ 323545 w 606615"/>
              <a:gd name="connsiteY51" fmla="*/ 292829 h 606281"/>
              <a:gd name="connsiteX52" fmla="*/ 333686 w 606615"/>
              <a:gd name="connsiteY52" fmla="*/ 302929 h 606281"/>
              <a:gd name="connsiteX53" fmla="*/ 323545 w 606615"/>
              <a:gd name="connsiteY53" fmla="*/ 312940 h 606281"/>
              <a:gd name="connsiteX54" fmla="*/ 283070 w 606615"/>
              <a:gd name="connsiteY54" fmla="*/ 312940 h 606281"/>
              <a:gd name="connsiteX55" fmla="*/ 272929 w 606615"/>
              <a:gd name="connsiteY55" fmla="*/ 302929 h 606281"/>
              <a:gd name="connsiteX56" fmla="*/ 283070 w 606615"/>
              <a:gd name="connsiteY56" fmla="*/ 292829 h 606281"/>
              <a:gd name="connsiteX57" fmla="*/ 100785 w 606615"/>
              <a:gd name="connsiteY57" fmla="*/ 292829 h 606281"/>
              <a:gd name="connsiteX58" fmla="*/ 110911 w 606615"/>
              <a:gd name="connsiteY58" fmla="*/ 302885 h 606281"/>
              <a:gd name="connsiteX59" fmla="*/ 100785 w 606615"/>
              <a:gd name="connsiteY59" fmla="*/ 312941 h 606281"/>
              <a:gd name="connsiteX60" fmla="*/ 90659 w 606615"/>
              <a:gd name="connsiteY60" fmla="*/ 302885 h 606281"/>
              <a:gd name="connsiteX61" fmla="*/ 100785 w 606615"/>
              <a:gd name="connsiteY61" fmla="*/ 292829 h 606281"/>
              <a:gd name="connsiteX62" fmla="*/ 303263 w 606615"/>
              <a:gd name="connsiteY62" fmla="*/ 242241 h 606281"/>
              <a:gd name="connsiteX63" fmla="*/ 242558 w 606615"/>
              <a:gd name="connsiteY63" fmla="*/ 302929 h 606281"/>
              <a:gd name="connsiteX64" fmla="*/ 303263 w 606615"/>
              <a:gd name="connsiteY64" fmla="*/ 363529 h 606281"/>
              <a:gd name="connsiteX65" fmla="*/ 364058 w 606615"/>
              <a:gd name="connsiteY65" fmla="*/ 302929 h 606281"/>
              <a:gd name="connsiteX66" fmla="*/ 303263 w 606615"/>
              <a:gd name="connsiteY66" fmla="*/ 242241 h 606281"/>
              <a:gd name="connsiteX67" fmla="*/ 438195 w 606615"/>
              <a:gd name="connsiteY67" fmla="*/ 232447 h 606281"/>
              <a:gd name="connsiteX68" fmla="*/ 454394 w 606615"/>
              <a:gd name="connsiteY68" fmla="*/ 287020 h 606281"/>
              <a:gd name="connsiteX69" fmla="*/ 454483 w 606615"/>
              <a:gd name="connsiteY69" fmla="*/ 287553 h 606281"/>
              <a:gd name="connsiteX70" fmla="*/ 454661 w 606615"/>
              <a:gd name="connsiteY70" fmla="*/ 290397 h 606281"/>
              <a:gd name="connsiteX71" fmla="*/ 454839 w 606615"/>
              <a:gd name="connsiteY71" fmla="*/ 292086 h 606281"/>
              <a:gd name="connsiteX72" fmla="*/ 454928 w 606615"/>
              <a:gd name="connsiteY72" fmla="*/ 294397 h 606281"/>
              <a:gd name="connsiteX73" fmla="*/ 455106 w 606615"/>
              <a:gd name="connsiteY73" fmla="*/ 296886 h 606281"/>
              <a:gd name="connsiteX74" fmla="*/ 455106 w 606615"/>
              <a:gd name="connsiteY74" fmla="*/ 298574 h 606281"/>
              <a:gd name="connsiteX75" fmla="*/ 455195 w 606615"/>
              <a:gd name="connsiteY75" fmla="*/ 302929 h 606281"/>
              <a:gd name="connsiteX76" fmla="*/ 455106 w 606615"/>
              <a:gd name="connsiteY76" fmla="*/ 307196 h 606281"/>
              <a:gd name="connsiteX77" fmla="*/ 455106 w 606615"/>
              <a:gd name="connsiteY77" fmla="*/ 308796 h 606281"/>
              <a:gd name="connsiteX78" fmla="*/ 454928 w 606615"/>
              <a:gd name="connsiteY78" fmla="*/ 311551 h 606281"/>
              <a:gd name="connsiteX79" fmla="*/ 454839 w 606615"/>
              <a:gd name="connsiteY79" fmla="*/ 313329 h 606281"/>
              <a:gd name="connsiteX80" fmla="*/ 454661 w 606615"/>
              <a:gd name="connsiteY80" fmla="*/ 315817 h 606281"/>
              <a:gd name="connsiteX81" fmla="*/ 454483 w 606615"/>
              <a:gd name="connsiteY81" fmla="*/ 317684 h 606281"/>
              <a:gd name="connsiteX82" fmla="*/ 454216 w 606615"/>
              <a:gd name="connsiteY82" fmla="*/ 320350 h 606281"/>
              <a:gd name="connsiteX83" fmla="*/ 454038 w 606615"/>
              <a:gd name="connsiteY83" fmla="*/ 321861 h 606281"/>
              <a:gd name="connsiteX84" fmla="*/ 452703 w 606615"/>
              <a:gd name="connsiteY84" fmla="*/ 330483 h 606281"/>
              <a:gd name="connsiteX85" fmla="*/ 452703 w 606615"/>
              <a:gd name="connsiteY85" fmla="*/ 330660 h 606281"/>
              <a:gd name="connsiteX86" fmla="*/ 445583 w 606615"/>
              <a:gd name="connsiteY86" fmla="*/ 356258 h 606281"/>
              <a:gd name="connsiteX87" fmla="*/ 444960 w 606615"/>
              <a:gd name="connsiteY87" fmla="*/ 357769 h 606281"/>
              <a:gd name="connsiteX88" fmla="*/ 444515 w 606615"/>
              <a:gd name="connsiteY88" fmla="*/ 359013 h 606281"/>
              <a:gd name="connsiteX89" fmla="*/ 438106 w 606615"/>
              <a:gd name="connsiteY89" fmla="*/ 373501 h 606281"/>
              <a:gd name="connsiteX90" fmla="*/ 446384 w 606615"/>
              <a:gd name="connsiteY90" fmla="*/ 373057 h 606281"/>
              <a:gd name="connsiteX91" fmla="*/ 584876 w 606615"/>
              <a:gd name="connsiteY91" fmla="*/ 302929 h 606281"/>
              <a:gd name="connsiteX92" fmla="*/ 483054 w 606615"/>
              <a:gd name="connsiteY92" fmla="*/ 239113 h 606281"/>
              <a:gd name="connsiteX93" fmla="*/ 482520 w 606615"/>
              <a:gd name="connsiteY93" fmla="*/ 239202 h 606281"/>
              <a:gd name="connsiteX94" fmla="*/ 480562 w 606615"/>
              <a:gd name="connsiteY94" fmla="*/ 239202 h 606281"/>
              <a:gd name="connsiteX95" fmla="*/ 438195 w 606615"/>
              <a:gd name="connsiteY95" fmla="*/ 232447 h 606281"/>
              <a:gd name="connsiteX96" fmla="*/ 168509 w 606615"/>
              <a:gd name="connsiteY96" fmla="*/ 232269 h 606281"/>
              <a:gd name="connsiteX97" fmla="*/ 159965 w 606615"/>
              <a:gd name="connsiteY97" fmla="*/ 232802 h 606281"/>
              <a:gd name="connsiteX98" fmla="*/ 126053 w 606615"/>
              <a:gd name="connsiteY98" fmla="*/ 238579 h 606281"/>
              <a:gd name="connsiteX99" fmla="*/ 124095 w 606615"/>
              <a:gd name="connsiteY99" fmla="*/ 239202 h 606281"/>
              <a:gd name="connsiteX100" fmla="*/ 123561 w 606615"/>
              <a:gd name="connsiteY100" fmla="*/ 239113 h 606281"/>
              <a:gd name="connsiteX101" fmla="*/ 21739 w 606615"/>
              <a:gd name="connsiteY101" fmla="*/ 302929 h 606281"/>
              <a:gd name="connsiteX102" fmla="*/ 122671 w 606615"/>
              <a:gd name="connsiteY102" fmla="*/ 366391 h 606281"/>
              <a:gd name="connsiteX103" fmla="*/ 126053 w 606615"/>
              <a:gd name="connsiteY103" fmla="*/ 366568 h 606281"/>
              <a:gd name="connsiteX104" fmla="*/ 168420 w 606615"/>
              <a:gd name="connsiteY104" fmla="*/ 373234 h 606281"/>
              <a:gd name="connsiteX105" fmla="*/ 152221 w 606615"/>
              <a:gd name="connsiteY105" fmla="*/ 318750 h 606281"/>
              <a:gd name="connsiteX106" fmla="*/ 152132 w 606615"/>
              <a:gd name="connsiteY106" fmla="*/ 318217 h 606281"/>
              <a:gd name="connsiteX107" fmla="*/ 151954 w 606615"/>
              <a:gd name="connsiteY107" fmla="*/ 315373 h 606281"/>
              <a:gd name="connsiteX108" fmla="*/ 151776 w 606615"/>
              <a:gd name="connsiteY108" fmla="*/ 313684 h 606281"/>
              <a:gd name="connsiteX109" fmla="*/ 151687 w 606615"/>
              <a:gd name="connsiteY109" fmla="*/ 311462 h 606281"/>
              <a:gd name="connsiteX110" fmla="*/ 151509 w 606615"/>
              <a:gd name="connsiteY110" fmla="*/ 308884 h 606281"/>
              <a:gd name="connsiteX111" fmla="*/ 151509 w 606615"/>
              <a:gd name="connsiteY111" fmla="*/ 307196 h 606281"/>
              <a:gd name="connsiteX112" fmla="*/ 151420 w 606615"/>
              <a:gd name="connsiteY112" fmla="*/ 302929 h 606281"/>
              <a:gd name="connsiteX113" fmla="*/ 151509 w 606615"/>
              <a:gd name="connsiteY113" fmla="*/ 298485 h 606281"/>
              <a:gd name="connsiteX114" fmla="*/ 151509 w 606615"/>
              <a:gd name="connsiteY114" fmla="*/ 298041 h 606281"/>
              <a:gd name="connsiteX115" fmla="*/ 162902 w 606615"/>
              <a:gd name="connsiteY115" fmla="*/ 244890 h 606281"/>
              <a:gd name="connsiteX116" fmla="*/ 162902 w 606615"/>
              <a:gd name="connsiteY116" fmla="*/ 244712 h 606281"/>
              <a:gd name="connsiteX117" fmla="*/ 163525 w 606615"/>
              <a:gd name="connsiteY117" fmla="*/ 243379 h 606281"/>
              <a:gd name="connsiteX118" fmla="*/ 168509 w 606615"/>
              <a:gd name="connsiteY118" fmla="*/ 232269 h 606281"/>
              <a:gd name="connsiteX119" fmla="*/ 303263 w 606615"/>
              <a:gd name="connsiteY119" fmla="*/ 221982 h 606281"/>
              <a:gd name="connsiteX120" fmla="*/ 384352 w 606615"/>
              <a:gd name="connsiteY120" fmla="*/ 302929 h 606281"/>
              <a:gd name="connsiteX121" fmla="*/ 303263 w 606615"/>
              <a:gd name="connsiteY121" fmla="*/ 383788 h 606281"/>
              <a:gd name="connsiteX122" fmla="*/ 222263 w 606615"/>
              <a:gd name="connsiteY122" fmla="*/ 302929 h 606281"/>
              <a:gd name="connsiteX123" fmla="*/ 303263 w 606615"/>
              <a:gd name="connsiteY123" fmla="*/ 221982 h 606281"/>
              <a:gd name="connsiteX124" fmla="*/ 303352 w 606615"/>
              <a:gd name="connsiteY124" fmla="*/ 171385 h 606281"/>
              <a:gd name="connsiteX125" fmla="*/ 298813 w 606615"/>
              <a:gd name="connsiteY125" fmla="*/ 171474 h 606281"/>
              <a:gd name="connsiteX126" fmla="*/ 297567 w 606615"/>
              <a:gd name="connsiteY126" fmla="*/ 171563 h 606281"/>
              <a:gd name="connsiteX127" fmla="*/ 293829 w 606615"/>
              <a:gd name="connsiteY127" fmla="*/ 171741 h 606281"/>
              <a:gd name="connsiteX128" fmla="*/ 292316 w 606615"/>
              <a:gd name="connsiteY128" fmla="*/ 171919 h 606281"/>
              <a:gd name="connsiteX129" fmla="*/ 289111 w 606615"/>
              <a:gd name="connsiteY129" fmla="*/ 172185 h 606281"/>
              <a:gd name="connsiteX130" fmla="*/ 287153 w 606615"/>
              <a:gd name="connsiteY130" fmla="*/ 172452 h 606281"/>
              <a:gd name="connsiteX131" fmla="*/ 284750 w 606615"/>
              <a:gd name="connsiteY131" fmla="*/ 172718 h 606281"/>
              <a:gd name="connsiteX132" fmla="*/ 281457 w 606615"/>
              <a:gd name="connsiteY132" fmla="*/ 173252 h 606281"/>
              <a:gd name="connsiteX133" fmla="*/ 279410 w 606615"/>
              <a:gd name="connsiteY133" fmla="*/ 173607 h 606281"/>
              <a:gd name="connsiteX134" fmla="*/ 277185 w 606615"/>
              <a:gd name="connsiteY134" fmla="*/ 173963 h 606281"/>
              <a:gd name="connsiteX135" fmla="*/ 274960 w 606615"/>
              <a:gd name="connsiteY135" fmla="*/ 174496 h 606281"/>
              <a:gd name="connsiteX136" fmla="*/ 272200 w 606615"/>
              <a:gd name="connsiteY136" fmla="*/ 175118 h 606281"/>
              <a:gd name="connsiteX137" fmla="*/ 269441 w 606615"/>
              <a:gd name="connsiteY137" fmla="*/ 175829 h 606281"/>
              <a:gd name="connsiteX138" fmla="*/ 268017 w 606615"/>
              <a:gd name="connsiteY138" fmla="*/ 176185 h 606281"/>
              <a:gd name="connsiteX139" fmla="*/ 228410 w 606615"/>
              <a:gd name="connsiteY139" fmla="*/ 194672 h 606281"/>
              <a:gd name="connsiteX140" fmla="*/ 226541 w 606615"/>
              <a:gd name="connsiteY140" fmla="*/ 196005 h 606281"/>
              <a:gd name="connsiteX141" fmla="*/ 218886 w 606615"/>
              <a:gd name="connsiteY141" fmla="*/ 201872 h 606281"/>
              <a:gd name="connsiteX142" fmla="*/ 218352 w 606615"/>
              <a:gd name="connsiteY142" fmla="*/ 202405 h 606281"/>
              <a:gd name="connsiteX143" fmla="*/ 217017 w 606615"/>
              <a:gd name="connsiteY143" fmla="*/ 203471 h 606281"/>
              <a:gd name="connsiteX144" fmla="*/ 194143 w 606615"/>
              <a:gd name="connsiteY144" fmla="*/ 229158 h 606281"/>
              <a:gd name="connsiteX145" fmla="*/ 192897 w 606615"/>
              <a:gd name="connsiteY145" fmla="*/ 231113 h 606281"/>
              <a:gd name="connsiteX146" fmla="*/ 192274 w 606615"/>
              <a:gd name="connsiteY146" fmla="*/ 232002 h 606281"/>
              <a:gd name="connsiteX147" fmla="*/ 177321 w 606615"/>
              <a:gd name="connsiteY147" fmla="*/ 264533 h 606281"/>
              <a:gd name="connsiteX148" fmla="*/ 171802 w 606615"/>
              <a:gd name="connsiteY148" fmla="*/ 297685 h 606281"/>
              <a:gd name="connsiteX149" fmla="*/ 171713 w 606615"/>
              <a:gd name="connsiteY149" fmla="*/ 298308 h 606281"/>
              <a:gd name="connsiteX150" fmla="*/ 171624 w 606615"/>
              <a:gd name="connsiteY150" fmla="*/ 302929 h 606281"/>
              <a:gd name="connsiteX151" fmla="*/ 171713 w 606615"/>
              <a:gd name="connsiteY151" fmla="*/ 307373 h 606281"/>
              <a:gd name="connsiteX152" fmla="*/ 171802 w 606615"/>
              <a:gd name="connsiteY152" fmla="*/ 308707 h 606281"/>
              <a:gd name="connsiteX153" fmla="*/ 171980 w 606615"/>
              <a:gd name="connsiteY153" fmla="*/ 312351 h 606281"/>
              <a:gd name="connsiteX154" fmla="*/ 172158 w 606615"/>
              <a:gd name="connsiteY154" fmla="*/ 313951 h 606281"/>
              <a:gd name="connsiteX155" fmla="*/ 172425 w 606615"/>
              <a:gd name="connsiteY155" fmla="*/ 317062 h 606281"/>
              <a:gd name="connsiteX156" fmla="*/ 172603 w 606615"/>
              <a:gd name="connsiteY156" fmla="*/ 319017 h 606281"/>
              <a:gd name="connsiteX157" fmla="*/ 172960 w 606615"/>
              <a:gd name="connsiteY157" fmla="*/ 321417 h 606281"/>
              <a:gd name="connsiteX158" fmla="*/ 173494 w 606615"/>
              <a:gd name="connsiteY158" fmla="*/ 324705 h 606281"/>
              <a:gd name="connsiteX159" fmla="*/ 173850 w 606615"/>
              <a:gd name="connsiteY159" fmla="*/ 326750 h 606281"/>
              <a:gd name="connsiteX160" fmla="*/ 174206 w 606615"/>
              <a:gd name="connsiteY160" fmla="*/ 328972 h 606281"/>
              <a:gd name="connsiteX161" fmla="*/ 174740 w 606615"/>
              <a:gd name="connsiteY161" fmla="*/ 331194 h 606281"/>
              <a:gd name="connsiteX162" fmla="*/ 175363 w 606615"/>
              <a:gd name="connsiteY162" fmla="*/ 333949 h 606281"/>
              <a:gd name="connsiteX163" fmla="*/ 175986 w 606615"/>
              <a:gd name="connsiteY163" fmla="*/ 336704 h 606281"/>
              <a:gd name="connsiteX164" fmla="*/ 176431 w 606615"/>
              <a:gd name="connsiteY164" fmla="*/ 338126 h 606281"/>
              <a:gd name="connsiteX165" fmla="*/ 194944 w 606615"/>
              <a:gd name="connsiteY165" fmla="*/ 377767 h 606281"/>
              <a:gd name="connsiteX166" fmla="*/ 303352 w 606615"/>
              <a:gd name="connsiteY166" fmla="*/ 434385 h 606281"/>
              <a:gd name="connsiteX167" fmla="*/ 378206 w 606615"/>
              <a:gd name="connsiteY167" fmla="*/ 411098 h 606281"/>
              <a:gd name="connsiteX168" fmla="*/ 396452 w 606615"/>
              <a:gd name="connsiteY168" fmla="*/ 395988 h 606281"/>
              <a:gd name="connsiteX169" fmla="*/ 412473 w 606615"/>
              <a:gd name="connsiteY169" fmla="*/ 376612 h 606281"/>
              <a:gd name="connsiteX170" fmla="*/ 413719 w 606615"/>
              <a:gd name="connsiteY170" fmla="*/ 374657 h 606281"/>
              <a:gd name="connsiteX171" fmla="*/ 414342 w 606615"/>
              <a:gd name="connsiteY171" fmla="*/ 373768 h 606281"/>
              <a:gd name="connsiteX172" fmla="*/ 434991 w 606615"/>
              <a:gd name="connsiteY172" fmla="*/ 302929 h 606281"/>
              <a:gd name="connsiteX173" fmla="*/ 411672 w 606615"/>
              <a:gd name="connsiteY173" fmla="*/ 228091 h 606281"/>
              <a:gd name="connsiteX174" fmla="*/ 404462 w 606615"/>
              <a:gd name="connsiteY174" fmla="*/ 218581 h 606281"/>
              <a:gd name="connsiteX175" fmla="*/ 403928 w 606615"/>
              <a:gd name="connsiteY175" fmla="*/ 217959 h 606281"/>
              <a:gd name="connsiteX176" fmla="*/ 402860 w 606615"/>
              <a:gd name="connsiteY176" fmla="*/ 216715 h 606281"/>
              <a:gd name="connsiteX177" fmla="*/ 377138 w 606615"/>
              <a:gd name="connsiteY177" fmla="*/ 193872 h 606281"/>
              <a:gd name="connsiteX178" fmla="*/ 375179 w 606615"/>
              <a:gd name="connsiteY178" fmla="*/ 192628 h 606281"/>
              <a:gd name="connsiteX179" fmla="*/ 374289 w 606615"/>
              <a:gd name="connsiteY179" fmla="*/ 192006 h 606281"/>
              <a:gd name="connsiteX180" fmla="*/ 341803 w 606615"/>
              <a:gd name="connsiteY180" fmla="*/ 177074 h 606281"/>
              <a:gd name="connsiteX181" fmla="*/ 308604 w 606615"/>
              <a:gd name="connsiteY181" fmla="*/ 171563 h 606281"/>
              <a:gd name="connsiteX182" fmla="*/ 307892 w 606615"/>
              <a:gd name="connsiteY182" fmla="*/ 171474 h 606281"/>
              <a:gd name="connsiteX183" fmla="*/ 303352 w 606615"/>
              <a:gd name="connsiteY183" fmla="*/ 171385 h 606281"/>
              <a:gd name="connsiteX184" fmla="*/ 438046 w 606615"/>
              <a:gd name="connsiteY184" fmla="*/ 154218 h 606281"/>
              <a:gd name="connsiteX185" fmla="*/ 452172 w 606615"/>
              <a:gd name="connsiteY185" fmla="*/ 154218 h 606281"/>
              <a:gd name="connsiteX186" fmla="*/ 452172 w 606615"/>
              <a:gd name="connsiteY186" fmla="*/ 168355 h 606281"/>
              <a:gd name="connsiteX187" fmla="*/ 438046 w 606615"/>
              <a:gd name="connsiteY187" fmla="*/ 168355 h 606281"/>
              <a:gd name="connsiteX188" fmla="*/ 438046 w 606615"/>
              <a:gd name="connsiteY188" fmla="*/ 154218 h 606281"/>
              <a:gd name="connsiteX189" fmla="*/ 154457 w 606615"/>
              <a:gd name="connsiteY189" fmla="*/ 154218 h 606281"/>
              <a:gd name="connsiteX190" fmla="*/ 168627 w 606615"/>
              <a:gd name="connsiteY190" fmla="*/ 154218 h 606281"/>
              <a:gd name="connsiteX191" fmla="*/ 168627 w 606615"/>
              <a:gd name="connsiteY191" fmla="*/ 168355 h 606281"/>
              <a:gd name="connsiteX192" fmla="*/ 154457 w 606615"/>
              <a:gd name="connsiteY192" fmla="*/ 168355 h 606281"/>
              <a:gd name="connsiteX193" fmla="*/ 154457 w 606615"/>
              <a:gd name="connsiteY193" fmla="*/ 154218 h 606281"/>
              <a:gd name="connsiteX194" fmla="*/ 122659 w 606615"/>
              <a:gd name="connsiteY194" fmla="*/ 103819 h 606281"/>
              <a:gd name="connsiteX195" fmla="*/ 104781 w 606615"/>
              <a:gd name="connsiteY195" fmla="*/ 104724 h 606281"/>
              <a:gd name="connsiteX196" fmla="*/ 128812 w 606615"/>
              <a:gd name="connsiteY196" fmla="*/ 217248 h 606281"/>
              <a:gd name="connsiteX197" fmla="*/ 181682 w 606615"/>
              <a:gd name="connsiteY197" fmla="*/ 211915 h 606281"/>
              <a:gd name="connsiteX198" fmla="*/ 212122 w 606615"/>
              <a:gd name="connsiteY198" fmla="*/ 181429 h 606281"/>
              <a:gd name="connsiteX199" fmla="*/ 216839 w 606615"/>
              <a:gd name="connsiteY199" fmla="*/ 132278 h 606281"/>
              <a:gd name="connsiteX200" fmla="*/ 217195 w 606615"/>
              <a:gd name="connsiteY200" fmla="*/ 129967 h 606281"/>
              <a:gd name="connsiteX201" fmla="*/ 122659 w 606615"/>
              <a:gd name="connsiteY201" fmla="*/ 103819 h 606281"/>
              <a:gd name="connsiteX202" fmla="*/ 484022 w 606615"/>
              <a:gd name="connsiteY202" fmla="*/ 102784 h 606281"/>
              <a:gd name="connsiteX203" fmla="*/ 388797 w 606615"/>
              <a:gd name="connsiteY203" fmla="*/ 127745 h 606281"/>
              <a:gd name="connsiteX204" fmla="*/ 394405 w 606615"/>
              <a:gd name="connsiteY204" fmla="*/ 181251 h 606281"/>
              <a:gd name="connsiteX205" fmla="*/ 404818 w 606615"/>
              <a:gd name="connsiteY205" fmla="*/ 189961 h 606281"/>
              <a:gd name="connsiteX206" fmla="*/ 417635 w 606615"/>
              <a:gd name="connsiteY206" fmla="*/ 202938 h 606281"/>
              <a:gd name="connsiteX207" fmla="*/ 423687 w 606615"/>
              <a:gd name="connsiteY207" fmla="*/ 210226 h 606281"/>
              <a:gd name="connsiteX208" fmla="*/ 424933 w 606615"/>
              <a:gd name="connsiteY208" fmla="*/ 211915 h 606281"/>
              <a:gd name="connsiteX209" fmla="*/ 477447 w 606615"/>
              <a:gd name="connsiteY209" fmla="*/ 216981 h 606281"/>
              <a:gd name="connsiteX210" fmla="*/ 501834 w 606615"/>
              <a:gd name="connsiteY210" fmla="*/ 103658 h 606281"/>
              <a:gd name="connsiteX211" fmla="*/ 484022 w 606615"/>
              <a:gd name="connsiteY211" fmla="*/ 102784 h 606281"/>
              <a:gd name="connsiteX212" fmla="*/ 303263 w 606615"/>
              <a:gd name="connsiteY212" fmla="*/ 90518 h 606281"/>
              <a:gd name="connsiteX213" fmla="*/ 313433 w 606615"/>
              <a:gd name="connsiteY213" fmla="*/ 100644 h 606281"/>
              <a:gd name="connsiteX214" fmla="*/ 303263 w 606615"/>
              <a:gd name="connsiteY214" fmla="*/ 110770 h 606281"/>
              <a:gd name="connsiteX215" fmla="*/ 293181 w 606615"/>
              <a:gd name="connsiteY215" fmla="*/ 100644 h 606281"/>
              <a:gd name="connsiteX216" fmla="*/ 303263 w 606615"/>
              <a:gd name="connsiteY216" fmla="*/ 90518 h 606281"/>
              <a:gd name="connsiteX217" fmla="*/ 303263 w 606615"/>
              <a:gd name="connsiteY217" fmla="*/ 21798 h 606281"/>
              <a:gd name="connsiteX218" fmla="*/ 239713 w 606615"/>
              <a:gd name="connsiteY218" fmla="*/ 122589 h 606281"/>
              <a:gd name="connsiteX219" fmla="*/ 239535 w 606615"/>
              <a:gd name="connsiteY219" fmla="*/ 125967 h 606281"/>
              <a:gd name="connsiteX220" fmla="*/ 232771 w 606615"/>
              <a:gd name="connsiteY220" fmla="*/ 168186 h 606281"/>
              <a:gd name="connsiteX221" fmla="*/ 358536 w 606615"/>
              <a:gd name="connsiteY221" fmla="*/ 161519 h 606281"/>
              <a:gd name="connsiteX222" fmla="*/ 373132 w 606615"/>
              <a:gd name="connsiteY222" fmla="*/ 168097 h 606281"/>
              <a:gd name="connsiteX223" fmla="*/ 303263 w 606615"/>
              <a:gd name="connsiteY223" fmla="*/ 21798 h 606281"/>
              <a:gd name="connsiteX224" fmla="*/ 298279 w 606615"/>
              <a:gd name="connsiteY224" fmla="*/ 1533 h 606281"/>
              <a:gd name="connsiteX225" fmla="*/ 309405 w 606615"/>
              <a:gd name="connsiteY225" fmla="*/ 1533 h 606281"/>
              <a:gd name="connsiteX226" fmla="*/ 383902 w 606615"/>
              <a:gd name="connsiteY226" fmla="*/ 108724 h 606281"/>
              <a:gd name="connsiteX227" fmla="*/ 513939 w 606615"/>
              <a:gd name="connsiteY227" fmla="*/ 85437 h 606281"/>
              <a:gd name="connsiteX228" fmla="*/ 522038 w 606615"/>
              <a:gd name="connsiteY228" fmla="*/ 93525 h 606281"/>
              <a:gd name="connsiteX229" fmla="*/ 498185 w 606615"/>
              <a:gd name="connsiteY229" fmla="*/ 224625 h 606281"/>
              <a:gd name="connsiteX230" fmla="*/ 605080 w 606615"/>
              <a:gd name="connsiteY230" fmla="*/ 299907 h 606281"/>
              <a:gd name="connsiteX231" fmla="*/ 605080 w 606615"/>
              <a:gd name="connsiteY231" fmla="*/ 311018 h 606281"/>
              <a:gd name="connsiteX232" fmla="*/ 497740 w 606615"/>
              <a:gd name="connsiteY232" fmla="*/ 383367 h 606281"/>
              <a:gd name="connsiteX233" fmla="*/ 521059 w 606615"/>
              <a:gd name="connsiteY233" fmla="*/ 513222 h 606281"/>
              <a:gd name="connsiteX234" fmla="*/ 512960 w 606615"/>
              <a:gd name="connsiteY234" fmla="*/ 521311 h 606281"/>
              <a:gd name="connsiteX235" fmla="*/ 484567 w 606615"/>
              <a:gd name="connsiteY235" fmla="*/ 522377 h 606281"/>
              <a:gd name="connsiteX236" fmla="*/ 382211 w 606615"/>
              <a:gd name="connsiteY236" fmla="*/ 495802 h 606281"/>
              <a:gd name="connsiteX237" fmla="*/ 306378 w 606615"/>
              <a:gd name="connsiteY237" fmla="*/ 604237 h 606281"/>
              <a:gd name="connsiteX238" fmla="*/ 303263 w 606615"/>
              <a:gd name="connsiteY238" fmla="*/ 606281 h 606281"/>
              <a:gd name="connsiteX239" fmla="*/ 298279 w 606615"/>
              <a:gd name="connsiteY239" fmla="*/ 604237 h 606281"/>
              <a:gd name="connsiteX240" fmla="*/ 222624 w 606615"/>
              <a:gd name="connsiteY240" fmla="*/ 496690 h 606281"/>
              <a:gd name="connsiteX241" fmla="*/ 122048 w 606615"/>
              <a:gd name="connsiteY241" fmla="*/ 522377 h 606281"/>
              <a:gd name="connsiteX242" fmla="*/ 93655 w 606615"/>
              <a:gd name="connsiteY242" fmla="*/ 520333 h 606281"/>
              <a:gd name="connsiteX243" fmla="*/ 85556 w 606615"/>
              <a:gd name="connsiteY243" fmla="*/ 512245 h 606281"/>
              <a:gd name="connsiteX244" fmla="*/ 108430 w 606615"/>
              <a:gd name="connsiteY244" fmla="*/ 383189 h 606281"/>
              <a:gd name="connsiteX245" fmla="*/ 1535 w 606615"/>
              <a:gd name="connsiteY245" fmla="*/ 308973 h 606281"/>
              <a:gd name="connsiteX246" fmla="*/ 1535 w 606615"/>
              <a:gd name="connsiteY246" fmla="*/ 297863 h 606281"/>
              <a:gd name="connsiteX247" fmla="*/ 108430 w 606615"/>
              <a:gd name="connsiteY247" fmla="*/ 222581 h 606281"/>
              <a:gd name="connsiteX248" fmla="*/ 85556 w 606615"/>
              <a:gd name="connsiteY248" fmla="*/ 93525 h 606281"/>
              <a:gd name="connsiteX249" fmla="*/ 93655 w 606615"/>
              <a:gd name="connsiteY249" fmla="*/ 85437 h 606281"/>
              <a:gd name="connsiteX250" fmla="*/ 222891 w 606615"/>
              <a:gd name="connsiteY250" fmla="*/ 108280 h 606281"/>
              <a:gd name="connsiteX251" fmla="*/ 298279 w 606615"/>
              <a:gd name="connsiteY251" fmla="*/ 1533 h 606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</a:cxnLst>
            <a:rect l="l" t="t" r="r" b="b"/>
            <a:pathLst>
              <a:path w="606615" h="606281">
                <a:moveTo>
                  <a:pt x="303263" y="494999"/>
                </a:moveTo>
                <a:cubicBezTo>
                  <a:pt x="309419" y="494999"/>
                  <a:pt x="313433" y="500062"/>
                  <a:pt x="313433" y="505125"/>
                </a:cubicBezTo>
                <a:cubicBezTo>
                  <a:pt x="313433" y="511165"/>
                  <a:pt x="309419" y="515251"/>
                  <a:pt x="303263" y="515251"/>
                </a:cubicBezTo>
                <a:cubicBezTo>
                  <a:pt x="297196" y="515251"/>
                  <a:pt x="293181" y="511165"/>
                  <a:pt x="293181" y="505125"/>
                </a:cubicBezTo>
                <a:cubicBezTo>
                  <a:pt x="293181" y="499085"/>
                  <a:pt x="297196" y="494999"/>
                  <a:pt x="303263" y="494999"/>
                </a:cubicBezTo>
                <a:close/>
                <a:moveTo>
                  <a:pt x="438046" y="437412"/>
                </a:moveTo>
                <a:cubicBezTo>
                  <a:pt x="442044" y="433325"/>
                  <a:pt x="448174" y="433325"/>
                  <a:pt x="452172" y="437412"/>
                </a:cubicBezTo>
                <a:cubicBezTo>
                  <a:pt x="456258" y="441409"/>
                  <a:pt x="456258" y="447540"/>
                  <a:pt x="452172" y="451537"/>
                </a:cubicBezTo>
                <a:cubicBezTo>
                  <a:pt x="448174" y="455624"/>
                  <a:pt x="442044" y="455624"/>
                  <a:pt x="438046" y="451537"/>
                </a:cubicBezTo>
                <a:cubicBezTo>
                  <a:pt x="433959" y="447540"/>
                  <a:pt x="433959" y="441409"/>
                  <a:pt x="438046" y="437412"/>
                </a:cubicBezTo>
                <a:close/>
                <a:moveTo>
                  <a:pt x="154457" y="437412"/>
                </a:moveTo>
                <a:cubicBezTo>
                  <a:pt x="158467" y="433325"/>
                  <a:pt x="164616" y="433325"/>
                  <a:pt x="168627" y="437412"/>
                </a:cubicBezTo>
                <a:cubicBezTo>
                  <a:pt x="172726" y="441409"/>
                  <a:pt x="172726" y="447540"/>
                  <a:pt x="168627" y="451537"/>
                </a:cubicBezTo>
                <a:cubicBezTo>
                  <a:pt x="164616" y="455624"/>
                  <a:pt x="158467" y="455624"/>
                  <a:pt x="154457" y="451537"/>
                </a:cubicBezTo>
                <a:cubicBezTo>
                  <a:pt x="150357" y="447540"/>
                  <a:pt x="150357" y="441409"/>
                  <a:pt x="154457" y="437412"/>
                </a:cubicBezTo>
                <a:close/>
                <a:moveTo>
                  <a:pt x="232415" y="437407"/>
                </a:moveTo>
                <a:cubicBezTo>
                  <a:pt x="237488" y="523355"/>
                  <a:pt x="286085" y="570906"/>
                  <a:pt x="303263" y="584061"/>
                </a:cubicBezTo>
                <a:cubicBezTo>
                  <a:pt x="317237" y="573395"/>
                  <a:pt x="351682" y="540953"/>
                  <a:pt x="366991" y="482914"/>
                </a:cubicBezTo>
                <a:cubicBezTo>
                  <a:pt x="366813" y="481492"/>
                  <a:pt x="366813" y="480159"/>
                  <a:pt x="367080" y="478825"/>
                </a:cubicBezTo>
                <a:cubicBezTo>
                  <a:pt x="370195" y="465138"/>
                  <a:pt x="372598" y="451361"/>
                  <a:pt x="373666" y="437673"/>
                </a:cubicBezTo>
                <a:cubicBezTo>
                  <a:pt x="369305" y="439895"/>
                  <a:pt x="364766" y="441851"/>
                  <a:pt x="360227" y="443628"/>
                </a:cubicBezTo>
                <a:cubicBezTo>
                  <a:pt x="342604" y="450650"/>
                  <a:pt x="323467" y="454561"/>
                  <a:pt x="303263" y="454561"/>
                </a:cubicBezTo>
                <a:cubicBezTo>
                  <a:pt x="283148" y="454561"/>
                  <a:pt x="264012" y="450650"/>
                  <a:pt x="246389" y="443628"/>
                </a:cubicBezTo>
                <a:cubicBezTo>
                  <a:pt x="241672" y="441762"/>
                  <a:pt x="236954" y="439718"/>
                  <a:pt x="232415" y="437407"/>
                </a:cubicBezTo>
                <a:close/>
                <a:moveTo>
                  <a:pt x="129168" y="388878"/>
                </a:moveTo>
                <a:cubicBezTo>
                  <a:pt x="101755" y="438384"/>
                  <a:pt x="102823" y="484958"/>
                  <a:pt x="104781" y="501135"/>
                </a:cubicBezTo>
                <a:cubicBezTo>
                  <a:pt x="121959" y="503090"/>
                  <a:pt x="167174" y="504157"/>
                  <a:pt x="217551" y="477225"/>
                </a:cubicBezTo>
                <a:cubicBezTo>
                  <a:pt x="214169" y="461227"/>
                  <a:pt x="212211" y="443628"/>
                  <a:pt x="212122" y="424341"/>
                </a:cubicBezTo>
                <a:cubicBezTo>
                  <a:pt x="211588" y="423986"/>
                  <a:pt x="211054" y="423541"/>
                  <a:pt x="210520" y="423097"/>
                </a:cubicBezTo>
                <a:cubicBezTo>
                  <a:pt x="207850" y="421141"/>
                  <a:pt x="205268" y="419008"/>
                  <a:pt x="202865" y="416786"/>
                </a:cubicBezTo>
                <a:cubicBezTo>
                  <a:pt x="198059" y="412520"/>
                  <a:pt x="193520" y="407987"/>
                  <a:pt x="189247" y="403187"/>
                </a:cubicBezTo>
                <a:cubicBezTo>
                  <a:pt x="187022" y="400788"/>
                  <a:pt x="184886" y="398210"/>
                  <a:pt x="182928" y="395544"/>
                </a:cubicBezTo>
                <a:cubicBezTo>
                  <a:pt x="182483" y="395010"/>
                  <a:pt x="182127" y="394477"/>
                  <a:pt x="181682" y="393944"/>
                </a:cubicBezTo>
                <a:cubicBezTo>
                  <a:pt x="167619" y="393944"/>
                  <a:pt x="154446" y="392788"/>
                  <a:pt x="142163" y="390922"/>
                </a:cubicBezTo>
                <a:cubicBezTo>
                  <a:pt x="137802" y="390300"/>
                  <a:pt x="133441" y="389589"/>
                  <a:pt x="129168" y="388878"/>
                </a:cubicBezTo>
                <a:close/>
                <a:moveTo>
                  <a:pt x="478782" y="388344"/>
                </a:moveTo>
                <a:cubicBezTo>
                  <a:pt x="462494" y="391811"/>
                  <a:pt x="444604" y="393944"/>
                  <a:pt x="424933" y="393944"/>
                </a:cubicBezTo>
                <a:cubicBezTo>
                  <a:pt x="424488" y="394477"/>
                  <a:pt x="424132" y="395010"/>
                  <a:pt x="423687" y="395544"/>
                </a:cubicBezTo>
                <a:cubicBezTo>
                  <a:pt x="421729" y="398210"/>
                  <a:pt x="419593" y="400788"/>
                  <a:pt x="417368" y="403187"/>
                </a:cubicBezTo>
                <a:cubicBezTo>
                  <a:pt x="413096" y="407987"/>
                  <a:pt x="408556" y="412520"/>
                  <a:pt x="403750" y="416786"/>
                </a:cubicBezTo>
                <a:cubicBezTo>
                  <a:pt x="401347" y="419008"/>
                  <a:pt x="398766" y="421141"/>
                  <a:pt x="396096" y="423097"/>
                </a:cubicBezTo>
                <a:cubicBezTo>
                  <a:pt x="395562" y="423541"/>
                  <a:pt x="395028" y="423986"/>
                  <a:pt x="394405" y="424341"/>
                </a:cubicBezTo>
                <a:cubicBezTo>
                  <a:pt x="394405" y="442562"/>
                  <a:pt x="392447" y="459716"/>
                  <a:pt x="389420" y="476870"/>
                </a:cubicBezTo>
                <a:cubicBezTo>
                  <a:pt x="439975" y="505134"/>
                  <a:pt x="485546" y="503090"/>
                  <a:pt x="502813" y="501135"/>
                </a:cubicBezTo>
                <a:cubicBezTo>
                  <a:pt x="504860" y="483980"/>
                  <a:pt x="505839" y="438651"/>
                  <a:pt x="478782" y="388344"/>
                </a:cubicBezTo>
                <a:close/>
                <a:moveTo>
                  <a:pt x="505866" y="292829"/>
                </a:moveTo>
                <a:cubicBezTo>
                  <a:pt x="511478" y="292829"/>
                  <a:pt x="516028" y="297331"/>
                  <a:pt x="516028" y="302885"/>
                </a:cubicBezTo>
                <a:cubicBezTo>
                  <a:pt x="516028" y="308439"/>
                  <a:pt x="511478" y="312941"/>
                  <a:pt x="505866" y="312941"/>
                </a:cubicBezTo>
                <a:cubicBezTo>
                  <a:pt x="500254" y="312941"/>
                  <a:pt x="495704" y="308439"/>
                  <a:pt x="495704" y="302885"/>
                </a:cubicBezTo>
                <a:cubicBezTo>
                  <a:pt x="495704" y="297331"/>
                  <a:pt x="500254" y="292829"/>
                  <a:pt x="505866" y="292829"/>
                </a:cubicBezTo>
                <a:close/>
                <a:moveTo>
                  <a:pt x="283070" y="292829"/>
                </a:moveTo>
                <a:lnTo>
                  <a:pt x="323545" y="292829"/>
                </a:lnTo>
                <a:cubicBezTo>
                  <a:pt x="329594" y="292829"/>
                  <a:pt x="333686" y="296816"/>
                  <a:pt x="333686" y="302929"/>
                </a:cubicBezTo>
                <a:cubicBezTo>
                  <a:pt x="333686" y="308953"/>
                  <a:pt x="329594" y="312940"/>
                  <a:pt x="323545" y="312940"/>
                </a:cubicBezTo>
                <a:lnTo>
                  <a:pt x="283070" y="312940"/>
                </a:lnTo>
                <a:cubicBezTo>
                  <a:pt x="277021" y="312940"/>
                  <a:pt x="272929" y="308953"/>
                  <a:pt x="272929" y="302929"/>
                </a:cubicBezTo>
                <a:cubicBezTo>
                  <a:pt x="272929" y="296816"/>
                  <a:pt x="277021" y="292829"/>
                  <a:pt x="283070" y="292829"/>
                </a:cubicBezTo>
                <a:close/>
                <a:moveTo>
                  <a:pt x="100785" y="292829"/>
                </a:moveTo>
                <a:cubicBezTo>
                  <a:pt x="106377" y="292829"/>
                  <a:pt x="110911" y="297331"/>
                  <a:pt x="110911" y="302885"/>
                </a:cubicBezTo>
                <a:cubicBezTo>
                  <a:pt x="110911" y="308439"/>
                  <a:pt x="106377" y="312941"/>
                  <a:pt x="100785" y="312941"/>
                </a:cubicBezTo>
                <a:cubicBezTo>
                  <a:pt x="95193" y="312941"/>
                  <a:pt x="90659" y="308439"/>
                  <a:pt x="90659" y="302885"/>
                </a:cubicBezTo>
                <a:cubicBezTo>
                  <a:pt x="90659" y="297331"/>
                  <a:pt x="95193" y="292829"/>
                  <a:pt x="100785" y="292829"/>
                </a:cubicBezTo>
                <a:close/>
                <a:moveTo>
                  <a:pt x="303263" y="242241"/>
                </a:moveTo>
                <a:cubicBezTo>
                  <a:pt x="269884" y="242241"/>
                  <a:pt x="242558" y="269520"/>
                  <a:pt x="242558" y="302929"/>
                </a:cubicBezTo>
                <a:cubicBezTo>
                  <a:pt x="242558" y="336250"/>
                  <a:pt x="269884" y="363529"/>
                  <a:pt x="303263" y="363529"/>
                </a:cubicBezTo>
                <a:cubicBezTo>
                  <a:pt x="336731" y="363529"/>
                  <a:pt x="364058" y="336250"/>
                  <a:pt x="364058" y="302929"/>
                </a:cubicBezTo>
                <a:cubicBezTo>
                  <a:pt x="364058" y="269520"/>
                  <a:pt x="336731" y="242241"/>
                  <a:pt x="303263" y="242241"/>
                </a:cubicBezTo>
                <a:close/>
                <a:moveTo>
                  <a:pt x="438195" y="232447"/>
                </a:moveTo>
                <a:cubicBezTo>
                  <a:pt x="446829" y="249156"/>
                  <a:pt x="452436" y="267644"/>
                  <a:pt x="454394" y="287020"/>
                </a:cubicBezTo>
                <a:cubicBezTo>
                  <a:pt x="454394" y="287197"/>
                  <a:pt x="454394" y="287375"/>
                  <a:pt x="454483" y="287553"/>
                </a:cubicBezTo>
                <a:cubicBezTo>
                  <a:pt x="454572" y="288442"/>
                  <a:pt x="454661" y="289419"/>
                  <a:pt x="454661" y="290397"/>
                </a:cubicBezTo>
                <a:cubicBezTo>
                  <a:pt x="454750" y="290930"/>
                  <a:pt x="454750" y="291553"/>
                  <a:pt x="454839" y="292086"/>
                </a:cubicBezTo>
                <a:cubicBezTo>
                  <a:pt x="454839" y="292886"/>
                  <a:pt x="454928" y="293597"/>
                  <a:pt x="454928" y="294397"/>
                </a:cubicBezTo>
                <a:cubicBezTo>
                  <a:pt x="455017" y="295197"/>
                  <a:pt x="455017" y="296086"/>
                  <a:pt x="455106" y="296886"/>
                </a:cubicBezTo>
                <a:cubicBezTo>
                  <a:pt x="455106" y="297419"/>
                  <a:pt x="455106" y="298041"/>
                  <a:pt x="455106" y="298574"/>
                </a:cubicBezTo>
                <a:cubicBezTo>
                  <a:pt x="455195" y="299996"/>
                  <a:pt x="455195" y="301418"/>
                  <a:pt x="455195" y="302929"/>
                </a:cubicBezTo>
                <a:cubicBezTo>
                  <a:pt x="455195" y="304352"/>
                  <a:pt x="455195" y="305774"/>
                  <a:pt x="455106" y="307196"/>
                </a:cubicBezTo>
                <a:cubicBezTo>
                  <a:pt x="455106" y="307729"/>
                  <a:pt x="455106" y="308262"/>
                  <a:pt x="455106" y="308796"/>
                </a:cubicBezTo>
                <a:cubicBezTo>
                  <a:pt x="455017" y="309684"/>
                  <a:pt x="455017" y="310573"/>
                  <a:pt x="454928" y="311551"/>
                </a:cubicBezTo>
                <a:cubicBezTo>
                  <a:pt x="454928" y="312173"/>
                  <a:pt x="454928" y="312706"/>
                  <a:pt x="454839" y="313329"/>
                </a:cubicBezTo>
                <a:cubicBezTo>
                  <a:pt x="454750" y="314217"/>
                  <a:pt x="454750" y="315017"/>
                  <a:pt x="454661" y="315817"/>
                </a:cubicBezTo>
                <a:cubicBezTo>
                  <a:pt x="454572" y="316439"/>
                  <a:pt x="454572" y="317062"/>
                  <a:pt x="454483" y="317684"/>
                </a:cubicBezTo>
                <a:cubicBezTo>
                  <a:pt x="454394" y="318573"/>
                  <a:pt x="454305" y="319461"/>
                  <a:pt x="454216" y="320350"/>
                </a:cubicBezTo>
                <a:cubicBezTo>
                  <a:pt x="454127" y="320883"/>
                  <a:pt x="454127" y="321328"/>
                  <a:pt x="454038" y="321861"/>
                </a:cubicBezTo>
                <a:cubicBezTo>
                  <a:pt x="453682" y="324794"/>
                  <a:pt x="453237" y="327638"/>
                  <a:pt x="452703" y="330483"/>
                </a:cubicBezTo>
                <a:cubicBezTo>
                  <a:pt x="452703" y="330571"/>
                  <a:pt x="452703" y="330571"/>
                  <a:pt x="452703" y="330660"/>
                </a:cubicBezTo>
                <a:cubicBezTo>
                  <a:pt x="451012" y="339460"/>
                  <a:pt x="448698" y="348081"/>
                  <a:pt x="445583" y="356258"/>
                </a:cubicBezTo>
                <a:cubicBezTo>
                  <a:pt x="445405" y="356791"/>
                  <a:pt x="445138" y="357325"/>
                  <a:pt x="444960" y="357769"/>
                </a:cubicBezTo>
                <a:cubicBezTo>
                  <a:pt x="444871" y="358214"/>
                  <a:pt x="444693" y="358658"/>
                  <a:pt x="444515" y="359013"/>
                </a:cubicBezTo>
                <a:cubicBezTo>
                  <a:pt x="442556" y="363902"/>
                  <a:pt x="440420" y="368702"/>
                  <a:pt x="438106" y="373501"/>
                </a:cubicBezTo>
                <a:cubicBezTo>
                  <a:pt x="440865" y="373412"/>
                  <a:pt x="443625" y="373234"/>
                  <a:pt x="446384" y="373057"/>
                </a:cubicBezTo>
                <a:cubicBezTo>
                  <a:pt x="527111" y="365502"/>
                  <a:pt x="572059" y="319550"/>
                  <a:pt x="584876" y="302929"/>
                </a:cubicBezTo>
                <a:cubicBezTo>
                  <a:pt x="573305" y="288975"/>
                  <a:pt x="541174" y="254400"/>
                  <a:pt x="483054" y="239113"/>
                </a:cubicBezTo>
                <a:cubicBezTo>
                  <a:pt x="482876" y="239202"/>
                  <a:pt x="482698" y="239202"/>
                  <a:pt x="482520" y="239202"/>
                </a:cubicBezTo>
                <a:lnTo>
                  <a:pt x="480562" y="239202"/>
                </a:lnTo>
                <a:cubicBezTo>
                  <a:pt x="466588" y="235291"/>
                  <a:pt x="452614" y="233247"/>
                  <a:pt x="438195" y="232447"/>
                </a:cubicBezTo>
                <a:close/>
                <a:moveTo>
                  <a:pt x="168509" y="232269"/>
                </a:moveTo>
                <a:cubicBezTo>
                  <a:pt x="165661" y="232358"/>
                  <a:pt x="162813" y="232536"/>
                  <a:pt x="159965" y="232802"/>
                </a:cubicBezTo>
                <a:cubicBezTo>
                  <a:pt x="147771" y="233869"/>
                  <a:pt x="136556" y="235913"/>
                  <a:pt x="126053" y="238579"/>
                </a:cubicBezTo>
                <a:cubicBezTo>
                  <a:pt x="125786" y="239202"/>
                  <a:pt x="124896" y="239202"/>
                  <a:pt x="124095" y="239202"/>
                </a:cubicBezTo>
                <a:cubicBezTo>
                  <a:pt x="123917" y="239202"/>
                  <a:pt x="123739" y="239202"/>
                  <a:pt x="123561" y="239113"/>
                </a:cubicBezTo>
                <a:cubicBezTo>
                  <a:pt x="65441" y="254400"/>
                  <a:pt x="33310" y="288975"/>
                  <a:pt x="21739" y="302929"/>
                </a:cubicBezTo>
                <a:cubicBezTo>
                  <a:pt x="32420" y="316795"/>
                  <a:pt x="64818" y="351103"/>
                  <a:pt x="122671" y="366391"/>
                </a:cubicBezTo>
                <a:cubicBezTo>
                  <a:pt x="123828" y="366302"/>
                  <a:pt x="124985" y="366302"/>
                  <a:pt x="126053" y="366568"/>
                </a:cubicBezTo>
                <a:cubicBezTo>
                  <a:pt x="139404" y="369768"/>
                  <a:pt x="154001" y="372257"/>
                  <a:pt x="168420" y="373234"/>
                </a:cubicBezTo>
                <a:cubicBezTo>
                  <a:pt x="159787" y="356614"/>
                  <a:pt x="154179" y="338126"/>
                  <a:pt x="152221" y="318750"/>
                </a:cubicBezTo>
                <a:cubicBezTo>
                  <a:pt x="152221" y="318573"/>
                  <a:pt x="152221" y="318395"/>
                  <a:pt x="152132" y="318217"/>
                </a:cubicBezTo>
                <a:cubicBezTo>
                  <a:pt x="152043" y="317328"/>
                  <a:pt x="151954" y="316351"/>
                  <a:pt x="151954" y="315373"/>
                </a:cubicBezTo>
                <a:cubicBezTo>
                  <a:pt x="151865" y="314840"/>
                  <a:pt x="151865" y="314217"/>
                  <a:pt x="151776" y="313684"/>
                </a:cubicBezTo>
                <a:cubicBezTo>
                  <a:pt x="151776" y="312884"/>
                  <a:pt x="151687" y="312173"/>
                  <a:pt x="151687" y="311462"/>
                </a:cubicBezTo>
                <a:cubicBezTo>
                  <a:pt x="151598" y="310573"/>
                  <a:pt x="151598" y="309773"/>
                  <a:pt x="151509" y="308884"/>
                </a:cubicBezTo>
                <a:cubicBezTo>
                  <a:pt x="151509" y="308351"/>
                  <a:pt x="151509" y="307818"/>
                  <a:pt x="151509" y="307196"/>
                </a:cubicBezTo>
                <a:cubicBezTo>
                  <a:pt x="151420" y="305774"/>
                  <a:pt x="151420" y="304352"/>
                  <a:pt x="151420" y="302929"/>
                </a:cubicBezTo>
                <a:cubicBezTo>
                  <a:pt x="151420" y="301418"/>
                  <a:pt x="151420" y="299907"/>
                  <a:pt x="151509" y="298485"/>
                </a:cubicBezTo>
                <a:cubicBezTo>
                  <a:pt x="151509" y="298308"/>
                  <a:pt x="151509" y="298219"/>
                  <a:pt x="151509" y="298041"/>
                </a:cubicBezTo>
                <a:cubicBezTo>
                  <a:pt x="152043" y="279287"/>
                  <a:pt x="156049" y="261333"/>
                  <a:pt x="162902" y="244890"/>
                </a:cubicBezTo>
                <a:cubicBezTo>
                  <a:pt x="162902" y="244801"/>
                  <a:pt x="162902" y="244801"/>
                  <a:pt x="162902" y="244712"/>
                </a:cubicBezTo>
                <a:cubicBezTo>
                  <a:pt x="163169" y="244268"/>
                  <a:pt x="163347" y="243823"/>
                  <a:pt x="163525" y="243379"/>
                </a:cubicBezTo>
                <a:cubicBezTo>
                  <a:pt x="165038" y="239646"/>
                  <a:pt x="166729" y="235913"/>
                  <a:pt x="168509" y="232269"/>
                </a:cubicBezTo>
                <a:close/>
                <a:moveTo>
                  <a:pt x="303263" y="221982"/>
                </a:moveTo>
                <a:cubicBezTo>
                  <a:pt x="347858" y="221982"/>
                  <a:pt x="384352" y="258413"/>
                  <a:pt x="384352" y="302929"/>
                </a:cubicBezTo>
                <a:cubicBezTo>
                  <a:pt x="384352" y="347357"/>
                  <a:pt x="347858" y="383788"/>
                  <a:pt x="303263" y="383788"/>
                </a:cubicBezTo>
                <a:cubicBezTo>
                  <a:pt x="258758" y="383788"/>
                  <a:pt x="222263" y="347357"/>
                  <a:pt x="222263" y="302929"/>
                </a:cubicBezTo>
                <a:cubicBezTo>
                  <a:pt x="222263" y="258413"/>
                  <a:pt x="258758" y="221982"/>
                  <a:pt x="303263" y="221982"/>
                </a:cubicBezTo>
                <a:close/>
                <a:moveTo>
                  <a:pt x="303352" y="171385"/>
                </a:moveTo>
                <a:cubicBezTo>
                  <a:pt x="301839" y="171385"/>
                  <a:pt x="300326" y="171474"/>
                  <a:pt x="298813" y="171474"/>
                </a:cubicBezTo>
                <a:cubicBezTo>
                  <a:pt x="298368" y="171563"/>
                  <a:pt x="298012" y="171563"/>
                  <a:pt x="297567" y="171563"/>
                </a:cubicBezTo>
                <a:cubicBezTo>
                  <a:pt x="296321" y="171652"/>
                  <a:pt x="295075" y="171652"/>
                  <a:pt x="293829" y="171741"/>
                </a:cubicBezTo>
                <a:cubicBezTo>
                  <a:pt x="293295" y="171830"/>
                  <a:pt x="292850" y="171830"/>
                  <a:pt x="292316" y="171919"/>
                </a:cubicBezTo>
                <a:cubicBezTo>
                  <a:pt x="291248" y="172007"/>
                  <a:pt x="290179" y="172096"/>
                  <a:pt x="289111" y="172185"/>
                </a:cubicBezTo>
                <a:cubicBezTo>
                  <a:pt x="288488" y="172274"/>
                  <a:pt x="287776" y="172363"/>
                  <a:pt x="287153" y="172452"/>
                </a:cubicBezTo>
                <a:cubicBezTo>
                  <a:pt x="286352" y="172541"/>
                  <a:pt x="285551" y="172630"/>
                  <a:pt x="284750" y="172718"/>
                </a:cubicBezTo>
                <a:cubicBezTo>
                  <a:pt x="283682" y="172896"/>
                  <a:pt x="282614" y="173074"/>
                  <a:pt x="281457" y="173252"/>
                </a:cubicBezTo>
                <a:cubicBezTo>
                  <a:pt x="280834" y="173341"/>
                  <a:pt x="280122" y="173430"/>
                  <a:pt x="279410" y="173607"/>
                </a:cubicBezTo>
                <a:cubicBezTo>
                  <a:pt x="278698" y="173696"/>
                  <a:pt x="277986" y="173874"/>
                  <a:pt x="277185" y="173963"/>
                </a:cubicBezTo>
                <a:cubicBezTo>
                  <a:pt x="276473" y="174141"/>
                  <a:pt x="275672" y="174318"/>
                  <a:pt x="274960" y="174496"/>
                </a:cubicBezTo>
                <a:cubicBezTo>
                  <a:pt x="274070" y="174674"/>
                  <a:pt x="273179" y="174852"/>
                  <a:pt x="272200" y="175118"/>
                </a:cubicBezTo>
                <a:cubicBezTo>
                  <a:pt x="271310" y="175296"/>
                  <a:pt x="270420" y="175563"/>
                  <a:pt x="269441" y="175829"/>
                </a:cubicBezTo>
                <a:cubicBezTo>
                  <a:pt x="268996" y="175918"/>
                  <a:pt x="268551" y="176007"/>
                  <a:pt x="268017" y="176185"/>
                </a:cubicBezTo>
                <a:cubicBezTo>
                  <a:pt x="253954" y="180096"/>
                  <a:pt x="240693" y="186317"/>
                  <a:pt x="228410" y="194672"/>
                </a:cubicBezTo>
                <a:cubicBezTo>
                  <a:pt x="227787" y="195294"/>
                  <a:pt x="227164" y="195739"/>
                  <a:pt x="226541" y="196005"/>
                </a:cubicBezTo>
                <a:cubicBezTo>
                  <a:pt x="223782" y="198050"/>
                  <a:pt x="221289" y="199916"/>
                  <a:pt x="218886" y="201872"/>
                </a:cubicBezTo>
                <a:cubicBezTo>
                  <a:pt x="218708" y="202049"/>
                  <a:pt x="218530" y="202227"/>
                  <a:pt x="218352" y="202405"/>
                </a:cubicBezTo>
                <a:cubicBezTo>
                  <a:pt x="217907" y="202760"/>
                  <a:pt x="217462" y="203116"/>
                  <a:pt x="217017" y="203471"/>
                </a:cubicBezTo>
                <a:cubicBezTo>
                  <a:pt x="208295" y="211026"/>
                  <a:pt x="200640" y="219648"/>
                  <a:pt x="194143" y="229158"/>
                </a:cubicBezTo>
                <a:cubicBezTo>
                  <a:pt x="193787" y="229869"/>
                  <a:pt x="193342" y="230491"/>
                  <a:pt x="192897" y="231113"/>
                </a:cubicBezTo>
                <a:cubicBezTo>
                  <a:pt x="192719" y="231380"/>
                  <a:pt x="192541" y="231736"/>
                  <a:pt x="192274" y="232002"/>
                </a:cubicBezTo>
                <a:cubicBezTo>
                  <a:pt x="185954" y="241957"/>
                  <a:pt x="180881" y="252889"/>
                  <a:pt x="177321" y="264533"/>
                </a:cubicBezTo>
                <a:cubicBezTo>
                  <a:pt x="174117" y="275287"/>
                  <a:pt x="172247" y="286486"/>
                  <a:pt x="171802" y="297685"/>
                </a:cubicBezTo>
                <a:cubicBezTo>
                  <a:pt x="171802" y="297863"/>
                  <a:pt x="171713" y="298041"/>
                  <a:pt x="171713" y="298308"/>
                </a:cubicBezTo>
                <a:cubicBezTo>
                  <a:pt x="171713" y="299819"/>
                  <a:pt x="171624" y="301330"/>
                  <a:pt x="171624" y="302929"/>
                </a:cubicBezTo>
                <a:cubicBezTo>
                  <a:pt x="171624" y="304352"/>
                  <a:pt x="171713" y="305863"/>
                  <a:pt x="171713" y="307373"/>
                </a:cubicBezTo>
                <a:cubicBezTo>
                  <a:pt x="171802" y="307818"/>
                  <a:pt x="171802" y="308262"/>
                  <a:pt x="171802" y="308707"/>
                </a:cubicBezTo>
                <a:cubicBezTo>
                  <a:pt x="171802" y="309862"/>
                  <a:pt x="171891" y="311107"/>
                  <a:pt x="171980" y="312351"/>
                </a:cubicBezTo>
                <a:cubicBezTo>
                  <a:pt x="172069" y="312884"/>
                  <a:pt x="172069" y="313417"/>
                  <a:pt x="172158" y="313951"/>
                </a:cubicBezTo>
                <a:cubicBezTo>
                  <a:pt x="172247" y="314928"/>
                  <a:pt x="172336" y="315995"/>
                  <a:pt x="172425" y="317062"/>
                </a:cubicBezTo>
                <a:cubicBezTo>
                  <a:pt x="172514" y="317773"/>
                  <a:pt x="172603" y="318395"/>
                  <a:pt x="172603" y="319017"/>
                </a:cubicBezTo>
                <a:cubicBezTo>
                  <a:pt x="172782" y="319817"/>
                  <a:pt x="172871" y="320617"/>
                  <a:pt x="172960" y="321417"/>
                </a:cubicBezTo>
                <a:cubicBezTo>
                  <a:pt x="173138" y="322483"/>
                  <a:pt x="173316" y="323639"/>
                  <a:pt x="173494" y="324705"/>
                </a:cubicBezTo>
                <a:cubicBezTo>
                  <a:pt x="173583" y="325416"/>
                  <a:pt x="173672" y="326039"/>
                  <a:pt x="173850" y="326750"/>
                </a:cubicBezTo>
                <a:cubicBezTo>
                  <a:pt x="173939" y="327461"/>
                  <a:pt x="174117" y="328172"/>
                  <a:pt x="174206" y="328972"/>
                </a:cubicBezTo>
                <a:cubicBezTo>
                  <a:pt x="174384" y="329683"/>
                  <a:pt x="174562" y="330483"/>
                  <a:pt x="174740" y="331194"/>
                </a:cubicBezTo>
                <a:cubicBezTo>
                  <a:pt x="174918" y="332082"/>
                  <a:pt x="175096" y="333060"/>
                  <a:pt x="175363" y="333949"/>
                </a:cubicBezTo>
                <a:cubicBezTo>
                  <a:pt x="175541" y="334838"/>
                  <a:pt x="175808" y="335727"/>
                  <a:pt x="175986" y="336704"/>
                </a:cubicBezTo>
                <a:cubicBezTo>
                  <a:pt x="176164" y="337149"/>
                  <a:pt x="176253" y="337682"/>
                  <a:pt x="176431" y="338126"/>
                </a:cubicBezTo>
                <a:cubicBezTo>
                  <a:pt x="180347" y="352170"/>
                  <a:pt x="186577" y="365413"/>
                  <a:pt x="194944" y="377767"/>
                </a:cubicBezTo>
                <a:cubicBezTo>
                  <a:pt x="218708" y="411987"/>
                  <a:pt x="258316" y="434385"/>
                  <a:pt x="303352" y="434385"/>
                </a:cubicBezTo>
                <a:cubicBezTo>
                  <a:pt x="331211" y="434385"/>
                  <a:pt x="357022" y="425763"/>
                  <a:pt x="378206" y="411098"/>
                </a:cubicBezTo>
                <a:cubicBezTo>
                  <a:pt x="384347" y="406032"/>
                  <a:pt x="390399" y="402032"/>
                  <a:pt x="396452" y="395988"/>
                </a:cubicBezTo>
                <a:cubicBezTo>
                  <a:pt x="402415" y="390033"/>
                  <a:pt x="407755" y="383545"/>
                  <a:pt x="412473" y="376612"/>
                </a:cubicBezTo>
                <a:cubicBezTo>
                  <a:pt x="412829" y="375990"/>
                  <a:pt x="413274" y="375368"/>
                  <a:pt x="413719" y="374657"/>
                </a:cubicBezTo>
                <a:cubicBezTo>
                  <a:pt x="413897" y="374390"/>
                  <a:pt x="414075" y="374034"/>
                  <a:pt x="414342" y="373768"/>
                </a:cubicBezTo>
                <a:cubicBezTo>
                  <a:pt x="427426" y="353325"/>
                  <a:pt x="434991" y="329061"/>
                  <a:pt x="434991" y="302929"/>
                </a:cubicBezTo>
                <a:cubicBezTo>
                  <a:pt x="434991" y="275021"/>
                  <a:pt x="426358" y="249245"/>
                  <a:pt x="411672" y="228091"/>
                </a:cubicBezTo>
                <a:cubicBezTo>
                  <a:pt x="409180" y="224536"/>
                  <a:pt x="406865" y="221514"/>
                  <a:pt x="404462" y="218581"/>
                </a:cubicBezTo>
                <a:cubicBezTo>
                  <a:pt x="404284" y="218403"/>
                  <a:pt x="404106" y="218226"/>
                  <a:pt x="403928" y="217959"/>
                </a:cubicBezTo>
                <a:cubicBezTo>
                  <a:pt x="403572" y="217515"/>
                  <a:pt x="403216" y="217159"/>
                  <a:pt x="402860" y="216715"/>
                </a:cubicBezTo>
                <a:cubicBezTo>
                  <a:pt x="395384" y="208004"/>
                  <a:pt x="386661" y="200361"/>
                  <a:pt x="377138" y="193872"/>
                </a:cubicBezTo>
                <a:cubicBezTo>
                  <a:pt x="376515" y="193517"/>
                  <a:pt x="375892" y="193072"/>
                  <a:pt x="375179" y="192628"/>
                </a:cubicBezTo>
                <a:cubicBezTo>
                  <a:pt x="374912" y="192450"/>
                  <a:pt x="374556" y="192272"/>
                  <a:pt x="374289" y="192006"/>
                </a:cubicBezTo>
                <a:cubicBezTo>
                  <a:pt x="364321" y="185695"/>
                  <a:pt x="353373" y="180629"/>
                  <a:pt x="341803" y="177074"/>
                </a:cubicBezTo>
                <a:cubicBezTo>
                  <a:pt x="330944" y="173874"/>
                  <a:pt x="319818" y="172007"/>
                  <a:pt x="308604" y="171563"/>
                </a:cubicBezTo>
                <a:cubicBezTo>
                  <a:pt x="308337" y="171563"/>
                  <a:pt x="308159" y="171563"/>
                  <a:pt x="307892" y="171474"/>
                </a:cubicBezTo>
                <a:cubicBezTo>
                  <a:pt x="306378" y="171474"/>
                  <a:pt x="304865" y="171385"/>
                  <a:pt x="303352" y="171385"/>
                </a:cubicBezTo>
                <a:close/>
                <a:moveTo>
                  <a:pt x="438046" y="154218"/>
                </a:moveTo>
                <a:cubicBezTo>
                  <a:pt x="442044" y="150217"/>
                  <a:pt x="448174" y="150217"/>
                  <a:pt x="452172" y="154218"/>
                </a:cubicBezTo>
                <a:cubicBezTo>
                  <a:pt x="456258" y="158308"/>
                  <a:pt x="456258" y="164354"/>
                  <a:pt x="452172" y="168355"/>
                </a:cubicBezTo>
                <a:cubicBezTo>
                  <a:pt x="448174" y="172445"/>
                  <a:pt x="442044" y="172445"/>
                  <a:pt x="438046" y="168355"/>
                </a:cubicBezTo>
                <a:cubicBezTo>
                  <a:pt x="433959" y="164354"/>
                  <a:pt x="433959" y="158308"/>
                  <a:pt x="438046" y="154218"/>
                </a:cubicBezTo>
                <a:close/>
                <a:moveTo>
                  <a:pt x="154457" y="154218"/>
                </a:moveTo>
                <a:cubicBezTo>
                  <a:pt x="158467" y="150217"/>
                  <a:pt x="164616" y="150217"/>
                  <a:pt x="168627" y="154218"/>
                </a:cubicBezTo>
                <a:cubicBezTo>
                  <a:pt x="172726" y="158308"/>
                  <a:pt x="172726" y="164354"/>
                  <a:pt x="168627" y="168355"/>
                </a:cubicBezTo>
                <a:cubicBezTo>
                  <a:pt x="164616" y="172445"/>
                  <a:pt x="158467" y="172445"/>
                  <a:pt x="154457" y="168355"/>
                </a:cubicBezTo>
                <a:cubicBezTo>
                  <a:pt x="150357" y="164354"/>
                  <a:pt x="150357" y="158308"/>
                  <a:pt x="154457" y="154218"/>
                </a:cubicBezTo>
                <a:close/>
                <a:moveTo>
                  <a:pt x="122659" y="103819"/>
                </a:moveTo>
                <a:cubicBezTo>
                  <a:pt x="115183" y="103763"/>
                  <a:pt x="109098" y="104213"/>
                  <a:pt x="104781" y="104724"/>
                </a:cubicBezTo>
                <a:cubicBezTo>
                  <a:pt x="102823" y="121790"/>
                  <a:pt x="101844" y="167030"/>
                  <a:pt x="128812" y="217248"/>
                </a:cubicBezTo>
                <a:cubicBezTo>
                  <a:pt x="144744" y="213870"/>
                  <a:pt x="162368" y="211915"/>
                  <a:pt x="181682" y="211915"/>
                </a:cubicBezTo>
                <a:cubicBezTo>
                  <a:pt x="190316" y="200361"/>
                  <a:pt x="200640" y="190050"/>
                  <a:pt x="212122" y="181429"/>
                </a:cubicBezTo>
                <a:cubicBezTo>
                  <a:pt x="212211" y="163653"/>
                  <a:pt x="213902" y="147298"/>
                  <a:pt x="216839" y="132278"/>
                </a:cubicBezTo>
                <a:cubicBezTo>
                  <a:pt x="216928" y="131478"/>
                  <a:pt x="217106" y="130767"/>
                  <a:pt x="217195" y="129967"/>
                </a:cubicBezTo>
                <a:cubicBezTo>
                  <a:pt x="180013" y="108702"/>
                  <a:pt x="145084" y="103986"/>
                  <a:pt x="122659" y="103819"/>
                </a:cubicBezTo>
                <a:close/>
                <a:moveTo>
                  <a:pt x="484022" y="102784"/>
                </a:moveTo>
                <a:cubicBezTo>
                  <a:pt x="461643" y="102930"/>
                  <a:pt x="426647" y="107413"/>
                  <a:pt x="388797" y="127745"/>
                </a:cubicBezTo>
                <a:cubicBezTo>
                  <a:pt x="392358" y="143832"/>
                  <a:pt x="394405" y="161697"/>
                  <a:pt x="394405" y="181251"/>
                </a:cubicBezTo>
                <a:cubicBezTo>
                  <a:pt x="398232" y="183829"/>
                  <a:pt x="401614" y="186851"/>
                  <a:pt x="404818" y="189961"/>
                </a:cubicBezTo>
                <a:cubicBezTo>
                  <a:pt x="409358" y="194050"/>
                  <a:pt x="413630" y="198316"/>
                  <a:pt x="417635" y="202938"/>
                </a:cubicBezTo>
                <a:cubicBezTo>
                  <a:pt x="419860" y="205338"/>
                  <a:pt x="421818" y="207738"/>
                  <a:pt x="423687" y="210226"/>
                </a:cubicBezTo>
                <a:cubicBezTo>
                  <a:pt x="424132" y="210760"/>
                  <a:pt x="424488" y="211382"/>
                  <a:pt x="424933" y="211915"/>
                </a:cubicBezTo>
                <a:cubicBezTo>
                  <a:pt x="443091" y="211915"/>
                  <a:pt x="460269" y="213870"/>
                  <a:pt x="477447" y="216981"/>
                </a:cubicBezTo>
                <a:cubicBezTo>
                  <a:pt x="505839" y="167386"/>
                  <a:pt x="503792" y="120901"/>
                  <a:pt x="501834" y="103658"/>
                </a:cubicBezTo>
                <a:cubicBezTo>
                  <a:pt x="497540" y="103169"/>
                  <a:pt x="491482" y="102736"/>
                  <a:pt x="484022" y="102784"/>
                </a:cubicBezTo>
                <a:close/>
                <a:moveTo>
                  <a:pt x="303263" y="90518"/>
                </a:moveTo>
                <a:cubicBezTo>
                  <a:pt x="309419" y="90518"/>
                  <a:pt x="313433" y="95581"/>
                  <a:pt x="313433" y="100644"/>
                </a:cubicBezTo>
                <a:cubicBezTo>
                  <a:pt x="313433" y="106684"/>
                  <a:pt x="309419" y="110770"/>
                  <a:pt x="303263" y="110770"/>
                </a:cubicBezTo>
                <a:cubicBezTo>
                  <a:pt x="297196" y="110770"/>
                  <a:pt x="293181" y="106684"/>
                  <a:pt x="293181" y="100644"/>
                </a:cubicBezTo>
                <a:cubicBezTo>
                  <a:pt x="293181" y="94604"/>
                  <a:pt x="297196" y="90518"/>
                  <a:pt x="303263" y="90518"/>
                </a:cubicBezTo>
                <a:close/>
                <a:moveTo>
                  <a:pt x="303263" y="21798"/>
                </a:moveTo>
                <a:cubicBezTo>
                  <a:pt x="289378" y="32375"/>
                  <a:pt x="255111" y="64728"/>
                  <a:pt x="239713" y="122589"/>
                </a:cubicBezTo>
                <a:cubicBezTo>
                  <a:pt x="239802" y="123656"/>
                  <a:pt x="239802" y="124811"/>
                  <a:pt x="239535" y="125967"/>
                </a:cubicBezTo>
                <a:cubicBezTo>
                  <a:pt x="235619" y="139832"/>
                  <a:pt x="233572" y="153787"/>
                  <a:pt x="232771" y="168186"/>
                </a:cubicBezTo>
                <a:cubicBezTo>
                  <a:pt x="271399" y="147743"/>
                  <a:pt x="318661" y="145521"/>
                  <a:pt x="358536" y="161519"/>
                </a:cubicBezTo>
                <a:cubicBezTo>
                  <a:pt x="363520" y="163475"/>
                  <a:pt x="368415" y="165697"/>
                  <a:pt x="373132" y="168097"/>
                </a:cubicBezTo>
                <a:cubicBezTo>
                  <a:pt x="369038" y="81349"/>
                  <a:pt x="320530" y="35930"/>
                  <a:pt x="303263" y="21798"/>
                </a:cubicBezTo>
                <a:close/>
                <a:moveTo>
                  <a:pt x="298279" y="1533"/>
                </a:moveTo>
                <a:cubicBezTo>
                  <a:pt x="301305" y="-511"/>
                  <a:pt x="306378" y="-511"/>
                  <a:pt x="309405" y="1533"/>
                </a:cubicBezTo>
                <a:cubicBezTo>
                  <a:pt x="311719" y="3133"/>
                  <a:pt x="361651" y="36286"/>
                  <a:pt x="383902" y="108724"/>
                </a:cubicBezTo>
                <a:cubicBezTo>
                  <a:pt x="451457" y="72638"/>
                  <a:pt x="511091" y="84548"/>
                  <a:pt x="513939" y="85437"/>
                </a:cubicBezTo>
                <a:cubicBezTo>
                  <a:pt x="518033" y="86504"/>
                  <a:pt x="521059" y="89526"/>
                  <a:pt x="522038" y="93525"/>
                </a:cubicBezTo>
                <a:cubicBezTo>
                  <a:pt x="523017" y="96458"/>
                  <a:pt x="535033" y="156631"/>
                  <a:pt x="498185" y="224625"/>
                </a:cubicBezTo>
                <a:cubicBezTo>
                  <a:pt x="570368" y="246934"/>
                  <a:pt x="603478" y="296708"/>
                  <a:pt x="605080" y="299907"/>
                </a:cubicBezTo>
                <a:cubicBezTo>
                  <a:pt x="607127" y="302929"/>
                  <a:pt x="607127" y="307996"/>
                  <a:pt x="605080" y="311018"/>
                </a:cubicBezTo>
                <a:cubicBezTo>
                  <a:pt x="603478" y="311729"/>
                  <a:pt x="570279" y="361235"/>
                  <a:pt x="497740" y="383367"/>
                </a:cubicBezTo>
                <a:cubicBezTo>
                  <a:pt x="533965" y="450917"/>
                  <a:pt x="522038" y="510378"/>
                  <a:pt x="521059" y="513222"/>
                </a:cubicBezTo>
                <a:cubicBezTo>
                  <a:pt x="519991" y="517311"/>
                  <a:pt x="516965" y="520333"/>
                  <a:pt x="512960" y="521311"/>
                </a:cubicBezTo>
                <a:cubicBezTo>
                  <a:pt x="511892" y="520333"/>
                  <a:pt x="501834" y="522377"/>
                  <a:pt x="484567" y="522377"/>
                </a:cubicBezTo>
                <a:cubicBezTo>
                  <a:pt x="460269" y="522377"/>
                  <a:pt x="422886" y="518022"/>
                  <a:pt x="382211" y="495802"/>
                </a:cubicBezTo>
                <a:cubicBezTo>
                  <a:pt x="360138" y="569129"/>
                  <a:pt x="309494" y="602637"/>
                  <a:pt x="306378" y="604237"/>
                </a:cubicBezTo>
                <a:cubicBezTo>
                  <a:pt x="307357" y="606281"/>
                  <a:pt x="305310" y="606281"/>
                  <a:pt x="303263" y="606281"/>
                </a:cubicBezTo>
                <a:cubicBezTo>
                  <a:pt x="301305" y="606281"/>
                  <a:pt x="299258" y="605303"/>
                  <a:pt x="298279" y="604237"/>
                </a:cubicBezTo>
                <a:cubicBezTo>
                  <a:pt x="295075" y="602726"/>
                  <a:pt x="244876" y="569306"/>
                  <a:pt x="222624" y="496690"/>
                </a:cubicBezTo>
                <a:cubicBezTo>
                  <a:pt x="183551" y="518022"/>
                  <a:pt x="146346" y="522377"/>
                  <a:pt x="122048" y="522377"/>
                </a:cubicBezTo>
                <a:cubicBezTo>
                  <a:pt x="105849" y="522377"/>
                  <a:pt x="94723" y="520333"/>
                  <a:pt x="93655" y="520333"/>
                </a:cubicBezTo>
                <a:cubicBezTo>
                  <a:pt x="89650" y="519266"/>
                  <a:pt x="86624" y="516244"/>
                  <a:pt x="85556" y="512245"/>
                </a:cubicBezTo>
                <a:cubicBezTo>
                  <a:pt x="84666" y="509401"/>
                  <a:pt x="72828" y="450383"/>
                  <a:pt x="108430" y="383189"/>
                </a:cubicBezTo>
                <a:cubicBezTo>
                  <a:pt x="36247" y="360880"/>
                  <a:pt x="3137" y="311284"/>
                  <a:pt x="1535" y="308973"/>
                </a:cubicBezTo>
                <a:cubicBezTo>
                  <a:pt x="-512" y="305951"/>
                  <a:pt x="-512" y="300885"/>
                  <a:pt x="1535" y="297863"/>
                </a:cubicBezTo>
                <a:cubicBezTo>
                  <a:pt x="3137" y="294752"/>
                  <a:pt x="36247" y="244979"/>
                  <a:pt x="108430" y="222581"/>
                </a:cubicBezTo>
                <a:cubicBezTo>
                  <a:pt x="72828" y="155476"/>
                  <a:pt x="84666" y="96458"/>
                  <a:pt x="85556" y="93525"/>
                </a:cubicBezTo>
                <a:cubicBezTo>
                  <a:pt x="86624" y="89526"/>
                  <a:pt x="89650" y="86504"/>
                  <a:pt x="93655" y="85437"/>
                </a:cubicBezTo>
                <a:cubicBezTo>
                  <a:pt x="96593" y="84548"/>
                  <a:pt x="155603" y="72727"/>
                  <a:pt x="222891" y="108280"/>
                </a:cubicBezTo>
                <a:cubicBezTo>
                  <a:pt x="245232" y="36197"/>
                  <a:pt x="295075" y="3133"/>
                  <a:pt x="298279" y="1533"/>
                </a:cubicBezTo>
                <a:close/>
              </a:path>
            </a:pathLst>
          </a:cu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3" name="直接连接符 82"/>
          <p:cNvCxnSpPr/>
          <p:nvPr/>
        </p:nvCxnSpPr>
        <p:spPr>
          <a:xfrm>
            <a:off x="1615801" y="4053036"/>
            <a:ext cx="315193" cy="0"/>
          </a:xfrm>
          <a:prstGeom prst="line">
            <a:avLst/>
          </a:prstGeom>
          <a:ln w="25400">
            <a:solidFill>
              <a:srgbClr val="84AF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>
            <a:off x="2964350" y="4501374"/>
            <a:ext cx="15085" cy="1456664"/>
          </a:xfrm>
          <a:prstGeom prst="line">
            <a:avLst/>
          </a:prstGeom>
          <a:ln w="19050">
            <a:solidFill>
              <a:srgbClr val="C0D4E5"/>
            </a:solidFill>
          </a:ln>
          <a:effectLst>
            <a:outerShdw blurRad="38100" dist="25400" dir="13500000" algn="br" rotWithShape="0">
              <a:srgbClr val="4E87B6">
                <a:alpha val="28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矩形: 对角圆角 175"/>
          <p:cNvSpPr/>
          <p:nvPr/>
        </p:nvSpPr>
        <p:spPr>
          <a:xfrm>
            <a:off x="3001403" y="2268350"/>
            <a:ext cx="1713318" cy="2233024"/>
          </a:xfrm>
          <a:prstGeom prst="round2DiagRect">
            <a:avLst>
              <a:gd name="adj1" fmla="val 10875"/>
              <a:gd name="adj2" fmla="val 0"/>
            </a:avLst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90500" algn="ctr" rotWithShape="0">
              <a:srgbClr val="4E87B6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77" name="直接连接符 176"/>
          <p:cNvCxnSpPr/>
          <p:nvPr/>
        </p:nvCxnSpPr>
        <p:spPr>
          <a:xfrm>
            <a:off x="5016358" y="3969472"/>
            <a:ext cx="0" cy="1087202"/>
          </a:xfrm>
          <a:prstGeom prst="line">
            <a:avLst/>
          </a:prstGeom>
          <a:ln w="19050">
            <a:solidFill>
              <a:srgbClr val="C0D4E5"/>
            </a:solidFill>
          </a:ln>
          <a:effectLst>
            <a:outerShdw blurRad="38100" dist="25400" dir="13500000" algn="br" rotWithShape="0">
              <a:srgbClr val="4E87B6">
                <a:alpha val="28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矩形: 对角圆角 177"/>
          <p:cNvSpPr/>
          <p:nvPr/>
        </p:nvSpPr>
        <p:spPr>
          <a:xfrm>
            <a:off x="5009191" y="1736448"/>
            <a:ext cx="1713318" cy="2233024"/>
          </a:xfrm>
          <a:prstGeom prst="round2DiagRect">
            <a:avLst>
              <a:gd name="adj1" fmla="val 13771"/>
              <a:gd name="adj2" fmla="val 0"/>
            </a:avLst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90500" algn="ctr" rotWithShape="0">
              <a:srgbClr val="4E87B6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79" name="直接连接符 178"/>
          <p:cNvCxnSpPr/>
          <p:nvPr/>
        </p:nvCxnSpPr>
        <p:spPr>
          <a:xfrm>
            <a:off x="7073997" y="3381030"/>
            <a:ext cx="0" cy="781388"/>
          </a:xfrm>
          <a:prstGeom prst="line">
            <a:avLst/>
          </a:prstGeom>
          <a:ln w="19050">
            <a:solidFill>
              <a:srgbClr val="C0D4E5"/>
            </a:solidFill>
          </a:ln>
          <a:effectLst>
            <a:outerShdw blurRad="38100" dist="25400" dir="13500000" algn="br" rotWithShape="0">
              <a:srgbClr val="4E87B6">
                <a:alpha val="28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矩形: 对角圆角 179"/>
          <p:cNvSpPr/>
          <p:nvPr/>
        </p:nvSpPr>
        <p:spPr>
          <a:xfrm>
            <a:off x="7062596" y="1148006"/>
            <a:ext cx="1713318" cy="2233024"/>
          </a:xfrm>
          <a:prstGeom prst="round2DiagRect">
            <a:avLst>
              <a:gd name="adj1" fmla="val 14598"/>
              <a:gd name="adj2" fmla="val 0"/>
            </a:avLst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90500" algn="ctr" rotWithShape="0">
              <a:srgbClr val="4E87B6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idea_314208"/>
          <p:cNvSpPr/>
          <p:nvPr/>
        </p:nvSpPr>
        <p:spPr>
          <a:xfrm>
            <a:off x="7679325" y="1368896"/>
            <a:ext cx="541008" cy="540191"/>
          </a:xfrm>
          <a:custGeom>
            <a:avLst/>
            <a:gdLst>
              <a:gd name="connsiteX0" fmla="*/ 121763 h 600884"/>
              <a:gd name="connsiteY0" fmla="*/ 121763 h 600884"/>
              <a:gd name="connsiteX1" fmla="*/ 121763 h 600884"/>
              <a:gd name="connsiteY1" fmla="*/ 121763 h 600884"/>
              <a:gd name="connsiteX2" fmla="*/ 121763 h 600884"/>
              <a:gd name="connsiteY2" fmla="*/ 121763 h 600884"/>
              <a:gd name="connsiteX3" fmla="*/ 121763 h 600884"/>
              <a:gd name="connsiteY3" fmla="*/ 121763 h 600884"/>
              <a:gd name="connsiteX4" fmla="*/ 121763 h 600884"/>
              <a:gd name="connsiteY4" fmla="*/ 121763 h 600884"/>
              <a:gd name="connsiteX5" fmla="*/ 121763 h 600884"/>
              <a:gd name="connsiteY5" fmla="*/ 121763 h 600884"/>
              <a:gd name="connsiteX6" fmla="*/ 121763 h 600884"/>
              <a:gd name="connsiteY6" fmla="*/ 121763 h 600884"/>
              <a:gd name="connsiteX7" fmla="*/ 121763 h 600884"/>
              <a:gd name="connsiteY7" fmla="*/ 121763 h 600884"/>
              <a:gd name="connsiteX8" fmla="*/ 121763 h 600884"/>
              <a:gd name="connsiteY8" fmla="*/ 121763 h 600884"/>
              <a:gd name="connsiteX9" fmla="*/ 121763 h 600884"/>
              <a:gd name="connsiteY9" fmla="*/ 121763 h 600884"/>
              <a:gd name="connsiteX10" fmla="*/ 121763 h 600884"/>
              <a:gd name="connsiteY10" fmla="*/ 121763 h 600884"/>
              <a:gd name="connsiteX11" fmla="*/ 121763 h 600884"/>
              <a:gd name="connsiteY11" fmla="*/ 121763 h 600884"/>
              <a:gd name="connsiteX12" fmla="*/ 121763 h 600884"/>
              <a:gd name="connsiteY12" fmla="*/ 121763 h 600884"/>
              <a:gd name="connsiteX13" fmla="*/ 121763 h 600884"/>
              <a:gd name="connsiteY13" fmla="*/ 121763 h 600884"/>
              <a:gd name="connsiteX14" fmla="*/ 121763 h 600884"/>
              <a:gd name="connsiteY14" fmla="*/ 121763 h 600884"/>
              <a:gd name="connsiteX15" fmla="*/ 121763 h 600884"/>
              <a:gd name="connsiteY15" fmla="*/ 121763 h 600884"/>
              <a:gd name="connsiteX16" fmla="*/ 121763 h 600884"/>
              <a:gd name="connsiteY16" fmla="*/ 121763 h 600884"/>
              <a:gd name="connsiteX17" fmla="*/ 121763 h 600884"/>
              <a:gd name="connsiteY17" fmla="*/ 121763 h 600884"/>
              <a:gd name="connsiteX18" fmla="*/ 121763 h 600884"/>
              <a:gd name="connsiteY18" fmla="*/ 121763 h 600884"/>
              <a:gd name="connsiteX19" fmla="*/ 121763 h 600884"/>
              <a:gd name="connsiteY19" fmla="*/ 121763 h 600884"/>
              <a:gd name="connsiteX20" fmla="*/ 121763 h 600884"/>
              <a:gd name="connsiteY20" fmla="*/ 121763 h 600884"/>
              <a:gd name="connsiteX21" fmla="*/ 121763 h 600884"/>
              <a:gd name="connsiteY21" fmla="*/ 121763 h 600884"/>
              <a:gd name="connsiteX22" fmla="*/ 121763 h 600884"/>
              <a:gd name="connsiteY22" fmla="*/ 121763 h 600884"/>
              <a:gd name="connsiteX23" fmla="*/ 121763 h 600884"/>
              <a:gd name="connsiteY23" fmla="*/ 121763 h 600884"/>
              <a:gd name="connsiteX24" fmla="*/ 121763 h 600884"/>
              <a:gd name="connsiteY24" fmla="*/ 121763 h 600884"/>
              <a:gd name="connsiteX25" fmla="*/ 121763 h 600884"/>
              <a:gd name="connsiteY25" fmla="*/ 121763 h 600884"/>
              <a:gd name="connsiteX26" fmla="*/ 121763 h 600884"/>
              <a:gd name="connsiteY26" fmla="*/ 121763 h 600884"/>
              <a:gd name="connsiteX27" fmla="*/ 121763 h 600884"/>
              <a:gd name="connsiteY27" fmla="*/ 121763 h 600884"/>
              <a:gd name="connsiteX28" fmla="*/ 121763 h 600884"/>
              <a:gd name="connsiteY28" fmla="*/ 121763 h 600884"/>
              <a:gd name="connsiteX29" fmla="*/ 121763 h 600884"/>
              <a:gd name="connsiteY29" fmla="*/ 121763 h 600884"/>
              <a:gd name="connsiteX30" fmla="*/ 121763 h 600884"/>
              <a:gd name="connsiteY30" fmla="*/ 121763 h 600884"/>
              <a:gd name="connsiteX31" fmla="*/ 121763 h 600884"/>
              <a:gd name="connsiteY31" fmla="*/ 121763 h 600884"/>
              <a:gd name="connsiteX32" fmla="*/ 121763 h 600884"/>
              <a:gd name="connsiteY32" fmla="*/ 121763 h 600884"/>
              <a:gd name="connsiteX33" fmla="*/ 121763 h 600884"/>
              <a:gd name="connsiteY33" fmla="*/ 121763 h 600884"/>
              <a:gd name="connsiteX34" fmla="*/ 121763 h 600884"/>
              <a:gd name="connsiteY34" fmla="*/ 121763 h 600884"/>
              <a:gd name="connsiteX35" fmla="*/ 121763 h 600884"/>
              <a:gd name="connsiteY35" fmla="*/ 121763 h 600884"/>
              <a:gd name="connsiteX36" fmla="*/ 121763 h 600884"/>
              <a:gd name="connsiteY36" fmla="*/ 121763 h 600884"/>
              <a:gd name="connsiteX37" fmla="*/ 121763 h 600884"/>
              <a:gd name="connsiteY37" fmla="*/ 121763 h 600884"/>
              <a:gd name="connsiteX38" fmla="*/ 121763 h 600884"/>
              <a:gd name="connsiteY38" fmla="*/ 121763 h 600884"/>
              <a:gd name="connsiteX39" fmla="*/ 121763 h 600884"/>
              <a:gd name="connsiteY39" fmla="*/ 121763 h 600884"/>
              <a:gd name="connsiteX40" fmla="*/ 121763 h 600884"/>
              <a:gd name="connsiteY40" fmla="*/ 121763 h 600884"/>
              <a:gd name="connsiteX41" fmla="*/ 121763 h 600884"/>
              <a:gd name="connsiteY41" fmla="*/ 121763 h 600884"/>
              <a:gd name="connsiteX42" fmla="*/ 121763 h 600884"/>
              <a:gd name="connsiteY42" fmla="*/ 121763 h 600884"/>
              <a:gd name="connsiteX43" fmla="*/ 121763 h 600884"/>
              <a:gd name="connsiteY43" fmla="*/ 121763 h 600884"/>
              <a:gd name="connsiteX44" fmla="*/ 121763 h 600884"/>
              <a:gd name="connsiteY44" fmla="*/ 121763 h 600884"/>
              <a:gd name="connsiteX45" fmla="*/ 121763 h 600884"/>
              <a:gd name="connsiteY45" fmla="*/ 121763 h 600884"/>
              <a:gd name="connsiteX46" fmla="*/ 121763 h 600884"/>
              <a:gd name="connsiteY46" fmla="*/ 121763 h 600884"/>
              <a:gd name="connsiteX47" fmla="*/ 121763 h 600884"/>
              <a:gd name="connsiteY47" fmla="*/ 121763 h 600884"/>
              <a:gd name="connsiteX48" fmla="*/ 121763 h 600884"/>
              <a:gd name="connsiteY48" fmla="*/ 121763 h 600884"/>
              <a:gd name="connsiteX49" fmla="*/ 121763 h 600884"/>
              <a:gd name="connsiteY49" fmla="*/ 121763 h 600884"/>
              <a:gd name="connsiteX50" fmla="*/ 121763 h 600884"/>
              <a:gd name="connsiteY50" fmla="*/ 121763 h 600884"/>
              <a:gd name="connsiteX51" fmla="*/ 121763 h 600884"/>
              <a:gd name="connsiteY51" fmla="*/ 121763 h 600884"/>
              <a:gd name="connsiteX52" fmla="*/ 121763 h 600884"/>
              <a:gd name="connsiteY52" fmla="*/ 121763 h 600884"/>
              <a:gd name="connsiteX53" fmla="*/ 121763 h 600884"/>
              <a:gd name="connsiteY53" fmla="*/ 121763 h 600884"/>
              <a:gd name="connsiteX54" fmla="*/ 121763 h 600884"/>
              <a:gd name="connsiteY54" fmla="*/ 121763 h 600884"/>
              <a:gd name="connsiteX55" fmla="*/ 121763 h 600884"/>
              <a:gd name="connsiteY55" fmla="*/ 121763 h 600884"/>
              <a:gd name="connsiteX56" fmla="*/ 121763 h 600884"/>
              <a:gd name="connsiteY56" fmla="*/ 121763 h 600884"/>
              <a:gd name="connsiteX57" fmla="*/ 121763 h 600884"/>
              <a:gd name="connsiteY57" fmla="*/ 121763 h 600884"/>
              <a:gd name="connsiteX58" fmla="*/ 121763 h 600884"/>
              <a:gd name="connsiteY58" fmla="*/ 121763 h 600884"/>
              <a:gd name="connsiteX59" fmla="*/ 121763 h 600884"/>
              <a:gd name="connsiteY59" fmla="*/ 121763 h 600884"/>
              <a:gd name="connsiteX60" fmla="*/ 121763 h 600884"/>
              <a:gd name="connsiteY60" fmla="*/ 121763 h 600884"/>
              <a:gd name="connsiteX61" fmla="*/ 121763 h 600884"/>
              <a:gd name="connsiteY61" fmla="*/ 121763 h 600884"/>
              <a:gd name="connsiteX62" fmla="*/ 121763 h 600884"/>
              <a:gd name="connsiteY62" fmla="*/ 121763 h 600884"/>
              <a:gd name="connsiteX63" fmla="*/ 121763 h 600884"/>
              <a:gd name="connsiteY63" fmla="*/ 121763 h 600884"/>
              <a:gd name="connsiteX64" fmla="*/ 121763 h 600884"/>
              <a:gd name="connsiteY64" fmla="*/ 121763 h 600884"/>
              <a:gd name="connsiteX65" fmla="*/ 121763 h 600884"/>
              <a:gd name="connsiteY65" fmla="*/ 121763 h 600884"/>
              <a:gd name="connsiteX66" fmla="*/ 121763 h 600884"/>
              <a:gd name="connsiteY66" fmla="*/ 121763 h 600884"/>
              <a:gd name="connsiteX67" fmla="*/ 121763 h 600884"/>
              <a:gd name="connsiteY67" fmla="*/ 121763 h 600884"/>
              <a:gd name="connsiteX68" fmla="*/ 121763 h 600884"/>
              <a:gd name="connsiteY68" fmla="*/ 121763 h 600884"/>
              <a:gd name="connsiteX69" fmla="*/ 121763 h 600884"/>
              <a:gd name="connsiteY69" fmla="*/ 121763 h 600884"/>
              <a:gd name="connsiteX70" fmla="*/ 121763 h 600884"/>
              <a:gd name="connsiteY70" fmla="*/ 121763 h 600884"/>
              <a:gd name="connsiteX71" fmla="*/ 121763 h 600884"/>
              <a:gd name="connsiteY71" fmla="*/ 121763 h 600884"/>
              <a:gd name="connsiteX72" fmla="*/ 121763 h 600884"/>
              <a:gd name="connsiteY72" fmla="*/ 121763 h 600884"/>
              <a:gd name="connsiteX73" fmla="*/ 121763 h 600884"/>
              <a:gd name="connsiteY73" fmla="*/ 121763 h 600884"/>
              <a:gd name="connsiteX74" fmla="*/ 121763 h 600884"/>
              <a:gd name="connsiteY74" fmla="*/ 121763 h 600884"/>
              <a:gd name="connsiteX75" fmla="*/ 121763 h 600884"/>
              <a:gd name="connsiteY75" fmla="*/ 121763 h 600884"/>
              <a:gd name="connsiteX76" fmla="*/ 121763 h 600884"/>
              <a:gd name="connsiteY76" fmla="*/ 121763 h 600884"/>
              <a:gd name="connsiteX77" fmla="*/ 121763 h 600884"/>
              <a:gd name="connsiteY77" fmla="*/ 121763 h 600884"/>
              <a:gd name="connsiteX78" fmla="*/ 121763 h 600884"/>
              <a:gd name="connsiteY78" fmla="*/ 121763 h 600884"/>
              <a:gd name="connsiteX79" fmla="*/ 121763 h 600884"/>
              <a:gd name="connsiteY79" fmla="*/ 121763 h 600884"/>
              <a:gd name="connsiteX80" fmla="*/ 121763 h 600884"/>
              <a:gd name="connsiteY80" fmla="*/ 121763 h 600884"/>
              <a:gd name="connsiteX81" fmla="*/ 121763 h 600884"/>
              <a:gd name="connsiteY81" fmla="*/ 121763 h 600884"/>
              <a:gd name="connsiteX82" fmla="*/ 121763 h 600884"/>
              <a:gd name="connsiteY82" fmla="*/ 121763 h 600884"/>
              <a:gd name="connsiteX83" fmla="*/ 121763 h 600884"/>
              <a:gd name="connsiteY83" fmla="*/ 121763 h 600884"/>
              <a:gd name="connsiteX84" fmla="*/ 121763 h 600884"/>
              <a:gd name="connsiteY84" fmla="*/ 121763 h 600884"/>
              <a:gd name="connsiteX85" fmla="*/ 121763 h 600884"/>
              <a:gd name="connsiteY85" fmla="*/ 121763 h 600884"/>
              <a:gd name="connsiteX86" fmla="*/ 121763 h 600884"/>
              <a:gd name="connsiteY86" fmla="*/ 121763 h 600884"/>
              <a:gd name="connsiteX87" fmla="*/ 121763 h 600884"/>
              <a:gd name="connsiteY87" fmla="*/ 121763 h 600884"/>
              <a:gd name="connsiteX88" fmla="*/ 121763 h 600884"/>
              <a:gd name="connsiteY88" fmla="*/ 121763 h 600884"/>
              <a:gd name="connsiteX89" fmla="*/ 121763 h 600884"/>
              <a:gd name="connsiteY89" fmla="*/ 121763 h 600884"/>
              <a:gd name="connsiteX90" fmla="*/ 121763 h 600884"/>
              <a:gd name="connsiteY90" fmla="*/ 121763 h 600884"/>
              <a:gd name="connsiteX91" fmla="*/ 121763 h 600884"/>
              <a:gd name="connsiteY91" fmla="*/ 121763 h 600884"/>
              <a:gd name="connsiteX92" fmla="*/ 121763 h 600884"/>
              <a:gd name="connsiteY92" fmla="*/ 121763 h 600884"/>
              <a:gd name="connsiteX93" fmla="*/ 121763 h 600884"/>
              <a:gd name="connsiteY93" fmla="*/ 121763 h 600884"/>
              <a:gd name="connsiteX94" fmla="*/ 121763 h 600884"/>
              <a:gd name="connsiteY94" fmla="*/ 121763 h 600884"/>
              <a:gd name="connsiteX95" fmla="*/ 121763 h 600884"/>
              <a:gd name="connsiteY95" fmla="*/ 121763 h 600884"/>
              <a:gd name="connsiteX96" fmla="*/ 121763 h 600884"/>
              <a:gd name="connsiteY96" fmla="*/ 121763 h 600884"/>
              <a:gd name="connsiteX97" fmla="*/ 121763 h 600884"/>
              <a:gd name="connsiteY97" fmla="*/ 121763 h 600884"/>
              <a:gd name="connsiteX98" fmla="*/ 121763 h 600884"/>
              <a:gd name="connsiteY98" fmla="*/ 121763 h 600884"/>
              <a:gd name="connsiteX99" fmla="*/ 121763 h 600884"/>
              <a:gd name="connsiteY99" fmla="*/ 121763 h 600884"/>
              <a:gd name="connsiteX100" fmla="*/ 121763 h 600884"/>
              <a:gd name="connsiteY100" fmla="*/ 121763 h 600884"/>
              <a:gd name="connsiteX101" fmla="*/ 121763 h 600884"/>
              <a:gd name="connsiteY101" fmla="*/ 121763 h 600884"/>
              <a:gd name="connsiteX102" fmla="*/ 121763 h 600884"/>
              <a:gd name="connsiteY102" fmla="*/ 121763 h 600884"/>
              <a:gd name="connsiteX103" fmla="*/ 121763 h 600884"/>
              <a:gd name="connsiteY103" fmla="*/ 121763 h 600884"/>
              <a:gd name="connsiteX104" fmla="*/ 121763 h 600884"/>
              <a:gd name="connsiteY104" fmla="*/ 121763 h 600884"/>
              <a:gd name="connsiteX105" fmla="*/ 121763 h 600884"/>
              <a:gd name="connsiteY105" fmla="*/ 121763 h 600884"/>
              <a:gd name="connsiteX106" fmla="*/ 121763 h 600884"/>
              <a:gd name="connsiteY106" fmla="*/ 121763 h 600884"/>
              <a:gd name="connsiteX107" fmla="*/ 121763 h 600884"/>
              <a:gd name="connsiteY107" fmla="*/ 121763 h 600884"/>
              <a:gd name="connsiteX108" fmla="*/ 121763 h 600884"/>
              <a:gd name="connsiteY108" fmla="*/ 121763 h 600884"/>
              <a:gd name="connsiteX109" fmla="*/ 121763 h 600884"/>
              <a:gd name="connsiteY109" fmla="*/ 121763 h 600884"/>
              <a:gd name="connsiteX110" fmla="*/ 121763 h 600884"/>
              <a:gd name="connsiteY110" fmla="*/ 121763 h 600884"/>
              <a:gd name="connsiteX111" fmla="*/ 121763 h 600884"/>
              <a:gd name="connsiteY111" fmla="*/ 121763 h 600884"/>
              <a:gd name="connsiteX112" fmla="*/ 121763 h 600884"/>
              <a:gd name="connsiteY112" fmla="*/ 121763 h 600884"/>
              <a:gd name="connsiteX113" fmla="*/ 121763 h 600884"/>
              <a:gd name="connsiteY113" fmla="*/ 121763 h 600884"/>
              <a:gd name="connsiteX114" fmla="*/ 121763 h 600884"/>
              <a:gd name="connsiteY114" fmla="*/ 121763 h 600884"/>
              <a:gd name="connsiteX115" fmla="*/ 121763 h 600884"/>
              <a:gd name="connsiteY115" fmla="*/ 121763 h 600884"/>
              <a:gd name="connsiteX116" fmla="*/ 121763 h 600884"/>
              <a:gd name="connsiteY116" fmla="*/ 121763 h 600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607639" h="606722">
                <a:moveTo>
                  <a:pt x="285790" y="532769"/>
                </a:moveTo>
                <a:lnTo>
                  <a:pt x="321849" y="532769"/>
                </a:lnTo>
                <a:lnTo>
                  <a:pt x="321849" y="606722"/>
                </a:lnTo>
                <a:lnTo>
                  <a:pt x="285790" y="606722"/>
                </a:lnTo>
                <a:close/>
                <a:moveTo>
                  <a:pt x="408428" y="508424"/>
                </a:moveTo>
                <a:lnTo>
                  <a:pt x="436729" y="576710"/>
                </a:lnTo>
                <a:lnTo>
                  <a:pt x="403355" y="590492"/>
                </a:lnTo>
                <a:lnTo>
                  <a:pt x="375055" y="522206"/>
                </a:lnTo>
                <a:close/>
                <a:moveTo>
                  <a:pt x="199209" y="508424"/>
                </a:moveTo>
                <a:lnTo>
                  <a:pt x="232583" y="522206"/>
                </a:lnTo>
                <a:lnTo>
                  <a:pt x="204282" y="590492"/>
                </a:lnTo>
                <a:lnTo>
                  <a:pt x="170909" y="576710"/>
                </a:lnTo>
                <a:close/>
                <a:moveTo>
                  <a:pt x="262931" y="459203"/>
                </a:moveTo>
                <a:cubicBezTo>
                  <a:pt x="265423" y="465869"/>
                  <a:pt x="271830" y="470668"/>
                  <a:pt x="279393" y="470668"/>
                </a:cubicBezTo>
                <a:lnTo>
                  <a:pt x="328157" y="470668"/>
                </a:lnTo>
                <a:cubicBezTo>
                  <a:pt x="335721" y="470668"/>
                  <a:pt x="342217" y="465869"/>
                  <a:pt x="344708" y="459203"/>
                </a:cubicBezTo>
                <a:close/>
                <a:moveTo>
                  <a:pt x="479131" y="452889"/>
                </a:moveTo>
                <a:lnTo>
                  <a:pt x="531358" y="505158"/>
                </a:lnTo>
                <a:lnTo>
                  <a:pt x="505912" y="530582"/>
                </a:lnTo>
                <a:lnTo>
                  <a:pt x="453595" y="478401"/>
                </a:lnTo>
                <a:close/>
                <a:moveTo>
                  <a:pt x="128515" y="452889"/>
                </a:moveTo>
                <a:lnTo>
                  <a:pt x="154045" y="478401"/>
                </a:lnTo>
                <a:lnTo>
                  <a:pt x="101740" y="530582"/>
                </a:lnTo>
                <a:lnTo>
                  <a:pt x="76211" y="505158"/>
                </a:lnTo>
                <a:close/>
                <a:moveTo>
                  <a:pt x="261774" y="411658"/>
                </a:moveTo>
                <a:lnTo>
                  <a:pt x="261774" y="423122"/>
                </a:lnTo>
                <a:lnTo>
                  <a:pt x="345865" y="423122"/>
                </a:lnTo>
                <a:lnTo>
                  <a:pt x="345865" y="411658"/>
                </a:lnTo>
                <a:close/>
                <a:moveTo>
                  <a:pt x="523080" y="374491"/>
                </a:moveTo>
                <a:lnTo>
                  <a:pt x="591409" y="402760"/>
                </a:lnTo>
                <a:lnTo>
                  <a:pt x="577530" y="436095"/>
                </a:lnTo>
                <a:lnTo>
                  <a:pt x="509200" y="407738"/>
                </a:lnTo>
                <a:close/>
                <a:moveTo>
                  <a:pt x="84559" y="374491"/>
                </a:moveTo>
                <a:lnTo>
                  <a:pt x="98439" y="407827"/>
                </a:lnTo>
                <a:lnTo>
                  <a:pt x="30109" y="436095"/>
                </a:lnTo>
                <a:lnTo>
                  <a:pt x="16230" y="402760"/>
                </a:lnTo>
                <a:close/>
                <a:moveTo>
                  <a:pt x="533545" y="285367"/>
                </a:moveTo>
                <a:lnTo>
                  <a:pt x="607639" y="285367"/>
                </a:lnTo>
                <a:lnTo>
                  <a:pt x="607639" y="321355"/>
                </a:lnTo>
                <a:lnTo>
                  <a:pt x="533545" y="321355"/>
                </a:lnTo>
                <a:close/>
                <a:moveTo>
                  <a:pt x="0" y="285367"/>
                </a:moveTo>
                <a:lnTo>
                  <a:pt x="73953" y="285367"/>
                </a:lnTo>
                <a:lnTo>
                  <a:pt x="73953" y="321355"/>
                </a:lnTo>
                <a:lnTo>
                  <a:pt x="0" y="321355"/>
                </a:lnTo>
                <a:close/>
                <a:moveTo>
                  <a:pt x="332962" y="243516"/>
                </a:moveTo>
                <a:cubicBezTo>
                  <a:pt x="326822" y="243516"/>
                  <a:pt x="321839" y="248493"/>
                  <a:pt x="321839" y="254625"/>
                </a:cubicBezTo>
                <a:cubicBezTo>
                  <a:pt x="321839" y="260757"/>
                  <a:pt x="326822" y="265734"/>
                  <a:pt x="332962" y="265734"/>
                </a:cubicBezTo>
                <a:cubicBezTo>
                  <a:pt x="339102" y="265734"/>
                  <a:pt x="344086" y="260757"/>
                  <a:pt x="344086" y="254625"/>
                </a:cubicBezTo>
                <a:cubicBezTo>
                  <a:pt x="344086" y="248493"/>
                  <a:pt x="339102" y="243516"/>
                  <a:pt x="332962" y="243516"/>
                </a:cubicBezTo>
                <a:close/>
                <a:moveTo>
                  <a:pt x="274588" y="243516"/>
                </a:moveTo>
                <a:cubicBezTo>
                  <a:pt x="268448" y="243516"/>
                  <a:pt x="263465" y="248493"/>
                  <a:pt x="263465" y="254625"/>
                </a:cubicBezTo>
                <a:cubicBezTo>
                  <a:pt x="263465" y="260757"/>
                  <a:pt x="268448" y="265734"/>
                  <a:pt x="274588" y="265734"/>
                </a:cubicBezTo>
                <a:cubicBezTo>
                  <a:pt x="280728" y="265734"/>
                  <a:pt x="285800" y="260757"/>
                  <a:pt x="285800" y="254625"/>
                </a:cubicBezTo>
                <a:cubicBezTo>
                  <a:pt x="285800" y="248493"/>
                  <a:pt x="280728" y="243516"/>
                  <a:pt x="274588" y="243516"/>
                </a:cubicBezTo>
                <a:close/>
                <a:moveTo>
                  <a:pt x="577545" y="170627"/>
                </a:moveTo>
                <a:lnTo>
                  <a:pt x="591338" y="203963"/>
                </a:lnTo>
                <a:lnTo>
                  <a:pt x="522994" y="232231"/>
                </a:lnTo>
                <a:lnTo>
                  <a:pt x="509200" y="198896"/>
                </a:lnTo>
                <a:close/>
                <a:moveTo>
                  <a:pt x="30023" y="170627"/>
                </a:moveTo>
                <a:lnTo>
                  <a:pt x="98368" y="198896"/>
                </a:lnTo>
                <a:lnTo>
                  <a:pt x="84574" y="232231"/>
                </a:lnTo>
                <a:lnTo>
                  <a:pt x="16230" y="203963"/>
                </a:lnTo>
                <a:close/>
                <a:moveTo>
                  <a:pt x="303775" y="136072"/>
                </a:moveTo>
                <a:cubicBezTo>
                  <a:pt x="243087" y="136072"/>
                  <a:pt x="193701" y="185395"/>
                  <a:pt x="193701" y="246093"/>
                </a:cubicBezTo>
                <a:cubicBezTo>
                  <a:pt x="193701" y="274798"/>
                  <a:pt x="204646" y="301904"/>
                  <a:pt x="224668" y="322521"/>
                </a:cubicBezTo>
                <a:lnTo>
                  <a:pt x="225201" y="323055"/>
                </a:lnTo>
                <a:cubicBezTo>
                  <a:pt x="240062" y="337896"/>
                  <a:pt x="251096" y="355848"/>
                  <a:pt x="257592" y="375577"/>
                </a:cubicBezTo>
                <a:lnTo>
                  <a:pt x="285711" y="375577"/>
                </a:lnTo>
                <a:lnTo>
                  <a:pt x="285711" y="300393"/>
                </a:lnTo>
                <a:cubicBezTo>
                  <a:pt x="282152" y="301282"/>
                  <a:pt x="278503" y="301726"/>
                  <a:pt x="274588" y="301726"/>
                </a:cubicBezTo>
                <a:cubicBezTo>
                  <a:pt x="248605" y="301726"/>
                  <a:pt x="227426" y="280575"/>
                  <a:pt x="227426" y="254625"/>
                </a:cubicBezTo>
                <a:cubicBezTo>
                  <a:pt x="227426" y="228586"/>
                  <a:pt x="248605" y="207435"/>
                  <a:pt x="274588" y="207435"/>
                </a:cubicBezTo>
                <a:cubicBezTo>
                  <a:pt x="285622" y="207435"/>
                  <a:pt x="295767" y="211256"/>
                  <a:pt x="303775" y="217566"/>
                </a:cubicBezTo>
                <a:cubicBezTo>
                  <a:pt x="311873" y="211256"/>
                  <a:pt x="322017" y="207435"/>
                  <a:pt x="332962" y="207435"/>
                </a:cubicBezTo>
                <a:cubicBezTo>
                  <a:pt x="359035" y="207435"/>
                  <a:pt x="380213" y="228586"/>
                  <a:pt x="380213" y="254625"/>
                </a:cubicBezTo>
                <a:cubicBezTo>
                  <a:pt x="380213" y="280575"/>
                  <a:pt x="359035" y="301726"/>
                  <a:pt x="332962" y="301726"/>
                </a:cubicBezTo>
                <a:cubicBezTo>
                  <a:pt x="329136" y="301726"/>
                  <a:pt x="325399" y="301282"/>
                  <a:pt x="321839" y="300393"/>
                </a:cubicBezTo>
                <a:lnTo>
                  <a:pt x="321839" y="375577"/>
                </a:lnTo>
                <a:lnTo>
                  <a:pt x="350048" y="375577"/>
                </a:lnTo>
                <a:cubicBezTo>
                  <a:pt x="356454" y="355848"/>
                  <a:pt x="367489" y="337896"/>
                  <a:pt x="382438" y="323055"/>
                </a:cubicBezTo>
                <a:lnTo>
                  <a:pt x="382972" y="322521"/>
                </a:lnTo>
                <a:cubicBezTo>
                  <a:pt x="402994" y="301904"/>
                  <a:pt x="413939" y="274798"/>
                  <a:pt x="413939" y="246093"/>
                </a:cubicBezTo>
                <a:cubicBezTo>
                  <a:pt x="413939" y="185395"/>
                  <a:pt x="364552" y="136072"/>
                  <a:pt x="303775" y="136072"/>
                </a:cubicBezTo>
                <a:close/>
                <a:moveTo>
                  <a:pt x="303775" y="99991"/>
                </a:moveTo>
                <a:cubicBezTo>
                  <a:pt x="384396" y="99991"/>
                  <a:pt x="450067" y="165577"/>
                  <a:pt x="450067" y="246093"/>
                </a:cubicBezTo>
                <a:cubicBezTo>
                  <a:pt x="450067" y="284663"/>
                  <a:pt x="435117" y="321011"/>
                  <a:pt x="408066" y="348471"/>
                </a:cubicBezTo>
                <a:lnTo>
                  <a:pt x="405930" y="350604"/>
                </a:lnTo>
                <a:cubicBezTo>
                  <a:pt x="394006" y="363224"/>
                  <a:pt x="385731" y="378687"/>
                  <a:pt x="381904" y="395573"/>
                </a:cubicBezTo>
                <a:lnTo>
                  <a:pt x="381904" y="452983"/>
                </a:lnTo>
                <a:cubicBezTo>
                  <a:pt x="381904" y="482576"/>
                  <a:pt x="357789" y="506660"/>
                  <a:pt x="328157" y="506660"/>
                </a:cubicBezTo>
                <a:lnTo>
                  <a:pt x="279393" y="506660"/>
                </a:lnTo>
                <a:cubicBezTo>
                  <a:pt x="249761" y="506660"/>
                  <a:pt x="225646" y="482576"/>
                  <a:pt x="225646" y="452983"/>
                </a:cubicBezTo>
                <a:lnTo>
                  <a:pt x="225646" y="395573"/>
                </a:lnTo>
                <a:cubicBezTo>
                  <a:pt x="221909" y="378687"/>
                  <a:pt x="213633" y="363224"/>
                  <a:pt x="201620" y="350604"/>
                </a:cubicBezTo>
                <a:lnTo>
                  <a:pt x="199574" y="348471"/>
                </a:lnTo>
                <a:cubicBezTo>
                  <a:pt x="172522" y="321011"/>
                  <a:pt x="157573" y="284663"/>
                  <a:pt x="157573" y="246093"/>
                </a:cubicBezTo>
                <a:cubicBezTo>
                  <a:pt x="157573" y="165577"/>
                  <a:pt x="223155" y="99991"/>
                  <a:pt x="303775" y="99991"/>
                </a:cubicBezTo>
                <a:close/>
                <a:moveTo>
                  <a:pt x="505823" y="76070"/>
                </a:moveTo>
                <a:lnTo>
                  <a:pt x="531358" y="101576"/>
                </a:lnTo>
                <a:lnTo>
                  <a:pt x="479042" y="153833"/>
                </a:lnTo>
                <a:lnTo>
                  <a:pt x="453595" y="128327"/>
                </a:lnTo>
                <a:close/>
                <a:moveTo>
                  <a:pt x="101740" y="76070"/>
                </a:moveTo>
                <a:lnTo>
                  <a:pt x="154045" y="128327"/>
                </a:lnTo>
                <a:lnTo>
                  <a:pt x="128515" y="153833"/>
                </a:lnTo>
                <a:lnTo>
                  <a:pt x="76211" y="101576"/>
                </a:lnTo>
                <a:close/>
                <a:moveTo>
                  <a:pt x="403355" y="16159"/>
                </a:moveTo>
                <a:lnTo>
                  <a:pt x="436729" y="29941"/>
                </a:lnTo>
                <a:lnTo>
                  <a:pt x="408428" y="98227"/>
                </a:lnTo>
                <a:lnTo>
                  <a:pt x="375055" y="84445"/>
                </a:lnTo>
                <a:close/>
                <a:moveTo>
                  <a:pt x="204282" y="16159"/>
                </a:moveTo>
                <a:lnTo>
                  <a:pt x="232583" y="84430"/>
                </a:lnTo>
                <a:lnTo>
                  <a:pt x="199209" y="98297"/>
                </a:lnTo>
                <a:lnTo>
                  <a:pt x="170909" y="30026"/>
                </a:lnTo>
                <a:close/>
                <a:moveTo>
                  <a:pt x="285790" y="0"/>
                </a:moveTo>
                <a:lnTo>
                  <a:pt x="321849" y="0"/>
                </a:lnTo>
                <a:lnTo>
                  <a:pt x="321849" y="73882"/>
                </a:lnTo>
                <a:lnTo>
                  <a:pt x="285790" y="73882"/>
                </a:lnTo>
                <a:close/>
              </a:path>
            </a:pathLst>
          </a:cu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5"/>
          <p:cNvSpPr/>
          <p:nvPr/>
        </p:nvSpPr>
        <p:spPr>
          <a:xfrm>
            <a:off x="5628250" y="1959652"/>
            <a:ext cx="494736" cy="486088"/>
          </a:xfrm>
          <a:custGeom>
            <a:avLst/>
            <a:gdLst>
              <a:gd name="connsiteX0" fmla="*/ 481817 w 609614"/>
              <a:gd name="connsiteY0" fmla="*/ 549900 h 598959"/>
              <a:gd name="connsiteX1" fmla="*/ 481817 w 609614"/>
              <a:gd name="connsiteY1" fmla="*/ 579354 h 598959"/>
              <a:gd name="connsiteX2" fmla="*/ 589974 w 609614"/>
              <a:gd name="connsiteY2" fmla="*/ 579354 h 598959"/>
              <a:gd name="connsiteX3" fmla="*/ 589974 w 609614"/>
              <a:gd name="connsiteY3" fmla="*/ 549900 h 598959"/>
              <a:gd name="connsiteX4" fmla="*/ 19631 w 609614"/>
              <a:gd name="connsiteY4" fmla="*/ 549900 h 598959"/>
              <a:gd name="connsiteX5" fmla="*/ 19631 w 609614"/>
              <a:gd name="connsiteY5" fmla="*/ 579354 h 598959"/>
              <a:gd name="connsiteX6" fmla="*/ 127836 w 609614"/>
              <a:gd name="connsiteY6" fmla="*/ 579354 h 598959"/>
              <a:gd name="connsiteX7" fmla="*/ 127836 w 609614"/>
              <a:gd name="connsiteY7" fmla="*/ 549900 h 598959"/>
              <a:gd name="connsiteX8" fmla="*/ 294963 w 609614"/>
              <a:gd name="connsiteY8" fmla="*/ 451689 h 598959"/>
              <a:gd name="connsiteX9" fmla="*/ 314651 w 609614"/>
              <a:gd name="connsiteY9" fmla="*/ 451689 h 598959"/>
              <a:gd name="connsiteX10" fmla="*/ 314651 w 609614"/>
              <a:gd name="connsiteY10" fmla="*/ 471306 h 598959"/>
              <a:gd name="connsiteX11" fmla="*/ 294963 w 609614"/>
              <a:gd name="connsiteY11" fmla="*/ 471306 h 598959"/>
              <a:gd name="connsiteX12" fmla="*/ 294963 w 609614"/>
              <a:gd name="connsiteY12" fmla="*/ 412384 h 598959"/>
              <a:gd name="connsiteX13" fmla="*/ 314651 w 609614"/>
              <a:gd name="connsiteY13" fmla="*/ 412384 h 598959"/>
              <a:gd name="connsiteX14" fmla="*/ 314651 w 609614"/>
              <a:gd name="connsiteY14" fmla="*/ 432072 h 598959"/>
              <a:gd name="connsiteX15" fmla="*/ 294963 w 609614"/>
              <a:gd name="connsiteY15" fmla="*/ 432072 h 598959"/>
              <a:gd name="connsiteX16" fmla="*/ 294963 w 609614"/>
              <a:gd name="connsiteY16" fmla="*/ 373150 h 598959"/>
              <a:gd name="connsiteX17" fmla="*/ 314651 w 609614"/>
              <a:gd name="connsiteY17" fmla="*/ 373150 h 598959"/>
              <a:gd name="connsiteX18" fmla="*/ 314651 w 609614"/>
              <a:gd name="connsiteY18" fmla="*/ 392767 h 598959"/>
              <a:gd name="connsiteX19" fmla="*/ 294963 w 609614"/>
              <a:gd name="connsiteY19" fmla="*/ 392767 h 598959"/>
              <a:gd name="connsiteX20" fmla="*/ 294963 w 609614"/>
              <a:gd name="connsiteY20" fmla="*/ 333845 h 598959"/>
              <a:gd name="connsiteX21" fmla="*/ 314651 w 609614"/>
              <a:gd name="connsiteY21" fmla="*/ 333845 h 598959"/>
              <a:gd name="connsiteX22" fmla="*/ 314651 w 609614"/>
              <a:gd name="connsiteY22" fmla="*/ 353462 h 598959"/>
              <a:gd name="connsiteX23" fmla="*/ 294963 w 609614"/>
              <a:gd name="connsiteY23" fmla="*/ 353462 h 598959"/>
              <a:gd name="connsiteX24" fmla="*/ 270553 w 609614"/>
              <a:gd name="connsiteY24" fmla="*/ 284794 h 598959"/>
              <a:gd name="connsiteX25" fmla="*/ 265667 w 609614"/>
              <a:gd name="connsiteY25" fmla="*/ 289672 h 598959"/>
              <a:gd name="connsiteX26" fmla="*/ 270553 w 609614"/>
              <a:gd name="connsiteY26" fmla="*/ 294551 h 598959"/>
              <a:gd name="connsiteX27" fmla="*/ 339409 w 609614"/>
              <a:gd name="connsiteY27" fmla="*/ 294551 h 598959"/>
              <a:gd name="connsiteX28" fmla="*/ 344294 w 609614"/>
              <a:gd name="connsiteY28" fmla="*/ 289672 h 598959"/>
              <a:gd name="connsiteX29" fmla="*/ 339409 w 609614"/>
              <a:gd name="connsiteY29" fmla="*/ 284794 h 598959"/>
              <a:gd name="connsiteX30" fmla="*/ 491868 w 609614"/>
              <a:gd name="connsiteY30" fmla="*/ 275519 h 598959"/>
              <a:gd name="connsiteX31" fmla="*/ 484952 w 609614"/>
              <a:gd name="connsiteY31" fmla="*/ 276532 h 598959"/>
              <a:gd name="connsiteX32" fmla="*/ 481817 w 609614"/>
              <a:gd name="connsiteY32" fmla="*/ 282791 h 598959"/>
              <a:gd name="connsiteX33" fmla="*/ 486612 w 609614"/>
              <a:gd name="connsiteY33" fmla="*/ 289878 h 598959"/>
              <a:gd name="connsiteX34" fmla="*/ 511323 w 609614"/>
              <a:gd name="connsiteY34" fmla="*/ 299726 h 598959"/>
              <a:gd name="connsiteX35" fmla="*/ 511323 w 609614"/>
              <a:gd name="connsiteY35" fmla="*/ 282054 h 598959"/>
              <a:gd name="connsiteX36" fmla="*/ 117697 w 609614"/>
              <a:gd name="connsiteY36" fmla="*/ 275519 h 598959"/>
              <a:gd name="connsiteX37" fmla="*/ 98342 w 609614"/>
              <a:gd name="connsiteY37" fmla="*/ 282054 h 598959"/>
              <a:gd name="connsiteX38" fmla="*/ 98342 w 609614"/>
              <a:gd name="connsiteY38" fmla="*/ 299726 h 598959"/>
              <a:gd name="connsiteX39" fmla="*/ 122951 w 609614"/>
              <a:gd name="connsiteY39" fmla="*/ 289878 h 598959"/>
              <a:gd name="connsiteX40" fmla="*/ 127836 w 609614"/>
              <a:gd name="connsiteY40" fmla="*/ 282791 h 598959"/>
              <a:gd name="connsiteX41" fmla="*/ 124610 w 609614"/>
              <a:gd name="connsiteY41" fmla="*/ 276532 h 598959"/>
              <a:gd name="connsiteX42" fmla="*/ 117697 w 609614"/>
              <a:gd name="connsiteY42" fmla="*/ 275519 h 598959"/>
              <a:gd name="connsiteX43" fmla="*/ 260690 w 609614"/>
              <a:gd name="connsiteY43" fmla="*/ 255339 h 598959"/>
              <a:gd name="connsiteX44" fmla="*/ 255805 w 609614"/>
              <a:gd name="connsiteY44" fmla="*/ 260217 h 598959"/>
              <a:gd name="connsiteX45" fmla="*/ 260690 w 609614"/>
              <a:gd name="connsiteY45" fmla="*/ 265096 h 598959"/>
              <a:gd name="connsiteX46" fmla="*/ 270553 w 609614"/>
              <a:gd name="connsiteY46" fmla="*/ 265096 h 598959"/>
              <a:gd name="connsiteX47" fmla="*/ 339409 w 609614"/>
              <a:gd name="connsiteY47" fmla="*/ 265096 h 598959"/>
              <a:gd name="connsiteX48" fmla="*/ 349179 w 609614"/>
              <a:gd name="connsiteY48" fmla="*/ 265096 h 598959"/>
              <a:gd name="connsiteX49" fmla="*/ 354157 w 609614"/>
              <a:gd name="connsiteY49" fmla="*/ 260217 h 598959"/>
              <a:gd name="connsiteX50" fmla="*/ 349179 w 609614"/>
              <a:gd name="connsiteY50" fmla="*/ 255339 h 598959"/>
              <a:gd name="connsiteX51" fmla="*/ 519714 w 609614"/>
              <a:gd name="connsiteY51" fmla="*/ 216059 h 598959"/>
              <a:gd name="connsiteX52" fmla="*/ 511323 w 609614"/>
              <a:gd name="connsiteY52" fmla="*/ 224435 h 598959"/>
              <a:gd name="connsiteX53" fmla="*/ 515288 w 609614"/>
              <a:gd name="connsiteY53" fmla="*/ 241371 h 598959"/>
              <a:gd name="connsiteX54" fmla="*/ 530963 w 609614"/>
              <a:gd name="connsiteY54" fmla="*/ 272666 h 598959"/>
              <a:gd name="connsiteX55" fmla="*/ 530963 w 609614"/>
              <a:gd name="connsiteY55" fmla="*/ 355873 h 598959"/>
              <a:gd name="connsiteX56" fmla="*/ 512061 w 609614"/>
              <a:gd name="connsiteY56" fmla="*/ 393519 h 598959"/>
              <a:gd name="connsiteX57" fmla="*/ 478867 w 609614"/>
              <a:gd name="connsiteY57" fmla="*/ 338201 h 598959"/>
              <a:gd name="connsiteX58" fmla="*/ 471121 w 609614"/>
              <a:gd name="connsiteY58" fmla="*/ 333875 h 598959"/>
              <a:gd name="connsiteX59" fmla="*/ 462085 w 609614"/>
              <a:gd name="connsiteY59" fmla="*/ 342895 h 598959"/>
              <a:gd name="connsiteX60" fmla="*/ 465220 w 609614"/>
              <a:gd name="connsiteY60" fmla="*/ 360015 h 598959"/>
              <a:gd name="connsiteX61" fmla="*/ 490577 w 609614"/>
              <a:gd name="connsiteY61" fmla="*/ 427575 h 598959"/>
              <a:gd name="connsiteX62" fmla="*/ 511323 w 609614"/>
              <a:gd name="connsiteY62" fmla="*/ 458501 h 598959"/>
              <a:gd name="connsiteX63" fmla="*/ 511323 w 609614"/>
              <a:gd name="connsiteY63" fmla="*/ 530203 h 598959"/>
              <a:gd name="connsiteX64" fmla="*/ 562220 w 609614"/>
              <a:gd name="connsiteY64" fmla="*/ 530203 h 598959"/>
              <a:gd name="connsiteX65" fmla="*/ 570335 w 609614"/>
              <a:gd name="connsiteY65" fmla="*/ 489980 h 598959"/>
              <a:gd name="connsiteX66" fmla="*/ 570335 w 609614"/>
              <a:gd name="connsiteY66" fmla="*/ 364341 h 598959"/>
              <a:gd name="connsiteX67" fmla="*/ 551064 w 609614"/>
              <a:gd name="connsiteY67" fmla="*/ 268340 h 598959"/>
              <a:gd name="connsiteX68" fmla="*/ 527182 w 609614"/>
              <a:gd name="connsiteY68" fmla="*/ 220661 h 598959"/>
              <a:gd name="connsiteX69" fmla="*/ 519714 w 609614"/>
              <a:gd name="connsiteY69" fmla="*/ 216059 h 598959"/>
              <a:gd name="connsiteX70" fmla="*/ 89955 w 609614"/>
              <a:gd name="connsiteY70" fmla="*/ 216059 h 598959"/>
              <a:gd name="connsiteX71" fmla="*/ 82397 w 609614"/>
              <a:gd name="connsiteY71" fmla="*/ 220753 h 598959"/>
              <a:gd name="connsiteX72" fmla="*/ 58526 w 609614"/>
              <a:gd name="connsiteY72" fmla="*/ 268340 h 598959"/>
              <a:gd name="connsiteX73" fmla="*/ 39355 w 609614"/>
              <a:gd name="connsiteY73" fmla="*/ 364341 h 598959"/>
              <a:gd name="connsiteX74" fmla="*/ 39355 w 609614"/>
              <a:gd name="connsiteY74" fmla="*/ 489980 h 598959"/>
              <a:gd name="connsiteX75" fmla="*/ 47374 w 609614"/>
              <a:gd name="connsiteY75" fmla="*/ 530203 h 598959"/>
              <a:gd name="connsiteX76" fmla="*/ 98342 w 609614"/>
              <a:gd name="connsiteY76" fmla="*/ 530203 h 598959"/>
              <a:gd name="connsiteX77" fmla="*/ 98342 w 609614"/>
              <a:gd name="connsiteY77" fmla="*/ 458501 h 598959"/>
              <a:gd name="connsiteX78" fmla="*/ 118988 w 609614"/>
              <a:gd name="connsiteY78" fmla="*/ 427575 h 598959"/>
              <a:gd name="connsiteX79" fmla="*/ 144333 w 609614"/>
              <a:gd name="connsiteY79" fmla="*/ 360015 h 598959"/>
              <a:gd name="connsiteX80" fmla="*/ 147467 w 609614"/>
              <a:gd name="connsiteY80" fmla="*/ 342895 h 598959"/>
              <a:gd name="connsiteX81" fmla="*/ 138435 w 609614"/>
              <a:gd name="connsiteY81" fmla="*/ 333875 h 598959"/>
              <a:gd name="connsiteX82" fmla="*/ 130785 w 609614"/>
              <a:gd name="connsiteY82" fmla="*/ 338201 h 598959"/>
              <a:gd name="connsiteX83" fmla="*/ 97513 w 609614"/>
              <a:gd name="connsiteY83" fmla="*/ 393519 h 598959"/>
              <a:gd name="connsiteX84" fmla="*/ 78618 w 609614"/>
              <a:gd name="connsiteY84" fmla="*/ 355873 h 598959"/>
              <a:gd name="connsiteX85" fmla="*/ 78618 w 609614"/>
              <a:gd name="connsiteY85" fmla="*/ 272666 h 598959"/>
              <a:gd name="connsiteX86" fmla="*/ 94287 w 609614"/>
              <a:gd name="connsiteY86" fmla="*/ 241371 h 598959"/>
              <a:gd name="connsiteX87" fmla="*/ 98342 w 609614"/>
              <a:gd name="connsiteY87" fmla="*/ 224435 h 598959"/>
              <a:gd name="connsiteX88" fmla="*/ 89955 w 609614"/>
              <a:gd name="connsiteY88" fmla="*/ 216059 h 598959"/>
              <a:gd name="connsiteX89" fmla="*/ 519714 w 609614"/>
              <a:gd name="connsiteY89" fmla="*/ 196454 h 598959"/>
              <a:gd name="connsiteX90" fmla="*/ 544794 w 609614"/>
              <a:gd name="connsiteY90" fmla="*/ 211917 h 598959"/>
              <a:gd name="connsiteX91" fmla="*/ 570150 w 609614"/>
              <a:gd name="connsiteY91" fmla="*/ 263185 h 598959"/>
              <a:gd name="connsiteX92" fmla="*/ 589974 w 609614"/>
              <a:gd name="connsiteY92" fmla="*/ 363328 h 598959"/>
              <a:gd name="connsiteX93" fmla="*/ 589790 w 609614"/>
              <a:gd name="connsiteY93" fmla="*/ 492925 h 598959"/>
              <a:gd name="connsiteX94" fmla="*/ 582321 w 609614"/>
              <a:gd name="connsiteY94" fmla="*/ 530203 h 598959"/>
              <a:gd name="connsiteX95" fmla="*/ 609614 w 609614"/>
              <a:gd name="connsiteY95" fmla="*/ 530203 h 598959"/>
              <a:gd name="connsiteX96" fmla="*/ 609614 w 609614"/>
              <a:gd name="connsiteY96" fmla="*/ 598959 h 598959"/>
              <a:gd name="connsiteX97" fmla="*/ 462085 w 609614"/>
              <a:gd name="connsiteY97" fmla="*/ 598959 h 598959"/>
              <a:gd name="connsiteX98" fmla="*/ 462085 w 609614"/>
              <a:gd name="connsiteY98" fmla="*/ 530203 h 598959"/>
              <a:gd name="connsiteX99" fmla="*/ 491591 w 609614"/>
              <a:gd name="connsiteY99" fmla="*/ 530203 h 598959"/>
              <a:gd name="connsiteX100" fmla="*/ 491591 w 609614"/>
              <a:gd name="connsiteY100" fmla="*/ 464484 h 598959"/>
              <a:gd name="connsiteX101" fmla="*/ 472597 w 609614"/>
              <a:gd name="connsiteY101" fmla="*/ 435490 h 598959"/>
              <a:gd name="connsiteX102" fmla="*/ 446779 w 609614"/>
              <a:gd name="connsiteY102" fmla="*/ 366918 h 598959"/>
              <a:gd name="connsiteX103" fmla="*/ 442445 w 609614"/>
              <a:gd name="connsiteY103" fmla="*/ 342895 h 598959"/>
              <a:gd name="connsiteX104" fmla="*/ 471121 w 609614"/>
              <a:gd name="connsiteY104" fmla="*/ 314269 h 598959"/>
              <a:gd name="connsiteX105" fmla="*/ 495740 w 609614"/>
              <a:gd name="connsiteY105" fmla="*/ 328168 h 598959"/>
              <a:gd name="connsiteX106" fmla="*/ 510493 w 609614"/>
              <a:gd name="connsiteY106" fmla="*/ 352743 h 598959"/>
              <a:gd name="connsiteX107" fmla="*/ 511323 w 609614"/>
              <a:gd name="connsiteY107" fmla="*/ 351179 h 598959"/>
              <a:gd name="connsiteX108" fmla="*/ 511323 w 609614"/>
              <a:gd name="connsiteY108" fmla="*/ 320896 h 598959"/>
              <a:gd name="connsiteX109" fmla="*/ 479328 w 609614"/>
              <a:gd name="connsiteY109" fmla="*/ 308102 h 598959"/>
              <a:gd name="connsiteX110" fmla="*/ 462085 w 609614"/>
              <a:gd name="connsiteY110" fmla="*/ 282791 h 598959"/>
              <a:gd name="connsiteX111" fmla="*/ 473519 w 609614"/>
              <a:gd name="connsiteY111" fmla="*/ 260608 h 598959"/>
              <a:gd name="connsiteX112" fmla="*/ 498230 w 609614"/>
              <a:gd name="connsiteY112" fmla="*/ 256926 h 598959"/>
              <a:gd name="connsiteX113" fmla="*/ 501641 w 609614"/>
              <a:gd name="connsiteY113" fmla="*/ 258031 h 598959"/>
              <a:gd name="connsiteX114" fmla="*/ 497676 w 609614"/>
              <a:gd name="connsiteY114" fmla="*/ 250115 h 598959"/>
              <a:gd name="connsiteX115" fmla="*/ 491591 w 609614"/>
              <a:gd name="connsiteY115" fmla="*/ 224435 h 598959"/>
              <a:gd name="connsiteX116" fmla="*/ 519714 w 609614"/>
              <a:gd name="connsiteY116" fmla="*/ 196454 h 598959"/>
              <a:gd name="connsiteX117" fmla="*/ 89955 w 609614"/>
              <a:gd name="connsiteY117" fmla="*/ 196454 h 598959"/>
              <a:gd name="connsiteX118" fmla="*/ 117974 w 609614"/>
              <a:gd name="connsiteY118" fmla="*/ 224435 h 598959"/>
              <a:gd name="connsiteX119" fmla="*/ 111891 w 609614"/>
              <a:gd name="connsiteY119" fmla="*/ 250115 h 598959"/>
              <a:gd name="connsiteX120" fmla="*/ 107927 w 609614"/>
              <a:gd name="connsiteY120" fmla="*/ 258031 h 598959"/>
              <a:gd name="connsiteX121" fmla="*/ 111430 w 609614"/>
              <a:gd name="connsiteY121" fmla="*/ 256926 h 598959"/>
              <a:gd name="connsiteX122" fmla="*/ 136038 w 609614"/>
              <a:gd name="connsiteY122" fmla="*/ 260608 h 598959"/>
              <a:gd name="connsiteX123" fmla="*/ 147467 w 609614"/>
              <a:gd name="connsiteY123" fmla="*/ 282791 h 598959"/>
              <a:gd name="connsiteX124" fmla="*/ 130232 w 609614"/>
              <a:gd name="connsiteY124" fmla="*/ 308102 h 598959"/>
              <a:gd name="connsiteX125" fmla="*/ 98342 w 609614"/>
              <a:gd name="connsiteY125" fmla="*/ 320896 h 598959"/>
              <a:gd name="connsiteX126" fmla="*/ 98342 w 609614"/>
              <a:gd name="connsiteY126" fmla="*/ 351179 h 598959"/>
              <a:gd name="connsiteX127" fmla="*/ 99079 w 609614"/>
              <a:gd name="connsiteY127" fmla="*/ 352743 h 598959"/>
              <a:gd name="connsiteX128" fmla="*/ 113918 w 609614"/>
              <a:gd name="connsiteY128" fmla="*/ 328168 h 598959"/>
              <a:gd name="connsiteX129" fmla="*/ 138435 w 609614"/>
              <a:gd name="connsiteY129" fmla="*/ 314269 h 598959"/>
              <a:gd name="connsiteX130" fmla="*/ 167099 w 609614"/>
              <a:gd name="connsiteY130" fmla="*/ 342895 h 598959"/>
              <a:gd name="connsiteX131" fmla="*/ 162767 w 609614"/>
              <a:gd name="connsiteY131" fmla="*/ 366918 h 598959"/>
              <a:gd name="connsiteX132" fmla="*/ 135946 w 609614"/>
              <a:gd name="connsiteY132" fmla="*/ 437515 h 598959"/>
              <a:gd name="connsiteX133" fmla="*/ 117974 w 609614"/>
              <a:gd name="connsiteY133" fmla="*/ 464484 h 598959"/>
              <a:gd name="connsiteX134" fmla="*/ 117974 w 609614"/>
              <a:gd name="connsiteY134" fmla="*/ 530203 h 598959"/>
              <a:gd name="connsiteX135" fmla="*/ 147467 w 609614"/>
              <a:gd name="connsiteY135" fmla="*/ 530203 h 598959"/>
              <a:gd name="connsiteX136" fmla="*/ 147467 w 609614"/>
              <a:gd name="connsiteY136" fmla="*/ 598959 h 598959"/>
              <a:gd name="connsiteX137" fmla="*/ 0 w 609614"/>
              <a:gd name="connsiteY137" fmla="*/ 598959 h 598959"/>
              <a:gd name="connsiteX138" fmla="*/ 0 w 609614"/>
              <a:gd name="connsiteY138" fmla="*/ 530203 h 598959"/>
              <a:gd name="connsiteX139" fmla="*/ 27373 w 609614"/>
              <a:gd name="connsiteY139" fmla="*/ 530203 h 598959"/>
              <a:gd name="connsiteX140" fmla="*/ 19631 w 609614"/>
              <a:gd name="connsiteY140" fmla="*/ 490992 h 598959"/>
              <a:gd name="connsiteX141" fmla="*/ 19816 w 609614"/>
              <a:gd name="connsiteY141" fmla="*/ 361395 h 598959"/>
              <a:gd name="connsiteX142" fmla="*/ 40369 w 609614"/>
              <a:gd name="connsiteY142" fmla="*/ 260792 h 598959"/>
              <a:gd name="connsiteX143" fmla="*/ 64793 w 609614"/>
              <a:gd name="connsiteY143" fmla="*/ 211917 h 598959"/>
              <a:gd name="connsiteX144" fmla="*/ 89955 w 609614"/>
              <a:gd name="connsiteY144" fmla="*/ 196454 h 598959"/>
              <a:gd name="connsiteX145" fmla="*/ 304935 w 609614"/>
              <a:gd name="connsiteY145" fmla="*/ 137518 h 598959"/>
              <a:gd name="connsiteX146" fmla="*/ 295164 w 609614"/>
              <a:gd name="connsiteY146" fmla="*/ 147275 h 598959"/>
              <a:gd name="connsiteX147" fmla="*/ 304935 w 609614"/>
              <a:gd name="connsiteY147" fmla="*/ 157125 h 598959"/>
              <a:gd name="connsiteX148" fmla="*/ 314798 w 609614"/>
              <a:gd name="connsiteY148" fmla="*/ 147275 h 598959"/>
              <a:gd name="connsiteX149" fmla="*/ 304935 w 609614"/>
              <a:gd name="connsiteY149" fmla="*/ 137518 h 598959"/>
              <a:gd name="connsiteX150" fmla="*/ 304935 w 609614"/>
              <a:gd name="connsiteY150" fmla="*/ 78608 h 598959"/>
              <a:gd name="connsiteX151" fmla="*/ 236171 w 609614"/>
              <a:gd name="connsiteY151" fmla="*/ 147275 h 598959"/>
              <a:gd name="connsiteX152" fmla="*/ 270553 w 609614"/>
              <a:gd name="connsiteY152" fmla="*/ 206738 h 598959"/>
              <a:gd name="connsiteX153" fmla="*/ 275438 w 609614"/>
              <a:gd name="connsiteY153" fmla="*/ 209591 h 598959"/>
              <a:gd name="connsiteX154" fmla="*/ 275438 w 609614"/>
              <a:gd name="connsiteY154" fmla="*/ 235641 h 598959"/>
              <a:gd name="connsiteX155" fmla="*/ 295164 w 609614"/>
              <a:gd name="connsiteY155" fmla="*/ 235641 h 598959"/>
              <a:gd name="connsiteX156" fmla="*/ 295164 w 609614"/>
              <a:gd name="connsiteY156" fmla="*/ 174982 h 598959"/>
              <a:gd name="connsiteX157" fmla="*/ 275438 w 609614"/>
              <a:gd name="connsiteY157" fmla="*/ 147275 h 598959"/>
              <a:gd name="connsiteX158" fmla="*/ 304935 w 609614"/>
              <a:gd name="connsiteY158" fmla="*/ 117820 h 598959"/>
              <a:gd name="connsiteX159" fmla="*/ 334431 w 609614"/>
              <a:gd name="connsiteY159" fmla="*/ 147275 h 598959"/>
              <a:gd name="connsiteX160" fmla="*/ 314798 w 609614"/>
              <a:gd name="connsiteY160" fmla="*/ 174982 h 598959"/>
              <a:gd name="connsiteX161" fmla="*/ 314798 w 609614"/>
              <a:gd name="connsiteY161" fmla="*/ 235641 h 598959"/>
              <a:gd name="connsiteX162" fmla="*/ 334431 w 609614"/>
              <a:gd name="connsiteY162" fmla="*/ 235641 h 598959"/>
              <a:gd name="connsiteX163" fmla="*/ 334431 w 609614"/>
              <a:gd name="connsiteY163" fmla="*/ 209591 h 598959"/>
              <a:gd name="connsiteX164" fmla="*/ 339409 w 609614"/>
              <a:gd name="connsiteY164" fmla="*/ 206738 h 598959"/>
              <a:gd name="connsiteX165" fmla="*/ 373790 w 609614"/>
              <a:gd name="connsiteY165" fmla="*/ 147275 h 598959"/>
              <a:gd name="connsiteX166" fmla="*/ 304935 w 609614"/>
              <a:gd name="connsiteY166" fmla="*/ 78608 h 598959"/>
              <a:gd name="connsiteX167" fmla="*/ 294980 w 609614"/>
              <a:gd name="connsiteY167" fmla="*/ 19698 h 598959"/>
              <a:gd name="connsiteX168" fmla="*/ 294980 w 609614"/>
              <a:gd name="connsiteY168" fmla="*/ 39580 h 598959"/>
              <a:gd name="connsiteX169" fmla="*/ 286776 w 609614"/>
              <a:gd name="connsiteY169" fmla="*/ 40961 h 598959"/>
              <a:gd name="connsiteX170" fmla="*/ 242255 w 609614"/>
              <a:gd name="connsiteY170" fmla="*/ 59370 h 598959"/>
              <a:gd name="connsiteX171" fmla="*/ 235434 w 609614"/>
              <a:gd name="connsiteY171" fmla="*/ 64157 h 598959"/>
              <a:gd name="connsiteX172" fmla="*/ 221331 w 609614"/>
              <a:gd name="connsiteY172" fmla="*/ 50074 h 598959"/>
              <a:gd name="connsiteX173" fmla="*/ 207504 w 609614"/>
              <a:gd name="connsiteY173" fmla="*/ 63973 h 598959"/>
              <a:gd name="connsiteX174" fmla="*/ 221515 w 609614"/>
              <a:gd name="connsiteY174" fmla="*/ 78056 h 598959"/>
              <a:gd name="connsiteX175" fmla="*/ 216722 w 609614"/>
              <a:gd name="connsiteY175" fmla="*/ 84775 h 598959"/>
              <a:gd name="connsiteX176" fmla="*/ 198287 w 609614"/>
              <a:gd name="connsiteY176" fmla="*/ 129326 h 598959"/>
              <a:gd name="connsiteX177" fmla="*/ 196904 w 609614"/>
              <a:gd name="connsiteY177" fmla="*/ 137518 h 598959"/>
              <a:gd name="connsiteX178" fmla="*/ 176994 w 609614"/>
              <a:gd name="connsiteY178" fmla="*/ 137518 h 598959"/>
              <a:gd name="connsiteX179" fmla="*/ 176994 w 609614"/>
              <a:gd name="connsiteY179" fmla="*/ 157125 h 598959"/>
              <a:gd name="connsiteX180" fmla="*/ 196904 w 609614"/>
              <a:gd name="connsiteY180" fmla="*/ 157125 h 598959"/>
              <a:gd name="connsiteX181" fmla="*/ 198287 w 609614"/>
              <a:gd name="connsiteY181" fmla="*/ 165317 h 598959"/>
              <a:gd name="connsiteX182" fmla="*/ 216722 w 609614"/>
              <a:gd name="connsiteY182" fmla="*/ 209776 h 598959"/>
              <a:gd name="connsiteX183" fmla="*/ 221515 w 609614"/>
              <a:gd name="connsiteY183" fmla="*/ 216587 h 598959"/>
              <a:gd name="connsiteX184" fmla="*/ 207504 w 609614"/>
              <a:gd name="connsiteY184" fmla="*/ 230578 h 598959"/>
              <a:gd name="connsiteX185" fmla="*/ 221423 w 609614"/>
              <a:gd name="connsiteY185" fmla="*/ 244477 h 598959"/>
              <a:gd name="connsiteX186" fmla="*/ 235434 w 609614"/>
              <a:gd name="connsiteY186" fmla="*/ 230394 h 598959"/>
              <a:gd name="connsiteX187" fmla="*/ 242255 w 609614"/>
              <a:gd name="connsiteY187" fmla="*/ 235273 h 598959"/>
              <a:gd name="connsiteX188" fmla="*/ 248246 w 609614"/>
              <a:gd name="connsiteY188" fmla="*/ 239139 h 598959"/>
              <a:gd name="connsiteX189" fmla="*/ 255805 w 609614"/>
              <a:gd name="connsiteY189" fmla="*/ 236193 h 598959"/>
              <a:gd name="connsiteX190" fmla="*/ 255805 w 609614"/>
              <a:gd name="connsiteY190" fmla="*/ 220637 h 598959"/>
              <a:gd name="connsiteX191" fmla="*/ 216446 w 609614"/>
              <a:gd name="connsiteY191" fmla="*/ 147275 h 598959"/>
              <a:gd name="connsiteX192" fmla="*/ 304935 w 609614"/>
              <a:gd name="connsiteY192" fmla="*/ 58910 h 598959"/>
              <a:gd name="connsiteX193" fmla="*/ 393424 w 609614"/>
              <a:gd name="connsiteY193" fmla="*/ 147275 h 598959"/>
              <a:gd name="connsiteX194" fmla="*/ 354157 w 609614"/>
              <a:gd name="connsiteY194" fmla="*/ 220729 h 598959"/>
              <a:gd name="connsiteX195" fmla="*/ 354157 w 609614"/>
              <a:gd name="connsiteY195" fmla="*/ 236193 h 598959"/>
              <a:gd name="connsiteX196" fmla="*/ 361531 w 609614"/>
              <a:gd name="connsiteY196" fmla="*/ 239046 h 598959"/>
              <a:gd name="connsiteX197" fmla="*/ 367430 w 609614"/>
              <a:gd name="connsiteY197" fmla="*/ 235273 h 598959"/>
              <a:gd name="connsiteX198" fmla="*/ 374159 w 609614"/>
              <a:gd name="connsiteY198" fmla="*/ 230394 h 598959"/>
              <a:gd name="connsiteX199" fmla="*/ 388262 w 609614"/>
              <a:gd name="connsiteY199" fmla="*/ 244477 h 598959"/>
              <a:gd name="connsiteX200" fmla="*/ 402181 w 609614"/>
              <a:gd name="connsiteY200" fmla="*/ 230578 h 598959"/>
              <a:gd name="connsiteX201" fmla="*/ 388078 w 609614"/>
              <a:gd name="connsiteY201" fmla="*/ 216587 h 598959"/>
              <a:gd name="connsiteX202" fmla="*/ 392871 w 609614"/>
              <a:gd name="connsiteY202" fmla="*/ 209776 h 598959"/>
              <a:gd name="connsiteX203" fmla="*/ 411306 w 609614"/>
              <a:gd name="connsiteY203" fmla="*/ 165317 h 598959"/>
              <a:gd name="connsiteX204" fmla="*/ 412689 w 609614"/>
              <a:gd name="connsiteY204" fmla="*/ 157125 h 598959"/>
              <a:gd name="connsiteX205" fmla="*/ 432599 w 609614"/>
              <a:gd name="connsiteY205" fmla="*/ 157125 h 598959"/>
              <a:gd name="connsiteX206" fmla="*/ 432599 w 609614"/>
              <a:gd name="connsiteY206" fmla="*/ 137518 h 598959"/>
              <a:gd name="connsiteX207" fmla="*/ 412689 w 609614"/>
              <a:gd name="connsiteY207" fmla="*/ 137518 h 598959"/>
              <a:gd name="connsiteX208" fmla="*/ 411306 w 609614"/>
              <a:gd name="connsiteY208" fmla="*/ 129326 h 598959"/>
              <a:gd name="connsiteX209" fmla="*/ 392871 w 609614"/>
              <a:gd name="connsiteY209" fmla="*/ 84775 h 598959"/>
              <a:gd name="connsiteX210" fmla="*/ 388078 w 609614"/>
              <a:gd name="connsiteY210" fmla="*/ 78056 h 598959"/>
              <a:gd name="connsiteX211" fmla="*/ 402181 w 609614"/>
              <a:gd name="connsiteY211" fmla="*/ 63973 h 598959"/>
              <a:gd name="connsiteX212" fmla="*/ 388262 w 609614"/>
              <a:gd name="connsiteY212" fmla="*/ 50074 h 598959"/>
              <a:gd name="connsiteX213" fmla="*/ 374159 w 609614"/>
              <a:gd name="connsiteY213" fmla="*/ 64157 h 598959"/>
              <a:gd name="connsiteX214" fmla="*/ 367430 w 609614"/>
              <a:gd name="connsiteY214" fmla="*/ 59370 h 598959"/>
              <a:gd name="connsiteX215" fmla="*/ 322817 w 609614"/>
              <a:gd name="connsiteY215" fmla="*/ 40961 h 598959"/>
              <a:gd name="connsiteX216" fmla="*/ 314613 w 609614"/>
              <a:gd name="connsiteY216" fmla="*/ 39580 h 598959"/>
              <a:gd name="connsiteX217" fmla="*/ 314613 w 609614"/>
              <a:gd name="connsiteY217" fmla="*/ 19698 h 598959"/>
              <a:gd name="connsiteX218" fmla="*/ 275346 w 609614"/>
              <a:gd name="connsiteY218" fmla="*/ 0 h 598959"/>
              <a:gd name="connsiteX219" fmla="*/ 334339 w 609614"/>
              <a:gd name="connsiteY219" fmla="*/ 0 h 598959"/>
              <a:gd name="connsiteX220" fmla="*/ 334339 w 609614"/>
              <a:gd name="connsiteY220" fmla="*/ 23196 h 598959"/>
              <a:gd name="connsiteX221" fmla="*/ 371855 w 609614"/>
              <a:gd name="connsiteY221" fmla="*/ 38752 h 598959"/>
              <a:gd name="connsiteX222" fmla="*/ 388262 w 609614"/>
              <a:gd name="connsiteY222" fmla="*/ 22367 h 598959"/>
              <a:gd name="connsiteX223" fmla="*/ 429925 w 609614"/>
              <a:gd name="connsiteY223" fmla="*/ 63973 h 598959"/>
              <a:gd name="connsiteX224" fmla="*/ 413518 w 609614"/>
              <a:gd name="connsiteY224" fmla="*/ 80357 h 598959"/>
              <a:gd name="connsiteX225" fmla="*/ 429096 w 609614"/>
              <a:gd name="connsiteY225" fmla="*/ 117820 h 598959"/>
              <a:gd name="connsiteX226" fmla="*/ 452324 w 609614"/>
              <a:gd name="connsiteY226" fmla="*/ 117820 h 598959"/>
              <a:gd name="connsiteX227" fmla="*/ 452324 w 609614"/>
              <a:gd name="connsiteY227" fmla="*/ 176731 h 598959"/>
              <a:gd name="connsiteX228" fmla="*/ 429096 w 609614"/>
              <a:gd name="connsiteY228" fmla="*/ 176731 h 598959"/>
              <a:gd name="connsiteX229" fmla="*/ 413518 w 609614"/>
              <a:gd name="connsiteY229" fmla="*/ 214194 h 598959"/>
              <a:gd name="connsiteX230" fmla="*/ 429925 w 609614"/>
              <a:gd name="connsiteY230" fmla="*/ 230578 h 598959"/>
              <a:gd name="connsiteX231" fmla="*/ 388262 w 609614"/>
              <a:gd name="connsiteY231" fmla="*/ 272276 h 598959"/>
              <a:gd name="connsiteX232" fmla="*/ 373514 w 609614"/>
              <a:gd name="connsiteY232" fmla="*/ 257548 h 598959"/>
              <a:gd name="connsiteX233" fmla="*/ 373790 w 609614"/>
              <a:gd name="connsiteY233" fmla="*/ 260217 h 598959"/>
              <a:gd name="connsiteX234" fmla="*/ 362268 w 609614"/>
              <a:gd name="connsiteY234" fmla="*/ 280928 h 598959"/>
              <a:gd name="connsiteX235" fmla="*/ 363928 w 609614"/>
              <a:gd name="connsiteY235" fmla="*/ 289672 h 598959"/>
              <a:gd name="connsiteX236" fmla="*/ 339409 w 609614"/>
              <a:gd name="connsiteY236" fmla="*/ 314157 h 598959"/>
              <a:gd name="connsiteX237" fmla="*/ 270553 w 609614"/>
              <a:gd name="connsiteY237" fmla="*/ 314157 h 598959"/>
              <a:gd name="connsiteX238" fmla="*/ 245942 w 609614"/>
              <a:gd name="connsiteY238" fmla="*/ 289672 h 598959"/>
              <a:gd name="connsiteX239" fmla="*/ 247693 w 609614"/>
              <a:gd name="connsiteY239" fmla="*/ 280928 h 598959"/>
              <a:gd name="connsiteX240" fmla="*/ 236171 w 609614"/>
              <a:gd name="connsiteY240" fmla="*/ 260217 h 598959"/>
              <a:gd name="connsiteX241" fmla="*/ 236448 w 609614"/>
              <a:gd name="connsiteY241" fmla="*/ 257180 h 598959"/>
              <a:gd name="connsiteX242" fmla="*/ 221331 w 609614"/>
              <a:gd name="connsiteY242" fmla="*/ 272276 h 598959"/>
              <a:gd name="connsiteX243" fmla="*/ 179667 w 609614"/>
              <a:gd name="connsiteY243" fmla="*/ 230578 h 598959"/>
              <a:gd name="connsiteX244" fmla="*/ 196075 w 609614"/>
              <a:gd name="connsiteY244" fmla="*/ 214194 h 598959"/>
              <a:gd name="connsiteX245" fmla="*/ 180589 w 609614"/>
              <a:gd name="connsiteY245" fmla="*/ 176731 h 598959"/>
              <a:gd name="connsiteX246" fmla="*/ 157361 w 609614"/>
              <a:gd name="connsiteY246" fmla="*/ 176731 h 598959"/>
              <a:gd name="connsiteX247" fmla="*/ 157361 w 609614"/>
              <a:gd name="connsiteY247" fmla="*/ 117820 h 598959"/>
              <a:gd name="connsiteX248" fmla="*/ 180589 w 609614"/>
              <a:gd name="connsiteY248" fmla="*/ 117820 h 598959"/>
              <a:gd name="connsiteX249" fmla="*/ 196075 w 609614"/>
              <a:gd name="connsiteY249" fmla="*/ 80357 h 598959"/>
              <a:gd name="connsiteX250" fmla="*/ 179667 w 609614"/>
              <a:gd name="connsiteY250" fmla="*/ 63973 h 598959"/>
              <a:gd name="connsiteX251" fmla="*/ 221423 w 609614"/>
              <a:gd name="connsiteY251" fmla="*/ 22367 h 598959"/>
              <a:gd name="connsiteX252" fmla="*/ 237830 w 609614"/>
              <a:gd name="connsiteY252" fmla="*/ 38752 h 598959"/>
              <a:gd name="connsiteX253" fmla="*/ 275346 w 609614"/>
              <a:gd name="connsiteY253" fmla="*/ 23196 h 598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</a:cxnLst>
            <a:rect l="l" t="t" r="r" b="b"/>
            <a:pathLst>
              <a:path w="609614" h="598959">
                <a:moveTo>
                  <a:pt x="481817" y="549900"/>
                </a:moveTo>
                <a:lnTo>
                  <a:pt x="481817" y="579354"/>
                </a:lnTo>
                <a:lnTo>
                  <a:pt x="589974" y="579354"/>
                </a:lnTo>
                <a:lnTo>
                  <a:pt x="589974" y="549900"/>
                </a:lnTo>
                <a:close/>
                <a:moveTo>
                  <a:pt x="19631" y="549900"/>
                </a:moveTo>
                <a:lnTo>
                  <a:pt x="19631" y="579354"/>
                </a:lnTo>
                <a:lnTo>
                  <a:pt x="127836" y="579354"/>
                </a:lnTo>
                <a:lnTo>
                  <a:pt x="127836" y="549900"/>
                </a:lnTo>
                <a:close/>
                <a:moveTo>
                  <a:pt x="294963" y="451689"/>
                </a:moveTo>
                <a:lnTo>
                  <a:pt x="314651" y="451689"/>
                </a:lnTo>
                <a:lnTo>
                  <a:pt x="314651" y="471306"/>
                </a:lnTo>
                <a:lnTo>
                  <a:pt x="294963" y="471306"/>
                </a:lnTo>
                <a:close/>
                <a:moveTo>
                  <a:pt x="294963" y="412384"/>
                </a:moveTo>
                <a:lnTo>
                  <a:pt x="314651" y="412384"/>
                </a:lnTo>
                <a:lnTo>
                  <a:pt x="314651" y="432072"/>
                </a:lnTo>
                <a:lnTo>
                  <a:pt x="294963" y="432072"/>
                </a:lnTo>
                <a:close/>
                <a:moveTo>
                  <a:pt x="294963" y="373150"/>
                </a:moveTo>
                <a:lnTo>
                  <a:pt x="314651" y="373150"/>
                </a:lnTo>
                <a:lnTo>
                  <a:pt x="314651" y="392767"/>
                </a:lnTo>
                <a:lnTo>
                  <a:pt x="294963" y="392767"/>
                </a:lnTo>
                <a:close/>
                <a:moveTo>
                  <a:pt x="294963" y="333845"/>
                </a:moveTo>
                <a:lnTo>
                  <a:pt x="314651" y="333845"/>
                </a:lnTo>
                <a:lnTo>
                  <a:pt x="314651" y="353462"/>
                </a:lnTo>
                <a:lnTo>
                  <a:pt x="294963" y="353462"/>
                </a:lnTo>
                <a:close/>
                <a:moveTo>
                  <a:pt x="270553" y="284794"/>
                </a:moveTo>
                <a:cubicBezTo>
                  <a:pt x="267880" y="284794"/>
                  <a:pt x="265667" y="287003"/>
                  <a:pt x="265667" y="289672"/>
                </a:cubicBezTo>
                <a:cubicBezTo>
                  <a:pt x="265667" y="292342"/>
                  <a:pt x="267880" y="294551"/>
                  <a:pt x="270553" y="294551"/>
                </a:cubicBezTo>
                <a:lnTo>
                  <a:pt x="339409" y="294551"/>
                </a:lnTo>
                <a:cubicBezTo>
                  <a:pt x="342082" y="294551"/>
                  <a:pt x="344294" y="292342"/>
                  <a:pt x="344294" y="289672"/>
                </a:cubicBezTo>
                <a:cubicBezTo>
                  <a:pt x="344294" y="287003"/>
                  <a:pt x="342082" y="284794"/>
                  <a:pt x="339409" y="284794"/>
                </a:cubicBezTo>
                <a:close/>
                <a:moveTo>
                  <a:pt x="491868" y="275519"/>
                </a:moveTo>
                <a:cubicBezTo>
                  <a:pt x="489562" y="274691"/>
                  <a:pt x="486981" y="275059"/>
                  <a:pt x="484952" y="276532"/>
                </a:cubicBezTo>
                <a:cubicBezTo>
                  <a:pt x="482924" y="278004"/>
                  <a:pt x="481817" y="280305"/>
                  <a:pt x="481817" y="282791"/>
                </a:cubicBezTo>
                <a:cubicBezTo>
                  <a:pt x="481817" y="285920"/>
                  <a:pt x="483661" y="288681"/>
                  <a:pt x="486612" y="289878"/>
                </a:cubicBezTo>
                <a:lnTo>
                  <a:pt x="511323" y="299726"/>
                </a:lnTo>
                <a:lnTo>
                  <a:pt x="511323" y="282054"/>
                </a:lnTo>
                <a:close/>
                <a:moveTo>
                  <a:pt x="117697" y="275519"/>
                </a:moveTo>
                <a:lnTo>
                  <a:pt x="98342" y="282054"/>
                </a:lnTo>
                <a:lnTo>
                  <a:pt x="98342" y="299726"/>
                </a:lnTo>
                <a:lnTo>
                  <a:pt x="122951" y="289878"/>
                </a:lnTo>
                <a:cubicBezTo>
                  <a:pt x="125900" y="288681"/>
                  <a:pt x="127836" y="285920"/>
                  <a:pt x="127836" y="282791"/>
                </a:cubicBezTo>
                <a:cubicBezTo>
                  <a:pt x="127836" y="280305"/>
                  <a:pt x="126637" y="278004"/>
                  <a:pt x="124610" y="276532"/>
                </a:cubicBezTo>
                <a:cubicBezTo>
                  <a:pt x="122582" y="275059"/>
                  <a:pt x="120094" y="274691"/>
                  <a:pt x="117697" y="275519"/>
                </a:cubicBezTo>
                <a:close/>
                <a:moveTo>
                  <a:pt x="260690" y="255339"/>
                </a:moveTo>
                <a:cubicBezTo>
                  <a:pt x="258017" y="255339"/>
                  <a:pt x="255805" y="257548"/>
                  <a:pt x="255805" y="260217"/>
                </a:cubicBezTo>
                <a:cubicBezTo>
                  <a:pt x="255805" y="262887"/>
                  <a:pt x="258017" y="265096"/>
                  <a:pt x="260690" y="265096"/>
                </a:cubicBezTo>
                <a:lnTo>
                  <a:pt x="270553" y="265096"/>
                </a:lnTo>
                <a:lnTo>
                  <a:pt x="339409" y="265096"/>
                </a:lnTo>
                <a:lnTo>
                  <a:pt x="349179" y="265096"/>
                </a:lnTo>
                <a:cubicBezTo>
                  <a:pt x="351945" y="265096"/>
                  <a:pt x="354157" y="262887"/>
                  <a:pt x="354157" y="260217"/>
                </a:cubicBezTo>
                <a:cubicBezTo>
                  <a:pt x="354157" y="257548"/>
                  <a:pt x="351945" y="255339"/>
                  <a:pt x="349179" y="255339"/>
                </a:cubicBezTo>
                <a:close/>
                <a:moveTo>
                  <a:pt x="519714" y="216059"/>
                </a:moveTo>
                <a:cubicBezTo>
                  <a:pt x="515103" y="216059"/>
                  <a:pt x="511323" y="219833"/>
                  <a:pt x="511323" y="224435"/>
                </a:cubicBezTo>
                <a:cubicBezTo>
                  <a:pt x="511323" y="230234"/>
                  <a:pt x="512706" y="236125"/>
                  <a:pt x="515288" y="241371"/>
                </a:cubicBezTo>
                <a:lnTo>
                  <a:pt x="530963" y="272666"/>
                </a:lnTo>
                <a:lnTo>
                  <a:pt x="530963" y="355873"/>
                </a:lnTo>
                <a:lnTo>
                  <a:pt x="512061" y="393519"/>
                </a:lnTo>
                <a:lnTo>
                  <a:pt x="478867" y="338201"/>
                </a:lnTo>
                <a:cubicBezTo>
                  <a:pt x="477207" y="335531"/>
                  <a:pt x="474256" y="333875"/>
                  <a:pt x="471121" y="333875"/>
                </a:cubicBezTo>
                <a:cubicBezTo>
                  <a:pt x="466142" y="333875"/>
                  <a:pt x="462085" y="337924"/>
                  <a:pt x="462085" y="342895"/>
                </a:cubicBezTo>
                <a:cubicBezTo>
                  <a:pt x="462085" y="348786"/>
                  <a:pt x="463192" y="354492"/>
                  <a:pt x="465220" y="360015"/>
                </a:cubicBezTo>
                <a:lnTo>
                  <a:pt x="490577" y="427575"/>
                </a:lnTo>
                <a:lnTo>
                  <a:pt x="511323" y="458501"/>
                </a:lnTo>
                <a:lnTo>
                  <a:pt x="511323" y="530203"/>
                </a:lnTo>
                <a:lnTo>
                  <a:pt x="562220" y="530203"/>
                </a:lnTo>
                <a:lnTo>
                  <a:pt x="570335" y="489980"/>
                </a:lnTo>
                <a:lnTo>
                  <a:pt x="570335" y="364341"/>
                </a:lnTo>
                <a:lnTo>
                  <a:pt x="551064" y="268340"/>
                </a:lnTo>
                <a:lnTo>
                  <a:pt x="527182" y="220661"/>
                </a:lnTo>
                <a:cubicBezTo>
                  <a:pt x="525799" y="217808"/>
                  <a:pt x="522849" y="216059"/>
                  <a:pt x="519714" y="216059"/>
                </a:cubicBezTo>
                <a:close/>
                <a:moveTo>
                  <a:pt x="89955" y="216059"/>
                </a:moveTo>
                <a:cubicBezTo>
                  <a:pt x="86729" y="216059"/>
                  <a:pt x="83872" y="217808"/>
                  <a:pt x="82397" y="220753"/>
                </a:cubicBezTo>
                <a:lnTo>
                  <a:pt x="58526" y="268340"/>
                </a:lnTo>
                <a:lnTo>
                  <a:pt x="39355" y="364341"/>
                </a:lnTo>
                <a:lnTo>
                  <a:pt x="39355" y="489980"/>
                </a:lnTo>
                <a:lnTo>
                  <a:pt x="47374" y="530203"/>
                </a:lnTo>
                <a:lnTo>
                  <a:pt x="98342" y="530203"/>
                </a:lnTo>
                <a:lnTo>
                  <a:pt x="98342" y="458501"/>
                </a:lnTo>
                <a:lnTo>
                  <a:pt x="118988" y="427575"/>
                </a:lnTo>
                <a:lnTo>
                  <a:pt x="144333" y="360015"/>
                </a:lnTo>
                <a:cubicBezTo>
                  <a:pt x="146453" y="354492"/>
                  <a:pt x="147467" y="348786"/>
                  <a:pt x="147467" y="342895"/>
                </a:cubicBezTo>
                <a:cubicBezTo>
                  <a:pt x="147467" y="337924"/>
                  <a:pt x="143412" y="333875"/>
                  <a:pt x="138435" y="333875"/>
                </a:cubicBezTo>
                <a:cubicBezTo>
                  <a:pt x="135301" y="333875"/>
                  <a:pt x="132352" y="335531"/>
                  <a:pt x="130785" y="338201"/>
                </a:cubicBezTo>
                <a:lnTo>
                  <a:pt x="97513" y="393519"/>
                </a:lnTo>
                <a:lnTo>
                  <a:pt x="78618" y="355873"/>
                </a:lnTo>
                <a:lnTo>
                  <a:pt x="78618" y="272666"/>
                </a:lnTo>
                <a:lnTo>
                  <a:pt x="94287" y="241371"/>
                </a:lnTo>
                <a:cubicBezTo>
                  <a:pt x="96960" y="236125"/>
                  <a:pt x="98342" y="230234"/>
                  <a:pt x="98342" y="224435"/>
                </a:cubicBezTo>
                <a:cubicBezTo>
                  <a:pt x="98342" y="219833"/>
                  <a:pt x="94563" y="216059"/>
                  <a:pt x="89955" y="216059"/>
                </a:cubicBezTo>
                <a:close/>
                <a:moveTo>
                  <a:pt x="519714" y="196454"/>
                </a:moveTo>
                <a:cubicBezTo>
                  <a:pt x="530410" y="196454"/>
                  <a:pt x="539999" y="202345"/>
                  <a:pt x="544794" y="211917"/>
                </a:cubicBezTo>
                <a:lnTo>
                  <a:pt x="570150" y="263185"/>
                </a:lnTo>
                <a:lnTo>
                  <a:pt x="589974" y="363328"/>
                </a:lnTo>
                <a:lnTo>
                  <a:pt x="589790" y="492925"/>
                </a:lnTo>
                <a:lnTo>
                  <a:pt x="582321" y="530203"/>
                </a:lnTo>
                <a:lnTo>
                  <a:pt x="609614" y="530203"/>
                </a:lnTo>
                <a:lnTo>
                  <a:pt x="609614" y="598959"/>
                </a:lnTo>
                <a:lnTo>
                  <a:pt x="462085" y="598959"/>
                </a:lnTo>
                <a:lnTo>
                  <a:pt x="462085" y="530203"/>
                </a:lnTo>
                <a:lnTo>
                  <a:pt x="491591" y="530203"/>
                </a:lnTo>
                <a:lnTo>
                  <a:pt x="491591" y="464484"/>
                </a:lnTo>
                <a:lnTo>
                  <a:pt x="472597" y="435490"/>
                </a:lnTo>
                <a:lnTo>
                  <a:pt x="446779" y="366918"/>
                </a:lnTo>
                <a:cubicBezTo>
                  <a:pt x="443921" y="359186"/>
                  <a:pt x="442445" y="351087"/>
                  <a:pt x="442445" y="342895"/>
                </a:cubicBezTo>
                <a:cubicBezTo>
                  <a:pt x="442445" y="327063"/>
                  <a:pt x="455354" y="314269"/>
                  <a:pt x="471121" y="314269"/>
                </a:cubicBezTo>
                <a:cubicBezTo>
                  <a:pt x="481172" y="314269"/>
                  <a:pt x="490577" y="319608"/>
                  <a:pt x="495740" y="328168"/>
                </a:cubicBezTo>
                <a:lnTo>
                  <a:pt x="510493" y="352743"/>
                </a:lnTo>
                <a:lnTo>
                  <a:pt x="511323" y="351179"/>
                </a:lnTo>
                <a:lnTo>
                  <a:pt x="511323" y="320896"/>
                </a:lnTo>
                <a:lnTo>
                  <a:pt x="479328" y="308102"/>
                </a:lnTo>
                <a:cubicBezTo>
                  <a:pt x="468908" y="303960"/>
                  <a:pt x="462085" y="294020"/>
                  <a:pt x="462085" y="282791"/>
                </a:cubicBezTo>
                <a:cubicBezTo>
                  <a:pt x="462085" y="273954"/>
                  <a:pt x="466419" y="265763"/>
                  <a:pt x="473519" y="260608"/>
                </a:cubicBezTo>
                <a:cubicBezTo>
                  <a:pt x="480618" y="255454"/>
                  <a:pt x="489839" y="254073"/>
                  <a:pt x="498230" y="256926"/>
                </a:cubicBezTo>
                <a:lnTo>
                  <a:pt x="501641" y="258031"/>
                </a:lnTo>
                <a:lnTo>
                  <a:pt x="497676" y="250115"/>
                </a:lnTo>
                <a:cubicBezTo>
                  <a:pt x="493712" y="242199"/>
                  <a:pt x="491591" y="233271"/>
                  <a:pt x="491591" y="224435"/>
                </a:cubicBezTo>
                <a:cubicBezTo>
                  <a:pt x="491591" y="208972"/>
                  <a:pt x="504223" y="196454"/>
                  <a:pt x="519714" y="196454"/>
                </a:cubicBezTo>
                <a:close/>
                <a:moveTo>
                  <a:pt x="89955" y="196454"/>
                </a:moveTo>
                <a:cubicBezTo>
                  <a:pt x="105347" y="196454"/>
                  <a:pt x="117974" y="208972"/>
                  <a:pt x="117974" y="224435"/>
                </a:cubicBezTo>
                <a:cubicBezTo>
                  <a:pt x="117974" y="233271"/>
                  <a:pt x="115854" y="242199"/>
                  <a:pt x="111891" y="250115"/>
                </a:cubicBezTo>
                <a:lnTo>
                  <a:pt x="107927" y="258031"/>
                </a:lnTo>
                <a:lnTo>
                  <a:pt x="111430" y="256926"/>
                </a:lnTo>
                <a:cubicBezTo>
                  <a:pt x="119725" y="254073"/>
                  <a:pt x="128942" y="255454"/>
                  <a:pt x="136038" y="260608"/>
                </a:cubicBezTo>
                <a:cubicBezTo>
                  <a:pt x="143227" y="265763"/>
                  <a:pt x="147467" y="273954"/>
                  <a:pt x="147467" y="282791"/>
                </a:cubicBezTo>
                <a:cubicBezTo>
                  <a:pt x="147467" y="294020"/>
                  <a:pt x="140739" y="303960"/>
                  <a:pt x="130232" y="308102"/>
                </a:cubicBezTo>
                <a:lnTo>
                  <a:pt x="98342" y="320896"/>
                </a:lnTo>
                <a:lnTo>
                  <a:pt x="98342" y="351179"/>
                </a:lnTo>
                <a:lnTo>
                  <a:pt x="99079" y="352743"/>
                </a:lnTo>
                <a:lnTo>
                  <a:pt x="113918" y="328168"/>
                </a:lnTo>
                <a:cubicBezTo>
                  <a:pt x="118988" y="319608"/>
                  <a:pt x="128481" y="314269"/>
                  <a:pt x="138435" y="314269"/>
                </a:cubicBezTo>
                <a:cubicBezTo>
                  <a:pt x="154288" y="314269"/>
                  <a:pt x="167099" y="327063"/>
                  <a:pt x="167099" y="342895"/>
                </a:cubicBezTo>
                <a:cubicBezTo>
                  <a:pt x="167099" y="351087"/>
                  <a:pt x="165624" y="359186"/>
                  <a:pt x="162767" y="366918"/>
                </a:cubicBezTo>
                <a:lnTo>
                  <a:pt x="135946" y="437515"/>
                </a:lnTo>
                <a:lnTo>
                  <a:pt x="117974" y="464484"/>
                </a:lnTo>
                <a:lnTo>
                  <a:pt x="117974" y="530203"/>
                </a:lnTo>
                <a:lnTo>
                  <a:pt x="147467" y="530203"/>
                </a:lnTo>
                <a:lnTo>
                  <a:pt x="147467" y="598959"/>
                </a:lnTo>
                <a:lnTo>
                  <a:pt x="0" y="598959"/>
                </a:lnTo>
                <a:lnTo>
                  <a:pt x="0" y="530203"/>
                </a:lnTo>
                <a:lnTo>
                  <a:pt x="27373" y="530203"/>
                </a:lnTo>
                <a:lnTo>
                  <a:pt x="19631" y="490992"/>
                </a:lnTo>
                <a:lnTo>
                  <a:pt x="19816" y="361395"/>
                </a:lnTo>
                <a:lnTo>
                  <a:pt x="40369" y="260792"/>
                </a:lnTo>
                <a:lnTo>
                  <a:pt x="64793" y="211917"/>
                </a:lnTo>
                <a:cubicBezTo>
                  <a:pt x="69586" y="202345"/>
                  <a:pt x="79263" y="196454"/>
                  <a:pt x="89955" y="196454"/>
                </a:cubicBezTo>
                <a:close/>
                <a:moveTo>
                  <a:pt x="304935" y="137518"/>
                </a:moveTo>
                <a:cubicBezTo>
                  <a:pt x="299497" y="137518"/>
                  <a:pt x="295164" y="141845"/>
                  <a:pt x="295164" y="147275"/>
                </a:cubicBezTo>
                <a:cubicBezTo>
                  <a:pt x="295164" y="152706"/>
                  <a:pt x="299497" y="157125"/>
                  <a:pt x="304935" y="157125"/>
                </a:cubicBezTo>
                <a:cubicBezTo>
                  <a:pt x="310373" y="157125"/>
                  <a:pt x="314798" y="152706"/>
                  <a:pt x="314798" y="147275"/>
                </a:cubicBezTo>
                <a:cubicBezTo>
                  <a:pt x="314798" y="141845"/>
                  <a:pt x="310373" y="137518"/>
                  <a:pt x="304935" y="137518"/>
                </a:cubicBezTo>
                <a:close/>
                <a:moveTo>
                  <a:pt x="304935" y="78608"/>
                </a:moveTo>
                <a:cubicBezTo>
                  <a:pt x="267050" y="78608"/>
                  <a:pt x="236171" y="109444"/>
                  <a:pt x="236171" y="147275"/>
                </a:cubicBezTo>
                <a:cubicBezTo>
                  <a:pt x="236171" y="171668"/>
                  <a:pt x="249352" y="194496"/>
                  <a:pt x="270553" y="206738"/>
                </a:cubicBezTo>
                <a:lnTo>
                  <a:pt x="275438" y="209591"/>
                </a:lnTo>
                <a:lnTo>
                  <a:pt x="275438" y="235641"/>
                </a:lnTo>
                <a:lnTo>
                  <a:pt x="295164" y="235641"/>
                </a:lnTo>
                <a:lnTo>
                  <a:pt x="295164" y="174982"/>
                </a:lnTo>
                <a:cubicBezTo>
                  <a:pt x="283734" y="170932"/>
                  <a:pt x="275438" y="160070"/>
                  <a:pt x="275438" y="147275"/>
                </a:cubicBezTo>
                <a:cubicBezTo>
                  <a:pt x="275438" y="131075"/>
                  <a:pt x="288711" y="117820"/>
                  <a:pt x="304935" y="117820"/>
                </a:cubicBezTo>
                <a:cubicBezTo>
                  <a:pt x="321250" y="117820"/>
                  <a:pt x="334431" y="131075"/>
                  <a:pt x="334431" y="147275"/>
                </a:cubicBezTo>
                <a:cubicBezTo>
                  <a:pt x="334431" y="160070"/>
                  <a:pt x="326228" y="170932"/>
                  <a:pt x="314798" y="174982"/>
                </a:cubicBezTo>
                <a:lnTo>
                  <a:pt x="314798" y="235641"/>
                </a:lnTo>
                <a:lnTo>
                  <a:pt x="334431" y="235641"/>
                </a:lnTo>
                <a:lnTo>
                  <a:pt x="334431" y="209591"/>
                </a:lnTo>
                <a:lnTo>
                  <a:pt x="339409" y="206738"/>
                </a:lnTo>
                <a:cubicBezTo>
                  <a:pt x="360609" y="194496"/>
                  <a:pt x="373790" y="171668"/>
                  <a:pt x="373790" y="147275"/>
                </a:cubicBezTo>
                <a:cubicBezTo>
                  <a:pt x="373790" y="109444"/>
                  <a:pt x="342911" y="78608"/>
                  <a:pt x="304935" y="78608"/>
                </a:cubicBezTo>
                <a:close/>
                <a:moveTo>
                  <a:pt x="294980" y="19698"/>
                </a:moveTo>
                <a:lnTo>
                  <a:pt x="294980" y="39580"/>
                </a:lnTo>
                <a:lnTo>
                  <a:pt x="286776" y="40961"/>
                </a:lnTo>
                <a:cubicBezTo>
                  <a:pt x="270553" y="43630"/>
                  <a:pt x="255528" y="49890"/>
                  <a:pt x="242255" y="59370"/>
                </a:cubicBezTo>
                <a:lnTo>
                  <a:pt x="235434" y="64157"/>
                </a:lnTo>
                <a:lnTo>
                  <a:pt x="221331" y="50074"/>
                </a:lnTo>
                <a:lnTo>
                  <a:pt x="207504" y="63973"/>
                </a:lnTo>
                <a:lnTo>
                  <a:pt x="221515" y="78056"/>
                </a:lnTo>
                <a:lnTo>
                  <a:pt x="216722" y="84775"/>
                </a:lnTo>
                <a:cubicBezTo>
                  <a:pt x="207228" y="98122"/>
                  <a:pt x="201052" y="113126"/>
                  <a:pt x="198287" y="129326"/>
                </a:cubicBezTo>
                <a:lnTo>
                  <a:pt x="196904" y="137518"/>
                </a:lnTo>
                <a:lnTo>
                  <a:pt x="176994" y="137518"/>
                </a:lnTo>
                <a:lnTo>
                  <a:pt x="176994" y="157125"/>
                </a:lnTo>
                <a:lnTo>
                  <a:pt x="196904" y="157125"/>
                </a:lnTo>
                <a:lnTo>
                  <a:pt x="198287" y="165317"/>
                </a:lnTo>
                <a:cubicBezTo>
                  <a:pt x="201052" y="181517"/>
                  <a:pt x="207228" y="196521"/>
                  <a:pt x="216722" y="209776"/>
                </a:cubicBezTo>
                <a:lnTo>
                  <a:pt x="221515" y="216587"/>
                </a:lnTo>
                <a:lnTo>
                  <a:pt x="207504" y="230578"/>
                </a:lnTo>
                <a:lnTo>
                  <a:pt x="221423" y="244477"/>
                </a:lnTo>
                <a:lnTo>
                  <a:pt x="235434" y="230394"/>
                </a:lnTo>
                <a:lnTo>
                  <a:pt x="242255" y="235273"/>
                </a:lnTo>
                <a:cubicBezTo>
                  <a:pt x="244098" y="236561"/>
                  <a:pt x="246126" y="237850"/>
                  <a:pt x="248246" y="239139"/>
                </a:cubicBezTo>
                <a:cubicBezTo>
                  <a:pt x="250551" y="237758"/>
                  <a:pt x="253039" y="236745"/>
                  <a:pt x="255805" y="236193"/>
                </a:cubicBezTo>
                <a:lnTo>
                  <a:pt x="255805" y="220637"/>
                </a:lnTo>
                <a:cubicBezTo>
                  <a:pt x="231378" y="204345"/>
                  <a:pt x="216446" y="176731"/>
                  <a:pt x="216446" y="147275"/>
                </a:cubicBezTo>
                <a:cubicBezTo>
                  <a:pt x="216446" y="98583"/>
                  <a:pt x="256173" y="58910"/>
                  <a:pt x="304935" y="58910"/>
                </a:cubicBezTo>
                <a:cubicBezTo>
                  <a:pt x="353788" y="58910"/>
                  <a:pt x="393424" y="98583"/>
                  <a:pt x="393424" y="147275"/>
                </a:cubicBezTo>
                <a:cubicBezTo>
                  <a:pt x="393424" y="176731"/>
                  <a:pt x="378491" y="204345"/>
                  <a:pt x="354157" y="220729"/>
                </a:cubicBezTo>
                <a:lnTo>
                  <a:pt x="354157" y="236193"/>
                </a:lnTo>
                <a:cubicBezTo>
                  <a:pt x="356830" y="236653"/>
                  <a:pt x="359227" y="237758"/>
                  <a:pt x="361531" y="239046"/>
                </a:cubicBezTo>
                <a:cubicBezTo>
                  <a:pt x="363651" y="237850"/>
                  <a:pt x="365587" y="236561"/>
                  <a:pt x="367430" y="235273"/>
                </a:cubicBezTo>
                <a:lnTo>
                  <a:pt x="374159" y="230394"/>
                </a:lnTo>
                <a:lnTo>
                  <a:pt x="388262" y="244477"/>
                </a:lnTo>
                <a:lnTo>
                  <a:pt x="402181" y="230578"/>
                </a:lnTo>
                <a:lnTo>
                  <a:pt x="388078" y="216587"/>
                </a:lnTo>
                <a:lnTo>
                  <a:pt x="392871" y="209776"/>
                </a:lnTo>
                <a:cubicBezTo>
                  <a:pt x="402365" y="196521"/>
                  <a:pt x="408633" y="181517"/>
                  <a:pt x="411306" y="165317"/>
                </a:cubicBezTo>
                <a:lnTo>
                  <a:pt x="412689" y="157125"/>
                </a:lnTo>
                <a:lnTo>
                  <a:pt x="432599" y="157125"/>
                </a:lnTo>
                <a:lnTo>
                  <a:pt x="432599" y="137518"/>
                </a:lnTo>
                <a:lnTo>
                  <a:pt x="412689" y="137518"/>
                </a:lnTo>
                <a:lnTo>
                  <a:pt x="411306" y="129326"/>
                </a:lnTo>
                <a:cubicBezTo>
                  <a:pt x="408633" y="113126"/>
                  <a:pt x="402365" y="98122"/>
                  <a:pt x="392871" y="84775"/>
                </a:cubicBezTo>
                <a:lnTo>
                  <a:pt x="388078" y="78056"/>
                </a:lnTo>
                <a:lnTo>
                  <a:pt x="402181" y="63973"/>
                </a:lnTo>
                <a:lnTo>
                  <a:pt x="388262" y="50074"/>
                </a:lnTo>
                <a:lnTo>
                  <a:pt x="374159" y="64157"/>
                </a:lnTo>
                <a:lnTo>
                  <a:pt x="367430" y="59370"/>
                </a:lnTo>
                <a:cubicBezTo>
                  <a:pt x="354065" y="49890"/>
                  <a:pt x="339040" y="43630"/>
                  <a:pt x="322817" y="40961"/>
                </a:cubicBezTo>
                <a:lnTo>
                  <a:pt x="314613" y="39580"/>
                </a:lnTo>
                <a:lnTo>
                  <a:pt x="314613" y="19698"/>
                </a:lnTo>
                <a:close/>
                <a:moveTo>
                  <a:pt x="275346" y="0"/>
                </a:moveTo>
                <a:lnTo>
                  <a:pt x="334339" y="0"/>
                </a:lnTo>
                <a:lnTo>
                  <a:pt x="334339" y="23196"/>
                </a:lnTo>
                <a:cubicBezTo>
                  <a:pt x="347612" y="26325"/>
                  <a:pt x="360240" y="31572"/>
                  <a:pt x="371855" y="38752"/>
                </a:cubicBezTo>
                <a:lnTo>
                  <a:pt x="388262" y="22367"/>
                </a:lnTo>
                <a:lnTo>
                  <a:pt x="429925" y="63973"/>
                </a:lnTo>
                <a:lnTo>
                  <a:pt x="413518" y="80357"/>
                </a:lnTo>
                <a:cubicBezTo>
                  <a:pt x="420708" y="91955"/>
                  <a:pt x="425962" y="104566"/>
                  <a:pt x="429096" y="117820"/>
                </a:cubicBezTo>
                <a:lnTo>
                  <a:pt x="452324" y="117820"/>
                </a:lnTo>
                <a:lnTo>
                  <a:pt x="452324" y="176731"/>
                </a:lnTo>
                <a:lnTo>
                  <a:pt x="429096" y="176731"/>
                </a:lnTo>
                <a:cubicBezTo>
                  <a:pt x="425962" y="190077"/>
                  <a:pt x="420708" y="202596"/>
                  <a:pt x="413518" y="214194"/>
                </a:cubicBezTo>
                <a:lnTo>
                  <a:pt x="429925" y="230578"/>
                </a:lnTo>
                <a:lnTo>
                  <a:pt x="388262" y="272276"/>
                </a:lnTo>
                <a:lnTo>
                  <a:pt x="373514" y="257548"/>
                </a:lnTo>
                <a:cubicBezTo>
                  <a:pt x="373606" y="258468"/>
                  <a:pt x="373790" y="259297"/>
                  <a:pt x="373790" y="260217"/>
                </a:cubicBezTo>
                <a:cubicBezTo>
                  <a:pt x="373790" y="268962"/>
                  <a:pt x="369182" y="276602"/>
                  <a:pt x="362268" y="280928"/>
                </a:cubicBezTo>
                <a:cubicBezTo>
                  <a:pt x="363282" y="283597"/>
                  <a:pt x="363928" y="286543"/>
                  <a:pt x="363928" y="289672"/>
                </a:cubicBezTo>
                <a:cubicBezTo>
                  <a:pt x="363928" y="303203"/>
                  <a:pt x="352959" y="314157"/>
                  <a:pt x="339409" y="314157"/>
                </a:cubicBezTo>
                <a:lnTo>
                  <a:pt x="270553" y="314157"/>
                </a:lnTo>
                <a:cubicBezTo>
                  <a:pt x="257003" y="314157"/>
                  <a:pt x="245942" y="303203"/>
                  <a:pt x="245942" y="289672"/>
                </a:cubicBezTo>
                <a:cubicBezTo>
                  <a:pt x="245942" y="286543"/>
                  <a:pt x="246587" y="283689"/>
                  <a:pt x="247693" y="280928"/>
                </a:cubicBezTo>
                <a:cubicBezTo>
                  <a:pt x="240780" y="276510"/>
                  <a:pt x="236171" y="268962"/>
                  <a:pt x="236171" y="260217"/>
                </a:cubicBezTo>
                <a:cubicBezTo>
                  <a:pt x="236171" y="259205"/>
                  <a:pt x="236356" y="258192"/>
                  <a:pt x="236448" y="257180"/>
                </a:cubicBezTo>
                <a:lnTo>
                  <a:pt x="221331" y="272276"/>
                </a:lnTo>
                <a:lnTo>
                  <a:pt x="179667" y="230578"/>
                </a:lnTo>
                <a:lnTo>
                  <a:pt x="196075" y="214194"/>
                </a:lnTo>
                <a:cubicBezTo>
                  <a:pt x="188885" y="202596"/>
                  <a:pt x="183723" y="190077"/>
                  <a:pt x="180589" y="176731"/>
                </a:cubicBezTo>
                <a:lnTo>
                  <a:pt x="157361" y="176731"/>
                </a:lnTo>
                <a:lnTo>
                  <a:pt x="157361" y="117820"/>
                </a:lnTo>
                <a:lnTo>
                  <a:pt x="180589" y="117820"/>
                </a:lnTo>
                <a:cubicBezTo>
                  <a:pt x="183723" y="104566"/>
                  <a:pt x="188885" y="91955"/>
                  <a:pt x="196075" y="80357"/>
                </a:cubicBezTo>
                <a:lnTo>
                  <a:pt x="179667" y="63973"/>
                </a:lnTo>
                <a:lnTo>
                  <a:pt x="221423" y="22367"/>
                </a:lnTo>
                <a:lnTo>
                  <a:pt x="237830" y="38752"/>
                </a:lnTo>
                <a:cubicBezTo>
                  <a:pt x="249445" y="31572"/>
                  <a:pt x="261980" y="26325"/>
                  <a:pt x="275346" y="23196"/>
                </a:cubicBezTo>
                <a:close/>
              </a:path>
            </a:pathLst>
          </a:cu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79" name="jainism_182242"/>
          <p:cNvSpPr/>
          <p:nvPr/>
        </p:nvSpPr>
        <p:spPr>
          <a:xfrm>
            <a:off x="3648273" y="2474110"/>
            <a:ext cx="419578" cy="546404"/>
          </a:xfrm>
          <a:custGeom>
            <a:avLst/>
            <a:gdLst>
              <a:gd name="connsiteX0" fmla="*/ 121763 h 600884"/>
              <a:gd name="connsiteY0" fmla="*/ 121763 h 600884"/>
              <a:gd name="connsiteX1" fmla="*/ 121763 h 600884"/>
              <a:gd name="connsiteY1" fmla="*/ 121763 h 600884"/>
              <a:gd name="connsiteX2" fmla="*/ 121763 h 600884"/>
              <a:gd name="connsiteY2" fmla="*/ 121763 h 600884"/>
              <a:gd name="connsiteX3" fmla="*/ 121763 h 600884"/>
              <a:gd name="connsiteY3" fmla="*/ 121763 h 600884"/>
              <a:gd name="connsiteX4" fmla="*/ 121763 h 600884"/>
              <a:gd name="connsiteY4" fmla="*/ 121763 h 600884"/>
              <a:gd name="connsiteX5" fmla="*/ 121763 h 600884"/>
              <a:gd name="connsiteY5" fmla="*/ 121763 h 600884"/>
              <a:gd name="connsiteX6" fmla="*/ 121763 h 600884"/>
              <a:gd name="connsiteY6" fmla="*/ 121763 h 600884"/>
              <a:gd name="connsiteX7" fmla="*/ 121763 h 600884"/>
              <a:gd name="connsiteY7" fmla="*/ 121763 h 600884"/>
              <a:gd name="connsiteX8" fmla="*/ 121763 h 600884"/>
              <a:gd name="connsiteY8" fmla="*/ 121763 h 600884"/>
              <a:gd name="connsiteX9" fmla="*/ 121763 h 600884"/>
              <a:gd name="connsiteY9" fmla="*/ 121763 h 600884"/>
              <a:gd name="connsiteX10" fmla="*/ 121763 h 600884"/>
              <a:gd name="connsiteY10" fmla="*/ 121763 h 600884"/>
              <a:gd name="connsiteX11" fmla="*/ 121763 h 600884"/>
              <a:gd name="connsiteY11" fmla="*/ 121763 h 600884"/>
              <a:gd name="connsiteX12" fmla="*/ 121763 h 600884"/>
              <a:gd name="connsiteY12" fmla="*/ 121763 h 600884"/>
              <a:gd name="connsiteX13" fmla="*/ 121763 h 600884"/>
              <a:gd name="connsiteY13" fmla="*/ 121763 h 600884"/>
              <a:gd name="connsiteX14" fmla="*/ 121763 h 600884"/>
              <a:gd name="connsiteY14" fmla="*/ 121763 h 600884"/>
              <a:gd name="connsiteX15" fmla="*/ 121763 h 600884"/>
              <a:gd name="connsiteY15" fmla="*/ 121763 h 600884"/>
              <a:gd name="connsiteX16" fmla="*/ 121763 h 600884"/>
              <a:gd name="connsiteY16" fmla="*/ 121763 h 600884"/>
              <a:gd name="connsiteX17" fmla="*/ 121763 h 600884"/>
              <a:gd name="connsiteY17" fmla="*/ 121763 h 600884"/>
              <a:gd name="connsiteX18" fmla="*/ 121763 h 600884"/>
              <a:gd name="connsiteY18" fmla="*/ 121763 h 600884"/>
              <a:gd name="connsiteX19" fmla="*/ 121763 h 600884"/>
              <a:gd name="connsiteY19" fmla="*/ 121763 h 600884"/>
              <a:gd name="connsiteX20" fmla="*/ 121763 h 600884"/>
              <a:gd name="connsiteY20" fmla="*/ 121763 h 600884"/>
              <a:gd name="connsiteX21" fmla="*/ 121763 h 600884"/>
              <a:gd name="connsiteY21" fmla="*/ 121763 h 600884"/>
              <a:gd name="connsiteX22" fmla="*/ 121763 h 600884"/>
              <a:gd name="connsiteY22" fmla="*/ 121763 h 600884"/>
              <a:gd name="connsiteX23" fmla="*/ 121763 h 600884"/>
              <a:gd name="connsiteY23" fmla="*/ 121763 h 600884"/>
              <a:gd name="connsiteX24" fmla="*/ 121763 h 600884"/>
              <a:gd name="connsiteY24" fmla="*/ 121763 h 600884"/>
              <a:gd name="connsiteX25" fmla="*/ 121763 h 600884"/>
              <a:gd name="connsiteY25" fmla="*/ 121763 h 600884"/>
              <a:gd name="connsiteX26" fmla="*/ 121763 h 600884"/>
              <a:gd name="connsiteY26" fmla="*/ 121763 h 600884"/>
              <a:gd name="connsiteX27" fmla="*/ 121763 h 600884"/>
              <a:gd name="connsiteY27" fmla="*/ 121763 h 600884"/>
              <a:gd name="connsiteX28" fmla="*/ 121763 h 600884"/>
              <a:gd name="connsiteY28" fmla="*/ 121763 h 600884"/>
              <a:gd name="connsiteX29" fmla="*/ 121763 h 600884"/>
              <a:gd name="connsiteY29" fmla="*/ 121763 h 600884"/>
              <a:gd name="connsiteX30" fmla="*/ 121763 h 600884"/>
              <a:gd name="connsiteY30" fmla="*/ 121763 h 600884"/>
              <a:gd name="connsiteX31" fmla="*/ 121763 h 600884"/>
              <a:gd name="connsiteY31" fmla="*/ 121763 h 600884"/>
              <a:gd name="connsiteX32" fmla="*/ 121763 h 600884"/>
              <a:gd name="connsiteY32" fmla="*/ 121763 h 600884"/>
              <a:gd name="connsiteX33" fmla="*/ 121763 h 600884"/>
              <a:gd name="connsiteY33" fmla="*/ 121763 h 600884"/>
              <a:gd name="connsiteX34" fmla="*/ 121763 h 600884"/>
              <a:gd name="connsiteY34" fmla="*/ 121763 h 600884"/>
              <a:gd name="connsiteX35" fmla="*/ 121763 h 600884"/>
              <a:gd name="connsiteY35" fmla="*/ 121763 h 600884"/>
              <a:gd name="connsiteX36" fmla="*/ 121763 h 600884"/>
              <a:gd name="connsiteY36" fmla="*/ 121763 h 600884"/>
              <a:gd name="connsiteX37" fmla="*/ 121763 h 600884"/>
              <a:gd name="connsiteY37" fmla="*/ 121763 h 600884"/>
              <a:gd name="connsiteX38" fmla="*/ 121763 h 600884"/>
              <a:gd name="connsiteY38" fmla="*/ 121763 h 600884"/>
              <a:gd name="connsiteX39" fmla="*/ 121763 h 600884"/>
              <a:gd name="connsiteY39" fmla="*/ 121763 h 600884"/>
              <a:gd name="connsiteX40" fmla="*/ 121763 h 600884"/>
              <a:gd name="connsiteY40" fmla="*/ 121763 h 600884"/>
              <a:gd name="connsiteX41" fmla="*/ 121763 h 600884"/>
              <a:gd name="connsiteY41" fmla="*/ 121763 h 600884"/>
              <a:gd name="connsiteX42" fmla="*/ 121763 h 600884"/>
              <a:gd name="connsiteY42" fmla="*/ 121763 h 600884"/>
              <a:gd name="connsiteX43" fmla="*/ 121763 h 600884"/>
              <a:gd name="connsiteY43" fmla="*/ 121763 h 600884"/>
              <a:gd name="connsiteX44" fmla="*/ 121763 h 600884"/>
              <a:gd name="connsiteY44" fmla="*/ 121763 h 600884"/>
              <a:gd name="connsiteX45" fmla="*/ 121763 h 600884"/>
              <a:gd name="connsiteY45" fmla="*/ 121763 h 600884"/>
              <a:gd name="connsiteX46" fmla="*/ 121763 h 600884"/>
              <a:gd name="connsiteY46" fmla="*/ 121763 h 600884"/>
              <a:gd name="connsiteX47" fmla="*/ 121763 h 600884"/>
              <a:gd name="connsiteY47" fmla="*/ 121763 h 600884"/>
              <a:gd name="connsiteX48" fmla="*/ 121763 h 600884"/>
              <a:gd name="connsiteY48" fmla="*/ 121763 h 600884"/>
              <a:gd name="connsiteX49" fmla="*/ 121763 h 600884"/>
              <a:gd name="connsiteY49" fmla="*/ 121763 h 600884"/>
              <a:gd name="connsiteX50" fmla="*/ 121763 h 600884"/>
              <a:gd name="connsiteY50" fmla="*/ 121763 h 600884"/>
              <a:gd name="connsiteX51" fmla="*/ 121763 h 600884"/>
              <a:gd name="connsiteY51" fmla="*/ 121763 h 600884"/>
              <a:gd name="connsiteX52" fmla="*/ 121763 h 600884"/>
              <a:gd name="connsiteY52" fmla="*/ 121763 h 600884"/>
              <a:gd name="connsiteX53" fmla="*/ 121763 h 600884"/>
              <a:gd name="connsiteY53" fmla="*/ 121763 h 600884"/>
              <a:gd name="connsiteX54" fmla="*/ 121763 h 600884"/>
              <a:gd name="connsiteY54" fmla="*/ 121763 h 600884"/>
              <a:gd name="connsiteX55" fmla="*/ 121763 h 600884"/>
              <a:gd name="connsiteY55" fmla="*/ 121763 h 600884"/>
              <a:gd name="connsiteX56" fmla="*/ 121763 h 600884"/>
              <a:gd name="connsiteY56" fmla="*/ 121763 h 600884"/>
              <a:gd name="connsiteX57" fmla="*/ 121763 h 600884"/>
              <a:gd name="connsiteY57" fmla="*/ 121763 h 600884"/>
              <a:gd name="connsiteX58" fmla="*/ 121763 h 600884"/>
              <a:gd name="connsiteY58" fmla="*/ 121763 h 600884"/>
              <a:gd name="connsiteX59" fmla="*/ 121763 h 600884"/>
              <a:gd name="connsiteY59" fmla="*/ 121763 h 600884"/>
              <a:gd name="connsiteX60" fmla="*/ 121763 h 600884"/>
              <a:gd name="connsiteY60" fmla="*/ 121763 h 600884"/>
              <a:gd name="connsiteX61" fmla="*/ 121763 h 600884"/>
              <a:gd name="connsiteY61" fmla="*/ 121763 h 600884"/>
              <a:gd name="connsiteX62" fmla="*/ 121763 h 600884"/>
              <a:gd name="connsiteY62" fmla="*/ 121763 h 600884"/>
              <a:gd name="connsiteX63" fmla="*/ 121763 h 600884"/>
              <a:gd name="connsiteY63" fmla="*/ 121763 h 600884"/>
              <a:gd name="connsiteX64" fmla="*/ 121763 h 600884"/>
              <a:gd name="connsiteY64" fmla="*/ 121763 h 600884"/>
              <a:gd name="connsiteX65" fmla="*/ 121763 h 600884"/>
              <a:gd name="connsiteY65" fmla="*/ 121763 h 600884"/>
              <a:gd name="connsiteX66" fmla="*/ 121763 h 600884"/>
              <a:gd name="connsiteY66" fmla="*/ 121763 h 600884"/>
              <a:gd name="connsiteX67" fmla="*/ 121763 h 600884"/>
              <a:gd name="connsiteY67" fmla="*/ 121763 h 600884"/>
              <a:gd name="connsiteX68" fmla="*/ 121763 h 600884"/>
              <a:gd name="connsiteY68" fmla="*/ 121763 h 600884"/>
              <a:gd name="connsiteX69" fmla="*/ 121763 h 600884"/>
              <a:gd name="connsiteY69" fmla="*/ 121763 h 600884"/>
              <a:gd name="connsiteX70" fmla="*/ 121763 h 600884"/>
              <a:gd name="connsiteY70" fmla="*/ 121763 h 600884"/>
              <a:gd name="connsiteX71" fmla="*/ 121763 h 600884"/>
              <a:gd name="connsiteY71" fmla="*/ 121763 h 600884"/>
              <a:gd name="connsiteX72" fmla="*/ 121763 h 600884"/>
              <a:gd name="connsiteY72" fmla="*/ 121763 h 600884"/>
              <a:gd name="connsiteX73" fmla="*/ 121763 h 600884"/>
              <a:gd name="connsiteY73" fmla="*/ 121763 h 600884"/>
              <a:gd name="connsiteX74" fmla="*/ 121763 h 600884"/>
              <a:gd name="connsiteY74" fmla="*/ 121763 h 600884"/>
              <a:gd name="connsiteX75" fmla="*/ 121763 h 600884"/>
              <a:gd name="connsiteY75" fmla="*/ 121763 h 600884"/>
              <a:gd name="connsiteX76" fmla="*/ 121763 h 600884"/>
              <a:gd name="connsiteY76" fmla="*/ 121763 h 600884"/>
              <a:gd name="connsiteX77" fmla="*/ 121763 h 600884"/>
              <a:gd name="connsiteY77" fmla="*/ 121763 h 600884"/>
              <a:gd name="connsiteX78" fmla="*/ 121763 h 600884"/>
              <a:gd name="connsiteY78" fmla="*/ 121763 h 600884"/>
              <a:gd name="connsiteX79" fmla="*/ 121763 h 600884"/>
              <a:gd name="connsiteY79" fmla="*/ 121763 h 600884"/>
              <a:gd name="connsiteX80" fmla="*/ 121763 h 600884"/>
              <a:gd name="connsiteY80" fmla="*/ 121763 h 600884"/>
              <a:gd name="connsiteX81" fmla="*/ 121763 h 600884"/>
              <a:gd name="connsiteY81" fmla="*/ 121763 h 600884"/>
              <a:gd name="connsiteX82" fmla="*/ 121763 h 600884"/>
              <a:gd name="connsiteY82" fmla="*/ 121763 h 600884"/>
              <a:gd name="connsiteX83" fmla="*/ 121763 h 600884"/>
              <a:gd name="connsiteY83" fmla="*/ 121763 h 600884"/>
              <a:gd name="connsiteX84" fmla="*/ 121763 h 600884"/>
              <a:gd name="connsiteY84" fmla="*/ 121763 h 600884"/>
              <a:gd name="connsiteX85" fmla="*/ 121763 h 600884"/>
              <a:gd name="connsiteY85" fmla="*/ 121763 h 600884"/>
              <a:gd name="connsiteX86" fmla="*/ 121763 h 600884"/>
              <a:gd name="connsiteY86" fmla="*/ 121763 h 600884"/>
              <a:gd name="connsiteX87" fmla="*/ 121763 h 600884"/>
              <a:gd name="connsiteY87" fmla="*/ 121763 h 600884"/>
              <a:gd name="connsiteX88" fmla="*/ 121763 h 600884"/>
              <a:gd name="connsiteY88" fmla="*/ 121763 h 600884"/>
              <a:gd name="connsiteX89" fmla="*/ 121763 h 600884"/>
              <a:gd name="connsiteY89" fmla="*/ 121763 h 600884"/>
              <a:gd name="connsiteX90" fmla="*/ 121763 h 600884"/>
              <a:gd name="connsiteY90" fmla="*/ 121763 h 600884"/>
              <a:gd name="connsiteX91" fmla="*/ 121763 h 600884"/>
              <a:gd name="connsiteY91" fmla="*/ 121763 h 600884"/>
              <a:gd name="connsiteX92" fmla="*/ 121763 h 600884"/>
              <a:gd name="connsiteY92" fmla="*/ 121763 h 600884"/>
              <a:gd name="connsiteX93" fmla="*/ 121763 h 600884"/>
              <a:gd name="connsiteY93" fmla="*/ 121763 h 600884"/>
              <a:gd name="connsiteX94" fmla="*/ 121763 h 600884"/>
              <a:gd name="connsiteY94" fmla="*/ 121763 h 600884"/>
              <a:gd name="connsiteX95" fmla="*/ 121763 h 600884"/>
              <a:gd name="connsiteY95" fmla="*/ 121763 h 600884"/>
              <a:gd name="connsiteX96" fmla="*/ 121763 h 600884"/>
              <a:gd name="connsiteY96" fmla="*/ 121763 h 600884"/>
              <a:gd name="connsiteX97" fmla="*/ 121763 h 600884"/>
              <a:gd name="connsiteY97" fmla="*/ 121763 h 600884"/>
              <a:gd name="connsiteX98" fmla="*/ 121763 h 600884"/>
              <a:gd name="connsiteY98" fmla="*/ 121763 h 600884"/>
              <a:gd name="connsiteX99" fmla="*/ 121763 h 600884"/>
              <a:gd name="connsiteY99" fmla="*/ 121763 h 600884"/>
              <a:gd name="connsiteX100" fmla="*/ 121763 h 600884"/>
              <a:gd name="connsiteY100" fmla="*/ 121763 h 600884"/>
              <a:gd name="connsiteX101" fmla="*/ 121763 h 600884"/>
              <a:gd name="connsiteY101" fmla="*/ 121763 h 600884"/>
              <a:gd name="connsiteX102" fmla="*/ 121763 h 600884"/>
              <a:gd name="connsiteY102" fmla="*/ 121763 h 600884"/>
              <a:gd name="connsiteX103" fmla="*/ 121763 h 600884"/>
              <a:gd name="connsiteY103" fmla="*/ 121763 h 600884"/>
              <a:gd name="connsiteX104" fmla="*/ 121763 h 600884"/>
              <a:gd name="connsiteY104" fmla="*/ 121763 h 600884"/>
              <a:gd name="connsiteX105" fmla="*/ 121763 h 600884"/>
              <a:gd name="connsiteY105" fmla="*/ 121763 h 600884"/>
              <a:gd name="connsiteX106" fmla="*/ 121763 h 600884"/>
              <a:gd name="connsiteY106" fmla="*/ 121763 h 600884"/>
              <a:gd name="connsiteX107" fmla="*/ 121763 h 600884"/>
              <a:gd name="connsiteY107" fmla="*/ 121763 h 600884"/>
              <a:gd name="connsiteX108" fmla="*/ 121763 h 600884"/>
              <a:gd name="connsiteY108" fmla="*/ 121763 h 600884"/>
              <a:gd name="connsiteX109" fmla="*/ 121763 h 600884"/>
              <a:gd name="connsiteY109" fmla="*/ 121763 h 600884"/>
              <a:gd name="connsiteX110" fmla="*/ 121763 h 600884"/>
              <a:gd name="connsiteY110" fmla="*/ 121763 h 600884"/>
              <a:gd name="connsiteX111" fmla="*/ 121763 h 600884"/>
              <a:gd name="connsiteY111" fmla="*/ 121763 h 600884"/>
              <a:gd name="connsiteX112" fmla="*/ 121763 h 600884"/>
              <a:gd name="connsiteY112" fmla="*/ 121763 h 600884"/>
              <a:gd name="connsiteX113" fmla="*/ 121763 h 600884"/>
              <a:gd name="connsiteY113" fmla="*/ 121763 h 600884"/>
              <a:gd name="connsiteX114" fmla="*/ 121763 h 600884"/>
              <a:gd name="connsiteY114" fmla="*/ 121763 h 600884"/>
              <a:gd name="connsiteX115" fmla="*/ 121763 h 600884"/>
              <a:gd name="connsiteY115" fmla="*/ 121763 h 600884"/>
              <a:gd name="connsiteX116" fmla="*/ 121763 h 600884"/>
              <a:gd name="connsiteY116" fmla="*/ 121763 h 600884"/>
              <a:gd name="connsiteX117" fmla="*/ 121763 h 600884"/>
              <a:gd name="connsiteY117" fmla="*/ 121763 h 600884"/>
              <a:gd name="connsiteX118" fmla="*/ 121763 h 600884"/>
              <a:gd name="connsiteY118" fmla="*/ 121763 h 600884"/>
              <a:gd name="connsiteX119" fmla="*/ 121763 h 600884"/>
              <a:gd name="connsiteY119" fmla="*/ 121763 h 600884"/>
              <a:gd name="connsiteX120" fmla="*/ 121763 h 600884"/>
              <a:gd name="connsiteY120" fmla="*/ 121763 h 600884"/>
              <a:gd name="connsiteX121" fmla="*/ 121763 h 600884"/>
              <a:gd name="connsiteY121" fmla="*/ 121763 h 600884"/>
              <a:gd name="connsiteX122" fmla="*/ 121763 h 600884"/>
              <a:gd name="connsiteY122" fmla="*/ 121763 h 600884"/>
              <a:gd name="connsiteX123" fmla="*/ 121763 h 600884"/>
              <a:gd name="connsiteY123" fmla="*/ 121763 h 600884"/>
              <a:gd name="connsiteX124" fmla="*/ 121763 h 600884"/>
              <a:gd name="connsiteY124" fmla="*/ 121763 h 600884"/>
              <a:gd name="connsiteX125" fmla="*/ 121763 h 600884"/>
              <a:gd name="connsiteY125" fmla="*/ 121763 h 600884"/>
              <a:gd name="connsiteX126" fmla="*/ 121763 h 600884"/>
              <a:gd name="connsiteY126" fmla="*/ 121763 h 600884"/>
              <a:gd name="connsiteX127" fmla="*/ 121763 h 600884"/>
              <a:gd name="connsiteY127" fmla="*/ 121763 h 600884"/>
              <a:gd name="connsiteX128" fmla="*/ 121763 h 600884"/>
              <a:gd name="connsiteY128" fmla="*/ 121763 h 600884"/>
              <a:gd name="connsiteX129" fmla="*/ 121763 h 600884"/>
              <a:gd name="connsiteY129" fmla="*/ 121763 h 600884"/>
              <a:gd name="connsiteX130" fmla="*/ 121763 h 600884"/>
              <a:gd name="connsiteY130" fmla="*/ 121763 h 600884"/>
              <a:gd name="connsiteX131" fmla="*/ 121763 h 600884"/>
              <a:gd name="connsiteY131" fmla="*/ 121763 h 600884"/>
              <a:gd name="connsiteX132" fmla="*/ 121763 h 600884"/>
              <a:gd name="connsiteY132" fmla="*/ 121763 h 600884"/>
              <a:gd name="connsiteX133" fmla="*/ 121763 h 600884"/>
              <a:gd name="connsiteY133" fmla="*/ 121763 h 600884"/>
              <a:gd name="connsiteX134" fmla="*/ 121763 h 600884"/>
              <a:gd name="connsiteY134" fmla="*/ 121763 h 600884"/>
              <a:gd name="connsiteX135" fmla="*/ 121763 h 600884"/>
              <a:gd name="connsiteY135" fmla="*/ 121763 h 600884"/>
              <a:gd name="connsiteX136" fmla="*/ 121763 h 600884"/>
              <a:gd name="connsiteY136" fmla="*/ 121763 h 600884"/>
              <a:gd name="connsiteX137" fmla="*/ 121763 h 600884"/>
              <a:gd name="connsiteY137" fmla="*/ 121763 h 600884"/>
              <a:gd name="connsiteX138" fmla="*/ 121763 h 600884"/>
              <a:gd name="connsiteY138" fmla="*/ 121763 h 600884"/>
              <a:gd name="connsiteX139" fmla="*/ 121763 h 600884"/>
              <a:gd name="connsiteY139" fmla="*/ 121763 h 600884"/>
              <a:gd name="connsiteX140" fmla="*/ 121763 h 600884"/>
              <a:gd name="connsiteY140" fmla="*/ 121763 h 600884"/>
              <a:gd name="connsiteX141" fmla="*/ 121763 h 600884"/>
              <a:gd name="connsiteY141" fmla="*/ 121763 h 600884"/>
              <a:gd name="connsiteX142" fmla="*/ 121763 h 600884"/>
              <a:gd name="connsiteY142" fmla="*/ 121763 h 600884"/>
              <a:gd name="connsiteX143" fmla="*/ 121763 h 600884"/>
              <a:gd name="connsiteY143" fmla="*/ 121763 h 600884"/>
              <a:gd name="connsiteX144" fmla="*/ 121763 h 600884"/>
              <a:gd name="connsiteY144" fmla="*/ 121763 h 600884"/>
              <a:gd name="connsiteX145" fmla="*/ 121763 h 600884"/>
              <a:gd name="connsiteY145" fmla="*/ 121763 h 600884"/>
              <a:gd name="connsiteX146" fmla="*/ 121763 h 600884"/>
              <a:gd name="connsiteY146" fmla="*/ 121763 h 600884"/>
              <a:gd name="connsiteX147" fmla="*/ 121763 h 600884"/>
              <a:gd name="connsiteY147" fmla="*/ 121763 h 600884"/>
              <a:gd name="connsiteX148" fmla="*/ 121763 h 600884"/>
              <a:gd name="connsiteY148" fmla="*/ 121763 h 600884"/>
              <a:gd name="connsiteX149" fmla="*/ 121763 h 600884"/>
              <a:gd name="connsiteY149" fmla="*/ 121763 h 600884"/>
              <a:gd name="connsiteX150" fmla="*/ 121763 h 600884"/>
              <a:gd name="connsiteY150" fmla="*/ 121763 h 600884"/>
              <a:gd name="connsiteX151" fmla="*/ 121763 h 600884"/>
              <a:gd name="connsiteY151" fmla="*/ 121763 h 600884"/>
              <a:gd name="connsiteX152" fmla="*/ 121763 h 600884"/>
              <a:gd name="connsiteY152" fmla="*/ 121763 h 600884"/>
              <a:gd name="connsiteX153" fmla="*/ 121763 h 600884"/>
              <a:gd name="connsiteY153" fmla="*/ 121763 h 600884"/>
              <a:gd name="connsiteX154" fmla="*/ 121763 h 600884"/>
              <a:gd name="connsiteY154" fmla="*/ 121763 h 600884"/>
              <a:gd name="connsiteX155" fmla="*/ 121763 h 600884"/>
              <a:gd name="connsiteY155" fmla="*/ 121763 h 600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465897" h="606722">
                <a:moveTo>
                  <a:pt x="243062" y="374138"/>
                </a:moveTo>
                <a:cubicBezTo>
                  <a:pt x="248658" y="374138"/>
                  <a:pt x="253188" y="378670"/>
                  <a:pt x="253188" y="384269"/>
                </a:cubicBezTo>
                <a:lnTo>
                  <a:pt x="253188" y="404441"/>
                </a:lnTo>
                <a:cubicBezTo>
                  <a:pt x="253188" y="410040"/>
                  <a:pt x="248658" y="414572"/>
                  <a:pt x="243062" y="414572"/>
                </a:cubicBezTo>
                <a:cubicBezTo>
                  <a:pt x="237466" y="414572"/>
                  <a:pt x="232936" y="410040"/>
                  <a:pt x="232936" y="404441"/>
                </a:cubicBezTo>
                <a:lnTo>
                  <a:pt x="232936" y="384269"/>
                </a:lnTo>
                <a:cubicBezTo>
                  <a:pt x="232936" y="378670"/>
                  <a:pt x="237466" y="374138"/>
                  <a:pt x="243062" y="374138"/>
                </a:cubicBezTo>
                <a:close/>
                <a:moveTo>
                  <a:pt x="182297" y="374138"/>
                </a:moveTo>
                <a:cubicBezTo>
                  <a:pt x="187898" y="374138"/>
                  <a:pt x="192432" y="378670"/>
                  <a:pt x="192432" y="384269"/>
                </a:cubicBezTo>
                <a:lnTo>
                  <a:pt x="192432" y="404441"/>
                </a:lnTo>
                <a:cubicBezTo>
                  <a:pt x="192432" y="410040"/>
                  <a:pt x="187898" y="414572"/>
                  <a:pt x="182297" y="414572"/>
                </a:cubicBezTo>
                <a:cubicBezTo>
                  <a:pt x="176784" y="414572"/>
                  <a:pt x="172250" y="410040"/>
                  <a:pt x="172250" y="404441"/>
                </a:cubicBezTo>
                <a:lnTo>
                  <a:pt x="172250" y="384269"/>
                </a:lnTo>
                <a:cubicBezTo>
                  <a:pt x="172250" y="378670"/>
                  <a:pt x="176784" y="374138"/>
                  <a:pt x="182297" y="374138"/>
                </a:cubicBezTo>
                <a:close/>
                <a:moveTo>
                  <a:pt x="212719" y="364047"/>
                </a:moveTo>
                <a:cubicBezTo>
                  <a:pt x="218315" y="364047"/>
                  <a:pt x="222845" y="368579"/>
                  <a:pt x="222845" y="374176"/>
                </a:cubicBezTo>
                <a:lnTo>
                  <a:pt x="222845" y="414604"/>
                </a:lnTo>
                <a:cubicBezTo>
                  <a:pt x="222845" y="420202"/>
                  <a:pt x="218315" y="424733"/>
                  <a:pt x="212719" y="424733"/>
                </a:cubicBezTo>
                <a:cubicBezTo>
                  <a:pt x="207123" y="424733"/>
                  <a:pt x="202593" y="420202"/>
                  <a:pt x="202593" y="414604"/>
                </a:cubicBezTo>
                <a:lnTo>
                  <a:pt x="202593" y="374176"/>
                </a:lnTo>
                <a:cubicBezTo>
                  <a:pt x="202593" y="368579"/>
                  <a:pt x="207123" y="364047"/>
                  <a:pt x="212719" y="364047"/>
                </a:cubicBezTo>
                <a:close/>
                <a:moveTo>
                  <a:pt x="212693" y="343783"/>
                </a:moveTo>
                <a:cubicBezTo>
                  <a:pt x="212693" y="343783"/>
                  <a:pt x="212693" y="343872"/>
                  <a:pt x="212693" y="343872"/>
                </a:cubicBezTo>
                <a:cubicBezTo>
                  <a:pt x="212604" y="343872"/>
                  <a:pt x="212604" y="343872"/>
                  <a:pt x="212604" y="343872"/>
                </a:cubicBezTo>
                <a:cubicBezTo>
                  <a:pt x="184746" y="343872"/>
                  <a:pt x="162050" y="366532"/>
                  <a:pt x="162050" y="394346"/>
                </a:cubicBezTo>
                <a:cubicBezTo>
                  <a:pt x="162050" y="422248"/>
                  <a:pt x="184746" y="444908"/>
                  <a:pt x="212693" y="444908"/>
                </a:cubicBezTo>
                <a:cubicBezTo>
                  <a:pt x="240551" y="444908"/>
                  <a:pt x="263336" y="422248"/>
                  <a:pt x="263336" y="394346"/>
                </a:cubicBezTo>
                <a:cubicBezTo>
                  <a:pt x="263336" y="366532"/>
                  <a:pt x="240640" y="343872"/>
                  <a:pt x="212693" y="343783"/>
                </a:cubicBezTo>
                <a:close/>
                <a:moveTo>
                  <a:pt x="212693" y="283179"/>
                </a:moveTo>
                <a:cubicBezTo>
                  <a:pt x="218300" y="283179"/>
                  <a:pt x="222839" y="287711"/>
                  <a:pt x="222839" y="293309"/>
                </a:cubicBezTo>
                <a:lnTo>
                  <a:pt x="222750" y="324411"/>
                </a:lnTo>
                <a:cubicBezTo>
                  <a:pt x="228447" y="325211"/>
                  <a:pt x="233787" y="326633"/>
                  <a:pt x="238949" y="328676"/>
                </a:cubicBezTo>
                <a:lnTo>
                  <a:pt x="254524" y="301751"/>
                </a:lnTo>
                <a:cubicBezTo>
                  <a:pt x="257373" y="296953"/>
                  <a:pt x="263514" y="295264"/>
                  <a:pt x="268409" y="298019"/>
                </a:cubicBezTo>
                <a:cubicBezTo>
                  <a:pt x="273215" y="300863"/>
                  <a:pt x="274906" y="307083"/>
                  <a:pt x="272058" y="311882"/>
                </a:cubicBezTo>
                <a:lnTo>
                  <a:pt x="256483" y="338807"/>
                </a:lnTo>
                <a:cubicBezTo>
                  <a:pt x="260844" y="342272"/>
                  <a:pt x="264849" y="346271"/>
                  <a:pt x="268320" y="350625"/>
                </a:cubicBezTo>
                <a:lnTo>
                  <a:pt x="295288" y="335075"/>
                </a:lnTo>
                <a:cubicBezTo>
                  <a:pt x="300183" y="332231"/>
                  <a:pt x="306324" y="333919"/>
                  <a:pt x="309172" y="338807"/>
                </a:cubicBezTo>
                <a:cubicBezTo>
                  <a:pt x="311932" y="343605"/>
                  <a:pt x="310240" y="349826"/>
                  <a:pt x="305434" y="352580"/>
                </a:cubicBezTo>
                <a:lnTo>
                  <a:pt x="278466" y="368131"/>
                </a:lnTo>
                <a:cubicBezTo>
                  <a:pt x="280513" y="373285"/>
                  <a:pt x="281937" y="378617"/>
                  <a:pt x="282739" y="384304"/>
                </a:cubicBezTo>
                <a:lnTo>
                  <a:pt x="313979" y="384304"/>
                </a:lnTo>
                <a:cubicBezTo>
                  <a:pt x="319497" y="384304"/>
                  <a:pt x="324036" y="388836"/>
                  <a:pt x="324036" y="394346"/>
                </a:cubicBezTo>
                <a:cubicBezTo>
                  <a:pt x="324036" y="399944"/>
                  <a:pt x="319497" y="404476"/>
                  <a:pt x="313979" y="404476"/>
                </a:cubicBezTo>
                <a:lnTo>
                  <a:pt x="282739" y="404476"/>
                </a:lnTo>
                <a:cubicBezTo>
                  <a:pt x="281937" y="410074"/>
                  <a:pt x="280513" y="415495"/>
                  <a:pt x="278466" y="420560"/>
                </a:cubicBezTo>
                <a:lnTo>
                  <a:pt x="305434" y="436200"/>
                </a:lnTo>
                <a:cubicBezTo>
                  <a:pt x="310240" y="438954"/>
                  <a:pt x="311932" y="445175"/>
                  <a:pt x="309172" y="449973"/>
                </a:cubicBezTo>
                <a:cubicBezTo>
                  <a:pt x="307303" y="453261"/>
                  <a:pt x="303832" y="455038"/>
                  <a:pt x="300361" y="455038"/>
                </a:cubicBezTo>
                <a:cubicBezTo>
                  <a:pt x="298670" y="455038"/>
                  <a:pt x="296890" y="454594"/>
                  <a:pt x="295288" y="453706"/>
                </a:cubicBezTo>
                <a:lnTo>
                  <a:pt x="268320" y="438066"/>
                </a:lnTo>
                <a:cubicBezTo>
                  <a:pt x="264849" y="442509"/>
                  <a:pt x="260844" y="446419"/>
                  <a:pt x="256483" y="449884"/>
                </a:cubicBezTo>
                <a:lnTo>
                  <a:pt x="272058" y="476899"/>
                </a:lnTo>
                <a:cubicBezTo>
                  <a:pt x="274906" y="481697"/>
                  <a:pt x="273215" y="487917"/>
                  <a:pt x="268320" y="490672"/>
                </a:cubicBezTo>
                <a:cubicBezTo>
                  <a:pt x="266807" y="491650"/>
                  <a:pt x="265027" y="492094"/>
                  <a:pt x="263336" y="492094"/>
                </a:cubicBezTo>
                <a:cubicBezTo>
                  <a:pt x="259776" y="492094"/>
                  <a:pt x="256394" y="490228"/>
                  <a:pt x="254524" y="487029"/>
                </a:cubicBezTo>
                <a:lnTo>
                  <a:pt x="238949" y="460015"/>
                </a:lnTo>
                <a:cubicBezTo>
                  <a:pt x="233876" y="462059"/>
                  <a:pt x="228447" y="463569"/>
                  <a:pt x="222839" y="464369"/>
                </a:cubicBezTo>
                <a:lnTo>
                  <a:pt x="222839" y="495471"/>
                </a:lnTo>
                <a:cubicBezTo>
                  <a:pt x="222750" y="501069"/>
                  <a:pt x="218300" y="505601"/>
                  <a:pt x="212693" y="505601"/>
                </a:cubicBezTo>
                <a:cubicBezTo>
                  <a:pt x="207086" y="505601"/>
                  <a:pt x="202547" y="501069"/>
                  <a:pt x="202547" y="495471"/>
                </a:cubicBezTo>
                <a:lnTo>
                  <a:pt x="202547" y="464369"/>
                </a:lnTo>
                <a:cubicBezTo>
                  <a:pt x="196939" y="463569"/>
                  <a:pt x="191510" y="462147"/>
                  <a:pt x="186437" y="460015"/>
                </a:cubicBezTo>
                <a:lnTo>
                  <a:pt x="170772" y="487029"/>
                </a:lnTo>
                <a:cubicBezTo>
                  <a:pt x="168903" y="490228"/>
                  <a:pt x="165521" y="492094"/>
                  <a:pt x="162050" y="492094"/>
                </a:cubicBezTo>
                <a:cubicBezTo>
                  <a:pt x="160270" y="492094"/>
                  <a:pt x="158579" y="491650"/>
                  <a:pt x="156977" y="490672"/>
                </a:cubicBezTo>
                <a:cubicBezTo>
                  <a:pt x="152171" y="487917"/>
                  <a:pt x="150480" y="481697"/>
                  <a:pt x="153239" y="476899"/>
                </a:cubicBezTo>
                <a:lnTo>
                  <a:pt x="168903" y="449884"/>
                </a:lnTo>
                <a:cubicBezTo>
                  <a:pt x="164542" y="446508"/>
                  <a:pt x="160537" y="442509"/>
                  <a:pt x="157066" y="438155"/>
                </a:cubicBezTo>
                <a:lnTo>
                  <a:pt x="130009" y="453706"/>
                </a:lnTo>
                <a:cubicBezTo>
                  <a:pt x="128407" y="454594"/>
                  <a:pt x="126716" y="455038"/>
                  <a:pt x="125025" y="455038"/>
                </a:cubicBezTo>
                <a:cubicBezTo>
                  <a:pt x="121465" y="455038"/>
                  <a:pt x="118083" y="453261"/>
                  <a:pt x="116214" y="449973"/>
                </a:cubicBezTo>
                <a:cubicBezTo>
                  <a:pt x="113454" y="445175"/>
                  <a:pt x="115056" y="438954"/>
                  <a:pt x="119952" y="436200"/>
                </a:cubicBezTo>
                <a:lnTo>
                  <a:pt x="146920" y="420649"/>
                </a:lnTo>
                <a:cubicBezTo>
                  <a:pt x="144873" y="415495"/>
                  <a:pt x="143449" y="410163"/>
                  <a:pt x="142558" y="404476"/>
                </a:cubicBezTo>
                <a:lnTo>
                  <a:pt x="111407" y="404476"/>
                </a:lnTo>
                <a:cubicBezTo>
                  <a:pt x="105800" y="404476"/>
                  <a:pt x="101261" y="399944"/>
                  <a:pt x="101261" y="394346"/>
                </a:cubicBezTo>
                <a:cubicBezTo>
                  <a:pt x="101261" y="388836"/>
                  <a:pt x="105800" y="384304"/>
                  <a:pt x="111407" y="384304"/>
                </a:cubicBezTo>
                <a:lnTo>
                  <a:pt x="142558" y="384304"/>
                </a:lnTo>
                <a:cubicBezTo>
                  <a:pt x="143360" y="378706"/>
                  <a:pt x="144873" y="373285"/>
                  <a:pt x="146920" y="368131"/>
                </a:cubicBezTo>
                <a:lnTo>
                  <a:pt x="119863" y="352580"/>
                </a:lnTo>
                <a:cubicBezTo>
                  <a:pt x="115056" y="349826"/>
                  <a:pt x="113454" y="343605"/>
                  <a:pt x="116214" y="338807"/>
                </a:cubicBezTo>
                <a:cubicBezTo>
                  <a:pt x="118973" y="333919"/>
                  <a:pt x="125203" y="332231"/>
                  <a:pt x="130009" y="335075"/>
                </a:cubicBezTo>
                <a:lnTo>
                  <a:pt x="157066" y="350625"/>
                </a:lnTo>
                <a:cubicBezTo>
                  <a:pt x="160537" y="346271"/>
                  <a:pt x="164453" y="342272"/>
                  <a:pt x="168814" y="338896"/>
                </a:cubicBezTo>
                <a:lnTo>
                  <a:pt x="153239" y="311882"/>
                </a:lnTo>
                <a:cubicBezTo>
                  <a:pt x="150480" y="306994"/>
                  <a:pt x="152171" y="300863"/>
                  <a:pt x="156977" y="298019"/>
                </a:cubicBezTo>
                <a:cubicBezTo>
                  <a:pt x="161783" y="295264"/>
                  <a:pt x="168013" y="296953"/>
                  <a:pt x="170772" y="301751"/>
                </a:cubicBezTo>
                <a:lnTo>
                  <a:pt x="186348" y="328676"/>
                </a:lnTo>
                <a:cubicBezTo>
                  <a:pt x="191510" y="326633"/>
                  <a:pt x="196939" y="325211"/>
                  <a:pt x="202547" y="324411"/>
                </a:cubicBezTo>
                <a:lnTo>
                  <a:pt x="202547" y="293309"/>
                </a:lnTo>
                <a:cubicBezTo>
                  <a:pt x="202547" y="287711"/>
                  <a:pt x="207086" y="283179"/>
                  <a:pt x="212693" y="283179"/>
                </a:cubicBezTo>
                <a:close/>
                <a:moveTo>
                  <a:pt x="212694" y="262917"/>
                </a:moveTo>
                <a:cubicBezTo>
                  <a:pt x="140063" y="262917"/>
                  <a:pt x="81051" y="321922"/>
                  <a:pt x="81051" y="394346"/>
                </a:cubicBezTo>
                <a:cubicBezTo>
                  <a:pt x="81051" y="466858"/>
                  <a:pt x="140063" y="525774"/>
                  <a:pt x="212694" y="525774"/>
                </a:cubicBezTo>
                <a:cubicBezTo>
                  <a:pt x="285235" y="525774"/>
                  <a:pt x="344336" y="466858"/>
                  <a:pt x="344336" y="394346"/>
                </a:cubicBezTo>
                <a:cubicBezTo>
                  <a:pt x="344336" y="321922"/>
                  <a:pt x="285235" y="262917"/>
                  <a:pt x="212694" y="262917"/>
                </a:cubicBezTo>
                <a:close/>
                <a:moveTo>
                  <a:pt x="212694" y="242745"/>
                </a:moveTo>
                <a:cubicBezTo>
                  <a:pt x="296450" y="242745"/>
                  <a:pt x="364541" y="310725"/>
                  <a:pt x="364541" y="394346"/>
                </a:cubicBezTo>
                <a:cubicBezTo>
                  <a:pt x="364541" y="477966"/>
                  <a:pt x="296450" y="546035"/>
                  <a:pt x="212694" y="546035"/>
                </a:cubicBezTo>
                <a:cubicBezTo>
                  <a:pt x="128937" y="546035"/>
                  <a:pt x="60757" y="477966"/>
                  <a:pt x="60757" y="394346"/>
                </a:cubicBezTo>
                <a:cubicBezTo>
                  <a:pt x="60757" y="310725"/>
                  <a:pt x="128937" y="242745"/>
                  <a:pt x="212694" y="242745"/>
                </a:cubicBezTo>
                <a:close/>
                <a:moveTo>
                  <a:pt x="212721" y="0"/>
                </a:moveTo>
                <a:cubicBezTo>
                  <a:pt x="240580" y="0"/>
                  <a:pt x="263365" y="22662"/>
                  <a:pt x="263365" y="50568"/>
                </a:cubicBezTo>
                <a:lnTo>
                  <a:pt x="263365" y="70830"/>
                </a:lnTo>
                <a:cubicBezTo>
                  <a:pt x="271821" y="64431"/>
                  <a:pt x="282323" y="60699"/>
                  <a:pt x="293716" y="60699"/>
                </a:cubicBezTo>
                <a:cubicBezTo>
                  <a:pt x="321663" y="60699"/>
                  <a:pt x="344359" y="83361"/>
                  <a:pt x="344359" y="111266"/>
                </a:cubicBezTo>
                <a:lnTo>
                  <a:pt x="344359" y="262880"/>
                </a:lnTo>
                <a:cubicBezTo>
                  <a:pt x="344359" y="268479"/>
                  <a:pt x="339820" y="273012"/>
                  <a:pt x="334213" y="273012"/>
                </a:cubicBezTo>
                <a:cubicBezTo>
                  <a:pt x="328606" y="273012"/>
                  <a:pt x="324066" y="268479"/>
                  <a:pt x="324066" y="262880"/>
                </a:cubicBezTo>
                <a:lnTo>
                  <a:pt x="324066" y="111266"/>
                </a:lnTo>
                <a:cubicBezTo>
                  <a:pt x="324066" y="94470"/>
                  <a:pt x="310449" y="80873"/>
                  <a:pt x="293716" y="80873"/>
                </a:cubicBezTo>
                <a:cubicBezTo>
                  <a:pt x="276983" y="80873"/>
                  <a:pt x="263365" y="94470"/>
                  <a:pt x="263365" y="111266"/>
                </a:cubicBezTo>
                <a:lnTo>
                  <a:pt x="263365" y="222444"/>
                </a:lnTo>
                <a:cubicBezTo>
                  <a:pt x="263365" y="228043"/>
                  <a:pt x="258826" y="232575"/>
                  <a:pt x="253219" y="232575"/>
                </a:cubicBezTo>
                <a:cubicBezTo>
                  <a:pt x="247611" y="232575"/>
                  <a:pt x="243072" y="228043"/>
                  <a:pt x="243072" y="222444"/>
                </a:cubicBezTo>
                <a:lnTo>
                  <a:pt x="243072" y="50568"/>
                </a:lnTo>
                <a:cubicBezTo>
                  <a:pt x="243072" y="33860"/>
                  <a:pt x="229454" y="20263"/>
                  <a:pt x="212721" y="20263"/>
                </a:cubicBezTo>
                <a:cubicBezTo>
                  <a:pt x="195988" y="20263"/>
                  <a:pt x="182282" y="33860"/>
                  <a:pt x="182282" y="50568"/>
                </a:cubicBezTo>
                <a:lnTo>
                  <a:pt x="182282" y="222444"/>
                </a:lnTo>
                <a:cubicBezTo>
                  <a:pt x="182282" y="228043"/>
                  <a:pt x="177743" y="232575"/>
                  <a:pt x="172224" y="232575"/>
                </a:cubicBezTo>
                <a:cubicBezTo>
                  <a:pt x="166617" y="232575"/>
                  <a:pt x="162078" y="228043"/>
                  <a:pt x="162078" y="222444"/>
                </a:cubicBezTo>
                <a:lnTo>
                  <a:pt x="162078" y="91004"/>
                </a:lnTo>
                <a:cubicBezTo>
                  <a:pt x="162078" y="74296"/>
                  <a:pt x="148460" y="60699"/>
                  <a:pt x="131727" y="60699"/>
                </a:cubicBezTo>
                <a:cubicBezTo>
                  <a:pt x="114905" y="60699"/>
                  <a:pt x="101287" y="74296"/>
                  <a:pt x="101287" y="91004"/>
                </a:cubicBezTo>
                <a:lnTo>
                  <a:pt x="101287" y="262880"/>
                </a:lnTo>
                <a:cubicBezTo>
                  <a:pt x="101287" y="268479"/>
                  <a:pt x="96748" y="273012"/>
                  <a:pt x="91141" y="273012"/>
                </a:cubicBezTo>
                <a:cubicBezTo>
                  <a:pt x="85623" y="273012"/>
                  <a:pt x="81083" y="268479"/>
                  <a:pt x="81083" y="262880"/>
                </a:cubicBezTo>
                <a:lnTo>
                  <a:pt x="81083" y="171876"/>
                </a:lnTo>
                <a:cubicBezTo>
                  <a:pt x="81083" y="155169"/>
                  <a:pt x="67466" y="141571"/>
                  <a:pt x="50644" y="141571"/>
                </a:cubicBezTo>
                <a:cubicBezTo>
                  <a:pt x="33911" y="141571"/>
                  <a:pt x="20293" y="155169"/>
                  <a:pt x="20293" y="171876"/>
                </a:cubicBezTo>
                <a:lnTo>
                  <a:pt x="20293" y="394320"/>
                </a:lnTo>
                <a:cubicBezTo>
                  <a:pt x="20293" y="500255"/>
                  <a:pt x="106628" y="586460"/>
                  <a:pt x="212721" y="586460"/>
                </a:cubicBezTo>
                <a:cubicBezTo>
                  <a:pt x="318815" y="586460"/>
                  <a:pt x="405150" y="500255"/>
                  <a:pt x="405150" y="394320"/>
                </a:cubicBezTo>
                <a:lnTo>
                  <a:pt x="405150" y="273012"/>
                </a:lnTo>
                <a:cubicBezTo>
                  <a:pt x="405150" y="228665"/>
                  <a:pt x="424998" y="203781"/>
                  <a:pt x="438616" y="191961"/>
                </a:cubicBezTo>
                <a:cubicBezTo>
                  <a:pt x="430961" y="187251"/>
                  <a:pt x="419212" y="182008"/>
                  <a:pt x="405150" y="182008"/>
                </a:cubicBezTo>
                <a:cubicBezTo>
                  <a:pt x="389752" y="182008"/>
                  <a:pt x="381919" y="189117"/>
                  <a:pt x="381919" y="189117"/>
                </a:cubicBezTo>
                <a:cubicBezTo>
                  <a:pt x="377914" y="193117"/>
                  <a:pt x="371506" y="193117"/>
                  <a:pt x="367590" y="189117"/>
                </a:cubicBezTo>
                <a:cubicBezTo>
                  <a:pt x="363584" y="185207"/>
                  <a:pt x="363584" y="178808"/>
                  <a:pt x="367590" y="174898"/>
                </a:cubicBezTo>
                <a:cubicBezTo>
                  <a:pt x="368925" y="173476"/>
                  <a:pt x="381385" y="161745"/>
                  <a:pt x="405150" y="161745"/>
                </a:cubicBezTo>
                <a:cubicBezTo>
                  <a:pt x="439328" y="161745"/>
                  <a:pt x="461935" y="184052"/>
                  <a:pt x="462914" y="184940"/>
                </a:cubicBezTo>
                <a:cubicBezTo>
                  <a:pt x="465228" y="187251"/>
                  <a:pt x="466296" y="190539"/>
                  <a:pt x="465762" y="193739"/>
                </a:cubicBezTo>
                <a:cubicBezTo>
                  <a:pt x="465228" y="196938"/>
                  <a:pt x="463181" y="199693"/>
                  <a:pt x="460244" y="201204"/>
                </a:cubicBezTo>
                <a:cubicBezTo>
                  <a:pt x="458909" y="201826"/>
                  <a:pt x="425354" y="219867"/>
                  <a:pt x="425354" y="273012"/>
                </a:cubicBezTo>
                <a:lnTo>
                  <a:pt x="425354" y="394320"/>
                </a:lnTo>
                <a:cubicBezTo>
                  <a:pt x="425354" y="511452"/>
                  <a:pt x="329941" y="606722"/>
                  <a:pt x="212721" y="606722"/>
                </a:cubicBezTo>
                <a:cubicBezTo>
                  <a:pt x="95413" y="606722"/>
                  <a:pt x="0" y="511452"/>
                  <a:pt x="0" y="394320"/>
                </a:cubicBezTo>
                <a:lnTo>
                  <a:pt x="0" y="171876"/>
                </a:lnTo>
                <a:cubicBezTo>
                  <a:pt x="0" y="144060"/>
                  <a:pt x="22785" y="121309"/>
                  <a:pt x="50644" y="121309"/>
                </a:cubicBezTo>
                <a:cubicBezTo>
                  <a:pt x="62036" y="121309"/>
                  <a:pt x="72628" y="125130"/>
                  <a:pt x="81083" y="131440"/>
                </a:cubicBezTo>
                <a:lnTo>
                  <a:pt x="81083" y="91004"/>
                </a:lnTo>
                <a:cubicBezTo>
                  <a:pt x="81083" y="63098"/>
                  <a:pt x="103780" y="40436"/>
                  <a:pt x="131727" y="40436"/>
                </a:cubicBezTo>
                <a:cubicBezTo>
                  <a:pt x="143031" y="40436"/>
                  <a:pt x="153622" y="44258"/>
                  <a:pt x="162078" y="50568"/>
                </a:cubicBezTo>
                <a:cubicBezTo>
                  <a:pt x="162078" y="22662"/>
                  <a:pt x="184774" y="0"/>
                  <a:pt x="212721" y="0"/>
                </a:cubicBezTo>
                <a:close/>
              </a:path>
            </a:pathLst>
          </a:cu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文本框 191"/>
          <p:cNvSpPr txBox="1"/>
          <p:nvPr/>
        </p:nvSpPr>
        <p:spPr>
          <a:xfrm>
            <a:off x="3279434" y="2998202"/>
            <a:ext cx="1241927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rgbClr val="404040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內容要點</a:t>
            </a:r>
            <a:endParaRPr lang="zh-CN" altLang="en-US" sz="2000" dirty="0">
              <a:solidFill>
                <a:srgbClr val="404040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93" name="文本框 192"/>
          <p:cNvSpPr txBox="1"/>
          <p:nvPr/>
        </p:nvSpPr>
        <p:spPr>
          <a:xfrm>
            <a:off x="3138444" y="3629932"/>
            <a:ext cx="1439236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rgbClr val="404040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</a:t>
            </a:r>
            <a:endParaRPr lang="en-US" altLang="zh-CN" sz="1600" dirty="0">
              <a:solidFill>
                <a:srgbClr val="404040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194" name="直接连接符 193"/>
          <p:cNvCxnSpPr/>
          <p:nvPr/>
        </p:nvCxnSpPr>
        <p:spPr>
          <a:xfrm>
            <a:off x="3704195" y="3552953"/>
            <a:ext cx="307735" cy="0"/>
          </a:xfrm>
          <a:prstGeom prst="line">
            <a:avLst/>
          </a:prstGeom>
          <a:ln w="25400">
            <a:solidFill>
              <a:srgbClr val="84AF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文本框 194"/>
          <p:cNvSpPr txBox="1"/>
          <p:nvPr/>
        </p:nvSpPr>
        <p:spPr>
          <a:xfrm>
            <a:off x="5284288" y="2429317"/>
            <a:ext cx="118266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rgbClr val="404040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內容要點</a:t>
            </a:r>
            <a:endParaRPr lang="zh-CN" altLang="en-US" sz="2000" dirty="0">
              <a:solidFill>
                <a:srgbClr val="404040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96" name="文本框 195"/>
          <p:cNvSpPr txBox="1"/>
          <p:nvPr/>
        </p:nvSpPr>
        <p:spPr>
          <a:xfrm>
            <a:off x="5163394" y="3061047"/>
            <a:ext cx="1424448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rgbClr val="404040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</a:t>
            </a:r>
            <a:endParaRPr lang="en-US" altLang="zh-CN" sz="1600" dirty="0">
              <a:solidFill>
                <a:srgbClr val="404040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197" name="直接连接符 196"/>
          <p:cNvCxnSpPr/>
          <p:nvPr/>
        </p:nvCxnSpPr>
        <p:spPr>
          <a:xfrm>
            <a:off x="5721751" y="2987542"/>
            <a:ext cx="307735" cy="0"/>
          </a:xfrm>
          <a:prstGeom prst="line">
            <a:avLst/>
          </a:prstGeom>
          <a:ln w="25400">
            <a:solidFill>
              <a:srgbClr val="84AF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文本框 197"/>
          <p:cNvSpPr txBox="1"/>
          <p:nvPr/>
        </p:nvSpPr>
        <p:spPr>
          <a:xfrm>
            <a:off x="7318019" y="1871862"/>
            <a:ext cx="1202472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rgbClr val="404040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內容要點</a:t>
            </a:r>
            <a:endParaRPr lang="zh-CN" altLang="en-US" sz="2000" dirty="0">
              <a:solidFill>
                <a:srgbClr val="404040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99" name="文本框 198"/>
          <p:cNvSpPr txBox="1"/>
          <p:nvPr/>
        </p:nvSpPr>
        <p:spPr>
          <a:xfrm>
            <a:off x="7196899" y="2503592"/>
            <a:ext cx="1444712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rgbClr val="404040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</a:t>
            </a:r>
            <a:endParaRPr lang="en-US" altLang="zh-CN" sz="1600" dirty="0">
              <a:solidFill>
                <a:srgbClr val="404040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200" name="直接连接符 199"/>
          <p:cNvCxnSpPr/>
          <p:nvPr/>
        </p:nvCxnSpPr>
        <p:spPr>
          <a:xfrm>
            <a:off x="7765388" y="2426613"/>
            <a:ext cx="307735" cy="0"/>
          </a:xfrm>
          <a:prstGeom prst="line">
            <a:avLst/>
          </a:prstGeom>
          <a:ln w="25400">
            <a:solidFill>
              <a:srgbClr val="84AF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38"/>
          <p:cNvSpPr txBox="1"/>
          <p:nvPr/>
        </p:nvSpPr>
        <p:spPr>
          <a:xfrm>
            <a:off x="9396555" y="350821"/>
            <a:ext cx="205884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spc="300" dirty="0">
                <a:solidFill>
                  <a:srgbClr val="84AFCA">
                    <a:alpha val="46000"/>
                  </a:srgbClr>
                </a:solidFill>
                <a:latin typeface="Arial" panose="020B0604020202020204" pitchFamily="34" charset="0"/>
                <a:ea typeface="Academy Engraved" panose="02000503020000020004" pitchFamily="2" charset="-122"/>
                <a:cs typeface="Arial" panose="020B0604020202020204" pitchFamily="34" charset="0"/>
              </a:rPr>
              <a:t>LOGO HEAR</a:t>
            </a:r>
            <a:endParaRPr lang="zh-CN" altLang="en-US" sz="2000" spc="300" dirty="0">
              <a:solidFill>
                <a:srgbClr val="84AFCA">
                  <a:alpha val="46000"/>
                </a:srgbClr>
              </a:solidFill>
              <a:latin typeface="Arial" panose="020B0604020202020204" pitchFamily="34" charset="0"/>
              <a:ea typeface="Academy Engraved" panose="02000503020000020004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1341" y="-35374"/>
            <a:ext cx="12191441" cy="6893374"/>
          </a:xfrm>
          <a:prstGeom prst="rect">
            <a:avLst/>
          </a:prstGeom>
          <a:solidFill>
            <a:srgbClr val="B8D6EE">
              <a:alpha val="7176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endParaRPr lang="zh-CN" altLang="en-US" dirty="0"/>
          </a:p>
        </p:txBody>
      </p:sp>
      <p:sp>
        <p:nvSpPr>
          <p:cNvPr id="7" name="矩形: 对角圆角 6"/>
          <p:cNvSpPr/>
          <p:nvPr/>
        </p:nvSpPr>
        <p:spPr>
          <a:xfrm>
            <a:off x="1007886" y="2855228"/>
            <a:ext cx="11216802" cy="3378468"/>
          </a:xfrm>
          <a:prstGeom prst="round2DiagRect">
            <a:avLst>
              <a:gd name="adj1" fmla="val 8988"/>
              <a:gd name="adj2" fmla="val 0"/>
            </a:avLst>
          </a:prstGeom>
          <a:solidFill>
            <a:srgbClr val="84AFCA"/>
          </a:solidFill>
          <a:ln>
            <a:noFill/>
          </a:ln>
          <a:effectLst>
            <a:outerShdw blurRad="152400" dist="152400" dir="13500000" algn="br" rotWithShape="0">
              <a:srgbClr val="3A6986">
                <a:alpha val="1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: 对角圆角 7"/>
          <p:cNvSpPr/>
          <p:nvPr/>
        </p:nvSpPr>
        <p:spPr>
          <a:xfrm>
            <a:off x="911224" y="2758366"/>
            <a:ext cx="11216802" cy="3378468"/>
          </a:xfrm>
          <a:prstGeom prst="round2DiagRect">
            <a:avLst>
              <a:gd name="adj1" fmla="val 11189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215900" dist="152400" dir="13500000" algn="br" rotWithShape="0">
              <a:srgbClr val="73A5C3">
                <a:alpha val="47451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531" y="-535967"/>
            <a:ext cx="8766615" cy="584441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787" y="-31263"/>
            <a:ext cx="10287000" cy="685800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1619192" y="3214132"/>
            <a:ext cx="6230858" cy="2011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>
                <a:solidFill>
                  <a:srgbClr val="679CBD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人生不過如此，且行且珍惜。</a:t>
            </a:r>
            <a:endParaRPr lang="en-US" altLang="zh-CN" sz="3200" dirty="0">
              <a:solidFill>
                <a:srgbClr val="679CBD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200" dirty="0">
                <a:solidFill>
                  <a:srgbClr val="679CBD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自己永遠是自己的主角，不要總在別人的戲劇裏充當著配角</a:t>
            </a:r>
            <a:endParaRPr lang="zh-CN" altLang="en-US" sz="3200" dirty="0">
              <a:solidFill>
                <a:srgbClr val="679CBD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cxnSp>
        <p:nvCxnSpPr>
          <p:cNvPr id="25" name="直接连接符 24"/>
          <p:cNvCxnSpPr/>
          <p:nvPr/>
        </p:nvCxnSpPr>
        <p:spPr>
          <a:xfrm>
            <a:off x="910167" y="1077698"/>
            <a:ext cx="754932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/>
        </p:nvSpPr>
        <p:spPr>
          <a:xfrm>
            <a:off x="808014" y="410032"/>
            <a:ext cx="3713916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請在此處輸入大標題</a:t>
            </a:r>
            <a:endParaRPr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H" panose="00020600040101010101" pitchFamily="18" charset="-122"/>
              <a:ea typeface="阿里巴巴普惠体 H" panose="00020600040101010101" pitchFamily="18" charset="-122"/>
              <a:cs typeface="阿里巴巴普惠体 H" panose="00020600040101010101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818541" y="1781307"/>
            <a:ext cx="6419658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請在此處輸入該人物的人物介紹，可以輸入人物的基本資訊以及突出貢獻、榮譽稱號等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257318" y="5219483"/>
            <a:ext cx="1617862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rgbClr val="679CBD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--XXX</a:t>
            </a:r>
            <a:r>
              <a:rPr lang="zh-CN" altLang="en-US" sz="1600" dirty="0">
                <a:solidFill>
                  <a:srgbClr val="679CBD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人生語錄</a:t>
            </a:r>
            <a:endParaRPr lang="en-US" altLang="zh-CN" sz="1600" dirty="0">
              <a:solidFill>
                <a:srgbClr val="679CBD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29" name="矩形: 圆角 28"/>
          <p:cNvSpPr/>
          <p:nvPr/>
        </p:nvSpPr>
        <p:spPr>
          <a:xfrm>
            <a:off x="908980" y="1309061"/>
            <a:ext cx="1814970" cy="432127"/>
          </a:xfrm>
          <a:prstGeom prst="roundRect">
            <a:avLst>
              <a:gd name="adj" fmla="val 50000"/>
            </a:avLst>
          </a:prstGeom>
          <a:solidFill>
            <a:srgbClr val="84AF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1068357" y="1270122"/>
            <a:ext cx="1575606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XXX     CEO</a:t>
            </a:r>
            <a:r>
              <a:rPr lang="zh-CN" altLang="en-US" sz="20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   </a:t>
            </a:r>
            <a:endParaRPr lang="zh-CN" altLang="en-US" sz="20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cxnSp>
        <p:nvCxnSpPr>
          <p:cNvPr id="32" name="直接连接符 31"/>
          <p:cNvCxnSpPr/>
          <p:nvPr/>
        </p:nvCxnSpPr>
        <p:spPr>
          <a:xfrm>
            <a:off x="1850550" y="1414314"/>
            <a:ext cx="0" cy="241232"/>
          </a:xfrm>
          <a:prstGeom prst="line">
            <a:avLst/>
          </a:prstGeom>
          <a:ln w="25400">
            <a:solidFill>
              <a:srgbClr val="8CE8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本框 45"/>
          <p:cNvSpPr txBox="1"/>
          <p:nvPr/>
        </p:nvSpPr>
        <p:spPr>
          <a:xfrm>
            <a:off x="1281760" y="2913899"/>
            <a:ext cx="812283" cy="1531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7200" dirty="0">
                <a:ln w="12700">
                  <a:solidFill>
                    <a:srgbClr val="679CBD"/>
                  </a:solidFill>
                </a:ln>
                <a:noFill/>
                <a:latin typeface="Arial" panose="020B0604020202020204" pitchFamily="34" charset="0"/>
                <a:ea typeface="阿里巴巴普惠体 B" panose="00020600040101010101" pitchFamily="18" charset="-122"/>
                <a:cs typeface="Arial" panose="020B0604020202020204" pitchFamily="34" charset="0"/>
              </a:rPr>
              <a:t>“</a:t>
            </a:r>
            <a:endParaRPr lang="zh-CN" altLang="en-US" sz="7200" dirty="0">
              <a:ln w="12700">
                <a:solidFill>
                  <a:srgbClr val="679CBD"/>
                </a:solidFill>
              </a:ln>
              <a:noFill/>
              <a:latin typeface="Arial" panose="020B0604020202020204" pitchFamily="34" charset="0"/>
              <a:ea typeface="阿里巴巴普惠体 B" panose="00020600040101010101" pitchFamily="18" charset="-122"/>
              <a:cs typeface="Arial" panose="020B0604020202020204" pitchFamily="34" charset="0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6073543" y="4409725"/>
            <a:ext cx="81151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dirty="0">
                <a:ln w="12700">
                  <a:solidFill>
                    <a:srgbClr val="679CBD"/>
                  </a:solidFill>
                </a:ln>
                <a:noFill/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zh-CN" altLang="en-US" sz="7200" dirty="0">
              <a:ln w="12700">
                <a:solidFill>
                  <a:srgbClr val="679CBD"/>
                </a:solidFill>
              </a:ln>
              <a:noFill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11341" y="-35374"/>
            <a:ext cx="12191441" cy="6893374"/>
          </a:xfrm>
          <a:prstGeom prst="rect">
            <a:avLst/>
          </a:prstGeom>
          <a:solidFill>
            <a:srgbClr val="C0D4E5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endParaRPr lang="zh-CN" altLang="en-US" dirty="0"/>
          </a:p>
        </p:txBody>
      </p:sp>
      <p:sp>
        <p:nvSpPr>
          <p:cNvPr id="21" name="矩形 20"/>
          <p:cNvSpPr/>
          <p:nvPr/>
        </p:nvSpPr>
        <p:spPr>
          <a:xfrm>
            <a:off x="11341" y="8580"/>
            <a:ext cx="12202782" cy="688938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66" name="矩形: 对角圆角 65"/>
          <p:cNvSpPr/>
          <p:nvPr/>
        </p:nvSpPr>
        <p:spPr>
          <a:xfrm>
            <a:off x="795313" y="1164657"/>
            <a:ext cx="10576619" cy="2982963"/>
          </a:xfrm>
          <a:prstGeom prst="round2DiagRect">
            <a:avLst>
              <a:gd name="adj1" fmla="val 11439"/>
              <a:gd name="adj2" fmla="val 0"/>
            </a:avLst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90500" algn="ctr" rotWithShape="0">
              <a:srgbClr val="3889C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矩形: 对角圆角 54"/>
          <p:cNvSpPr/>
          <p:nvPr/>
        </p:nvSpPr>
        <p:spPr>
          <a:xfrm>
            <a:off x="795313" y="4464944"/>
            <a:ext cx="5942371" cy="1881634"/>
          </a:xfrm>
          <a:prstGeom prst="round2DiagRect">
            <a:avLst>
              <a:gd name="adj1" fmla="val 13276"/>
              <a:gd name="adj2" fmla="val 0"/>
            </a:avLst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90500" algn="ctr" rotWithShape="0">
              <a:srgbClr val="4E87B6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795313" y="430801"/>
            <a:ext cx="379971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請在此處輸入大標題</a:t>
            </a:r>
            <a:endParaRPr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H" panose="00020600040101010101" pitchFamily="18" charset="-122"/>
              <a:ea typeface="阿里巴巴普惠体 H" panose="00020600040101010101" pitchFamily="18" charset="-122"/>
              <a:cs typeface="阿里巴巴普惠体 H" panose="00020600040101010101" pitchFamily="18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1157595" y="1888093"/>
            <a:ext cx="1520336" cy="1050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rgbClr val="2A4B60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請在此處輸入該團隊的具體工作內容</a:t>
            </a:r>
            <a:endParaRPr lang="en-US" altLang="zh-CN" sz="1600" dirty="0">
              <a:solidFill>
                <a:srgbClr val="2A4B60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3009038" y="2844884"/>
            <a:ext cx="1196784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高級工程師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3010527" y="3310191"/>
            <a:ext cx="2078787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請在此處輸入該人物的擅長領域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5067301" y="2844884"/>
            <a:ext cx="1196784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高級會計師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77" name="任意多边形: 形状 76"/>
          <p:cNvSpPr/>
          <p:nvPr/>
        </p:nvSpPr>
        <p:spPr>
          <a:xfrm>
            <a:off x="5170890" y="1996566"/>
            <a:ext cx="1793802" cy="865697"/>
          </a:xfrm>
          <a:custGeom>
            <a:avLst/>
            <a:gdLst>
              <a:gd name="connsiteX0" fmla="*/ 302304 w 1813789"/>
              <a:gd name="connsiteY0" fmla="*/ 0 h 823405"/>
              <a:gd name="connsiteX1" fmla="*/ 1813789 w 1813789"/>
              <a:gd name="connsiteY1" fmla="*/ 0 h 823405"/>
              <a:gd name="connsiteX2" fmla="*/ 1813789 w 1813789"/>
              <a:gd name="connsiteY2" fmla="*/ 299482 h 823405"/>
              <a:gd name="connsiteX3" fmla="*/ 1700944 w 1813789"/>
              <a:gd name="connsiteY3" fmla="*/ 407260 h 823405"/>
              <a:gd name="connsiteX4" fmla="*/ 1404346 w 1813789"/>
              <a:gd name="connsiteY4" fmla="*/ 601133 h 823405"/>
              <a:gd name="connsiteX5" fmla="*/ 22413 w 1813789"/>
              <a:gd name="connsiteY5" fmla="*/ 812869 h 823405"/>
              <a:gd name="connsiteX6" fmla="*/ 0 w 1813789"/>
              <a:gd name="connsiteY6" fmla="*/ 809346 h 823405"/>
              <a:gd name="connsiteX7" fmla="*/ 0 w 1813789"/>
              <a:gd name="connsiteY7" fmla="*/ 302304 h 823405"/>
              <a:gd name="connsiteX8" fmla="*/ 302304 w 1813789"/>
              <a:gd name="connsiteY8" fmla="*/ 0 h 823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13789" h="823405">
                <a:moveTo>
                  <a:pt x="302304" y="0"/>
                </a:moveTo>
                <a:lnTo>
                  <a:pt x="1813789" y="0"/>
                </a:lnTo>
                <a:lnTo>
                  <a:pt x="1813789" y="299482"/>
                </a:lnTo>
                <a:lnTo>
                  <a:pt x="1700944" y="407260"/>
                </a:lnTo>
                <a:cubicBezTo>
                  <a:pt x="1607635" y="487980"/>
                  <a:pt x="1507710" y="556683"/>
                  <a:pt x="1404346" y="601133"/>
                </a:cubicBezTo>
                <a:cubicBezTo>
                  <a:pt x="1068413" y="745596"/>
                  <a:pt x="418547" y="859317"/>
                  <a:pt x="22413" y="812869"/>
                </a:cubicBezTo>
                <a:lnTo>
                  <a:pt x="0" y="809346"/>
                </a:lnTo>
                <a:lnTo>
                  <a:pt x="0" y="302304"/>
                </a:lnTo>
                <a:cubicBezTo>
                  <a:pt x="0" y="135346"/>
                  <a:pt x="135346" y="0"/>
                  <a:pt x="302304" y="0"/>
                </a:cubicBezTo>
                <a:close/>
              </a:path>
            </a:pathLst>
          </a:custGeom>
          <a:solidFill>
            <a:srgbClr val="B8D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33" name="图片 13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6" r="22083" b="7148"/>
          <a:stretch>
            <a:fillRect/>
          </a:stretch>
        </p:blipFill>
        <p:spPr>
          <a:xfrm>
            <a:off x="5916900" y="1292416"/>
            <a:ext cx="1047791" cy="1537256"/>
          </a:xfrm>
          <a:custGeom>
            <a:avLst/>
            <a:gdLst>
              <a:gd name="connsiteX0" fmla="*/ 0 w 927847"/>
              <a:gd name="connsiteY0" fmla="*/ 0 h 1462156"/>
              <a:gd name="connsiteX1" fmla="*/ 927847 w 927847"/>
              <a:gd name="connsiteY1" fmla="*/ 0 h 1462156"/>
              <a:gd name="connsiteX2" fmla="*/ 927847 w 927847"/>
              <a:gd name="connsiteY2" fmla="*/ 999009 h 1462156"/>
              <a:gd name="connsiteX3" fmla="*/ 840869 w 927847"/>
              <a:gd name="connsiteY3" fmla="*/ 1093117 h 1462156"/>
              <a:gd name="connsiteX4" fmla="*/ 579052 w 927847"/>
              <a:gd name="connsiteY4" fmla="*/ 1286990 h 1462156"/>
              <a:gd name="connsiteX5" fmla="*/ 154961 w 927847"/>
              <a:gd name="connsiteY5" fmla="*/ 1429716 h 1462156"/>
              <a:gd name="connsiteX6" fmla="*/ 0 w 927847"/>
              <a:gd name="connsiteY6" fmla="*/ 1462156 h 1462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7847" h="1462156">
                <a:moveTo>
                  <a:pt x="0" y="0"/>
                </a:moveTo>
                <a:lnTo>
                  <a:pt x="927847" y="0"/>
                </a:lnTo>
                <a:lnTo>
                  <a:pt x="927847" y="999009"/>
                </a:lnTo>
                <a:lnTo>
                  <a:pt x="840869" y="1093117"/>
                </a:lnTo>
                <a:cubicBezTo>
                  <a:pt x="758502" y="1173837"/>
                  <a:pt x="670295" y="1242540"/>
                  <a:pt x="579052" y="1286990"/>
                </a:cubicBezTo>
                <a:cubicBezTo>
                  <a:pt x="467850" y="1341164"/>
                  <a:pt x="317678" y="1391014"/>
                  <a:pt x="154961" y="1429716"/>
                </a:cubicBezTo>
                <a:lnTo>
                  <a:pt x="0" y="1462156"/>
                </a:lnTo>
                <a:close/>
              </a:path>
            </a:pathLst>
          </a:custGeom>
        </p:spPr>
      </p:pic>
      <p:sp>
        <p:nvSpPr>
          <p:cNvPr id="78" name="文本框 77"/>
          <p:cNvSpPr txBox="1"/>
          <p:nvPr/>
        </p:nvSpPr>
        <p:spPr>
          <a:xfrm>
            <a:off x="5259181" y="2188618"/>
            <a:ext cx="843416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rgbClr val="2A4B60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XXX</a:t>
            </a:r>
            <a:endParaRPr lang="zh-CN" altLang="en-US" sz="1600" dirty="0">
              <a:solidFill>
                <a:srgbClr val="2A4B60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5043124" y="3304537"/>
            <a:ext cx="2050227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請在此處輸入該人物的擅長領域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123" name="任意多边形: 形状 122"/>
          <p:cNvSpPr/>
          <p:nvPr/>
        </p:nvSpPr>
        <p:spPr>
          <a:xfrm>
            <a:off x="7212700" y="1996567"/>
            <a:ext cx="1795261" cy="865697"/>
          </a:xfrm>
          <a:custGeom>
            <a:avLst/>
            <a:gdLst>
              <a:gd name="connsiteX0" fmla="*/ 302304 w 1813789"/>
              <a:gd name="connsiteY0" fmla="*/ 0 h 823405"/>
              <a:gd name="connsiteX1" fmla="*/ 1813789 w 1813789"/>
              <a:gd name="connsiteY1" fmla="*/ 0 h 823405"/>
              <a:gd name="connsiteX2" fmla="*/ 1813789 w 1813789"/>
              <a:gd name="connsiteY2" fmla="*/ 299482 h 823405"/>
              <a:gd name="connsiteX3" fmla="*/ 1700944 w 1813789"/>
              <a:gd name="connsiteY3" fmla="*/ 407260 h 823405"/>
              <a:gd name="connsiteX4" fmla="*/ 1404346 w 1813789"/>
              <a:gd name="connsiteY4" fmla="*/ 601133 h 823405"/>
              <a:gd name="connsiteX5" fmla="*/ 22413 w 1813789"/>
              <a:gd name="connsiteY5" fmla="*/ 812869 h 823405"/>
              <a:gd name="connsiteX6" fmla="*/ 0 w 1813789"/>
              <a:gd name="connsiteY6" fmla="*/ 809346 h 823405"/>
              <a:gd name="connsiteX7" fmla="*/ 0 w 1813789"/>
              <a:gd name="connsiteY7" fmla="*/ 302304 h 823405"/>
              <a:gd name="connsiteX8" fmla="*/ 302304 w 1813789"/>
              <a:gd name="connsiteY8" fmla="*/ 0 h 823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13789" h="823405">
                <a:moveTo>
                  <a:pt x="302304" y="0"/>
                </a:moveTo>
                <a:lnTo>
                  <a:pt x="1813789" y="0"/>
                </a:lnTo>
                <a:lnTo>
                  <a:pt x="1813789" y="299482"/>
                </a:lnTo>
                <a:lnTo>
                  <a:pt x="1700944" y="407260"/>
                </a:lnTo>
                <a:cubicBezTo>
                  <a:pt x="1607635" y="487980"/>
                  <a:pt x="1507710" y="556683"/>
                  <a:pt x="1404346" y="601133"/>
                </a:cubicBezTo>
                <a:cubicBezTo>
                  <a:pt x="1068413" y="745596"/>
                  <a:pt x="418547" y="859317"/>
                  <a:pt x="22413" y="812869"/>
                </a:cubicBezTo>
                <a:lnTo>
                  <a:pt x="0" y="809346"/>
                </a:lnTo>
                <a:lnTo>
                  <a:pt x="0" y="302304"/>
                </a:lnTo>
                <a:cubicBezTo>
                  <a:pt x="0" y="135346"/>
                  <a:pt x="135346" y="0"/>
                  <a:pt x="302304" y="0"/>
                </a:cubicBezTo>
                <a:close/>
              </a:path>
            </a:pathLst>
          </a:custGeom>
          <a:solidFill>
            <a:srgbClr val="B8D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27" name="图片 12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54" b="2455"/>
          <a:stretch>
            <a:fillRect/>
          </a:stretch>
        </p:blipFill>
        <p:spPr>
          <a:xfrm>
            <a:off x="7724710" y="1206318"/>
            <a:ext cx="1283251" cy="1655592"/>
          </a:xfrm>
          <a:custGeom>
            <a:avLst/>
            <a:gdLst>
              <a:gd name="connsiteX0" fmla="*/ 0 w 1136352"/>
              <a:gd name="connsiteY0" fmla="*/ 0 h 1574712"/>
              <a:gd name="connsiteX1" fmla="*/ 1136352 w 1136352"/>
              <a:gd name="connsiteY1" fmla="*/ 0 h 1574712"/>
              <a:gd name="connsiteX2" fmla="*/ 1136352 w 1136352"/>
              <a:gd name="connsiteY2" fmla="*/ 1079504 h 1574712"/>
              <a:gd name="connsiteX3" fmla="*/ 1048082 w 1136352"/>
              <a:gd name="connsiteY3" fmla="*/ 1175010 h 1574712"/>
              <a:gd name="connsiteX4" fmla="*/ 786265 w 1136352"/>
              <a:gd name="connsiteY4" fmla="*/ 1368883 h 1574712"/>
              <a:gd name="connsiteX5" fmla="*/ 27843 w 1136352"/>
              <a:gd name="connsiteY5" fmla="*/ 1572127 h 1574712"/>
              <a:gd name="connsiteX6" fmla="*/ 0 w 1136352"/>
              <a:gd name="connsiteY6" fmla="*/ 1574712 h 1574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6352" h="1574712">
                <a:moveTo>
                  <a:pt x="0" y="0"/>
                </a:moveTo>
                <a:lnTo>
                  <a:pt x="1136352" y="0"/>
                </a:lnTo>
                <a:lnTo>
                  <a:pt x="1136352" y="1079504"/>
                </a:lnTo>
                <a:lnTo>
                  <a:pt x="1048082" y="1175010"/>
                </a:lnTo>
                <a:cubicBezTo>
                  <a:pt x="965715" y="1255730"/>
                  <a:pt x="877508" y="1324433"/>
                  <a:pt x="786265" y="1368883"/>
                </a:cubicBezTo>
                <a:cubicBezTo>
                  <a:pt x="600928" y="1459173"/>
                  <a:pt x="307342" y="1537453"/>
                  <a:pt x="27843" y="1572127"/>
                </a:cubicBezTo>
                <a:lnTo>
                  <a:pt x="0" y="1574712"/>
                </a:lnTo>
                <a:close/>
              </a:path>
            </a:pathLst>
          </a:custGeom>
        </p:spPr>
      </p:pic>
      <p:sp>
        <p:nvSpPr>
          <p:cNvPr id="85" name="文本框 84"/>
          <p:cNvSpPr txBox="1"/>
          <p:nvPr/>
        </p:nvSpPr>
        <p:spPr>
          <a:xfrm>
            <a:off x="7322438" y="2188620"/>
            <a:ext cx="843416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rgbClr val="2A4B60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XXX</a:t>
            </a:r>
            <a:endParaRPr lang="zh-CN" altLang="en-US" sz="1600" dirty="0">
              <a:solidFill>
                <a:srgbClr val="2A4B60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7109063" y="2844884"/>
            <a:ext cx="1196784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高級設計師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7116477" y="3310191"/>
            <a:ext cx="2050227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請在此處輸入該人物的擅長領域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9158844" y="2844884"/>
            <a:ext cx="1196784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高級講師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91" name="任意多边形: 形状 90"/>
          <p:cNvSpPr/>
          <p:nvPr/>
        </p:nvSpPr>
        <p:spPr>
          <a:xfrm>
            <a:off x="9255894" y="1996566"/>
            <a:ext cx="1795261" cy="865697"/>
          </a:xfrm>
          <a:custGeom>
            <a:avLst/>
            <a:gdLst>
              <a:gd name="connsiteX0" fmla="*/ 302304 w 1813789"/>
              <a:gd name="connsiteY0" fmla="*/ 0 h 823405"/>
              <a:gd name="connsiteX1" fmla="*/ 1813789 w 1813789"/>
              <a:gd name="connsiteY1" fmla="*/ 0 h 823405"/>
              <a:gd name="connsiteX2" fmla="*/ 1813789 w 1813789"/>
              <a:gd name="connsiteY2" fmla="*/ 299482 h 823405"/>
              <a:gd name="connsiteX3" fmla="*/ 1700944 w 1813789"/>
              <a:gd name="connsiteY3" fmla="*/ 407260 h 823405"/>
              <a:gd name="connsiteX4" fmla="*/ 1404346 w 1813789"/>
              <a:gd name="connsiteY4" fmla="*/ 601133 h 823405"/>
              <a:gd name="connsiteX5" fmla="*/ 22413 w 1813789"/>
              <a:gd name="connsiteY5" fmla="*/ 812869 h 823405"/>
              <a:gd name="connsiteX6" fmla="*/ 0 w 1813789"/>
              <a:gd name="connsiteY6" fmla="*/ 809346 h 823405"/>
              <a:gd name="connsiteX7" fmla="*/ 0 w 1813789"/>
              <a:gd name="connsiteY7" fmla="*/ 302304 h 823405"/>
              <a:gd name="connsiteX8" fmla="*/ 302304 w 1813789"/>
              <a:gd name="connsiteY8" fmla="*/ 0 h 823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13789" h="823405">
                <a:moveTo>
                  <a:pt x="302304" y="0"/>
                </a:moveTo>
                <a:lnTo>
                  <a:pt x="1813789" y="0"/>
                </a:lnTo>
                <a:lnTo>
                  <a:pt x="1813789" y="299482"/>
                </a:lnTo>
                <a:lnTo>
                  <a:pt x="1700944" y="407260"/>
                </a:lnTo>
                <a:cubicBezTo>
                  <a:pt x="1607635" y="487980"/>
                  <a:pt x="1507710" y="556683"/>
                  <a:pt x="1404346" y="601133"/>
                </a:cubicBezTo>
                <a:cubicBezTo>
                  <a:pt x="1068413" y="745596"/>
                  <a:pt x="418547" y="859317"/>
                  <a:pt x="22413" y="812869"/>
                </a:cubicBezTo>
                <a:lnTo>
                  <a:pt x="0" y="809346"/>
                </a:lnTo>
                <a:lnTo>
                  <a:pt x="0" y="302304"/>
                </a:lnTo>
                <a:cubicBezTo>
                  <a:pt x="0" y="135346"/>
                  <a:pt x="135346" y="0"/>
                  <a:pt x="302304" y="0"/>
                </a:cubicBezTo>
                <a:close/>
              </a:path>
            </a:pathLst>
          </a:custGeom>
          <a:solidFill>
            <a:srgbClr val="B8D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01" name="图片 10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64" t="5757" r="36905" b="59162"/>
          <a:stretch>
            <a:fillRect/>
          </a:stretch>
        </p:blipFill>
        <p:spPr>
          <a:xfrm>
            <a:off x="9938265" y="1236840"/>
            <a:ext cx="1112890" cy="1602550"/>
          </a:xfrm>
          <a:custGeom>
            <a:avLst/>
            <a:gdLst>
              <a:gd name="connsiteX0" fmla="*/ 0 w 985493"/>
              <a:gd name="connsiteY0" fmla="*/ 0 h 1524261"/>
              <a:gd name="connsiteX1" fmla="*/ 985493 w 985493"/>
              <a:gd name="connsiteY1" fmla="*/ 0 h 1524261"/>
              <a:gd name="connsiteX2" fmla="*/ 985493 w 985493"/>
              <a:gd name="connsiteY2" fmla="*/ 1050472 h 1524261"/>
              <a:gd name="connsiteX3" fmla="*/ 897223 w 985493"/>
              <a:gd name="connsiteY3" fmla="*/ 1145978 h 1524261"/>
              <a:gd name="connsiteX4" fmla="*/ 635406 w 985493"/>
              <a:gd name="connsiteY4" fmla="*/ 1339851 h 1524261"/>
              <a:gd name="connsiteX5" fmla="*/ 45395 w 985493"/>
              <a:gd name="connsiteY5" fmla="*/ 1517311 h 1524261"/>
              <a:gd name="connsiteX6" fmla="*/ 0 w 985493"/>
              <a:gd name="connsiteY6" fmla="*/ 1524261 h 1524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85493" h="1524261">
                <a:moveTo>
                  <a:pt x="0" y="0"/>
                </a:moveTo>
                <a:lnTo>
                  <a:pt x="985493" y="0"/>
                </a:lnTo>
                <a:lnTo>
                  <a:pt x="985493" y="1050472"/>
                </a:lnTo>
                <a:lnTo>
                  <a:pt x="897223" y="1145978"/>
                </a:lnTo>
                <a:cubicBezTo>
                  <a:pt x="814856" y="1226698"/>
                  <a:pt x="726649" y="1295401"/>
                  <a:pt x="635406" y="1339851"/>
                </a:cubicBezTo>
                <a:cubicBezTo>
                  <a:pt x="487137" y="1412083"/>
                  <a:pt x="269587" y="1476629"/>
                  <a:pt x="45395" y="1517311"/>
                </a:cubicBezTo>
                <a:lnTo>
                  <a:pt x="0" y="1524261"/>
                </a:lnTo>
                <a:close/>
              </a:path>
            </a:pathLst>
          </a:custGeom>
        </p:spPr>
      </p:pic>
      <p:sp>
        <p:nvSpPr>
          <p:cNvPr id="92" name="文本框 91"/>
          <p:cNvSpPr txBox="1"/>
          <p:nvPr/>
        </p:nvSpPr>
        <p:spPr>
          <a:xfrm>
            <a:off x="9362441" y="2188618"/>
            <a:ext cx="843416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rgbClr val="2A4B60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XXX</a:t>
            </a:r>
            <a:endParaRPr lang="zh-CN" altLang="en-US" sz="1600" dirty="0">
              <a:solidFill>
                <a:srgbClr val="2A4B60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9167319" y="3310191"/>
            <a:ext cx="2050226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請在此處輸入該人物的擅長領域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148" name="直接连接符 147"/>
          <p:cNvCxnSpPr/>
          <p:nvPr/>
        </p:nvCxnSpPr>
        <p:spPr>
          <a:xfrm>
            <a:off x="1251148" y="1826255"/>
            <a:ext cx="462505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接连接符 151"/>
          <p:cNvCxnSpPr/>
          <p:nvPr/>
        </p:nvCxnSpPr>
        <p:spPr>
          <a:xfrm>
            <a:off x="3115307" y="3279351"/>
            <a:ext cx="376767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>
            <a:off x="5170584" y="3279351"/>
            <a:ext cx="376767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连接符 153"/>
          <p:cNvCxnSpPr/>
          <p:nvPr/>
        </p:nvCxnSpPr>
        <p:spPr>
          <a:xfrm>
            <a:off x="7213170" y="3279351"/>
            <a:ext cx="376767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接连接符 154"/>
          <p:cNvCxnSpPr/>
          <p:nvPr/>
        </p:nvCxnSpPr>
        <p:spPr>
          <a:xfrm>
            <a:off x="9264216" y="3279351"/>
            <a:ext cx="376767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38"/>
          <p:cNvSpPr txBox="1"/>
          <p:nvPr/>
        </p:nvSpPr>
        <p:spPr>
          <a:xfrm>
            <a:off x="1147236" y="1283265"/>
            <a:ext cx="1498593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rgbClr val="2A4B60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團隊介紹</a:t>
            </a:r>
            <a:endParaRPr lang="zh-CN" altLang="en-US" sz="2000" dirty="0">
              <a:solidFill>
                <a:srgbClr val="2A4B60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70" name="任意多边形: 形状 69"/>
          <p:cNvSpPr/>
          <p:nvPr/>
        </p:nvSpPr>
        <p:spPr>
          <a:xfrm>
            <a:off x="3115513" y="1990991"/>
            <a:ext cx="1808068" cy="871273"/>
          </a:xfrm>
          <a:custGeom>
            <a:avLst/>
            <a:gdLst>
              <a:gd name="connsiteX0" fmla="*/ 302304 w 1813789"/>
              <a:gd name="connsiteY0" fmla="*/ 0 h 823405"/>
              <a:gd name="connsiteX1" fmla="*/ 1813789 w 1813789"/>
              <a:gd name="connsiteY1" fmla="*/ 0 h 823405"/>
              <a:gd name="connsiteX2" fmla="*/ 1813789 w 1813789"/>
              <a:gd name="connsiteY2" fmla="*/ 299482 h 823405"/>
              <a:gd name="connsiteX3" fmla="*/ 1700944 w 1813789"/>
              <a:gd name="connsiteY3" fmla="*/ 407260 h 823405"/>
              <a:gd name="connsiteX4" fmla="*/ 1404346 w 1813789"/>
              <a:gd name="connsiteY4" fmla="*/ 601133 h 823405"/>
              <a:gd name="connsiteX5" fmla="*/ 22413 w 1813789"/>
              <a:gd name="connsiteY5" fmla="*/ 812869 h 823405"/>
              <a:gd name="connsiteX6" fmla="*/ 0 w 1813789"/>
              <a:gd name="connsiteY6" fmla="*/ 809346 h 823405"/>
              <a:gd name="connsiteX7" fmla="*/ 0 w 1813789"/>
              <a:gd name="connsiteY7" fmla="*/ 302304 h 823405"/>
              <a:gd name="connsiteX8" fmla="*/ 302304 w 1813789"/>
              <a:gd name="connsiteY8" fmla="*/ 0 h 823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13789" h="823405">
                <a:moveTo>
                  <a:pt x="302304" y="0"/>
                </a:moveTo>
                <a:lnTo>
                  <a:pt x="1813789" y="0"/>
                </a:lnTo>
                <a:lnTo>
                  <a:pt x="1813789" y="299482"/>
                </a:lnTo>
                <a:lnTo>
                  <a:pt x="1700944" y="407260"/>
                </a:lnTo>
                <a:cubicBezTo>
                  <a:pt x="1607635" y="487980"/>
                  <a:pt x="1507710" y="556683"/>
                  <a:pt x="1404346" y="601133"/>
                </a:cubicBezTo>
                <a:cubicBezTo>
                  <a:pt x="1068413" y="745596"/>
                  <a:pt x="418547" y="859317"/>
                  <a:pt x="22413" y="812869"/>
                </a:cubicBezTo>
                <a:lnTo>
                  <a:pt x="0" y="809346"/>
                </a:lnTo>
                <a:lnTo>
                  <a:pt x="0" y="302304"/>
                </a:lnTo>
                <a:cubicBezTo>
                  <a:pt x="0" y="135346"/>
                  <a:pt x="135346" y="0"/>
                  <a:pt x="302304" y="0"/>
                </a:cubicBezTo>
                <a:close/>
              </a:path>
            </a:pathLst>
          </a:custGeom>
          <a:solidFill>
            <a:srgbClr val="B8D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1" name="文本框 70"/>
          <p:cNvSpPr txBox="1"/>
          <p:nvPr/>
        </p:nvSpPr>
        <p:spPr>
          <a:xfrm>
            <a:off x="3222832" y="2184280"/>
            <a:ext cx="843416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rgbClr val="2A4B60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XXX</a:t>
            </a:r>
            <a:endParaRPr lang="zh-CN" altLang="en-US" sz="1600" dirty="0">
              <a:solidFill>
                <a:srgbClr val="2A4B60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pic>
        <p:nvPicPr>
          <p:cNvPr id="116" name="图片 1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64" r="50355" b="42281"/>
          <a:stretch>
            <a:fillRect/>
          </a:stretch>
        </p:blipFill>
        <p:spPr>
          <a:xfrm>
            <a:off x="3709479" y="1168648"/>
            <a:ext cx="1213328" cy="1682375"/>
          </a:xfrm>
          <a:custGeom>
            <a:avLst/>
            <a:gdLst>
              <a:gd name="connsiteX0" fmla="*/ 0 w 1055203"/>
              <a:gd name="connsiteY0" fmla="*/ 0 h 1600186"/>
              <a:gd name="connsiteX1" fmla="*/ 1055203 w 1055203"/>
              <a:gd name="connsiteY1" fmla="*/ 0 h 1600186"/>
              <a:gd name="connsiteX2" fmla="*/ 1055203 w 1055203"/>
              <a:gd name="connsiteY2" fmla="*/ 1118093 h 1600186"/>
              <a:gd name="connsiteX3" fmla="*/ 969483 w 1055203"/>
              <a:gd name="connsiteY3" fmla="*/ 1210840 h 1600186"/>
              <a:gd name="connsiteX4" fmla="*/ 707666 w 1055203"/>
              <a:gd name="connsiteY4" fmla="*/ 1404713 h 1600186"/>
              <a:gd name="connsiteX5" fmla="*/ 117655 w 1055203"/>
              <a:gd name="connsiteY5" fmla="*/ 1582173 h 1600186"/>
              <a:gd name="connsiteX6" fmla="*/ 0 w 1055203"/>
              <a:gd name="connsiteY6" fmla="*/ 1600186 h 160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55203" h="1600186">
                <a:moveTo>
                  <a:pt x="0" y="0"/>
                </a:moveTo>
                <a:lnTo>
                  <a:pt x="1055203" y="0"/>
                </a:lnTo>
                <a:lnTo>
                  <a:pt x="1055203" y="1118093"/>
                </a:lnTo>
                <a:lnTo>
                  <a:pt x="969483" y="1210840"/>
                </a:lnTo>
                <a:cubicBezTo>
                  <a:pt x="887116" y="1291560"/>
                  <a:pt x="798909" y="1360263"/>
                  <a:pt x="707666" y="1404713"/>
                </a:cubicBezTo>
                <a:cubicBezTo>
                  <a:pt x="559397" y="1476945"/>
                  <a:pt x="341847" y="1541491"/>
                  <a:pt x="117655" y="1582173"/>
                </a:cubicBezTo>
                <a:lnTo>
                  <a:pt x="0" y="1600186"/>
                </a:lnTo>
                <a:close/>
              </a:path>
            </a:pathLst>
          </a:custGeom>
        </p:spPr>
      </p:pic>
      <p:sp>
        <p:nvSpPr>
          <p:cNvPr id="175" name="矩形: 圆角 174"/>
          <p:cNvSpPr/>
          <p:nvPr/>
        </p:nvSpPr>
        <p:spPr>
          <a:xfrm>
            <a:off x="1253063" y="3526206"/>
            <a:ext cx="1219489" cy="410211"/>
          </a:xfrm>
          <a:prstGeom prst="roundRect">
            <a:avLst>
              <a:gd name="adj" fmla="val 50000"/>
            </a:avLst>
          </a:pr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6" name="文本框 175"/>
          <p:cNvSpPr txBox="1"/>
          <p:nvPr/>
        </p:nvSpPr>
        <p:spPr>
          <a:xfrm>
            <a:off x="1267591" y="3512369"/>
            <a:ext cx="1225646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輸入關鍵字</a:t>
            </a:r>
            <a:endParaRPr lang="zh-CN" altLang="en-US" sz="16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cxnSp>
        <p:nvCxnSpPr>
          <p:cNvPr id="177" name="直接连接符 176"/>
          <p:cNvCxnSpPr/>
          <p:nvPr/>
        </p:nvCxnSpPr>
        <p:spPr>
          <a:xfrm>
            <a:off x="2772762" y="1441975"/>
            <a:ext cx="0" cy="2477508"/>
          </a:xfrm>
          <a:prstGeom prst="line">
            <a:avLst/>
          </a:prstGeom>
          <a:ln w="25400">
            <a:solidFill>
              <a:srgbClr val="6EA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本框 45"/>
          <p:cNvSpPr txBox="1"/>
          <p:nvPr/>
        </p:nvSpPr>
        <p:spPr>
          <a:xfrm>
            <a:off x="2146574" y="5103810"/>
            <a:ext cx="2448450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20XX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年，科技進步獎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2136192" y="4540670"/>
            <a:ext cx="1498593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團隊榮譽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2146574" y="5453756"/>
            <a:ext cx="2448450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20XX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年，科技進步獎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2146574" y="5785280"/>
            <a:ext cx="2448450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20XX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年，科技進步獎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4460261" y="5103810"/>
            <a:ext cx="2448450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20XX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年，科技進步獎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4460261" y="5453756"/>
            <a:ext cx="2448450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20XX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年，科技進步獎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4460261" y="5785280"/>
            <a:ext cx="2448450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20XX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年，科技進步獎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56" name="直接连接符 55"/>
          <p:cNvCxnSpPr/>
          <p:nvPr/>
        </p:nvCxnSpPr>
        <p:spPr>
          <a:xfrm>
            <a:off x="4354381" y="5213862"/>
            <a:ext cx="0" cy="884589"/>
          </a:xfrm>
          <a:prstGeom prst="line">
            <a:avLst/>
          </a:prstGeom>
          <a:ln w="1905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矩形: 对角圆角 66"/>
          <p:cNvSpPr/>
          <p:nvPr/>
        </p:nvSpPr>
        <p:spPr>
          <a:xfrm>
            <a:off x="7041660" y="4464944"/>
            <a:ext cx="4330272" cy="1881634"/>
          </a:xfrm>
          <a:prstGeom prst="round2DiagRect">
            <a:avLst>
              <a:gd name="adj1" fmla="val 13653"/>
              <a:gd name="adj2" fmla="val 0"/>
            </a:avLst>
          </a:prstGeom>
          <a:solidFill>
            <a:srgbClr val="F5F9FD"/>
          </a:solidFill>
          <a:ln w="25400">
            <a:solidFill>
              <a:schemeClr val="bg1"/>
            </a:solidFill>
          </a:ln>
          <a:effectLst>
            <a:outerShdw blurRad="190500" algn="ctr" rotWithShape="0">
              <a:srgbClr val="4E87B6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文本框 68"/>
          <p:cNvSpPr txBox="1"/>
          <p:nvPr/>
        </p:nvSpPr>
        <p:spPr>
          <a:xfrm>
            <a:off x="9489686" y="395220"/>
            <a:ext cx="251774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spc="300" dirty="0">
                <a:solidFill>
                  <a:srgbClr val="84AFCA">
                    <a:alpha val="46000"/>
                  </a:srgbClr>
                </a:solidFill>
                <a:latin typeface="Arial" panose="020B0604020202020204" pitchFamily="34" charset="0"/>
                <a:ea typeface="Academy Engraved" panose="02000503020000020004" pitchFamily="2" charset="-122"/>
                <a:cs typeface="Arial" panose="020B0604020202020204" pitchFamily="34" charset="0"/>
              </a:rPr>
              <a:t>LOGO HEAR</a:t>
            </a:r>
            <a:endParaRPr lang="zh-CN" altLang="en-US" sz="2000" spc="300" dirty="0">
              <a:solidFill>
                <a:srgbClr val="84AFCA">
                  <a:alpha val="46000"/>
                </a:srgbClr>
              </a:solidFill>
              <a:latin typeface="Arial" panose="020B0604020202020204" pitchFamily="34" charset="0"/>
              <a:ea typeface="Academy Engraved" panose="02000503020000020004" pitchFamily="2" charset="-122"/>
              <a:cs typeface="Arial" panose="020B0604020202020204" pitchFamily="34" charset="0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3390">
            <a:off x="-72710" y="4331705"/>
            <a:ext cx="2266384" cy="2217600"/>
          </a:xfrm>
          <a:prstGeom prst="rect">
            <a:avLst/>
          </a:prstGeom>
        </p:spPr>
      </p:pic>
      <p:graphicFrame>
        <p:nvGraphicFramePr>
          <p:cNvPr id="13" name="图表 12"/>
          <p:cNvGraphicFramePr/>
          <p:nvPr/>
        </p:nvGraphicFramePr>
        <p:xfrm>
          <a:off x="6983844" y="4710510"/>
          <a:ext cx="4451881" cy="1283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72" name="文本框 71"/>
          <p:cNvSpPr txBox="1"/>
          <p:nvPr/>
        </p:nvSpPr>
        <p:spPr>
          <a:xfrm>
            <a:off x="7263874" y="5851425"/>
            <a:ext cx="590634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一月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8107993" y="5851425"/>
            <a:ext cx="590634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二月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8934590" y="5866481"/>
            <a:ext cx="590634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三月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9770322" y="5866481"/>
            <a:ext cx="590634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四月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10608931" y="5866481"/>
            <a:ext cx="590634" cy="41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五月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7359158" y="5159489"/>
            <a:ext cx="609598" cy="370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</a:rPr>
              <a:t>25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8184677" y="5045634"/>
            <a:ext cx="609598" cy="370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</a:rPr>
              <a:t>30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9029693" y="4841824"/>
            <a:ext cx="609598" cy="370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</a:rPr>
              <a:t>35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9858972" y="4732507"/>
            <a:ext cx="609598" cy="370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</a:rPr>
              <a:t>40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10691960" y="4640582"/>
            <a:ext cx="609598" cy="370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 dirty="0">
                <a:solidFill>
                  <a:srgbClr val="26B8B1"/>
                </a:solidFill>
                <a:latin typeface="Impact" panose="020B0806030902050204" pitchFamily="34" charset="0"/>
              </a:rPr>
              <a:t>45</a:t>
            </a:r>
            <a:endParaRPr lang="zh-CN" altLang="en-US" sz="1400" dirty="0">
              <a:solidFill>
                <a:srgbClr val="26B8B1"/>
              </a:solidFill>
              <a:latin typeface="Impact" panose="020B0806030902050204" pitchFamily="34" charset="0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7318909" y="4534787"/>
            <a:ext cx="1490657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團隊業績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cxnSp>
        <p:nvCxnSpPr>
          <p:cNvPr id="100" name="直接连接符 99"/>
          <p:cNvCxnSpPr/>
          <p:nvPr/>
        </p:nvCxnSpPr>
        <p:spPr>
          <a:xfrm>
            <a:off x="7423011" y="5074349"/>
            <a:ext cx="431497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接连接符 101"/>
          <p:cNvCxnSpPr/>
          <p:nvPr/>
        </p:nvCxnSpPr>
        <p:spPr>
          <a:xfrm>
            <a:off x="2223219" y="5064843"/>
            <a:ext cx="472664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矩形: 圆角 73"/>
          <p:cNvSpPr/>
          <p:nvPr/>
        </p:nvSpPr>
        <p:spPr>
          <a:xfrm>
            <a:off x="-67736" y="6782171"/>
            <a:ext cx="12491539" cy="65245"/>
          </a:xfrm>
          <a:prstGeom prst="roundRect">
            <a:avLst>
              <a:gd name="adj" fmla="val 50000"/>
            </a:avLst>
          </a:pr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-10222" y="-5856"/>
            <a:ext cx="12191441" cy="6855724"/>
          </a:xfrm>
          <a:prstGeom prst="rect">
            <a:avLst/>
          </a:prstGeom>
          <a:solidFill>
            <a:srgbClr val="B8D6EE">
              <a:alpha val="7176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endParaRPr lang="zh-CN" altLang="en-US" dirty="0"/>
          </a:p>
        </p:txBody>
      </p:sp>
      <p:sp>
        <p:nvSpPr>
          <p:cNvPr id="29" name="矩形 28"/>
          <p:cNvSpPr/>
          <p:nvPr/>
        </p:nvSpPr>
        <p:spPr>
          <a:xfrm>
            <a:off x="8466" y="3833130"/>
            <a:ext cx="12172753" cy="3022234"/>
          </a:xfrm>
          <a:prstGeom prst="rect">
            <a:avLst/>
          </a:prstGeom>
          <a:solidFill>
            <a:srgbClr val="84AFC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00428" y="280374"/>
            <a:ext cx="20274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solidFill>
                  <a:srgbClr val="84AFCA">
                    <a:alpha val="46000"/>
                  </a:srgbClr>
                </a:solidFill>
                <a:latin typeface="Arial" panose="020B0604020202020204" pitchFamily="34" charset="0"/>
                <a:ea typeface="Academy Engraved" panose="02000503020000020004" pitchFamily="2" charset="-122"/>
                <a:cs typeface="Arial" panose="020B0604020202020204" pitchFamily="34" charset="0"/>
              </a:rPr>
              <a:t>LOGO HEAR</a:t>
            </a:r>
            <a:endParaRPr lang="zh-CN" altLang="en-US" sz="2000" dirty="0">
              <a:solidFill>
                <a:srgbClr val="84AFCA">
                  <a:alpha val="46000"/>
                </a:srgbClr>
              </a:solidFill>
              <a:latin typeface="Arial" panose="020B0604020202020204" pitchFamily="34" charset="0"/>
              <a:ea typeface="Academy Engraved" panose="02000503020000020004" pitchFamily="2" charset="-122"/>
              <a:cs typeface="Arial" panose="020B0604020202020204" pitchFamily="34" charset="0"/>
            </a:endParaRPr>
          </a:p>
        </p:txBody>
      </p:sp>
      <p:cxnSp>
        <p:nvCxnSpPr>
          <p:cNvPr id="38" name="直接连接符 37"/>
          <p:cNvCxnSpPr/>
          <p:nvPr/>
        </p:nvCxnSpPr>
        <p:spPr>
          <a:xfrm>
            <a:off x="3766922" y="3176443"/>
            <a:ext cx="2696151" cy="0"/>
          </a:xfrm>
          <a:prstGeom prst="line">
            <a:avLst/>
          </a:prstGeom>
          <a:ln w="34925">
            <a:solidFill>
              <a:srgbClr val="BFF2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图片 7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53" b="26788"/>
          <a:stretch>
            <a:fillRect/>
          </a:stretch>
        </p:blipFill>
        <p:spPr>
          <a:xfrm flipH="1">
            <a:off x="-3525" y="3989940"/>
            <a:ext cx="12196682" cy="2880760"/>
          </a:xfrm>
          <a:prstGeom prst="rect">
            <a:avLst/>
          </a:prstGeom>
          <a:effectLst>
            <a:outerShdw blurRad="266700" dist="152400" dir="13500000" algn="br" rotWithShape="0">
              <a:srgbClr val="CCDDEF"/>
            </a:outerShdw>
          </a:effectLst>
        </p:spPr>
      </p:pic>
      <p:sp>
        <p:nvSpPr>
          <p:cNvPr id="33" name="矩形: 对角圆角 32"/>
          <p:cNvSpPr/>
          <p:nvPr/>
        </p:nvSpPr>
        <p:spPr>
          <a:xfrm>
            <a:off x="5753987" y="945193"/>
            <a:ext cx="5078121" cy="4641505"/>
          </a:xfrm>
          <a:prstGeom prst="round2DiagRect">
            <a:avLst>
              <a:gd name="adj1" fmla="val 9837"/>
              <a:gd name="adj2" fmla="val 0"/>
            </a:avLst>
          </a:prstGeom>
          <a:solidFill>
            <a:srgbClr val="84AFCA"/>
          </a:solidFill>
          <a:ln>
            <a:noFill/>
          </a:ln>
          <a:effectLst>
            <a:outerShdw blurRad="215900" dist="152400" dir="13500000" rotWithShape="0">
              <a:srgbClr val="35607B">
                <a:alpha val="4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4" name="文本框 33"/>
          <p:cNvSpPr txBox="1"/>
          <p:nvPr/>
        </p:nvSpPr>
        <p:spPr>
          <a:xfrm>
            <a:off x="1220931" y="4519351"/>
            <a:ext cx="2545991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0" dirty="0">
                <a:solidFill>
                  <a:srgbClr val="84AFCA"/>
                </a:solidFill>
                <a:effectLst>
                  <a:outerShdw dist="88900" dir="13500000" algn="br" rotWithShape="0">
                    <a:srgbClr val="BFF2EF"/>
                  </a:outerShdw>
                </a:effectLst>
                <a:latin typeface="Airstrike Academy" pitchFamily="2" charset="0"/>
              </a:rPr>
              <a:t>02</a:t>
            </a:r>
            <a:endParaRPr lang="zh-CN" altLang="en-US" sz="12000" dirty="0">
              <a:solidFill>
                <a:srgbClr val="84AFCA"/>
              </a:solidFill>
              <a:effectLst>
                <a:outerShdw dist="88900" dir="13500000" algn="br" rotWithShape="0">
                  <a:srgbClr val="BFF2EF"/>
                </a:outerShdw>
              </a:effectLst>
              <a:latin typeface="Airstrike Academy" pitchFamily="2" charset="0"/>
            </a:endParaRPr>
          </a:p>
        </p:txBody>
      </p:sp>
      <p:sp>
        <p:nvSpPr>
          <p:cNvPr id="76" name="矩形: 对角圆角 75"/>
          <p:cNvSpPr/>
          <p:nvPr/>
        </p:nvSpPr>
        <p:spPr>
          <a:xfrm>
            <a:off x="5649712" y="840918"/>
            <a:ext cx="5078121" cy="4641505"/>
          </a:xfrm>
          <a:prstGeom prst="round2DiagRect">
            <a:avLst>
              <a:gd name="adj1" fmla="val 10142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215900" dist="152400" dir="13500000" rotWithShape="0">
              <a:srgbClr val="8DB5CD">
                <a:alpha val="47451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6179217" y="1340632"/>
            <a:ext cx="365058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在此輸入目錄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2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的內容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159967" y="2330167"/>
            <a:ext cx="3305766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目錄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2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第一部分內容標題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329334" y="2640751"/>
            <a:ext cx="2328122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300" dirty="0">
                <a:solidFill>
                  <a:srgbClr val="84AFCA"/>
                </a:solidFill>
                <a:latin typeface="Arial Black" panose="020B0A04020102020204" pitchFamily="34" charset="0"/>
                <a:ea typeface="Microsoft YaHei" panose="020B0503020204020204" pitchFamily="34" charset="-122"/>
              </a:rPr>
              <a:t>TWO</a:t>
            </a:r>
            <a:endParaRPr lang="zh-CN" altLang="en-US" sz="6300" dirty="0">
              <a:solidFill>
                <a:srgbClr val="84AFCA"/>
              </a:solidFill>
              <a:latin typeface="Arial Black" panose="020B0A040201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16633" y="1734875"/>
            <a:ext cx="383995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dirty="0">
                <a:solidFill>
                  <a:srgbClr val="84AFCA"/>
                </a:solidFill>
                <a:latin typeface="Arial Black" panose="020B0A04020102020204" pitchFamily="34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PART</a:t>
            </a:r>
            <a:endParaRPr lang="zh-CN" altLang="en-US" sz="7200" dirty="0">
              <a:solidFill>
                <a:srgbClr val="84AFCA"/>
              </a:solidFill>
              <a:latin typeface="Arial Black" panose="020B0A04020102020204" pitchFamily="34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179217" y="2964654"/>
            <a:ext cx="4053238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在此輸入目錄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2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下第二部分的內容標題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6179216" y="3973348"/>
            <a:ext cx="4053237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在此輸入目錄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2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M" panose="00020600040101010101" pitchFamily="18" charset="-122"/>
                <a:ea typeface="阿里巴巴普惠体 M" panose="00020600040101010101" pitchFamily="18" charset="-122"/>
                <a:cs typeface="阿里巴巴普惠体 M" panose="00020600040101010101" pitchFamily="18" charset="-122"/>
              </a:rPr>
              <a:t>下第三部分的內容標題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M" panose="00020600040101010101" pitchFamily="18" charset="-122"/>
              <a:ea typeface="阿里巴巴普惠体 M" panose="00020600040101010101" pitchFamily="18" charset="-122"/>
              <a:cs typeface="阿里巴巴普惠体 M" panose="00020600040101010101" pitchFamily="18" charset="-122"/>
            </a:endParaRPr>
          </a:p>
        </p:txBody>
      </p:sp>
      <p:cxnSp>
        <p:nvCxnSpPr>
          <p:cNvPr id="32" name="直接连接符 31"/>
          <p:cNvCxnSpPr/>
          <p:nvPr/>
        </p:nvCxnSpPr>
        <p:spPr>
          <a:xfrm>
            <a:off x="6259060" y="2108264"/>
            <a:ext cx="777806" cy="0"/>
          </a:xfrm>
          <a:prstGeom prst="line">
            <a:avLst/>
          </a:prstGeom>
          <a:ln w="38100">
            <a:solidFill>
              <a:srgbClr val="84AF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: 圆角 20"/>
          <p:cNvSpPr/>
          <p:nvPr/>
        </p:nvSpPr>
        <p:spPr>
          <a:xfrm>
            <a:off x="3657456" y="6011834"/>
            <a:ext cx="8834083" cy="75892"/>
          </a:xfrm>
          <a:prstGeom prst="roundRect">
            <a:avLst>
              <a:gd name="adj" fmla="val 50000"/>
            </a:avLst>
          </a:pr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27325" y="0"/>
            <a:ext cx="12210096" cy="6855724"/>
          </a:xfrm>
          <a:prstGeom prst="rect">
            <a:avLst/>
          </a:prstGeom>
          <a:solidFill>
            <a:srgbClr val="B8D6EE">
              <a:alpha val="71765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2" name="矩形 71"/>
          <p:cNvSpPr/>
          <p:nvPr/>
        </p:nvSpPr>
        <p:spPr>
          <a:xfrm>
            <a:off x="-18096" y="0"/>
            <a:ext cx="12210096" cy="464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>
                  <a:alpha val="90000"/>
                </a:schemeClr>
              </a:solidFill>
            </a:endParaRPr>
          </a:p>
        </p:txBody>
      </p:sp>
      <p:pic>
        <p:nvPicPr>
          <p:cNvPr id="76" name="图片 7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7" t="7337" r="32801" b="1966"/>
          <a:stretch>
            <a:fillRect/>
          </a:stretch>
        </p:blipFill>
        <p:spPr>
          <a:xfrm>
            <a:off x="6243757" y="-18740"/>
            <a:ext cx="5973085" cy="4780650"/>
          </a:xfrm>
          <a:custGeom>
            <a:avLst/>
            <a:gdLst>
              <a:gd name="connsiteX0" fmla="*/ 0 w 5973085"/>
              <a:gd name="connsiteY0" fmla="*/ 0 h 4780650"/>
              <a:gd name="connsiteX1" fmla="*/ 5973085 w 5973085"/>
              <a:gd name="connsiteY1" fmla="*/ 0 h 4780650"/>
              <a:gd name="connsiteX2" fmla="*/ 5973085 w 5973085"/>
              <a:gd name="connsiteY2" fmla="*/ 4780650 h 4780650"/>
              <a:gd name="connsiteX3" fmla="*/ 5669454 w 5973085"/>
              <a:gd name="connsiteY3" fmla="*/ 4751646 h 4780650"/>
              <a:gd name="connsiteX4" fmla="*/ 1312 w 5973085"/>
              <a:gd name="connsiteY4" fmla="*/ 13839 h 478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73085" h="4780650">
                <a:moveTo>
                  <a:pt x="0" y="0"/>
                </a:moveTo>
                <a:lnTo>
                  <a:pt x="5973085" y="0"/>
                </a:lnTo>
                <a:lnTo>
                  <a:pt x="5973085" y="4780650"/>
                </a:lnTo>
                <a:lnTo>
                  <a:pt x="5669454" y="4751646"/>
                </a:lnTo>
                <a:cubicBezTo>
                  <a:pt x="2666234" y="4406766"/>
                  <a:pt x="310106" y="2453069"/>
                  <a:pt x="1312" y="13839"/>
                </a:cubicBezTo>
                <a:close/>
              </a:path>
            </a:pathLst>
          </a:custGeom>
        </p:spPr>
      </p:pic>
      <p:sp>
        <p:nvSpPr>
          <p:cNvPr id="7" name="文本框 6"/>
          <p:cNvSpPr txBox="1"/>
          <p:nvPr/>
        </p:nvSpPr>
        <p:spPr>
          <a:xfrm>
            <a:off x="816639" y="1160365"/>
            <a:ext cx="5948228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在此簡單輸入此部分內容的概述，可能此部分內容比較多，切記一定要對文字進行提煉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913553" y="1011567"/>
            <a:ext cx="754932" cy="0"/>
          </a:xfrm>
          <a:prstGeom prst="line">
            <a:avLst/>
          </a:prstGeom>
          <a:ln w="25400">
            <a:solidFill>
              <a:srgbClr val="7EB1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808949" y="339543"/>
            <a:ext cx="375495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</a:rPr>
              <a:t>請在此處輸入大標題</a:t>
            </a:r>
            <a:endParaRPr lang="zh-CN" altLang="en-US" sz="2800" spc="3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H" panose="00020600040101010101" pitchFamily="18" charset="-122"/>
              <a:ea typeface="阿里巴巴普惠体 H" panose="00020600040101010101" pitchFamily="18" charset="-122"/>
              <a:cs typeface="阿里巴巴普惠体 H" panose="00020600040101010101" pitchFamily="18" charset="-122"/>
            </a:endParaRPr>
          </a:p>
        </p:txBody>
      </p:sp>
      <p:sp>
        <p:nvSpPr>
          <p:cNvPr id="10" name="矩形: 对角圆角 9"/>
          <p:cNvSpPr/>
          <p:nvPr/>
        </p:nvSpPr>
        <p:spPr>
          <a:xfrm flipH="1">
            <a:off x="918632" y="2490410"/>
            <a:ext cx="10362143" cy="3896283"/>
          </a:xfrm>
          <a:prstGeom prst="round2DiagRect">
            <a:avLst>
              <a:gd name="adj1" fmla="val 12367"/>
              <a:gd name="adj2" fmla="val 0"/>
            </a:avLst>
          </a:prstGeom>
          <a:solidFill>
            <a:srgbClr val="7EB1D0"/>
          </a:solidFill>
          <a:ln>
            <a:noFill/>
          </a:ln>
          <a:effectLst>
            <a:outerShdw blurRad="165100" dist="215900" dir="5400000" algn="tl" rotWithShape="0">
              <a:srgbClr val="5E97BA">
                <a:alpha val="3372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任意多边形: 形状 42"/>
          <p:cNvSpPr/>
          <p:nvPr/>
        </p:nvSpPr>
        <p:spPr>
          <a:xfrm flipH="1">
            <a:off x="918764" y="2659744"/>
            <a:ext cx="10361431" cy="3783586"/>
          </a:xfrm>
          <a:custGeom>
            <a:avLst/>
            <a:gdLst>
              <a:gd name="connsiteX0" fmla="*/ 6533330 w 10361431"/>
              <a:gd name="connsiteY0" fmla="*/ 0 h 3783586"/>
              <a:gd name="connsiteX1" fmla="*/ 427552 w 10361431"/>
              <a:gd name="connsiteY1" fmla="*/ 0 h 3783586"/>
              <a:gd name="connsiteX2" fmla="*/ 370256 w 10361431"/>
              <a:gd name="connsiteY2" fmla="*/ 5776 h 3783586"/>
              <a:gd name="connsiteX3" fmla="*/ 0 w 10361431"/>
              <a:gd name="connsiteY3" fmla="*/ 460064 h 3783586"/>
              <a:gd name="connsiteX4" fmla="*/ 0 w 10361431"/>
              <a:gd name="connsiteY4" fmla="*/ 3783586 h 3783586"/>
              <a:gd name="connsiteX5" fmla="*/ 9898434 w 10361431"/>
              <a:gd name="connsiteY5" fmla="*/ 3783586 h 3783586"/>
              <a:gd name="connsiteX6" fmla="*/ 10352722 w 10361431"/>
              <a:gd name="connsiteY6" fmla="*/ 3413331 h 3783586"/>
              <a:gd name="connsiteX7" fmla="*/ 10361431 w 10361431"/>
              <a:gd name="connsiteY7" fmla="*/ 3326940 h 3783586"/>
              <a:gd name="connsiteX8" fmla="*/ 10361431 w 10361431"/>
              <a:gd name="connsiteY8" fmla="*/ 494360 h 3783586"/>
              <a:gd name="connsiteX9" fmla="*/ 6878381 w 10361431"/>
              <a:gd name="connsiteY9" fmla="*/ 494360 h 3783586"/>
              <a:gd name="connsiteX10" fmla="*/ 6698394 w 10361431"/>
              <a:gd name="connsiteY10" fmla="*/ 303393 h 3783586"/>
              <a:gd name="connsiteX11" fmla="*/ 6698394 w 10361431"/>
              <a:gd name="connsiteY11" fmla="*/ 189370 h 3783586"/>
              <a:gd name="connsiteX12" fmla="*/ 6554666 w 10361431"/>
              <a:gd name="connsiteY12" fmla="*/ 2284 h 3783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361431" h="3783586">
                <a:moveTo>
                  <a:pt x="6533330" y="0"/>
                </a:moveTo>
                <a:lnTo>
                  <a:pt x="427552" y="0"/>
                </a:lnTo>
                <a:lnTo>
                  <a:pt x="370256" y="5776"/>
                </a:lnTo>
                <a:cubicBezTo>
                  <a:pt x="158951" y="49015"/>
                  <a:pt x="0" y="235978"/>
                  <a:pt x="0" y="460064"/>
                </a:cubicBezTo>
                <a:lnTo>
                  <a:pt x="0" y="3783586"/>
                </a:lnTo>
                <a:lnTo>
                  <a:pt x="9898434" y="3783586"/>
                </a:lnTo>
                <a:cubicBezTo>
                  <a:pt x="10122521" y="3783586"/>
                  <a:pt x="10309483" y="3624635"/>
                  <a:pt x="10352722" y="3413331"/>
                </a:cubicBezTo>
                <a:lnTo>
                  <a:pt x="10361431" y="3326940"/>
                </a:lnTo>
                <a:lnTo>
                  <a:pt x="10361431" y="494360"/>
                </a:lnTo>
                <a:lnTo>
                  <a:pt x="6878381" y="494360"/>
                </a:lnTo>
                <a:cubicBezTo>
                  <a:pt x="6779028" y="494360"/>
                  <a:pt x="6698394" y="408807"/>
                  <a:pt x="6698394" y="303393"/>
                </a:cubicBezTo>
                <a:lnTo>
                  <a:pt x="6698394" y="189370"/>
                </a:lnTo>
                <a:cubicBezTo>
                  <a:pt x="6698394" y="97133"/>
                  <a:pt x="6636659" y="20102"/>
                  <a:pt x="6554666" y="22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35" name="椭圆 34"/>
          <p:cNvSpPr/>
          <p:nvPr/>
        </p:nvSpPr>
        <p:spPr>
          <a:xfrm>
            <a:off x="815110" y="2167198"/>
            <a:ext cx="1264493" cy="1264493"/>
          </a:xfrm>
          <a:prstGeom prst="ellipse">
            <a:avLst/>
          </a:prstGeom>
          <a:gradFill flip="none" rotWithShape="1">
            <a:gsLst>
              <a:gs pos="8000">
                <a:srgbClr val="C9DBE9"/>
              </a:gs>
              <a:gs pos="77000">
                <a:srgbClr val="84AFCA"/>
              </a:gs>
            </a:gsLst>
            <a:lin ang="2700000" scaled="1"/>
            <a:tileRect/>
          </a:gradFill>
          <a:ln w="41275">
            <a:noFill/>
          </a:ln>
          <a:effectLst>
            <a:outerShdw blurRad="292100" dist="139700" dir="2700000" algn="tl" rotWithShape="0">
              <a:srgbClr val="1D3543">
                <a:alpha val="3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弧形 35"/>
          <p:cNvSpPr/>
          <p:nvPr/>
        </p:nvSpPr>
        <p:spPr>
          <a:xfrm>
            <a:off x="690527" y="2042615"/>
            <a:ext cx="1513659" cy="1513659"/>
          </a:xfrm>
          <a:prstGeom prst="arc">
            <a:avLst>
              <a:gd name="adj1" fmla="val 3155701"/>
              <a:gd name="adj2" fmla="val 14376234"/>
            </a:avLst>
          </a:prstGeom>
          <a:ln w="28575" cap="rnd">
            <a:solidFill>
              <a:srgbClr val="6199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/>
          <p:cNvSpPr/>
          <p:nvPr/>
        </p:nvSpPr>
        <p:spPr>
          <a:xfrm>
            <a:off x="1930400" y="3314700"/>
            <a:ext cx="72000" cy="72000"/>
          </a:xfrm>
          <a:prstGeom prst="ellipse">
            <a:avLst/>
          </a:prstGeom>
          <a:solidFill>
            <a:srgbClr val="84AF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/>
          <p:cNvSpPr/>
          <p:nvPr/>
        </p:nvSpPr>
        <p:spPr>
          <a:xfrm>
            <a:off x="1092200" y="2070100"/>
            <a:ext cx="72000" cy="72000"/>
          </a:xfrm>
          <a:prstGeom prst="ellipse">
            <a:avLst/>
          </a:prstGeom>
          <a:solidFill>
            <a:srgbClr val="84AF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1" name="直接连接符 50"/>
          <p:cNvCxnSpPr/>
          <p:nvPr/>
        </p:nvCxnSpPr>
        <p:spPr>
          <a:xfrm>
            <a:off x="3619058" y="3924300"/>
            <a:ext cx="0" cy="1930400"/>
          </a:xfrm>
          <a:prstGeom prst="line">
            <a:avLst/>
          </a:prstGeom>
          <a:ln>
            <a:solidFill>
              <a:srgbClr val="84AF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/>
          <p:cNvCxnSpPr/>
          <p:nvPr/>
        </p:nvCxnSpPr>
        <p:spPr>
          <a:xfrm>
            <a:off x="6091366" y="3924300"/>
            <a:ext cx="0" cy="1930400"/>
          </a:xfrm>
          <a:prstGeom prst="line">
            <a:avLst/>
          </a:prstGeom>
          <a:ln>
            <a:solidFill>
              <a:srgbClr val="84AF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本框 54"/>
          <p:cNvSpPr txBox="1"/>
          <p:nvPr/>
        </p:nvSpPr>
        <p:spPr>
          <a:xfrm>
            <a:off x="1400930" y="4458454"/>
            <a:ext cx="2239299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3872879" y="4445710"/>
            <a:ext cx="220600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6345368" y="4465195"/>
            <a:ext cx="235192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8821656" y="4464437"/>
            <a:ext cx="227278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在此輸入小標題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1396926" y="5161031"/>
            <a:ext cx="2143242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3871323" y="5166357"/>
            <a:ext cx="2143242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6353159" y="5166361"/>
            <a:ext cx="2095366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8820607" y="5172710"/>
            <a:ext cx="2091763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請在此處輸入此項內容文字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63" name="jainism_182242"/>
          <p:cNvSpPr/>
          <p:nvPr/>
        </p:nvSpPr>
        <p:spPr>
          <a:xfrm>
            <a:off x="4550265" y="3667688"/>
            <a:ext cx="593220" cy="772531"/>
          </a:xfrm>
          <a:custGeom>
            <a:avLst/>
            <a:gdLst>
              <a:gd name="connsiteX0" fmla="*/ 121763 h 600884"/>
              <a:gd name="connsiteY0" fmla="*/ 121763 h 600884"/>
              <a:gd name="connsiteX1" fmla="*/ 121763 h 600884"/>
              <a:gd name="connsiteY1" fmla="*/ 121763 h 600884"/>
              <a:gd name="connsiteX2" fmla="*/ 121763 h 600884"/>
              <a:gd name="connsiteY2" fmla="*/ 121763 h 600884"/>
              <a:gd name="connsiteX3" fmla="*/ 121763 h 600884"/>
              <a:gd name="connsiteY3" fmla="*/ 121763 h 600884"/>
              <a:gd name="connsiteX4" fmla="*/ 121763 h 600884"/>
              <a:gd name="connsiteY4" fmla="*/ 121763 h 600884"/>
              <a:gd name="connsiteX5" fmla="*/ 121763 h 600884"/>
              <a:gd name="connsiteY5" fmla="*/ 121763 h 600884"/>
              <a:gd name="connsiteX6" fmla="*/ 121763 h 600884"/>
              <a:gd name="connsiteY6" fmla="*/ 121763 h 600884"/>
              <a:gd name="connsiteX7" fmla="*/ 121763 h 600884"/>
              <a:gd name="connsiteY7" fmla="*/ 121763 h 600884"/>
              <a:gd name="connsiteX8" fmla="*/ 121763 h 600884"/>
              <a:gd name="connsiteY8" fmla="*/ 121763 h 600884"/>
              <a:gd name="connsiteX9" fmla="*/ 121763 h 600884"/>
              <a:gd name="connsiteY9" fmla="*/ 121763 h 600884"/>
              <a:gd name="connsiteX10" fmla="*/ 121763 h 600884"/>
              <a:gd name="connsiteY10" fmla="*/ 121763 h 600884"/>
              <a:gd name="connsiteX11" fmla="*/ 121763 h 600884"/>
              <a:gd name="connsiteY11" fmla="*/ 121763 h 600884"/>
              <a:gd name="connsiteX12" fmla="*/ 121763 h 600884"/>
              <a:gd name="connsiteY12" fmla="*/ 121763 h 600884"/>
              <a:gd name="connsiteX13" fmla="*/ 121763 h 600884"/>
              <a:gd name="connsiteY13" fmla="*/ 121763 h 600884"/>
              <a:gd name="connsiteX14" fmla="*/ 121763 h 600884"/>
              <a:gd name="connsiteY14" fmla="*/ 121763 h 600884"/>
              <a:gd name="connsiteX15" fmla="*/ 121763 h 600884"/>
              <a:gd name="connsiteY15" fmla="*/ 121763 h 600884"/>
              <a:gd name="connsiteX16" fmla="*/ 121763 h 600884"/>
              <a:gd name="connsiteY16" fmla="*/ 121763 h 600884"/>
              <a:gd name="connsiteX17" fmla="*/ 121763 h 600884"/>
              <a:gd name="connsiteY17" fmla="*/ 121763 h 600884"/>
              <a:gd name="connsiteX18" fmla="*/ 121763 h 600884"/>
              <a:gd name="connsiteY18" fmla="*/ 121763 h 600884"/>
              <a:gd name="connsiteX19" fmla="*/ 121763 h 600884"/>
              <a:gd name="connsiteY19" fmla="*/ 121763 h 600884"/>
              <a:gd name="connsiteX20" fmla="*/ 121763 h 600884"/>
              <a:gd name="connsiteY20" fmla="*/ 121763 h 600884"/>
              <a:gd name="connsiteX21" fmla="*/ 121763 h 600884"/>
              <a:gd name="connsiteY21" fmla="*/ 121763 h 600884"/>
              <a:gd name="connsiteX22" fmla="*/ 121763 h 600884"/>
              <a:gd name="connsiteY22" fmla="*/ 121763 h 600884"/>
              <a:gd name="connsiteX23" fmla="*/ 121763 h 600884"/>
              <a:gd name="connsiteY23" fmla="*/ 121763 h 600884"/>
              <a:gd name="connsiteX24" fmla="*/ 121763 h 600884"/>
              <a:gd name="connsiteY24" fmla="*/ 121763 h 600884"/>
              <a:gd name="connsiteX25" fmla="*/ 121763 h 600884"/>
              <a:gd name="connsiteY25" fmla="*/ 121763 h 600884"/>
              <a:gd name="connsiteX26" fmla="*/ 121763 h 600884"/>
              <a:gd name="connsiteY26" fmla="*/ 121763 h 600884"/>
              <a:gd name="connsiteX27" fmla="*/ 121763 h 600884"/>
              <a:gd name="connsiteY27" fmla="*/ 121763 h 600884"/>
              <a:gd name="connsiteX28" fmla="*/ 121763 h 600884"/>
              <a:gd name="connsiteY28" fmla="*/ 121763 h 600884"/>
              <a:gd name="connsiteX29" fmla="*/ 121763 h 600884"/>
              <a:gd name="connsiteY29" fmla="*/ 121763 h 600884"/>
              <a:gd name="connsiteX30" fmla="*/ 121763 h 600884"/>
              <a:gd name="connsiteY30" fmla="*/ 121763 h 600884"/>
              <a:gd name="connsiteX31" fmla="*/ 121763 h 600884"/>
              <a:gd name="connsiteY31" fmla="*/ 121763 h 600884"/>
              <a:gd name="connsiteX32" fmla="*/ 121763 h 600884"/>
              <a:gd name="connsiteY32" fmla="*/ 121763 h 600884"/>
              <a:gd name="connsiteX33" fmla="*/ 121763 h 600884"/>
              <a:gd name="connsiteY33" fmla="*/ 121763 h 600884"/>
              <a:gd name="connsiteX34" fmla="*/ 121763 h 600884"/>
              <a:gd name="connsiteY34" fmla="*/ 121763 h 600884"/>
              <a:gd name="connsiteX35" fmla="*/ 121763 h 600884"/>
              <a:gd name="connsiteY35" fmla="*/ 121763 h 600884"/>
              <a:gd name="connsiteX36" fmla="*/ 121763 h 600884"/>
              <a:gd name="connsiteY36" fmla="*/ 121763 h 600884"/>
              <a:gd name="connsiteX37" fmla="*/ 121763 h 600884"/>
              <a:gd name="connsiteY37" fmla="*/ 121763 h 600884"/>
              <a:gd name="connsiteX38" fmla="*/ 121763 h 600884"/>
              <a:gd name="connsiteY38" fmla="*/ 121763 h 600884"/>
              <a:gd name="connsiteX39" fmla="*/ 121763 h 600884"/>
              <a:gd name="connsiteY39" fmla="*/ 121763 h 600884"/>
              <a:gd name="connsiteX40" fmla="*/ 121763 h 600884"/>
              <a:gd name="connsiteY40" fmla="*/ 121763 h 600884"/>
              <a:gd name="connsiteX41" fmla="*/ 121763 h 600884"/>
              <a:gd name="connsiteY41" fmla="*/ 121763 h 600884"/>
              <a:gd name="connsiteX42" fmla="*/ 121763 h 600884"/>
              <a:gd name="connsiteY42" fmla="*/ 121763 h 600884"/>
              <a:gd name="connsiteX43" fmla="*/ 121763 h 600884"/>
              <a:gd name="connsiteY43" fmla="*/ 121763 h 600884"/>
              <a:gd name="connsiteX44" fmla="*/ 121763 h 600884"/>
              <a:gd name="connsiteY44" fmla="*/ 121763 h 600884"/>
              <a:gd name="connsiteX45" fmla="*/ 121763 h 600884"/>
              <a:gd name="connsiteY45" fmla="*/ 121763 h 600884"/>
              <a:gd name="connsiteX46" fmla="*/ 121763 h 600884"/>
              <a:gd name="connsiteY46" fmla="*/ 121763 h 600884"/>
              <a:gd name="connsiteX47" fmla="*/ 121763 h 600884"/>
              <a:gd name="connsiteY47" fmla="*/ 121763 h 600884"/>
              <a:gd name="connsiteX48" fmla="*/ 121763 h 600884"/>
              <a:gd name="connsiteY48" fmla="*/ 121763 h 600884"/>
              <a:gd name="connsiteX49" fmla="*/ 121763 h 600884"/>
              <a:gd name="connsiteY49" fmla="*/ 121763 h 600884"/>
              <a:gd name="connsiteX50" fmla="*/ 121763 h 600884"/>
              <a:gd name="connsiteY50" fmla="*/ 121763 h 600884"/>
              <a:gd name="connsiteX51" fmla="*/ 121763 h 600884"/>
              <a:gd name="connsiteY51" fmla="*/ 121763 h 600884"/>
              <a:gd name="connsiteX52" fmla="*/ 121763 h 600884"/>
              <a:gd name="connsiteY52" fmla="*/ 121763 h 600884"/>
              <a:gd name="connsiteX53" fmla="*/ 121763 h 600884"/>
              <a:gd name="connsiteY53" fmla="*/ 121763 h 600884"/>
              <a:gd name="connsiteX54" fmla="*/ 121763 h 600884"/>
              <a:gd name="connsiteY54" fmla="*/ 121763 h 600884"/>
              <a:gd name="connsiteX55" fmla="*/ 121763 h 600884"/>
              <a:gd name="connsiteY55" fmla="*/ 121763 h 600884"/>
              <a:gd name="connsiteX56" fmla="*/ 121763 h 600884"/>
              <a:gd name="connsiteY56" fmla="*/ 121763 h 600884"/>
              <a:gd name="connsiteX57" fmla="*/ 121763 h 600884"/>
              <a:gd name="connsiteY57" fmla="*/ 121763 h 600884"/>
              <a:gd name="connsiteX58" fmla="*/ 121763 h 600884"/>
              <a:gd name="connsiteY58" fmla="*/ 121763 h 600884"/>
              <a:gd name="connsiteX59" fmla="*/ 121763 h 600884"/>
              <a:gd name="connsiteY59" fmla="*/ 121763 h 600884"/>
              <a:gd name="connsiteX60" fmla="*/ 121763 h 600884"/>
              <a:gd name="connsiteY60" fmla="*/ 121763 h 600884"/>
              <a:gd name="connsiteX61" fmla="*/ 121763 h 600884"/>
              <a:gd name="connsiteY61" fmla="*/ 121763 h 600884"/>
              <a:gd name="connsiteX62" fmla="*/ 121763 h 600884"/>
              <a:gd name="connsiteY62" fmla="*/ 121763 h 600884"/>
              <a:gd name="connsiteX63" fmla="*/ 121763 h 600884"/>
              <a:gd name="connsiteY63" fmla="*/ 121763 h 600884"/>
              <a:gd name="connsiteX64" fmla="*/ 121763 h 600884"/>
              <a:gd name="connsiteY64" fmla="*/ 121763 h 600884"/>
              <a:gd name="connsiteX65" fmla="*/ 121763 h 600884"/>
              <a:gd name="connsiteY65" fmla="*/ 121763 h 600884"/>
              <a:gd name="connsiteX66" fmla="*/ 121763 h 600884"/>
              <a:gd name="connsiteY66" fmla="*/ 121763 h 600884"/>
              <a:gd name="connsiteX67" fmla="*/ 121763 h 600884"/>
              <a:gd name="connsiteY67" fmla="*/ 121763 h 600884"/>
              <a:gd name="connsiteX68" fmla="*/ 121763 h 600884"/>
              <a:gd name="connsiteY68" fmla="*/ 121763 h 600884"/>
              <a:gd name="connsiteX69" fmla="*/ 121763 h 600884"/>
              <a:gd name="connsiteY69" fmla="*/ 121763 h 600884"/>
              <a:gd name="connsiteX70" fmla="*/ 121763 h 600884"/>
              <a:gd name="connsiteY70" fmla="*/ 121763 h 600884"/>
              <a:gd name="connsiteX71" fmla="*/ 121763 h 600884"/>
              <a:gd name="connsiteY71" fmla="*/ 121763 h 600884"/>
              <a:gd name="connsiteX72" fmla="*/ 121763 h 600884"/>
              <a:gd name="connsiteY72" fmla="*/ 121763 h 600884"/>
              <a:gd name="connsiteX73" fmla="*/ 121763 h 600884"/>
              <a:gd name="connsiteY73" fmla="*/ 121763 h 600884"/>
              <a:gd name="connsiteX74" fmla="*/ 121763 h 600884"/>
              <a:gd name="connsiteY74" fmla="*/ 121763 h 600884"/>
              <a:gd name="connsiteX75" fmla="*/ 121763 h 600884"/>
              <a:gd name="connsiteY75" fmla="*/ 121763 h 600884"/>
              <a:gd name="connsiteX76" fmla="*/ 121763 h 600884"/>
              <a:gd name="connsiteY76" fmla="*/ 121763 h 600884"/>
              <a:gd name="connsiteX77" fmla="*/ 121763 h 600884"/>
              <a:gd name="connsiteY77" fmla="*/ 121763 h 600884"/>
              <a:gd name="connsiteX78" fmla="*/ 121763 h 600884"/>
              <a:gd name="connsiteY78" fmla="*/ 121763 h 600884"/>
              <a:gd name="connsiteX79" fmla="*/ 121763 h 600884"/>
              <a:gd name="connsiteY79" fmla="*/ 121763 h 600884"/>
              <a:gd name="connsiteX80" fmla="*/ 121763 h 600884"/>
              <a:gd name="connsiteY80" fmla="*/ 121763 h 600884"/>
              <a:gd name="connsiteX81" fmla="*/ 121763 h 600884"/>
              <a:gd name="connsiteY81" fmla="*/ 121763 h 600884"/>
              <a:gd name="connsiteX82" fmla="*/ 121763 h 600884"/>
              <a:gd name="connsiteY82" fmla="*/ 121763 h 600884"/>
              <a:gd name="connsiteX83" fmla="*/ 121763 h 600884"/>
              <a:gd name="connsiteY83" fmla="*/ 121763 h 600884"/>
              <a:gd name="connsiteX84" fmla="*/ 121763 h 600884"/>
              <a:gd name="connsiteY84" fmla="*/ 121763 h 600884"/>
              <a:gd name="connsiteX85" fmla="*/ 121763 h 600884"/>
              <a:gd name="connsiteY85" fmla="*/ 121763 h 600884"/>
              <a:gd name="connsiteX86" fmla="*/ 121763 h 600884"/>
              <a:gd name="connsiteY86" fmla="*/ 121763 h 600884"/>
              <a:gd name="connsiteX87" fmla="*/ 121763 h 600884"/>
              <a:gd name="connsiteY87" fmla="*/ 121763 h 600884"/>
              <a:gd name="connsiteX88" fmla="*/ 121763 h 600884"/>
              <a:gd name="connsiteY88" fmla="*/ 121763 h 600884"/>
              <a:gd name="connsiteX89" fmla="*/ 121763 h 600884"/>
              <a:gd name="connsiteY89" fmla="*/ 121763 h 600884"/>
              <a:gd name="connsiteX90" fmla="*/ 121763 h 600884"/>
              <a:gd name="connsiteY90" fmla="*/ 121763 h 600884"/>
              <a:gd name="connsiteX91" fmla="*/ 121763 h 600884"/>
              <a:gd name="connsiteY91" fmla="*/ 121763 h 600884"/>
              <a:gd name="connsiteX92" fmla="*/ 121763 h 600884"/>
              <a:gd name="connsiteY92" fmla="*/ 121763 h 600884"/>
              <a:gd name="connsiteX93" fmla="*/ 121763 h 600884"/>
              <a:gd name="connsiteY93" fmla="*/ 121763 h 600884"/>
              <a:gd name="connsiteX94" fmla="*/ 121763 h 600884"/>
              <a:gd name="connsiteY94" fmla="*/ 121763 h 600884"/>
              <a:gd name="connsiteX95" fmla="*/ 121763 h 600884"/>
              <a:gd name="connsiteY95" fmla="*/ 121763 h 600884"/>
              <a:gd name="connsiteX96" fmla="*/ 121763 h 600884"/>
              <a:gd name="connsiteY96" fmla="*/ 121763 h 600884"/>
              <a:gd name="connsiteX97" fmla="*/ 121763 h 600884"/>
              <a:gd name="connsiteY97" fmla="*/ 121763 h 600884"/>
              <a:gd name="connsiteX98" fmla="*/ 121763 h 600884"/>
              <a:gd name="connsiteY98" fmla="*/ 121763 h 600884"/>
              <a:gd name="connsiteX99" fmla="*/ 121763 h 600884"/>
              <a:gd name="connsiteY99" fmla="*/ 121763 h 600884"/>
              <a:gd name="connsiteX100" fmla="*/ 121763 h 600884"/>
              <a:gd name="connsiteY100" fmla="*/ 121763 h 600884"/>
              <a:gd name="connsiteX101" fmla="*/ 121763 h 600884"/>
              <a:gd name="connsiteY101" fmla="*/ 121763 h 600884"/>
              <a:gd name="connsiteX102" fmla="*/ 121763 h 600884"/>
              <a:gd name="connsiteY102" fmla="*/ 121763 h 600884"/>
              <a:gd name="connsiteX103" fmla="*/ 121763 h 600884"/>
              <a:gd name="connsiteY103" fmla="*/ 121763 h 600884"/>
              <a:gd name="connsiteX104" fmla="*/ 121763 h 600884"/>
              <a:gd name="connsiteY104" fmla="*/ 121763 h 600884"/>
              <a:gd name="connsiteX105" fmla="*/ 121763 h 600884"/>
              <a:gd name="connsiteY105" fmla="*/ 121763 h 600884"/>
              <a:gd name="connsiteX106" fmla="*/ 121763 h 600884"/>
              <a:gd name="connsiteY106" fmla="*/ 121763 h 600884"/>
              <a:gd name="connsiteX107" fmla="*/ 121763 h 600884"/>
              <a:gd name="connsiteY107" fmla="*/ 121763 h 600884"/>
              <a:gd name="connsiteX108" fmla="*/ 121763 h 600884"/>
              <a:gd name="connsiteY108" fmla="*/ 121763 h 600884"/>
              <a:gd name="connsiteX109" fmla="*/ 121763 h 600884"/>
              <a:gd name="connsiteY109" fmla="*/ 121763 h 600884"/>
              <a:gd name="connsiteX110" fmla="*/ 121763 h 600884"/>
              <a:gd name="connsiteY110" fmla="*/ 121763 h 600884"/>
              <a:gd name="connsiteX111" fmla="*/ 121763 h 600884"/>
              <a:gd name="connsiteY111" fmla="*/ 121763 h 600884"/>
              <a:gd name="connsiteX112" fmla="*/ 121763 h 600884"/>
              <a:gd name="connsiteY112" fmla="*/ 121763 h 600884"/>
              <a:gd name="connsiteX113" fmla="*/ 121763 h 600884"/>
              <a:gd name="connsiteY113" fmla="*/ 121763 h 600884"/>
              <a:gd name="connsiteX114" fmla="*/ 121763 h 600884"/>
              <a:gd name="connsiteY114" fmla="*/ 121763 h 600884"/>
              <a:gd name="connsiteX115" fmla="*/ 121763 h 600884"/>
              <a:gd name="connsiteY115" fmla="*/ 121763 h 600884"/>
              <a:gd name="connsiteX116" fmla="*/ 121763 h 600884"/>
              <a:gd name="connsiteY116" fmla="*/ 121763 h 600884"/>
              <a:gd name="connsiteX117" fmla="*/ 121763 h 600884"/>
              <a:gd name="connsiteY117" fmla="*/ 121763 h 600884"/>
              <a:gd name="connsiteX118" fmla="*/ 121763 h 600884"/>
              <a:gd name="connsiteY118" fmla="*/ 121763 h 600884"/>
              <a:gd name="connsiteX119" fmla="*/ 121763 h 600884"/>
              <a:gd name="connsiteY119" fmla="*/ 121763 h 600884"/>
              <a:gd name="connsiteX120" fmla="*/ 121763 h 600884"/>
              <a:gd name="connsiteY120" fmla="*/ 121763 h 600884"/>
              <a:gd name="connsiteX121" fmla="*/ 121763 h 600884"/>
              <a:gd name="connsiteY121" fmla="*/ 121763 h 600884"/>
              <a:gd name="connsiteX122" fmla="*/ 121763 h 600884"/>
              <a:gd name="connsiteY122" fmla="*/ 121763 h 600884"/>
              <a:gd name="connsiteX123" fmla="*/ 121763 h 600884"/>
              <a:gd name="connsiteY123" fmla="*/ 121763 h 600884"/>
              <a:gd name="connsiteX124" fmla="*/ 121763 h 600884"/>
              <a:gd name="connsiteY124" fmla="*/ 121763 h 600884"/>
              <a:gd name="connsiteX125" fmla="*/ 121763 h 600884"/>
              <a:gd name="connsiteY125" fmla="*/ 121763 h 600884"/>
              <a:gd name="connsiteX126" fmla="*/ 121763 h 600884"/>
              <a:gd name="connsiteY126" fmla="*/ 121763 h 600884"/>
              <a:gd name="connsiteX127" fmla="*/ 121763 h 600884"/>
              <a:gd name="connsiteY127" fmla="*/ 121763 h 600884"/>
              <a:gd name="connsiteX128" fmla="*/ 121763 h 600884"/>
              <a:gd name="connsiteY128" fmla="*/ 121763 h 600884"/>
              <a:gd name="connsiteX129" fmla="*/ 121763 h 600884"/>
              <a:gd name="connsiteY129" fmla="*/ 121763 h 600884"/>
              <a:gd name="connsiteX130" fmla="*/ 121763 h 600884"/>
              <a:gd name="connsiteY130" fmla="*/ 121763 h 600884"/>
              <a:gd name="connsiteX131" fmla="*/ 121763 h 600884"/>
              <a:gd name="connsiteY131" fmla="*/ 121763 h 600884"/>
              <a:gd name="connsiteX132" fmla="*/ 121763 h 600884"/>
              <a:gd name="connsiteY132" fmla="*/ 121763 h 600884"/>
              <a:gd name="connsiteX133" fmla="*/ 121763 h 600884"/>
              <a:gd name="connsiteY133" fmla="*/ 121763 h 600884"/>
              <a:gd name="connsiteX134" fmla="*/ 121763 h 600884"/>
              <a:gd name="connsiteY134" fmla="*/ 121763 h 600884"/>
              <a:gd name="connsiteX135" fmla="*/ 121763 h 600884"/>
              <a:gd name="connsiteY135" fmla="*/ 121763 h 600884"/>
              <a:gd name="connsiteX136" fmla="*/ 121763 h 600884"/>
              <a:gd name="connsiteY136" fmla="*/ 121763 h 600884"/>
              <a:gd name="connsiteX137" fmla="*/ 121763 h 600884"/>
              <a:gd name="connsiteY137" fmla="*/ 121763 h 600884"/>
              <a:gd name="connsiteX138" fmla="*/ 121763 h 600884"/>
              <a:gd name="connsiteY138" fmla="*/ 121763 h 600884"/>
              <a:gd name="connsiteX139" fmla="*/ 121763 h 600884"/>
              <a:gd name="connsiteY139" fmla="*/ 121763 h 600884"/>
              <a:gd name="connsiteX140" fmla="*/ 121763 h 600884"/>
              <a:gd name="connsiteY140" fmla="*/ 121763 h 600884"/>
              <a:gd name="connsiteX141" fmla="*/ 121763 h 600884"/>
              <a:gd name="connsiteY141" fmla="*/ 121763 h 600884"/>
              <a:gd name="connsiteX142" fmla="*/ 121763 h 600884"/>
              <a:gd name="connsiteY142" fmla="*/ 121763 h 600884"/>
              <a:gd name="connsiteX143" fmla="*/ 121763 h 600884"/>
              <a:gd name="connsiteY143" fmla="*/ 121763 h 600884"/>
              <a:gd name="connsiteX144" fmla="*/ 121763 h 600884"/>
              <a:gd name="connsiteY144" fmla="*/ 121763 h 600884"/>
              <a:gd name="connsiteX145" fmla="*/ 121763 h 600884"/>
              <a:gd name="connsiteY145" fmla="*/ 121763 h 600884"/>
              <a:gd name="connsiteX146" fmla="*/ 121763 h 600884"/>
              <a:gd name="connsiteY146" fmla="*/ 121763 h 600884"/>
              <a:gd name="connsiteX147" fmla="*/ 121763 h 600884"/>
              <a:gd name="connsiteY147" fmla="*/ 121763 h 600884"/>
              <a:gd name="connsiteX148" fmla="*/ 121763 h 600884"/>
              <a:gd name="connsiteY148" fmla="*/ 121763 h 600884"/>
              <a:gd name="connsiteX149" fmla="*/ 121763 h 600884"/>
              <a:gd name="connsiteY149" fmla="*/ 121763 h 600884"/>
              <a:gd name="connsiteX150" fmla="*/ 121763 h 600884"/>
              <a:gd name="connsiteY150" fmla="*/ 121763 h 600884"/>
              <a:gd name="connsiteX151" fmla="*/ 121763 h 600884"/>
              <a:gd name="connsiteY151" fmla="*/ 121763 h 600884"/>
              <a:gd name="connsiteX152" fmla="*/ 121763 h 600884"/>
              <a:gd name="connsiteY152" fmla="*/ 121763 h 600884"/>
              <a:gd name="connsiteX153" fmla="*/ 121763 h 600884"/>
              <a:gd name="connsiteY153" fmla="*/ 121763 h 600884"/>
              <a:gd name="connsiteX154" fmla="*/ 121763 h 600884"/>
              <a:gd name="connsiteY154" fmla="*/ 121763 h 600884"/>
              <a:gd name="connsiteX155" fmla="*/ 121763 h 600884"/>
              <a:gd name="connsiteY155" fmla="*/ 121763 h 600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465897" h="606722">
                <a:moveTo>
                  <a:pt x="243062" y="374138"/>
                </a:moveTo>
                <a:cubicBezTo>
                  <a:pt x="248658" y="374138"/>
                  <a:pt x="253188" y="378670"/>
                  <a:pt x="253188" y="384269"/>
                </a:cubicBezTo>
                <a:lnTo>
                  <a:pt x="253188" y="404441"/>
                </a:lnTo>
                <a:cubicBezTo>
                  <a:pt x="253188" y="410040"/>
                  <a:pt x="248658" y="414572"/>
                  <a:pt x="243062" y="414572"/>
                </a:cubicBezTo>
                <a:cubicBezTo>
                  <a:pt x="237466" y="414572"/>
                  <a:pt x="232936" y="410040"/>
                  <a:pt x="232936" y="404441"/>
                </a:cubicBezTo>
                <a:lnTo>
                  <a:pt x="232936" y="384269"/>
                </a:lnTo>
                <a:cubicBezTo>
                  <a:pt x="232936" y="378670"/>
                  <a:pt x="237466" y="374138"/>
                  <a:pt x="243062" y="374138"/>
                </a:cubicBezTo>
                <a:close/>
                <a:moveTo>
                  <a:pt x="182297" y="374138"/>
                </a:moveTo>
                <a:cubicBezTo>
                  <a:pt x="187898" y="374138"/>
                  <a:pt x="192432" y="378670"/>
                  <a:pt x="192432" y="384269"/>
                </a:cubicBezTo>
                <a:lnTo>
                  <a:pt x="192432" y="404441"/>
                </a:lnTo>
                <a:cubicBezTo>
                  <a:pt x="192432" y="410040"/>
                  <a:pt x="187898" y="414572"/>
                  <a:pt x="182297" y="414572"/>
                </a:cubicBezTo>
                <a:cubicBezTo>
                  <a:pt x="176784" y="414572"/>
                  <a:pt x="172250" y="410040"/>
                  <a:pt x="172250" y="404441"/>
                </a:cubicBezTo>
                <a:lnTo>
                  <a:pt x="172250" y="384269"/>
                </a:lnTo>
                <a:cubicBezTo>
                  <a:pt x="172250" y="378670"/>
                  <a:pt x="176784" y="374138"/>
                  <a:pt x="182297" y="374138"/>
                </a:cubicBezTo>
                <a:close/>
                <a:moveTo>
                  <a:pt x="212719" y="364047"/>
                </a:moveTo>
                <a:cubicBezTo>
                  <a:pt x="218315" y="364047"/>
                  <a:pt x="222845" y="368579"/>
                  <a:pt x="222845" y="374176"/>
                </a:cubicBezTo>
                <a:lnTo>
                  <a:pt x="222845" y="414604"/>
                </a:lnTo>
                <a:cubicBezTo>
                  <a:pt x="222845" y="420202"/>
                  <a:pt x="218315" y="424733"/>
                  <a:pt x="212719" y="424733"/>
                </a:cubicBezTo>
                <a:cubicBezTo>
                  <a:pt x="207123" y="424733"/>
                  <a:pt x="202593" y="420202"/>
                  <a:pt x="202593" y="414604"/>
                </a:cubicBezTo>
                <a:lnTo>
                  <a:pt x="202593" y="374176"/>
                </a:lnTo>
                <a:cubicBezTo>
                  <a:pt x="202593" y="368579"/>
                  <a:pt x="207123" y="364047"/>
                  <a:pt x="212719" y="364047"/>
                </a:cubicBezTo>
                <a:close/>
                <a:moveTo>
                  <a:pt x="212693" y="343783"/>
                </a:moveTo>
                <a:cubicBezTo>
                  <a:pt x="212693" y="343783"/>
                  <a:pt x="212693" y="343872"/>
                  <a:pt x="212693" y="343872"/>
                </a:cubicBezTo>
                <a:cubicBezTo>
                  <a:pt x="212604" y="343872"/>
                  <a:pt x="212604" y="343872"/>
                  <a:pt x="212604" y="343872"/>
                </a:cubicBezTo>
                <a:cubicBezTo>
                  <a:pt x="184746" y="343872"/>
                  <a:pt x="162050" y="366532"/>
                  <a:pt x="162050" y="394346"/>
                </a:cubicBezTo>
                <a:cubicBezTo>
                  <a:pt x="162050" y="422248"/>
                  <a:pt x="184746" y="444908"/>
                  <a:pt x="212693" y="444908"/>
                </a:cubicBezTo>
                <a:cubicBezTo>
                  <a:pt x="240551" y="444908"/>
                  <a:pt x="263336" y="422248"/>
                  <a:pt x="263336" y="394346"/>
                </a:cubicBezTo>
                <a:cubicBezTo>
                  <a:pt x="263336" y="366532"/>
                  <a:pt x="240640" y="343872"/>
                  <a:pt x="212693" y="343783"/>
                </a:cubicBezTo>
                <a:close/>
                <a:moveTo>
                  <a:pt x="212693" y="283179"/>
                </a:moveTo>
                <a:cubicBezTo>
                  <a:pt x="218300" y="283179"/>
                  <a:pt x="222839" y="287711"/>
                  <a:pt x="222839" y="293309"/>
                </a:cubicBezTo>
                <a:lnTo>
                  <a:pt x="222750" y="324411"/>
                </a:lnTo>
                <a:cubicBezTo>
                  <a:pt x="228447" y="325211"/>
                  <a:pt x="233787" y="326633"/>
                  <a:pt x="238949" y="328676"/>
                </a:cubicBezTo>
                <a:lnTo>
                  <a:pt x="254524" y="301751"/>
                </a:lnTo>
                <a:cubicBezTo>
                  <a:pt x="257373" y="296953"/>
                  <a:pt x="263514" y="295264"/>
                  <a:pt x="268409" y="298019"/>
                </a:cubicBezTo>
                <a:cubicBezTo>
                  <a:pt x="273215" y="300863"/>
                  <a:pt x="274906" y="307083"/>
                  <a:pt x="272058" y="311882"/>
                </a:cubicBezTo>
                <a:lnTo>
                  <a:pt x="256483" y="338807"/>
                </a:lnTo>
                <a:cubicBezTo>
                  <a:pt x="260844" y="342272"/>
                  <a:pt x="264849" y="346271"/>
                  <a:pt x="268320" y="350625"/>
                </a:cubicBezTo>
                <a:lnTo>
                  <a:pt x="295288" y="335075"/>
                </a:lnTo>
                <a:cubicBezTo>
                  <a:pt x="300183" y="332231"/>
                  <a:pt x="306324" y="333919"/>
                  <a:pt x="309172" y="338807"/>
                </a:cubicBezTo>
                <a:cubicBezTo>
                  <a:pt x="311932" y="343605"/>
                  <a:pt x="310240" y="349826"/>
                  <a:pt x="305434" y="352580"/>
                </a:cubicBezTo>
                <a:lnTo>
                  <a:pt x="278466" y="368131"/>
                </a:lnTo>
                <a:cubicBezTo>
                  <a:pt x="280513" y="373285"/>
                  <a:pt x="281937" y="378617"/>
                  <a:pt x="282739" y="384304"/>
                </a:cubicBezTo>
                <a:lnTo>
                  <a:pt x="313979" y="384304"/>
                </a:lnTo>
                <a:cubicBezTo>
                  <a:pt x="319497" y="384304"/>
                  <a:pt x="324036" y="388836"/>
                  <a:pt x="324036" y="394346"/>
                </a:cubicBezTo>
                <a:cubicBezTo>
                  <a:pt x="324036" y="399944"/>
                  <a:pt x="319497" y="404476"/>
                  <a:pt x="313979" y="404476"/>
                </a:cubicBezTo>
                <a:lnTo>
                  <a:pt x="282739" y="404476"/>
                </a:lnTo>
                <a:cubicBezTo>
                  <a:pt x="281937" y="410074"/>
                  <a:pt x="280513" y="415495"/>
                  <a:pt x="278466" y="420560"/>
                </a:cubicBezTo>
                <a:lnTo>
                  <a:pt x="305434" y="436200"/>
                </a:lnTo>
                <a:cubicBezTo>
                  <a:pt x="310240" y="438954"/>
                  <a:pt x="311932" y="445175"/>
                  <a:pt x="309172" y="449973"/>
                </a:cubicBezTo>
                <a:cubicBezTo>
                  <a:pt x="307303" y="453261"/>
                  <a:pt x="303832" y="455038"/>
                  <a:pt x="300361" y="455038"/>
                </a:cubicBezTo>
                <a:cubicBezTo>
                  <a:pt x="298670" y="455038"/>
                  <a:pt x="296890" y="454594"/>
                  <a:pt x="295288" y="453706"/>
                </a:cubicBezTo>
                <a:lnTo>
                  <a:pt x="268320" y="438066"/>
                </a:lnTo>
                <a:cubicBezTo>
                  <a:pt x="264849" y="442509"/>
                  <a:pt x="260844" y="446419"/>
                  <a:pt x="256483" y="449884"/>
                </a:cubicBezTo>
                <a:lnTo>
                  <a:pt x="272058" y="476899"/>
                </a:lnTo>
                <a:cubicBezTo>
                  <a:pt x="274906" y="481697"/>
                  <a:pt x="273215" y="487917"/>
                  <a:pt x="268320" y="490672"/>
                </a:cubicBezTo>
                <a:cubicBezTo>
                  <a:pt x="266807" y="491650"/>
                  <a:pt x="265027" y="492094"/>
                  <a:pt x="263336" y="492094"/>
                </a:cubicBezTo>
                <a:cubicBezTo>
                  <a:pt x="259776" y="492094"/>
                  <a:pt x="256394" y="490228"/>
                  <a:pt x="254524" y="487029"/>
                </a:cubicBezTo>
                <a:lnTo>
                  <a:pt x="238949" y="460015"/>
                </a:lnTo>
                <a:cubicBezTo>
                  <a:pt x="233876" y="462059"/>
                  <a:pt x="228447" y="463569"/>
                  <a:pt x="222839" y="464369"/>
                </a:cubicBezTo>
                <a:lnTo>
                  <a:pt x="222839" y="495471"/>
                </a:lnTo>
                <a:cubicBezTo>
                  <a:pt x="222750" y="501069"/>
                  <a:pt x="218300" y="505601"/>
                  <a:pt x="212693" y="505601"/>
                </a:cubicBezTo>
                <a:cubicBezTo>
                  <a:pt x="207086" y="505601"/>
                  <a:pt x="202547" y="501069"/>
                  <a:pt x="202547" y="495471"/>
                </a:cubicBezTo>
                <a:lnTo>
                  <a:pt x="202547" y="464369"/>
                </a:lnTo>
                <a:cubicBezTo>
                  <a:pt x="196939" y="463569"/>
                  <a:pt x="191510" y="462147"/>
                  <a:pt x="186437" y="460015"/>
                </a:cubicBezTo>
                <a:lnTo>
                  <a:pt x="170772" y="487029"/>
                </a:lnTo>
                <a:cubicBezTo>
                  <a:pt x="168903" y="490228"/>
                  <a:pt x="165521" y="492094"/>
                  <a:pt x="162050" y="492094"/>
                </a:cubicBezTo>
                <a:cubicBezTo>
                  <a:pt x="160270" y="492094"/>
                  <a:pt x="158579" y="491650"/>
                  <a:pt x="156977" y="490672"/>
                </a:cubicBezTo>
                <a:cubicBezTo>
                  <a:pt x="152171" y="487917"/>
                  <a:pt x="150480" y="481697"/>
                  <a:pt x="153239" y="476899"/>
                </a:cubicBezTo>
                <a:lnTo>
                  <a:pt x="168903" y="449884"/>
                </a:lnTo>
                <a:cubicBezTo>
                  <a:pt x="164542" y="446508"/>
                  <a:pt x="160537" y="442509"/>
                  <a:pt x="157066" y="438155"/>
                </a:cubicBezTo>
                <a:lnTo>
                  <a:pt x="130009" y="453706"/>
                </a:lnTo>
                <a:cubicBezTo>
                  <a:pt x="128407" y="454594"/>
                  <a:pt x="126716" y="455038"/>
                  <a:pt x="125025" y="455038"/>
                </a:cubicBezTo>
                <a:cubicBezTo>
                  <a:pt x="121465" y="455038"/>
                  <a:pt x="118083" y="453261"/>
                  <a:pt x="116214" y="449973"/>
                </a:cubicBezTo>
                <a:cubicBezTo>
                  <a:pt x="113454" y="445175"/>
                  <a:pt x="115056" y="438954"/>
                  <a:pt x="119952" y="436200"/>
                </a:cubicBezTo>
                <a:lnTo>
                  <a:pt x="146920" y="420649"/>
                </a:lnTo>
                <a:cubicBezTo>
                  <a:pt x="144873" y="415495"/>
                  <a:pt x="143449" y="410163"/>
                  <a:pt x="142558" y="404476"/>
                </a:cubicBezTo>
                <a:lnTo>
                  <a:pt x="111407" y="404476"/>
                </a:lnTo>
                <a:cubicBezTo>
                  <a:pt x="105800" y="404476"/>
                  <a:pt x="101261" y="399944"/>
                  <a:pt x="101261" y="394346"/>
                </a:cubicBezTo>
                <a:cubicBezTo>
                  <a:pt x="101261" y="388836"/>
                  <a:pt x="105800" y="384304"/>
                  <a:pt x="111407" y="384304"/>
                </a:cubicBezTo>
                <a:lnTo>
                  <a:pt x="142558" y="384304"/>
                </a:lnTo>
                <a:cubicBezTo>
                  <a:pt x="143360" y="378706"/>
                  <a:pt x="144873" y="373285"/>
                  <a:pt x="146920" y="368131"/>
                </a:cubicBezTo>
                <a:lnTo>
                  <a:pt x="119863" y="352580"/>
                </a:lnTo>
                <a:cubicBezTo>
                  <a:pt x="115056" y="349826"/>
                  <a:pt x="113454" y="343605"/>
                  <a:pt x="116214" y="338807"/>
                </a:cubicBezTo>
                <a:cubicBezTo>
                  <a:pt x="118973" y="333919"/>
                  <a:pt x="125203" y="332231"/>
                  <a:pt x="130009" y="335075"/>
                </a:cubicBezTo>
                <a:lnTo>
                  <a:pt x="157066" y="350625"/>
                </a:lnTo>
                <a:cubicBezTo>
                  <a:pt x="160537" y="346271"/>
                  <a:pt x="164453" y="342272"/>
                  <a:pt x="168814" y="338896"/>
                </a:cubicBezTo>
                <a:lnTo>
                  <a:pt x="153239" y="311882"/>
                </a:lnTo>
                <a:cubicBezTo>
                  <a:pt x="150480" y="306994"/>
                  <a:pt x="152171" y="300863"/>
                  <a:pt x="156977" y="298019"/>
                </a:cubicBezTo>
                <a:cubicBezTo>
                  <a:pt x="161783" y="295264"/>
                  <a:pt x="168013" y="296953"/>
                  <a:pt x="170772" y="301751"/>
                </a:cubicBezTo>
                <a:lnTo>
                  <a:pt x="186348" y="328676"/>
                </a:lnTo>
                <a:cubicBezTo>
                  <a:pt x="191510" y="326633"/>
                  <a:pt x="196939" y="325211"/>
                  <a:pt x="202547" y="324411"/>
                </a:cubicBezTo>
                <a:lnTo>
                  <a:pt x="202547" y="293309"/>
                </a:lnTo>
                <a:cubicBezTo>
                  <a:pt x="202547" y="287711"/>
                  <a:pt x="207086" y="283179"/>
                  <a:pt x="212693" y="283179"/>
                </a:cubicBezTo>
                <a:close/>
                <a:moveTo>
                  <a:pt x="212694" y="262917"/>
                </a:moveTo>
                <a:cubicBezTo>
                  <a:pt x="140063" y="262917"/>
                  <a:pt x="81051" y="321922"/>
                  <a:pt x="81051" y="394346"/>
                </a:cubicBezTo>
                <a:cubicBezTo>
                  <a:pt x="81051" y="466858"/>
                  <a:pt x="140063" y="525774"/>
                  <a:pt x="212694" y="525774"/>
                </a:cubicBezTo>
                <a:cubicBezTo>
                  <a:pt x="285235" y="525774"/>
                  <a:pt x="344336" y="466858"/>
                  <a:pt x="344336" y="394346"/>
                </a:cubicBezTo>
                <a:cubicBezTo>
                  <a:pt x="344336" y="321922"/>
                  <a:pt x="285235" y="262917"/>
                  <a:pt x="212694" y="262917"/>
                </a:cubicBezTo>
                <a:close/>
                <a:moveTo>
                  <a:pt x="212694" y="242745"/>
                </a:moveTo>
                <a:cubicBezTo>
                  <a:pt x="296450" y="242745"/>
                  <a:pt x="364541" y="310725"/>
                  <a:pt x="364541" y="394346"/>
                </a:cubicBezTo>
                <a:cubicBezTo>
                  <a:pt x="364541" y="477966"/>
                  <a:pt x="296450" y="546035"/>
                  <a:pt x="212694" y="546035"/>
                </a:cubicBezTo>
                <a:cubicBezTo>
                  <a:pt x="128937" y="546035"/>
                  <a:pt x="60757" y="477966"/>
                  <a:pt x="60757" y="394346"/>
                </a:cubicBezTo>
                <a:cubicBezTo>
                  <a:pt x="60757" y="310725"/>
                  <a:pt x="128937" y="242745"/>
                  <a:pt x="212694" y="242745"/>
                </a:cubicBezTo>
                <a:close/>
                <a:moveTo>
                  <a:pt x="212721" y="0"/>
                </a:moveTo>
                <a:cubicBezTo>
                  <a:pt x="240580" y="0"/>
                  <a:pt x="263365" y="22662"/>
                  <a:pt x="263365" y="50568"/>
                </a:cubicBezTo>
                <a:lnTo>
                  <a:pt x="263365" y="70830"/>
                </a:lnTo>
                <a:cubicBezTo>
                  <a:pt x="271821" y="64431"/>
                  <a:pt x="282323" y="60699"/>
                  <a:pt x="293716" y="60699"/>
                </a:cubicBezTo>
                <a:cubicBezTo>
                  <a:pt x="321663" y="60699"/>
                  <a:pt x="344359" y="83361"/>
                  <a:pt x="344359" y="111266"/>
                </a:cubicBezTo>
                <a:lnTo>
                  <a:pt x="344359" y="262880"/>
                </a:lnTo>
                <a:cubicBezTo>
                  <a:pt x="344359" y="268479"/>
                  <a:pt x="339820" y="273012"/>
                  <a:pt x="334213" y="273012"/>
                </a:cubicBezTo>
                <a:cubicBezTo>
                  <a:pt x="328606" y="273012"/>
                  <a:pt x="324066" y="268479"/>
                  <a:pt x="324066" y="262880"/>
                </a:cubicBezTo>
                <a:lnTo>
                  <a:pt x="324066" y="111266"/>
                </a:lnTo>
                <a:cubicBezTo>
                  <a:pt x="324066" y="94470"/>
                  <a:pt x="310449" y="80873"/>
                  <a:pt x="293716" y="80873"/>
                </a:cubicBezTo>
                <a:cubicBezTo>
                  <a:pt x="276983" y="80873"/>
                  <a:pt x="263365" y="94470"/>
                  <a:pt x="263365" y="111266"/>
                </a:cubicBezTo>
                <a:lnTo>
                  <a:pt x="263365" y="222444"/>
                </a:lnTo>
                <a:cubicBezTo>
                  <a:pt x="263365" y="228043"/>
                  <a:pt x="258826" y="232575"/>
                  <a:pt x="253219" y="232575"/>
                </a:cubicBezTo>
                <a:cubicBezTo>
                  <a:pt x="247611" y="232575"/>
                  <a:pt x="243072" y="228043"/>
                  <a:pt x="243072" y="222444"/>
                </a:cubicBezTo>
                <a:lnTo>
                  <a:pt x="243072" y="50568"/>
                </a:lnTo>
                <a:cubicBezTo>
                  <a:pt x="243072" y="33860"/>
                  <a:pt x="229454" y="20263"/>
                  <a:pt x="212721" y="20263"/>
                </a:cubicBezTo>
                <a:cubicBezTo>
                  <a:pt x="195988" y="20263"/>
                  <a:pt x="182282" y="33860"/>
                  <a:pt x="182282" y="50568"/>
                </a:cubicBezTo>
                <a:lnTo>
                  <a:pt x="182282" y="222444"/>
                </a:lnTo>
                <a:cubicBezTo>
                  <a:pt x="182282" y="228043"/>
                  <a:pt x="177743" y="232575"/>
                  <a:pt x="172224" y="232575"/>
                </a:cubicBezTo>
                <a:cubicBezTo>
                  <a:pt x="166617" y="232575"/>
                  <a:pt x="162078" y="228043"/>
                  <a:pt x="162078" y="222444"/>
                </a:cubicBezTo>
                <a:lnTo>
                  <a:pt x="162078" y="91004"/>
                </a:lnTo>
                <a:cubicBezTo>
                  <a:pt x="162078" y="74296"/>
                  <a:pt x="148460" y="60699"/>
                  <a:pt x="131727" y="60699"/>
                </a:cubicBezTo>
                <a:cubicBezTo>
                  <a:pt x="114905" y="60699"/>
                  <a:pt x="101287" y="74296"/>
                  <a:pt x="101287" y="91004"/>
                </a:cubicBezTo>
                <a:lnTo>
                  <a:pt x="101287" y="262880"/>
                </a:lnTo>
                <a:cubicBezTo>
                  <a:pt x="101287" y="268479"/>
                  <a:pt x="96748" y="273012"/>
                  <a:pt x="91141" y="273012"/>
                </a:cubicBezTo>
                <a:cubicBezTo>
                  <a:pt x="85623" y="273012"/>
                  <a:pt x="81083" y="268479"/>
                  <a:pt x="81083" y="262880"/>
                </a:cubicBezTo>
                <a:lnTo>
                  <a:pt x="81083" y="171876"/>
                </a:lnTo>
                <a:cubicBezTo>
                  <a:pt x="81083" y="155169"/>
                  <a:pt x="67466" y="141571"/>
                  <a:pt x="50644" y="141571"/>
                </a:cubicBezTo>
                <a:cubicBezTo>
                  <a:pt x="33911" y="141571"/>
                  <a:pt x="20293" y="155169"/>
                  <a:pt x="20293" y="171876"/>
                </a:cubicBezTo>
                <a:lnTo>
                  <a:pt x="20293" y="394320"/>
                </a:lnTo>
                <a:cubicBezTo>
                  <a:pt x="20293" y="500255"/>
                  <a:pt x="106628" y="586460"/>
                  <a:pt x="212721" y="586460"/>
                </a:cubicBezTo>
                <a:cubicBezTo>
                  <a:pt x="318815" y="586460"/>
                  <a:pt x="405150" y="500255"/>
                  <a:pt x="405150" y="394320"/>
                </a:cubicBezTo>
                <a:lnTo>
                  <a:pt x="405150" y="273012"/>
                </a:lnTo>
                <a:cubicBezTo>
                  <a:pt x="405150" y="228665"/>
                  <a:pt x="424998" y="203781"/>
                  <a:pt x="438616" y="191961"/>
                </a:cubicBezTo>
                <a:cubicBezTo>
                  <a:pt x="430961" y="187251"/>
                  <a:pt x="419212" y="182008"/>
                  <a:pt x="405150" y="182008"/>
                </a:cubicBezTo>
                <a:cubicBezTo>
                  <a:pt x="389752" y="182008"/>
                  <a:pt x="381919" y="189117"/>
                  <a:pt x="381919" y="189117"/>
                </a:cubicBezTo>
                <a:cubicBezTo>
                  <a:pt x="377914" y="193117"/>
                  <a:pt x="371506" y="193117"/>
                  <a:pt x="367590" y="189117"/>
                </a:cubicBezTo>
                <a:cubicBezTo>
                  <a:pt x="363584" y="185207"/>
                  <a:pt x="363584" y="178808"/>
                  <a:pt x="367590" y="174898"/>
                </a:cubicBezTo>
                <a:cubicBezTo>
                  <a:pt x="368925" y="173476"/>
                  <a:pt x="381385" y="161745"/>
                  <a:pt x="405150" y="161745"/>
                </a:cubicBezTo>
                <a:cubicBezTo>
                  <a:pt x="439328" y="161745"/>
                  <a:pt x="461935" y="184052"/>
                  <a:pt x="462914" y="184940"/>
                </a:cubicBezTo>
                <a:cubicBezTo>
                  <a:pt x="465228" y="187251"/>
                  <a:pt x="466296" y="190539"/>
                  <a:pt x="465762" y="193739"/>
                </a:cubicBezTo>
                <a:cubicBezTo>
                  <a:pt x="465228" y="196938"/>
                  <a:pt x="463181" y="199693"/>
                  <a:pt x="460244" y="201204"/>
                </a:cubicBezTo>
                <a:cubicBezTo>
                  <a:pt x="458909" y="201826"/>
                  <a:pt x="425354" y="219867"/>
                  <a:pt x="425354" y="273012"/>
                </a:cubicBezTo>
                <a:lnTo>
                  <a:pt x="425354" y="394320"/>
                </a:lnTo>
                <a:cubicBezTo>
                  <a:pt x="425354" y="511452"/>
                  <a:pt x="329941" y="606722"/>
                  <a:pt x="212721" y="606722"/>
                </a:cubicBezTo>
                <a:cubicBezTo>
                  <a:pt x="95413" y="606722"/>
                  <a:pt x="0" y="511452"/>
                  <a:pt x="0" y="394320"/>
                </a:cubicBezTo>
                <a:lnTo>
                  <a:pt x="0" y="171876"/>
                </a:lnTo>
                <a:cubicBezTo>
                  <a:pt x="0" y="144060"/>
                  <a:pt x="22785" y="121309"/>
                  <a:pt x="50644" y="121309"/>
                </a:cubicBezTo>
                <a:cubicBezTo>
                  <a:pt x="62036" y="121309"/>
                  <a:pt x="72628" y="125130"/>
                  <a:pt x="81083" y="131440"/>
                </a:cubicBezTo>
                <a:lnTo>
                  <a:pt x="81083" y="91004"/>
                </a:lnTo>
                <a:cubicBezTo>
                  <a:pt x="81083" y="63098"/>
                  <a:pt x="103780" y="40436"/>
                  <a:pt x="131727" y="40436"/>
                </a:cubicBezTo>
                <a:cubicBezTo>
                  <a:pt x="143031" y="40436"/>
                  <a:pt x="153622" y="44258"/>
                  <a:pt x="162078" y="50568"/>
                </a:cubicBezTo>
                <a:cubicBezTo>
                  <a:pt x="162078" y="22662"/>
                  <a:pt x="184774" y="0"/>
                  <a:pt x="212721" y="0"/>
                </a:cubicBezTo>
                <a:close/>
              </a:path>
            </a:pathLst>
          </a:cu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idea_314208"/>
          <p:cNvSpPr/>
          <p:nvPr/>
        </p:nvSpPr>
        <p:spPr>
          <a:xfrm>
            <a:off x="9391947" y="3656633"/>
            <a:ext cx="764902" cy="763746"/>
          </a:xfrm>
          <a:custGeom>
            <a:avLst/>
            <a:gdLst>
              <a:gd name="connsiteX0" fmla="*/ 121763 h 600884"/>
              <a:gd name="connsiteY0" fmla="*/ 121763 h 600884"/>
              <a:gd name="connsiteX1" fmla="*/ 121763 h 600884"/>
              <a:gd name="connsiteY1" fmla="*/ 121763 h 600884"/>
              <a:gd name="connsiteX2" fmla="*/ 121763 h 600884"/>
              <a:gd name="connsiteY2" fmla="*/ 121763 h 600884"/>
              <a:gd name="connsiteX3" fmla="*/ 121763 h 600884"/>
              <a:gd name="connsiteY3" fmla="*/ 121763 h 600884"/>
              <a:gd name="connsiteX4" fmla="*/ 121763 h 600884"/>
              <a:gd name="connsiteY4" fmla="*/ 121763 h 600884"/>
              <a:gd name="connsiteX5" fmla="*/ 121763 h 600884"/>
              <a:gd name="connsiteY5" fmla="*/ 121763 h 600884"/>
              <a:gd name="connsiteX6" fmla="*/ 121763 h 600884"/>
              <a:gd name="connsiteY6" fmla="*/ 121763 h 600884"/>
              <a:gd name="connsiteX7" fmla="*/ 121763 h 600884"/>
              <a:gd name="connsiteY7" fmla="*/ 121763 h 600884"/>
              <a:gd name="connsiteX8" fmla="*/ 121763 h 600884"/>
              <a:gd name="connsiteY8" fmla="*/ 121763 h 600884"/>
              <a:gd name="connsiteX9" fmla="*/ 121763 h 600884"/>
              <a:gd name="connsiteY9" fmla="*/ 121763 h 600884"/>
              <a:gd name="connsiteX10" fmla="*/ 121763 h 600884"/>
              <a:gd name="connsiteY10" fmla="*/ 121763 h 600884"/>
              <a:gd name="connsiteX11" fmla="*/ 121763 h 600884"/>
              <a:gd name="connsiteY11" fmla="*/ 121763 h 600884"/>
              <a:gd name="connsiteX12" fmla="*/ 121763 h 600884"/>
              <a:gd name="connsiteY12" fmla="*/ 121763 h 600884"/>
              <a:gd name="connsiteX13" fmla="*/ 121763 h 600884"/>
              <a:gd name="connsiteY13" fmla="*/ 121763 h 600884"/>
              <a:gd name="connsiteX14" fmla="*/ 121763 h 600884"/>
              <a:gd name="connsiteY14" fmla="*/ 121763 h 600884"/>
              <a:gd name="connsiteX15" fmla="*/ 121763 h 600884"/>
              <a:gd name="connsiteY15" fmla="*/ 121763 h 600884"/>
              <a:gd name="connsiteX16" fmla="*/ 121763 h 600884"/>
              <a:gd name="connsiteY16" fmla="*/ 121763 h 600884"/>
              <a:gd name="connsiteX17" fmla="*/ 121763 h 600884"/>
              <a:gd name="connsiteY17" fmla="*/ 121763 h 600884"/>
              <a:gd name="connsiteX18" fmla="*/ 121763 h 600884"/>
              <a:gd name="connsiteY18" fmla="*/ 121763 h 600884"/>
              <a:gd name="connsiteX19" fmla="*/ 121763 h 600884"/>
              <a:gd name="connsiteY19" fmla="*/ 121763 h 600884"/>
              <a:gd name="connsiteX20" fmla="*/ 121763 h 600884"/>
              <a:gd name="connsiteY20" fmla="*/ 121763 h 600884"/>
              <a:gd name="connsiteX21" fmla="*/ 121763 h 600884"/>
              <a:gd name="connsiteY21" fmla="*/ 121763 h 600884"/>
              <a:gd name="connsiteX22" fmla="*/ 121763 h 600884"/>
              <a:gd name="connsiteY22" fmla="*/ 121763 h 600884"/>
              <a:gd name="connsiteX23" fmla="*/ 121763 h 600884"/>
              <a:gd name="connsiteY23" fmla="*/ 121763 h 600884"/>
              <a:gd name="connsiteX24" fmla="*/ 121763 h 600884"/>
              <a:gd name="connsiteY24" fmla="*/ 121763 h 600884"/>
              <a:gd name="connsiteX25" fmla="*/ 121763 h 600884"/>
              <a:gd name="connsiteY25" fmla="*/ 121763 h 600884"/>
              <a:gd name="connsiteX26" fmla="*/ 121763 h 600884"/>
              <a:gd name="connsiteY26" fmla="*/ 121763 h 600884"/>
              <a:gd name="connsiteX27" fmla="*/ 121763 h 600884"/>
              <a:gd name="connsiteY27" fmla="*/ 121763 h 600884"/>
              <a:gd name="connsiteX28" fmla="*/ 121763 h 600884"/>
              <a:gd name="connsiteY28" fmla="*/ 121763 h 600884"/>
              <a:gd name="connsiteX29" fmla="*/ 121763 h 600884"/>
              <a:gd name="connsiteY29" fmla="*/ 121763 h 600884"/>
              <a:gd name="connsiteX30" fmla="*/ 121763 h 600884"/>
              <a:gd name="connsiteY30" fmla="*/ 121763 h 600884"/>
              <a:gd name="connsiteX31" fmla="*/ 121763 h 600884"/>
              <a:gd name="connsiteY31" fmla="*/ 121763 h 600884"/>
              <a:gd name="connsiteX32" fmla="*/ 121763 h 600884"/>
              <a:gd name="connsiteY32" fmla="*/ 121763 h 600884"/>
              <a:gd name="connsiteX33" fmla="*/ 121763 h 600884"/>
              <a:gd name="connsiteY33" fmla="*/ 121763 h 600884"/>
              <a:gd name="connsiteX34" fmla="*/ 121763 h 600884"/>
              <a:gd name="connsiteY34" fmla="*/ 121763 h 600884"/>
              <a:gd name="connsiteX35" fmla="*/ 121763 h 600884"/>
              <a:gd name="connsiteY35" fmla="*/ 121763 h 600884"/>
              <a:gd name="connsiteX36" fmla="*/ 121763 h 600884"/>
              <a:gd name="connsiteY36" fmla="*/ 121763 h 600884"/>
              <a:gd name="connsiteX37" fmla="*/ 121763 h 600884"/>
              <a:gd name="connsiteY37" fmla="*/ 121763 h 600884"/>
              <a:gd name="connsiteX38" fmla="*/ 121763 h 600884"/>
              <a:gd name="connsiteY38" fmla="*/ 121763 h 600884"/>
              <a:gd name="connsiteX39" fmla="*/ 121763 h 600884"/>
              <a:gd name="connsiteY39" fmla="*/ 121763 h 600884"/>
              <a:gd name="connsiteX40" fmla="*/ 121763 h 600884"/>
              <a:gd name="connsiteY40" fmla="*/ 121763 h 600884"/>
              <a:gd name="connsiteX41" fmla="*/ 121763 h 600884"/>
              <a:gd name="connsiteY41" fmla="*/ 121763 h 600884"/>
              <a:gd name="connsiteX42" fmla="*/ 121763 h 600884"/>
              <a:gd name="connsiteY42" fmla="*/ 121763 h 600884"/>
              <a:gd name="connsiteX43" fmla="*/ 121763 h 600884"/>
              <a:gd name="connsiteY43" fmla="*/ 121763 h 600884"/>
              <a:gd name="connsiteX44" fmla="*/ 121763 h 600884"/>
              <a:gd name="connsiteY44" fmla="*/ 121763 h 600884"/>
              <a:gd name="connsiteX45" fmla="*/ 121763 h 600884"/>
              <a:gd name="connsiteY45" fmla="*/ 121763 h 600884"/>
              <a:gd name="connsiteX46" fmla="*/ 121763 h 600884"/>
              <a:gd name="connsiteY46" fmla="*/ 121763 h 600884"/>
              <a:gd name="connsiteX47" fmla="*/ 121763 h 600884"/>
              <a:gd name="connsiteY47" fmla="*/ 121763 h 600884"/>
              <a:gd name="connsiteX48" fmla="*/ 121763 h 600884"/>
              <a:gd name="connsiteY48" fmla="*/ 121763 h 600884"/>
              <a:gd name="connsiteX49" fmla="*/ 121763 h 600884"/>
              <a:gd name="connsiteY49" fmla="*/ 121763 h 600884"/>
              <a:gd name="connsiteX50" fmla="*/ 121763 h 600884"/>
              <a:gd name="connsiteY50" fmla="*/ 121763 h 600884"/>
              <a:gd name="connsiteX51" fmla="*/ 121763 h 600884"/>
              <a:gd name="connsiteY51" fmla="*/ 121763 h 600884"/>
              <a:gd name="connsiteX52" fmla="*/ 121763 h 600884"/>
              <a:gd name="connsiteY52" fmla="*/ 121763 h 600884"/>
              <a:gd name="connsiteX53" fmla="*/ 121763 h 600884"/>
              <a:gd name="connsiteY53" fmla="*/ 121763 h 600884"/>
              <a:gd name="connsiteX54" fmla="*/ 121763 h 600884"/>
              <a:gd name="connsiteY54" fmla="*/ 121763 h 600884"/>
              <a:gd name="connsiteX55" fmla="*/ 121763 h 600884"/>
              <a:gd name="connsiteY55" fmla="*/ 121763 h 600884"/>
              <a:gd name="connsiteX56" fmla="*/ 121763 h 600884"/>
              <a:gd name="connsiteY56" fmla="*/ 121763 h 600884"/>
              <a:gd name="connsiteX57" fmla="*/ 121763 h 600884"/>
              <a:gd name="connsiteY57" fmla="*/ 121763 h 600884"/>
              <a:gd name="connsiteX58" fmla="*/ 121763 h 600884"/>
              <a:gd name="connsiteY58" fmla="*/ 121763 h 600884"/>
              <a:gd name="connsiteX59" fmla="*/ 121763 h 600884"/>
              <a:gd name="connsiteY59" fmla="*/ 121763 h 600884"/>
              <a:gd name="connsiteX60" fmla="*/ 121763 h 600884"/>
              <a:gd name="connsiteY60" fmla="*/ 121763 h 600884"/>
              <a:gd name="connsiteX61" fmla="*/ 121763 h 600884"/>
              <a:gd name="connsiteY61" fmla="*/ 121763 h 600884"/>
              <a:gd name="connsiteX62" fmla="*/ 121763 h 600884"/>
              <a:gd name="connsiteY62" fmla="*/ 121763 h 600884"/>
              <a:gd name="connsiteX63" fmla="*/ 121763 h 600884"/>
              <a:gd name="connsiteY63" fmla="*/ 121763 h 600884"/>
              <a:gd name="connsiteX64" fmla="*/ 121763 h 600884"/>
              <a:gd name="connsiteY64" fmla="*/ 121763 h 600884"/>
              <a:gd name="connsiteX65" fmla="*/ 121763 h 600884"/>
              <a:gd name="connsiteY65" fmla="*/ 121763 h 600884"/>
              <a:gd name="connsiteX66" fmla="*/ 121763 h 600884"/>
              <a:gd name="connsiteY66" fmla="*/ 121763 h 600884"/>
              <a:gd name="connsiteX67" fmla="*/ 121763 h 600884"/>
              <a:gd name="connsiteY67" fmla="*/ 121763 h 600884"/>
              <a:gd name="connsiteX68" fmla="*/ 121763 h 600884"/>
              <a:gd name="connsiteY68" fmla="*/ 121763 h 600884"/>
              <a:gd name="connsiteX69" fmla="*/ 121763 h 600884"/>
              <a:gd name="connsiteY69" fmla="*/ 121763 h 600884"/>
              <a:gd name="connsiteX70" fmla="*/ 121763 h 600884"/>
              <a:gd name="connsiteY70" fmla="*/ 121763 h 600884"/>
              <a:gd name="connsiteX71" fmla="*/ 121763 h 600884"/>
              <a:gd name="connsiteY71" fmla="*/ 121763 h 600884"/>
              <a:gd name="connsiteX72" fmla="*/ 121763 h 600884"/>
              <a:gd name="connsiteY72" fmla="*/ 121763 h 600884"/>
              <a:gd name="connsiteX73" fmla="*/ 121763 h 600884"/>
              <a:gd name="connsiteY73" fmla="*/ 121763 h 600884"/>
              <a:gd name="connsiteX74" fmla="*/ 121763 h 600884"/>
              <a:gd name="connsiteY74" fmla="*/ 121763 h 600884"/>
              <a:gd name="connsiteX75" fmla="*/ 121763 h 600884"/>
              <a:gd name="connsiteY75" fmla="*/ 121763 h 600884"/>
              <a:gd name="connsiteX76" fmla="*/ 121763 h 600884"/>
              <a:gd name="connsiteY76" fmla="*/ 121763 h 600884"/>
              <a:gd name="connsiteX77" fmla="*/ 121763 h 600884"/>
              <a:gd name="connsiteY77" fmla="*/ 121763 h 600884"/>
              <a:gd name="connsiteX78" fmla="*/ 121763 h 600884"/>
              <a:gd name="connsiteY78" fmla="*/ 121763 h 600884"/>
              <a:gd name="connsiteX79" fmla="*/ 121763 h 600884"/>
              <a:gd name="connsiteY79" fmla="*/ 121763 h 600884"/>
              <a:gd name="connsiteX80" fmla="*/ 121763 h 600884"/>
              <a:gd name="connsiteY80" fmla="*/ 121763 h 600884"/>
              <a:gd name="connsiteX81" fmla="*/ 121763 h 600884"/>
              <a:gd name="connsiteY81" fmla="*/ 121763 h 600884"/>
              <a:gd name="connsiteX82" fmla="*/ 121763 h 600884"/>
              <a:gd name="connsiteY82" fmla="*/ 121763 h 600884"/>
              <a:gd name="connsiteX83" fmla="*/ 121763 h 600884"/>
              <a:gd name="connsiteY83" fmla="*/ 121763 h 600884"/>
              <a:gd name="connsiteX84" fmla="*/ 121763 h 600884"/>
              <a:gd name="connsiteY84" fmla="*/ 121763 h 600884"/>
              <a:gd name="connsiteX85" fmla="*/ 121763 h 600884"/>
              <a:gd name="connsiteY85" fmla="*/ 121763 h 600884"/>
              <a:gd name="connsiteX86" fmla="*/ 121763 h 600884"/>
              <a:gd name="connsiteY86" fmla="*/ 121763 h 600884"/>
              <a:gd name="connsiteX87" fmla="*/ 121763 h 600884"/>
              <a:gd name="connsiteY87" fmla="*/ 121763 h 600884"/>
              <a:gd name="connsiteX88" fmla="*/ 121763 h 600884"/>
              <a:gd name="connsiteY88" fmla="*/ 121763 h 600884"/>
              <a:gd name="connsiteX89" fmla="*/ 121763 h 600884"/>
              <a:gd name="connsiteY89" fmla="*/ 121763 h 600884"/>
              <a:gd name="connsiteX90" fmla="*/ 121763 h 600884"/>
              <a:gd name="connsiteY90" fmla="*/ 121763 h 600884"/>
              <a:gd name="connsiteX91" fmla="*/ 121763 h 600884"/>
              <a:gd name="connsiteY91" fmla="*/ 121763 h 600884"/>
              <a:gd name="connsiteX92" fmla="*/ 121763 h 600884"/>
              <a:gd name="connsiteY92" fmla="*/ 121763 h 600884"/>
              <a:gd name="connsiteX93" fmla="*/ 121763 h 600884"/>
              <a:gd name="connsiteY93" fmla="*/ 121763 h 600884"/>
              <a:gd name="connsiteX94" fmla="*/ 121763 h 600884"/>
              <a:gd name="connsiteY94" fmla="*/ 121763 h 600884"/>
              <a:gd name="connsiteX95" fmla="*/ 121763 h 600884"/>
              <a:gd name="connsiteY95" fmla="*/ 121763 h 600884"/>
              <a:gd name="connsiteX96" fmla="*/ 121763 h 600884"/>
              <a:gd name="connsiteY96" fmla="*/ 121763 h 600884"/>
              <a:gd name="connsiteX97" fmla="*/ 121763 h 600884"/>
              <a:gd name="connsiteY97" fmla="*/ 121763 h 600884"/>
              <a:gd name="connsiteX98" fmla="*/ 121763 h 600884"/>
              <a:gd name="connsiteY98" fmla="*/ 121763 h 600884"/>
              <a:gd name="connsiteX99" fmla="*/ 121763 h 600884"/>
              <a:gd name="connsiteY99" fmla="*/ 121763 h 600884"/>
              <a:gd name="connsiteX100" fmla="*/ 121763 h 600884"/>
              <a:gd name="connsiteY100" fmla="*/ 121763 h 600884"/>
              <a:gd name="connsiteX101" fmla="*/ 121763 h 600884"/>
              <a:gd name="connsiteY101" fmla="*/ 121763 h 600884"/>
              <a:gd name="connsiteX102" fmla="*/ 121763 h 600884"/>
              <a:gd name="connsiteY102" fmla="*/ 121763 h 600884"/>
              <a:gd name="connsiteX103" fmla="*/ 121763 h 600884"/>
              <a:gd name="connsiteY103" fmla="*/ 121763 h 600884"/>
              <a:gd name="connsiteX104" fmla="*/ 121763 h 600884"/>
              <a:gd name="connsiteY104" fmla="*/ 121763 h 600884"/>
              <a:gd name="connsiteX105" fmla="*/ 121763 h 600884"/>
              <a:gd name="connsiteY105" fmla="*/ 121763 h 600884"/>
              <a:gd name="connsiteX106" fmla="*/ 121763 h 600884"/>
              <a:gd name="connsiteY106" fmla="*/ 121763 h 600884"/>
              <a:gd name="connsiteX107" fmla="*/ 121763 h 600884"/>
              <a:gd name="connsiteY107" fmla="*/ 121763 h 600884"/>
              <a:gd name="connsiteX108" fmla="*/ 121763 h 600884"/>
              <a:gd name="connsiteY108" fmla="*/ 121763 h 600884"/>
              <a:gd name="connsiteX109" fmla="*/ 121763 h 600884"/>
              <a:gd name="connsiteY109" fmla="*/ 121763 h 600884"/>
              <a:gd name="connsiteX110" fmla="*/ 121763 h 600884"/>
              <a:gd name="connsiteY110" fmla="*/ 121763 h 600884"/>
              <a:gd name="connsiteX111" fmla="*/ 121763 h 600884"/>
              <a:gd name="connsiteY111" fmla="*/ 121763 h 600884"/>
              <a:gd name="connsiteX112" fmla="*/ 121763 h 600884"/>
              <a:gd name="connsiteY112" fmla="*/ 121763 h 600884"/>
              <a:gd name="connsiteX113" fmla="*/ 121763 h 600884"/>
              <a:gd name="connsiteY113" fmla="*/ 121763 h 600884"/>
              <a:gd name="connsiteX114" fmla="*/ 121763 h 600884"/>
              <a:gd name="connsiteY114" fmla="*/ 121763 h 600884"/>
              <a:gd name="connsiteX115" fmla="*/ 121763 h 600884"/>
              <a:gd name="connsiteY115" fmla="*/ 121763 h 600884"/>
              <a:gd name="connsiteX116" fmla="*/ 121763 h 600884"/>
              <a:gd name="connsiteY116" fmla="*/ 121763 h 600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607639" h="606722">
                <a:moveTo>
                  <a:pt x="285790" y="532769"/>
                </a:moveTo>
                <a:lnTo>
                  <a:pt x="321849" y="532769"/>
                </a:lnTo>
                <a:lnTo>
                  <a:pt x="321849" y="606722"/>
                </a:lnTo>
                <a:lnTo>
                  <a:pt x="285790" y="606722"/>
                </a:lnTo>
                <a:close/>
                <a:moveTo>
                  <a:pt x="408428" y="508424"/>
                </a:moveTo>
                <a:lnTo>
                  <a:pt x="436729" y="576710"/>
                </a:lnTo>
                <a:lnTo>
                  <a:pt x="403355" y="590492"/>
                </a:lnTo>
                <a:lnTo>
                  <a:pt x="375055" y="522206"/>
                </a:lnTo>
                <a:close/>
                <a:moveTo>
                  <a:pt x="199209" y="508424"/>
                </a:moveTo>
                <a:lnTo>
                  <a:pt x="232583" y="522206"/>
                </a:lnTo>
                <a:lnTo>
                  <a:pt x="204282" y="590492"/>
                </a:lnTo>
                <a:lnTo>
                  <a:pt x="170909" y="576710"/>
                </a:lnTo>
                <a:close/>
                <a:moveTo>
                  <a:pt x="262931" y="459203"/>
                </a:moveTo>
                <a:cubicBezTo>
                  <a:pt x="265423" y="465869"/>
                  <a:pt x="271830" y="470668"/>
                  <a:pt x="279393" y="470668"/>
                </a:cubicBezTo>
                <a:lnTo>
                  <a:pt x="328157" y="470668"/>
                </a:lnTo>
                <a:cubicBezTo>
                  <a:pt x="335721" y="470668"/>
                  <a:pt x="342217" y="465869"/>
                  <a:pt x="344708" y="459203"/>
                </a:cubicBezTo>
                <a:close/>
                <a:moveTo>
                  <a:pt x="479131" y="452889"/>
                </a:moveTo>
                <a:lnTo>
                  <a:pt x="531358" y="505158"/>
                </a:lnTo>
                <a:lnTo>
                  <a:pt x="505912" y="530582"/>
                </a:lnTo>
                <a:lnTo>
                  <a:pt x="453595" y="478401"/>
                </a:lnTo>
                <a:close/>
                <a:moveTo>
                  <a:pt x="128515" y="452889"/>
                </a:moveTo>
                <a:lnTo>
                  <a:pt x="154045" y="478401"/>
                </a:lnTo>
                <a:lnTo>
                  <a:pt x="101740" y="530582"/>
                </a:lnTo>
                <a:lnTo>
                  <a:pt x="76211" y="505158"/>
                </a:lnTo>
                <a:close/>
                <a:moveTo>
                  <a:pt x="261774" y="411658"/>
                </a:moveTo>
                <a:lnTo>
                  <a:pt x="261774" y="423122"/>
                </a:lnTo>
                <a:lnTo>
                  <a:pt x="345865" y="423122"/>
                </a:lnTo>
                <a:lnTo>
                  <a:pt x="345865" y="411658"/>
                </a:lnTo>
                <a:close/>
                <a:moveTo>
                  <a:pt x="523080" y="374491"/>
                </a:moveTo>
                <a:lnTo>
                  <a:pt x="591409" y="402760"/>
                </a:lnTo>
                <a:lnTo>
                  <a:pt x="577530" y="436095"/>
                </a:lnTo>
                <a:lnTo>
                  <a:pt x="509200" y="407738"/>
                </a:lnTo>
                <a:close/>
                <a:moveTo>
                  <a:pt x="84559" y="374491"/>
                </a:moveTo>
                <a:lnTo>
                  <a:pt x="98439" y="407827"/>
                </a:lnTo>
                <a:lnTo>
                  <a:pt x="30109" y="436095"/>
                </a:lnTo>
                <a:lnTo>
                  <a:pt x="16230" y="402760"/>
                </a:lnTo>
                <a:close/>
                <a:moveTo>
                  <a:pt x="533545" y="285367"/>
                </a:moveTo>
                <a:lnTo>
                  <a:pt x="607639" y="285367"/>
                </a:lnTo>
                <a:lnTo>
                  <a:pt x="607639" y="321355"/>
                </a:lnTo>
                <a:lnTo>
                  <a:pt x="533545" y="321355"/>
                </a:lnTo>
                <a:close/>
                <a:moveTo>
                  <a:pt x="0" y="285367"/>
                </a:moveTo>
                <a:lnTo>
                  <a:pt x="73953" y="285367"/>
                </a:lnTo>
                <a:lnTo>
                  <a:pt x="73953" y="321355"/>
                </a:lnTo>
                <a:lnTo>
                  <a:pt x="0" y="321355"/>
                </a:lnTo>
                <a:close/>
                <a:moveTo>
                  <a:pt x="332962" y="243516"/>
                </a:moveTo>
                <a:cubicBezTo>
                  <a:pt x="326822" y="243516"/>
                  <a:pt x="321839" y="248493"/>
                  <a:pt x="321839" y="254625"/>
                </a:cubicBezTo>
                <a:cubicBezTo>
                  <a:pt x="321839" y="260757"/>
                  <a:pt x="326822" y="265734"/>
                  <a:pt x="332962" y="265734"/>
                </a:cubicBezTo>
                <a:cubicBezTo>
                  <a:pt x="339102" y="265734"/>
                  <a:pt x="344086" y="260757"/>
                  <a:pt x="344086" y="254625"/>
                </a:cubicBezTo>
                <a:cubicBezTo>
                  <a:pt x="344086" y="248493"/>
                  <a:pt x="339102" y="243516"/>
                  <a:pt x="332962" y="243516"/>
                </a:cubicBezTo>
                <a:close/>
                <a:moveTo>
                  <a:pt x="274588" y="243516"/>
                </a:moveTo>
                <a:cubicBezTo>
                  <a:pt x="268448" y="243516"/>
                  <a:pt x="263465" y="248493"/>
                  <a:pt x="263465" y="254625"/>
                </a:cubicBezTo>
                <a:cubicBezTo>
                  <a:pt x="263465" y="260757"/>
                  <a:pt x="268448" y="265734"/>
                  <a:pt x="274588" y="265734"/>
                </a:cubicBezTo>
                <a:cubicBezTo>
                  <a:pt x="280728" y="265734"/>
                  <a:pt x="285800" y="260757"/>
                  <a:pt x="285800" y="254625"/>
                </a:cubicBezTo>
                <a:cubicBezTo>
                  <a:pt x="285800" y="248493"/>
                  <a:pt x="280728" y="243516"/>
                  <a:pt x="274588" y="243516"/>
                </a:cubicBezTo>
                <a:close/>
                <a:moveTo>
                  <a:pt x="577545" y="170627"/>
                </a:moveTo>
                <a:lnTo>
                  <a:pt x="591338" y="203963"/>
                </a:lnTo>
                <a:lnTo>
                  <a:pt x="522994" y="232231"/>
                </a:lnTo>
                <a:lnTo>
                  <a:pt x="509200" y="198896"/>
                </a:lnTo>
                <a:close/>
                <a:moveTo>
                  <a:pt x="30023" y="170627"/>
                </a:moveTo>
                <a:lnTo>
                  <a:pt x="98368" y="198896"/>
                </a:lnTo>
                <a:lnTo>
                  <a:pt x="84574" y="232231"/>
                </a:lnTo>
                <a:lnTo>
                  <a:pt x="16230" y="203963"/>
                </a:lnTo>
                <a:close/>
                <a:moveTo>
                  <a:pt x="303775" y="136072"/>
                </a:moveTo>
                <a:cubicBezTo>
                  <a:pt x="243087" y="136072"/>
                  <a:pt x="193701" y="185395"/>
                  <a:pt x="193701" y="246093"/>
                </a:cubicBezTo>
                <a:cubicBezTo>
                  <a:pt x="193701" y="274798"/>
                  <a:pt x="204646" y="301904"/>
                  <a:pt x="224668" y="322521"/>
                </a:cubicBezTo>
                <a:lnTo>
                  <a:pt x="225201" y="323055"/>
                </a:lnTo>
                <a:cubicBezTo>
                  <a:pt x="240062" y="337896"/>
                  <a:pt x="251096" y="355848"/>
                  <a:pt x="257592" y="375577"/>
                </a:cubicBezTo>
                <a:lnTo>
                  <a:pt x="285711" y="375577"/>
                </a:lnTo>
                <a:lnTo>
                  <a:pt x="285711" y="300393"/>
                </a:lnTo>
                <a:cubicBezTo>
                  <a:pt x="282152" y="301282"/>
                  <a:pt x="278503" y="301726"/>
                  <a:pt x="274588" y="301726"/>
                </a:cubicBezTo>
                <a:cubicBezTo>
                  <a:pt x="248605" y="301726"/>
                  <a:pt x="227426" y="280575"/>
                  <a:pt x="227426" y="254625"/>
                </a:cubicBezTo>
                <a:cubicBezTo>
                  <a:pt x="227426" y="228586"/>
                  <a:pt x="248605" y="207435"/>
                  <a:pt x="274588" y="207435"/>
                </a:cubicBezTo>
                <a:cubicBezTo>
                  <a:pt x="285622" y="207435"/>
                  <a:pt x="295767" y="211256"/>
                  <a:pt x="303775" y="217566"/>
                </a:cubicBezTo>
                <a:cubicBezTo>
                  <a:pt x="311873" y="211256"/>
                  <a:pt x="322017" y="207435"/>
                  <a:pt x="332962" y="207435"/>
                </a:cubicBezTo>
                <a:cubicBezTo>
                  <a:pt x="359035" y="207435"/>
                  <a:pt x="380213" y="228586"/>
                  <a:pt x="380213" y="254625"/>
                </a:cubicBezTo>
                <a:cubicBezTo>
                  <a:pt x="380213" y="280575"/>
                  <a:pt x="359035" y="301726"/>
                  <a:pt x="332962" y="301726"/>
                </a:cubicBezTo>
                <a:cubicBezTo>
                  <a:pt x="329136" y="301726"/>
                  <a:pt x="325399" y="301282"/>
                  <a:pt x="321839" y="300393"/>
                </a:cubicBezTo>
                <a:lnTo>
                  <a:pt x="321839" y="375577"/>
                </a:lnTo>
                <a:lnTo>
                  <a:pt x="350048" y="375577"/>
                </a:lnTo>
                <a:cubicBezTo>
                  <a:pt x="356454" y="355848"/>
                  <a:pt x="367489" y="337896"/>
                  <a:pt x="382438" y="323055"/>
                </a:cubicBezTo>
                <a:lnTo>
                  <a:pt x="382972" y="322521"/>
                </a:lnTo>
                <a:cubicBezTo>
                  <a:pt x="402994" y="301904"/>
                  <a:pt x="413939" y="274798"/>
                  <a:pt x="413939" y="246093"/>
                </a:cubicBezTo>
                <a:cubicBezTo>
                  <a:pt x="413939" y="185395"/>
                  <a:pt x="364552" y="136072"/>
                  <a:pt x="303775" y="136072"/>
                </a:cubicBezTo>
                <a:close/>
                <a:moveTo>
                  <a:pt x="303775" y="99991"/>
                </a:moveTo>
                <a:cubicBezTo>
                  <a:pt x="384396" y="99991"/>
                  <a:pt x="450067" y="165577"/>
                  <a:pt x="450067" y="246093"/>
                </a:cubicBezTo>
                <a:cubicBezTo>
                  <a:pt x="450067" y="284663"/>
                  <a:pt x="435117" y="321011"/>
                  <a:pt x="408066" y="348471"/>
                </a:cubicBezTo>
                <a:lnTo>
                  <a:pt x="405930" y="350604"/>
                </a:lnTo>
                <a:cubicBezTo>
                  <a:pt x="394006" y="363224"/>
                  <a:pt x="385731" y="378687"/>
                  <a:pt x="381904" y="395573"/>
                </a:cubicBezTo>
                <a:lnTo>
                  <a:pt x="381904" y="452983"/>
                </a:lnTo>
                <a:cubicBezTo>
                  <a:pt x="381904" y="482576"/>
                  <a:pt x="357789" y="506660"/>
                  <a:pt x="328157" y="506660"/>
                </a:cubicBezTo>
                <a:lnTo>
                  <a:pt x="279393" y="506660"/>
                </a:lnTo>
                <a:cubicBezTo>
                  <a:pt x="249761" y="506660"/>
                  <a:pt x="225646" y="482576"/>
                  <a:pt x="225646" y="452983"/>
                </a:cubicBezTo>
                <a:lnTo>
                  <a:pt x="225646" y="395573"/>
                </a:lnTo>
                <a:cubicBezTo>
                  <a:pt x="221909" y="378687"/>
                  <a:pt x="213633" y="363224"/>
                  <a:pt x="201620" y="350604"/>
                </a:cubicBezTo>
                <a:lnTo>
                  <a:pt x="199574" y="348471"/>
                </a:lnTo>
                <a:cubicBezTo>
                  <a:pt x="172522" y="321011"/>
                  <a:pt x="157573" y="284663"/>
                  <a:pt x="157573" y="246093"/>
                </a:cubicBezTo>
                <a:cubicBezTo>
                  <a:pt x="157573" y="165577"/>
                  <a:pt x="223155" y="99991"/>
                  <a:pt x="303775" y="99991"/>
                </a:cubicBezTo>
                <a:close/>
                <a:moveTo>
                  <a:pt x="505823" y="76070"/>
                </a:moveTo>
                <a:lnTo>
                  <a:pt x="531358" y="101576"/>
                </a:lnTo>
                <a:lnTo>
                  <a:pt x="479042" y="153833"/>
                </a:lnTo>
                <a:lnTo>
                  <a:pt x="453595" y="128327"/>
                </a:lnTo>
                <a:close/>
                <a:moveTo>
                  <a:pt x="101740" y="76070"/>
                </a:moveTo>
                <a:lnTo>
                  <a:pt x="154045" y="128327"/>
                </a:lnTo>
                <a:lnTo>
                  <a:pt x="128515" y="153833"/>
                </a:lnTo>
                <a:lnTo>
                  <a:pt x="76211" y="101576"/>
                </a:lnTo>
                <a:close/>
                <a:moveTo>
                  <a:pt x="403355" y="16159"/>
                </a:moveTo>
                <a:lnTo>
                  <a:pt x="436729" y="29941"/>
                </a:lnTo>
                <a:lnTo>
                  <a:pt x="408428" y="98227"/>
                </a:lnTo>
                <a:lnTo>
                  <a:pt x="375055" y="84445"/>
                </a:lnTo>
                <a:close/>
                <a:moveTo>
                  <a:pt x="204282" y="16159"/>
                </a:moveTo>
                <a:lnTo>
                  <a:pt x="232583" y="84430"/>
                </a:lnTo>
                <a:lnTo>
                  <a:pt x="199209" y="98297"/>
                </a:lnTo>
                <a:lnTo>
                  <a:pt x="170909" y="30026"/>
                </a:lnTo>
                <a:close/>
                <a:moveTo>
                  <a:pt x="285790" y="0"/>
                </a:moveTo>
                <a:lnTo>
                  <a:pt x="321849" y="0"/>
                </a:lnTo>
                <a:lnTo>
                  <a:pt x="321849" y="73882"/>
                </a:lnTo>
                <a:lnTo>
                  <a:pt x="285790" y="73882"/>
                </a:lnTo>
                <a:close/>
              </a:path>
            </a:pathLst>
          </a:cu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5"/>
          <p:cNvSpPr/>
          <p:nvPr/>
        </p:nvSpPr>
        <p:spPr>
          <a:xfrm>
            <a:off x="6926179" y="3669573"/>
            <a:ext cx="699480" cy="687253"/>
          </a:xfrm>
          <a:custGeom>
            <a:avLst/>
            <a:gdLst>
              <a:gd name="connsiteX0" fmla="*/ 481817 w 609614"/>
              <a:gd name="connsiteY0" fmla="*/ 549900 h 598959"/>
              <a:gd name="connsiteX1" fmla="*/ 481817 w 609614"/>
              <a:gd name="connsiteY1" fmla="*/ 579354 h 598959"/>
              <a:gd name="connsiteX2" fmla="*/ 589974 w 609614"/>
              <a:gd name="connsiteY2" fmla="*/ 579354 h 598959"/>
              <a:gd name="connsiteX3" fmla="*/ 589974 w 609614"/>
              <a:gd name="connsiteY3" fmla="*/ 549900 h 598959"/>
              <a:gd name="connsiteX4" fmla="*/ 19631 w 609614"/>
              <a:gd name="connsiteY4" fmla="*/ 549900 h 598959"/>
              <a:gd name="connsiteX5" fmla="*/ 19631 w 609614"/>
              <a:gd name="connsiteY5" fmla="*/ 579354 h 598959"/>
              <a:gd name="connsiteX6" fmla="*/ 127836 w 609614"/>
              <a:gd name="connsiteY6" fmla="*/ 579354 h 598959"/>
              <a:gd name="connsiteX7" fmla="*/ 127836 w 609614"/>
              <a:gd name="connsiteY7" fmla="*/ 549900 h 598959"/>
              <a:gd name="connsiteX8" fmla="*/ 294963 w 609614"/>
              <a:gd name="connsiteY8" fmla="*/ 451689 h 598959"/>
              <a:gd name="connsiteX9" fmla="*/ 314651 w 609614"/>
              <a:gd name="connsiteY9" fmla="*/ 451689 h 598959"/>
              <a:gd name="connsiteX10" fmla="*/ 314651 w 609614"/>
              <a:gd name="connsiteY10" fmla="*/ 471306 h 598959"/>
              <a:gd name="connsiteX11" fmla="*/ 294963 w 609614"/>
              <a:gd name="connsiteY11" fmla="*/ 471306 h 598959"/>
              <a:gd name="connsiteX12" fmla="*/ 294963 w 609614"/>
              <a:gd name="connsiteY12" fmla="*/ 412384 h 598959"/>
              <a:gd name="connsiteX13" fmla="*/ 314651 w 609614"/>
              <a:gd name="connsiteY13" fmla="*/ 412384 h 598959"/>
              <a:gd name="connsiteX14" fmla="*/ 314651 w 609614"/>
              <a:gd name="connsiteY14" fmla="*/ 432072 h 598959"/>
              <a:gd name="connsiteX15" fmla="*/ 294963 w 609614"/>
              <a:gd name="connsiteY15" fmla="*/ 432072 h 598959"/>
              <a:gd name="connsiteX16" fmla="*/ 294963 w 609614"/>
              <a:gd name="connsiteY16" fmla="*/ 373150 h 598959"/>
              <a:gd name="connsiteX17" fmla="*/ 314651 w 609614"/>
              <a:gd name="connsiteY17" fmla="*/ 373150 h 598959"/>
              <a:gd name="connsiteX18" fmla="*/ 314651 w 609614"/>
              <a:gd name="connsiteY18" fmla="*/ 392767 h 598959"/>
              <a:gd name="connsiteX19" fmla="*/ 294963 w 609614"/>
              <a:gd name="connsiteY19" fmla="*/ 392767 h 598959"/>
              <a:gd name="connsiteX20" fmla="*/ 294963 w 609614"/>
              <a:gd name="connsiteY20" fmla="*/ 333845 h 598959"/>
              <a:gd name="connsiteX21" fmla="*/ 314651 w 609614"/>
              <a:gd name="connsiteY21" fmla="*/ 333845 h 598959"/>
              <a:gd name="connsiteX22" fmla="*/ 314651 w 609614"/>
              <a:gd name="connsiteY22" fmla="*/ 353462 h 598959"/>
              <a:gd name="connsiteX23" fmla="*/ 294963 w 609614"/>
              <a:gd name="connsiteY23" fmla="*/ 353462 h 598959"/>
              <a:gd name="connsiteX24" fmla="*/ 270553 w 609614"/>
              <a:gd name="connsiteY24" fmla="*/ 284794 h 598959"/>
              <a:gd name="connsiteX25" fmla="*/ 265667 w 609614"/>
              <a:gd name="connsiteY25" fmla="*/ 289672 h 598959"/>
              <a:gd name="connsiteX26" fmla="*/ 270553 w 609614"/>
              <a:gd name="connsiteY26" fmla="*/ 294551 h 598959"/>
              <a:gd name="connsiteX27" fmla="*/ 339409 w 609614"/>
              <a:gd name="connsiteY27" fmla="*/ 294551 h 598959"/>
              <a:gd name="connsiteX28" fmla="*/ 344294 w 609614"/>
              <a:gd name="connsiteY28" fmla="*/ 289672 h 598959"/>
              <a:gd name="connsiteX29" fmla="*/ 339409 w 609614"/>
              <a:gd name="connsiteY29" fmla="*/ 284794 h 598959"/>
              <a:gd name="connsiteX30" fmla="*/ 491868 w 609614"/>
              <a:gd name="connsiteY30" fmla="*/ 275519 h 598959"/>
              <a:gd name="connsiteX31" fmla="*/ 484952 w 609614"/>
              <a:gd name="connsiteY31" fmla="*/ 276532 h 598959"/>
              <a:gd name="connsiteX32" fmla="*/ 481817 w 609614"/>
              <a:gd name="connsiteY32" fmla="*/ 282791 h 598959"/>
              <a:gd name="connsiteX33" fmla="*/ 486612 w 609614"/>
              <a:gd name="connsiteY33" fmla="*/ 289878 h 598959"/>
              <a:gd name="connsiteX34" fmla="*/ 511323 w 609614"/>
              <a:gd name="connsiteY34" fmla="*/ 299726 h 598959"/>
              <a:gd name="connsiteX35" fmla="*/ 511323 w 609614"/>
              <a:gd name="connsiteY35" fmla="*/ 282054 h 598959"/>
              <a:gd name="connsiteX36" fmla="*/ 117697 w 609614"/>
              <a:gd name="connsiteY36" fmla="*/ 275519 h 598959"/>
              <a:gd name="connsiteX37" fmla="*/ 98342 w 609614"/>
              <a:gd name="connsiteY37" fmla="*/ 282054 h 598959"/>
              <a:gd name="connsiteX38" fmla="*/ 98342 w 609614"/>
              <a:gd name="connsiteY38" fmla="*/ 299726 h 598959"/>
              <a:gd name="connsiteX39" fmla="*/ 122951 w 609614"/>
              <a:gd name="connsiteY39" fmla="*/ 289878 h 598959"/>
              <a:gd name="connsiteX40" fmla="*/ 127836 w 609614"/>
              <a:gd name="connsiteY40" fmla="*/ 282791 h 598959"/>
              <a:gd name="connsiteX41" fmla="*/ 124610 w 609614"/>
              <a:gd name="connsiteY41" fmla="*/ 276532 h 598959"/>
              <a:gd name="connsiteX42" fmla="*/ 117697 w 609614"/>
              <a:gd name="connsiteY42" fmla="*/ 275519 h 598959"/>
              <a:gd name="connsiteX43" fmla="*/ 260690 w 609614"/>
              <a:gd name="connsiteY43" fmla="*/ 255339 h 598959"/>
              <a:gd name="connsiteX44" fmla="*/ 255805 w 609614"/>
              <a:gd name="connsiteY44" fmla="*/ 260217 h 598959"/>
              <a:gd name="connsiteX45" fmla="*/ 260690 w 609614"/>
              <a:gd name="connsiteY45" fmla="*/ 265096 h 598959"/>
              <a:gd name="connsiteX46" fmla="*/ 270553 w 609614"/>
              <a:gd name="connsiteY46" fmla="*/ 265096 h 598959"/>
              <a:gd name="connsiteX47" fmla="*/ 339409 w 609614"/>
              <a:gd name="connsiteY47" fmla="*/ 265096 h 598959"/>
              <a:gd name="connsiteX48" fmla="*/ 349179 w 609614"/>
              <a:gd name="connsiteY48" fmla="*/ 265096 h 598959"/>
              <a:gd name="connsiteX49" fmla="*/ 354157 w 609614"/>
              <a:gd name="connsiteY49" fmla="*/ 260217 h 598959"/>
              <a:gd name="connsiteX50" fmla="*/ 349179 w 609614"/>
              <a:gd name="connsiteY50" fmla="*/ 255339 h 598959"/>
              <a:gd name="connsiteX51" fmla="*/ 519714 w 609614"/>
              <a:gd name="connsiteY51" fmla="*/ 216059 h 598959"/>
              <a:gd name="connsiteX52" fmla="*/ 511323 w 609614"/>
              <a:gd name="connsiteY52" fmla="*/ 224435 h 598959"/>
              <a:gd name="connsiteX53" fmla="*/ 515288 w 609614"/>
              <a:gd name="connsiteY53" fmla="*/ 241371 h 598959"/>
              <a:gd name="connsiteX54" fmla="*/ 530963 w 609614"/>
              <a:gd name="connsiteY54" fmla="*/ 272666 h 598959"/>
              <a:gd name="connsiteX55" fmla="*/ 530963 w 609614"/>
              <a:gd name="connsiteY55" fmla="*/ 355873 h 598959"/>
              <a:gd name="connsiteX56" fmla="*/ 512061 w 609614"/>
              <a:gd name="connsiteY56" fmla="*/ 393519 h 598959"/>
              <a:gd name="connsiteX57" fmla="*/ 478867 w 609614"/>
              <a:gd name="connsiteY57" fmla="*/ 338201 h 598959"/>
              <a:gd name="connsiteX58" fmla="*/ 471121 w 609614"/>
              <a:gd name="connsiteY58" fmla="*/ 333875 h 598959"/>
              <a:gd name="connsiteX59" fmla="*/ 462085 w 609614"/>
              <a:gd name="connsiteY59" fmla="*/ 342895 h 598959"/>
              <a:gd name="connsiteX60" fmla="*/ 465220 w 609614"/>
              <a:gd name="connsiteY60" fmla="*/ 360015 h 598959"/>
              <a:gd name="connsiteX61" fmla="*/ 490577 w 609614"/>
              <a:gd name="connsiteY61" fmla="*/ 427575 h 598959"/>
              <a:gd name="connsiteX62" fmla="*/ 511323 w 609614"/>
              <a:gd name="connsiteY62" fmla="*/ 458501 h 598959"/>
              <a:gd name="connsiteX63" fmla="*/ 511323 w 609614"/>
              <a:gd name="connsiteY63" fmla="*/ 530203 h 598959"/>
              <a:gd name="connsiteX64" fmla="*/ 562220 w 609614"/>
              <a:gd name="connsiteY64" fmla="*/ 530203 h 598959"/>
              <a:gd name="connsiteX65" fmla="*/ 570335 w 609614"/>
              <a:gd name="connsiteY65" fmla="*/ 489980 h 598959"/>
              <a:gd name="connsiteX66" fmla="*/ 570335 w 609614"/>
              <a:gd name="connsiteY66" fmla="*/ 364341 h 598959"/>
              <a:gd name="connsiteX67" fmla="*/ 551064 w 609614"/>
              <a:gd name="connsiteY67" fmla="*/ 268340 h 598959"/>
              <a:gd name="connsiteX68" fmla="*/ 527182 w 609614"/>
              <a:gd name="connsiteY68" fmla="*/ 220661 h 598959"/>
              <a:gd name="connsiteX69" fmla="*/ 519714 w 609614"/>
              <a:gd name="connsiteY69" fmla="*/ 216059 h 598959"/>
              <a:gd name="connsiteX70" fmla="*/ 89955 w 609614"/>
              <a:gd name="connsiteY70" fmla="*/ 216059 h 598959"/>
              <a:gd name="connsiteX71" fmla="*/ 82397 w 609614"/>
              <a:gd name="connsiteY71" fmla="*/ 220753 h 598959"/>
              <a:gd name="connsiteX72" fmla="*/ 58526 w 609614"/>
              <a:gd name="connsiteY72" fmla="*/ 268340 h 598959"/>
              <a:gd name="connsiteX73" fmla="*/ 39355 w 609614"/>
              <a:gd name="connsiteY73" fmla="*/ 364341 h 598959"/>
              <a:gd name="connsiteX74" fmla="*/ 39355 w 609614"/>
              <a:gd name="connsiteY74" fmla="*/ 489980 h 598959"/>
              <a:gd name="connsiteX75" fmla="*/ 47374 w 609614"/>
              <a:gd name="connsiteY75" fmla="*/ 530203 h 598959"/>
              <a:gd name="connsiteX76" fmla="*/ 98342 w 609614"/>
              <a:gd name="connsiteY76" fmla="*/ 530203 h 598959"/>
              <a:gd name="connsiteX77" fmla="*/ 98342 w 609614"/>
              <a:gd name="connsiteY77" fmla="*/ 458501 h 598959"/>
              <a:gd name="connsiteX78" fmla="*/ 118988 w 609614"/>
              <a:gd name="connsiteY78" fmla="*/ 427575 h 598959"/>
              <a:gd name="connsiteX79" fmla="*/ 144333 w 609614"/>
              <a:gd name="connsiteY79" fmla="*/ 360015 h 598959"/>
              <a:gd name="connsiteX80" fmla="*/ 147467 w 609614"/>
              <a:gd name="connsiteY80" fmla="*/ 342895 h 598959"/>
              <a:gd name="connsiteX81" fmla="*/ 138435 w 609614"/>
              <a:gd name="connsiteY81" fmla="*/ 333875 h 598959"/>
              <a:gd name="connsiteX82" fmla="*/ 130785 w 609614"/>
              <a:gd name="connsiteY82" fmla="*/ 338201 h 598959"/>
              <a:gd name="connsiteX83" fmla="*/ 97513 w 609614"/>
              <a:gd name="connsiteY83" fmla="*/ 393519 h 598959"/>
              <a:gd name="connsiteX84" fmla="*/ 78618 w 609614"/>
              <a:gd name="connsiteY84" fmla="*/ 355873 h 598959"/>
              <a:gd name="connsiteX85" fmla="*/ 78618 w 609614"/>
              <a:gd name="connsiteY85" fmla="*/ 272666 h 598959"/>
              <a:gd name="connsiteX86" fmla="*/ 94287 w 609614"/>
              <a:gd name="connsiteY86" fmla="*/ 241371 h 598959"/>
              <a:gd name="connsiteX87" fmla="*/ 98342 w 609614"/>
              <a:gd name="connsiteY87" fmla="*/ 224435 h 598959"/>
              <a:gd name="connsiteX88" fmla="*/ 89955 w 609614"/>
              <a:gd name="connsiteY88" fmla="*/ 216059 h 598959"/>
              <a:gd name="connsiteX89" fmla="*/ 519714 w 609614"/>
              <a:gd name="connsiteY89" fmla="*/ 196454 h 598959"/>
              <a:gd name="connsiteX90" fmla="*/ 544794 w 609614"/>
              <a:gd name="connsiteY90" fmla="*/ 211917 h 598959"/>
              <a:gd name="connsiteX91" fmla="*/ 570150 w 609614"/>
              <a:gd name="connsiteY91" fmla="*/ 263185 h 598959"/>
              <a:gd name="connsiteX92" fmla="*/ 589974 w 609614"/>
              <a:gd name="connsiteY92" fmla="*/ 363328 h 598959"/>
              <a:gd name="connsiteX93" fmla="*/ 589790 w 609614"/>
              <a:gd name="connsiteY93" fmla="*/ 492925 h 598959"/>
              <a:gd name="connsiteX94" fmla="*/ 582321 w 609614"/>
              <a:gd name="connsiteY94" fmla="*/ 530203 h 598959"/>
              <a:gd name="connsiteX95" fmla="*/ 609614 w 609614"/>
              <a:gd name="connsiteY95" fmla="*/ 530203 h 598959"/>
              <a:gd name="connsiteX96" fmla="*/ 609614 w 609614"/>
              <a:gd name="connsiteY96" fmla="*/ 598959 h 598959"/>
              <a:gd name="connsiteX97" fmla="*/ 462085 w 609614"/>
              <a:gd name="connsiteY97" fmla="*/ 598959 h 598959"/>
              <a:gd name="connsiteX98" fmla="*/ 462085 w 609614"/>
              <a:gd name="connsiteY98" fmla="*/ 530203 h 598959"/>
              <a:gd name="connsiteX99" fmla="*/ 491591 w 609614"/>
              <a:gd name="connsiteY99" fmla="*/ 530203 h 598959"/>
              <a:gd name="connsiteX100" fmla="*/ 491591 w 609614"/>
              <a:gd name="connsiteY100" fmla="*/ 464484 h 598959"/>
              <a:gd name="connsiteX101" fmla="*/ 472597 w 609614"/>
              <a:gd name="connsiteY101" fmla="*/ 435490 h 598959"/>
              <a:gd name="connsiteX102" fmla="*/ 446779 w 609614"/>
              <a:gd name="connsiteY102" fmla="*/ 366918 h 598959"/>
              <a:gd name="connsiteX103" fmla="*/ 442445 w 609614"/>
              <a:gd name="connsiteY103" fmla="*/ 342895 h 598959"/>
              <a:gd name="connsiteX104" fmla="*/ 471121 w 609614"/>
              <a:gd name="connsiteY104" fmla="*/ 314269 h 598959"/>
              <a:gd name="connsiteX105" fmla="*/ 495740 w 609614"/>
              <a:gd name="connsiteY105" fmla="*/ 328168 h 598959"/>
              <a:gd name="connsiteX106" fmla="*/ 510493 w 609614"/>
              <a:gd name="connsiteY106" fmla="*/ 352743 h 598959"/>
              <a:gd name="connsiteX107" fmla="*/ 511323 w 609614"/>
              <a:gd name="connsiteY107" fmla="*/ 351179 h 598959"/>
              <a:gd name="connsiteX108" fmla="*/ 511323 w 609614"/>
              <a:gd name="connsiteY108" fmla="*/ 320896 h 598959"/>
              <a:gd name="connsiteX109" fmla="*/ 479328 w 609614"/>
              <a:gd name="connsiteY109" fmla="*/ 308102 h 598959"/>
              <a:gd name="connsiteX110" fmla="*/ 462085 w 609614"/>
              <a:gd name="connsiteY110" fmla="*/ 282791 h 598959"/>
              <a:gd name="connsiteX111" fmla="*/ 473519 w 609614"/>
              <a:gd name="connsiteY111" fmla="*/ 260608 h 598959"/>
              <a:gd name="connsiteX112" fmla="*/ 498230 w 609614"/>
              <a:gd name="connsiteY112" fmla="*/ 256926 h 598959"/>
              <a:gd name="connsiteX113" fmla="*/ 501641 w 609614"/>
              <a:gd name="connsiteY113" fmla="*/ 258031 h 598959"/>
              <a:gd name="connsiteX114" fmla="*/ 497676 w 609614"/>
              <a:gd name="connsiteY114" fmla="*/ 250115 h 598959"/>
              <a:gd name="connsiteX115" fmla="*/ 491591 w 609614"/>
              <a:gd name="connsiteY115" fmla="*/ 224435 h 598959"/>
              <a:gd name="connsiteX116" fmla="*/ 519714 w 609614"/>
              <a:gd name="connsiteY116" fmla="*/ 196454 h 598959"/>
              <a:gd name="connsiteX117" fmla="*/ 89955 w 609614"/>
              <a:gd name="connsiteY117" fmla="*/ 196454 h 598959"/>
              <a:gd name="connsiteX118" fmla="*/ 117974 w 609614"/>
              <a:gd name="connsiteY118" fmla="*/ 224435 h 598959"/>
              <a:gd name="connsiteX119" fmla="*/ 111891 w 609614"/>
              <a:gd name="connsiteY119" fmla="*/ 250115 h 598959"/>
              <a:gd name="connsiteX120" fmla="*/ 107927 w 609614"/>
              <a:gd name="connsiteY120" fmla="*/ 258031 h 598959"/>
              <a:gd name="connsiteX121" fmla="*/ 111430 w 609614"/>
              <a:gd name="connsiteY121" fmla="*/ 256926 h 598959"/>
              <a:gd name="connsiteX122" fmla="*/ 136038 w 609614"/>
              <a:gd name="connsiteY122" fmla="*/ 260608 h 598959"/>
              <a:gd name="connsiteX123" fmla="*/ 147467 w 609614"/>
              <a:gd name="connsiteY123" fmla="*/ 282791 h 598959"/>
              <a:gd name="connsiteX124" fmla="*/ 130232 w 609614"/>
              <a:gd name="connsiteY124" fmla="*/ 308102 h 598959"/>
              <a:gd name="connsiteX125" fmla="*/ 98342 w 609614"/>
              <a:gd name="connsiteY125" fmla="*/ 320896 h 598959"/>
              <a:gd name="connsiteX126" fmla="*/ 98342 w 609614"/>
              <a:gd name="connsiteY126" fmla="*/ 351179 h 598959"/>
              <a:gd name="connsiteX127" fmla="*/ 99079 w 609614"/>
              <a:gd name="connsiteY127" fmla="*/ 352743 h 598959"/>
              <a:gd name="connsiteX128" fmla="*/ 113918 w 609614"/>
              <a:gd name="connsiteY128" fmla="*/ 328168 h 598959"/>
              <a:gd name="connsiteX129" fmla="*/ 138435 w 609614"/>
              <a:gd name="connsiteY129" fmla="*/ 314269 h 598959"/>
              <a:gd name="connsiteX130" fmla="*/ 167099 w 609614"/>
              <a:gd name="connsiteY130" fmla="*/ 342895 h 598959"/>
              <a:gd name="connsiteX131" fmla="*/ 162767 w 609614"/>
              <a:gd name="connsiteY131" fmla="*/ 366918 h 598959"/>
              <a:gd name="connsiteX132" fmla="*/ 135946 w 609614"/>
              <a:gd name="connsiteY132" fmla="*/ 437515 h 598959"/>
              <a:gd name="connsiteX133" fmla="*/ 117974 w 609614"/>
              <a:gd name="connsiteY133" fmla="*/ 464484 h 598959"/>
              <a:gd name="connsiteX134" fmla="*/ 117974 w 609614"/>
              <a:gd name="connsiteY134" fmla="*/ 530203 h 598959"/>
              <a:gd name="connsiteX135" fmla="*/ 147467 w 609614"/>
              <a:gd name="connsiteY135" fmla="*/ 530203 h 598959"/>
              <a:gd name="connsiteX136" fmla="*/ 147467 w 609614"/>
              <a:gd name="connsiteY136" fmla="*/ 598959 h 598959"/>
              <a:gd name="connsiteX137" fmla="*/ 0 w 609614"/>
              <a:gd name="connsiteY137" fmla="*/ 598959 h 598959"/>
              <a:gd name="connsiteX138" fmla="*/ 0 w 609614"/>
              <a:gd name="connsiteY138" fmla="*/ 530203 h 598959"/>
              <a:gd name="connsiteX139" fmla="*/ 27373 w 609614"/>
              <a:gd name="connsiteY139" fmla="*/ 530203 h 598959"/>
              <a:gd name="connsiteX140" fmla="*/ 19631 w 609614"/>
              <a:gd name="connsiteY140" fmla="*/ 490992 h 598959"/>
              <a:gd name="connsiteX141" fmla="*/ 19816 w 609614"/>
              <a:gd name="connsiteY141" fmla="*/ 361395 h 598959"/>
              <a:gd name="connsiteX142" fmla="*/ 40369 w 609614"/>
              <a:gd name="connsiteY142" fmla="*/ 260792 h 598959"/>
              <a:gd name="connsiteX143" fmla="*/ 64793 w 609614"/>
              <a:gd name="connsiteY143" fmla="*/ 211917 h 598959"/>
              <a:gd name="connsiteX144" fmla="*/ 89955 w 609614"/>
              <a:gd name="connsiteY144" fmla="*/ 196454 h 598959"/>
              <a:gd name="connsiteX145" fmla="*/ 304935 w 609614"/>
              <a:gd name="connsiteY145" fmla="*/ 137518 h 598959"/>
              <a:gd name="connsiteX146" fmla="*/ 295164 w 609614"/>
              <a:gd name="connsiteY146" fmla="*/ 147275 h 598959"/>
              <a:gd name="connsiteX147" fmla="*/ 304935 w 609614"/>
              <a:gd name="connsiteY147" fmla="*/ 157125 h 598959"/>
              <a:gd name="connsiteX148" fmla="*/ 314798 w 609614"/>
              <a:gd name="connsiteY148" fmla="*/ 147275 h 598959"/>
              <a:gd name="connsiteX149" fmla="*/ 304935 w 609614"/>
              <a:gd name="connsiteY149" fmla="*/ 137518 h 598959"/>
              <a:gd name="connsiteX150" fmla="*/ 304935 w 609614"/>
              <a:gd name="connsiteY150" fmla="*/ 78608 h 598959"/>
              <a:gd name="connsiteX151" fmla="*/ 236171 w 609614"/>
              <a:gd name="connsiteY151" fmla="*/ 147275 h 598959"/>
              <a:gd name="connsiteX152" fmla="*/ 270553 w 609614"/>
              <a:gd name="connsiteY152" fmla="*/ 206738 h 598959"/>
              <a:gd name="connsiteX153" fmla="*/ 275438 w 609614"/>
              <a:gd name="connsiteY153" fmla="*/ 209591 h 598959"/>
              <a:gd name="connsiteX154" fmla="*/ 275438 w 609614"/>
              <a:gd name="connsiteY154" fmla="*/ 235641 h 598959"/>
              <a:gd name="connsiteX155" fmla="*/ 295164 w 609614"/>
              <a:gd name="connsiteY155" fmla="*/ 235641 h 598959"/>
              <a:gd name="connsiteX156" fmla="*/ 295164 w 609614"/>
              <a:gd name="connsiteY156" fmla="*/ 174982 h 598959"/>
              <a:gd name="connsiteX157" fmla="*/ 275438 w 609614"/>
              <a:gd name="connsiteY157" fmla="*/ 147275 h 598959"/>
              <a:gd name="connsiteX158" fmla="*/ 304935 w 609614"/>
              <a:gd name="connsiteY158" fmla="*/ 117820 h 598959"/>
              <a:gd name="connsiteX159" fmla="*/ 334431 w 609614"/>
              <a:gd name="connsiteY159" fmla="*/ 147275 h 598959"/>
              <a:gd name="connsiteX160" fmla="*/ 314798 w 609614"/>
              <a:gd name="connsiteY160" fmla="*/ 174982 h 598959"/>
              <a:gd name="connsiteX161" fmla="*/ 314798 w 609614"/>
              <a:gd name="connsiteY161" fmla="*/ 235641 h 598959"/>
              <a:gd name="connsiteX162" fmla="*/ 334431 w 609614"/>
              <a:gd name="connsiteY162" fmla="*/ 235641 h 598959"/>
              <a:gd name="connsiteX163" fmla="*/ 334431 w 609614"/>
              <a:gd name="connsiteY163" fmla="*/ 209591 h 598959"/>
              <a:gd name="connsiteX164" fmla="*/ 339409 w 609614"/>
              <a:gd name="connsiteY164" fmla="*/ 206738 h 598959"/>
              <a:gd name="connsiteX165" fmla="*/ 373790 w 609614"/>
              <a:gd name="connsiteY165" fmla="*/ 147275 h 598959"/>
              <a:gd name="connsiteX166" fmla="*/ 304935 w 609614"/>
              <a:gd name="connsiteY166" fmla="*/ 78608 h 598959"/>
              <a:gd name="connsiteX167" fmla="*/ 294980 w 609614"/>
              <a:gd name="connsiteY167" fmla="*/ 19698 h 598959"/>
              <a:gd name="connsiteX168" fmla="*/ 294980 w 609614"/>
              <a:gd name="connsiteY168" fmla="*/ 39580 h 598959"/>
              <a:gd name="connsiteX169" fmla="*/ 286776 w 609614"/>
              <a:gd name="connsiteY169" fmla="*/ 40961 h 598959"/>
              <a:gd name="connsiteX170" fmla="*/ 242255 w 609614"/>
              <a:gd name="connsiteY170" fmla="*/ 59370 h 598959"/>
              <a:gd name="connsiteX171" fmla="*/ 235434 w 609614"/>
              <a:gd name="connsiteY171" fmla="*/ 64157 h 598959"/>
              <a:gd name="connsiteX172" fmla="*/ 221331 w 609614"/>
              <a:gd name="connsiteY172" fmla="*/ 50074 h 598959"/>
              <a:gd name="connsiteX173" fmla="*/ 207504 w 609614"/>
              <a:gd name="connsiteY173" fmla="*/ 63973 h 598959"/>
              <a:gd name="connsiteX174" fmla="*/ 221515 w 609614"/>
              <a:gd name="connsiteY174" fmla="*/ 78056 h 598959"/>
              <a:gd name="connsiteX175" fmla="*/ 216722 w 609614"/>
              <a:gd name="connsiteY175" fmla="*/ 84775 h 598959"/>
              <a:gd name="connsiteX176" fmla="*/ 198287 w 609614"/>
              <a:gd name="connsiteY176" fmla="*/ 129326 h 598959"/>
              <a:gd name="connsiteX177" fmla="*/ 196904 w 609614"/>
              <a:gd name="connsiteY177" fmla="*/ 137518 h 598959"/>
              <a:gd name="connsiteX178" fmla="*/ 176994 w 609614"/>
              <a:gd name="connsiteY178" fmla="*/ 137518 h 598959"/>
              <a:gd name="connsiteX179" fmla="*/ 176994 w 609614"/>
              <a:gd name="connsiteY179" fmla="*/ 157125 h 598959"/>
              <a:gd name="connsiteX180" fmla="*/ 196904 w 609614"/>
              <a:gd name="connsiteY180" fmla="*/ 157125 h 598959"/>
              <a:gd name="connsiteX181" fmla="*/ 198287 w 609614"/>
              <a:gd name="connsiteY181" fmla="*/ 165317 h 598959"/>
              <a:gd name="connsiteX182" fmla="*/ 216722 w 609614"/>
              <a:gd name="connsiteY182" fmla="*/ 209776 h 598959"/>
              <a:gd name="connsiteX183" fmla="*/ 221515 w 609614"/>
              <a:gd name="connsiteY183" fmla="*/ 216587 h 598959"/>
              <a:gd name="connsiteX184" fmla="*/ 207504 w 609614"/>
              <a:gd name="connsiteY184" fmla="*/ 230578 h 598959"/>
              <a:gd name="connsiteX185" fmla="*/ 221423 w 609614"/>
              <a:gd name="connsiteY185" fmla="*/ 244477 h 598959"/>
              <a:gd name="connsiteX186" fmla="*/ 235434 w 609614"/>
              <a:gd name="connsiteY186" fmla="*/ 230394 h 598959"/>
              <a:gd name="connsiteX187" fmla="*/ 242255 w 609614"/>
              <a:gd name="connsiteY187" fmla="*/ 235273 h 598959"/>
              <a:gd name="connsiteX188" fmla="*/ 248246 w 609614"/>
              <a:gd name="connsiteY188" fmla="*/ 239139 h 598959"/>
              <a:gd name="connsiteX189" fmla="*/ 255805 w 609614"/>
              <a:gd name="connsiteY189" fmla="*/ 236193 h 598959"/>
              <a:gd name="connsiteX190" fmla="*/ 255805 w 609614"/>
              <a:gd name="connsiteY190" fmla="*/ 220637 h 598959"/>
              <a:gd name="connsiteX191" fmla="*/ 216446 w 609614"/>
              <a:gd name="connsiteY191" fmla="*/ 147275 h 598959"/>
              <a:gd name="connsiteX192" fmla="*/ 304935 w 609614"/>
              <a:gd name="connsiteY192" fmla="*/ 58910 h 598959"/>
              <a:gd name="connsiteX193" fmla="*/ 393424 w 609614"/>
              <a:gd name="connsiteY193" fmla="*/ 147275 h 598959"/>
              <a:gd name="connsiteX194" fmla="*/ 354157 w 609614"/>
              <a:gd name="connsiteY194" fmla="*/ 220729 h 598959"/>
              <a:gd name="connsiteX195" fmla="*/ 354157 w 609614"/>
              <a:gd name="connsiteY195" fmla="*/ 236193 h 598959"/>
              <a:gd name="connsiteX196" fmla="*/ 361531 w 609614"/>
              <a:gd name="connsiteY196" fmla="*/ 239046 h 598959"/>
              <a:gd name="connsiteX197" fmla="*/ 367430 w 609614"/>
              <a:gd name="connsiteY197" fmla="*/ 235273 h 598959"/>
              <a:gd name="connsiteX198" fmla="*/ 374159 w 609614"/>
              <a:gd name="connsiteY198" fmla="*/ 230394 h 598959"/>
              <a:gd name="connsiteX199" fmla="*/ 388262 w 609614"/>
              <a:gd name="connsiteY199" fmla="*/ 244477 h 598959"/>
              <a:gd name="connsiteX200" fmla="*/ 402181 w 609614"/>
              <a:gd name="connsiteY200" fmla="*/ 230578 h 598959"/>
              <a:gd name="connsiteX201" fmla="*/ 388078 w 609614"/>
              <a:gd name="connsiteY201" fmla="*/ 216587 h 598959"/>
              <a:gd name="connsiteX202" fmla="*/ 392871 w 609614"/>
              <a:gd name="connsiteY202" fmla="*/ 209776 h 598959"/>
              <a:gd name="connsiteX203" fmla="*/ 411306 w 609614"/>
              <a:gd name="connsiteY203" fmla="*/ 165317 h 598959"/>
              <a:gd name="connsiteX204" fmla="*/ 412689 w 609614"/>
              <a:gd name="connsiteY204" fmla="*/ 157125 h 598959"/>
              <a:gd name="connsiteX205" fmla="*/ 432599 w 609614"/>
              <a:gd name="connsiteY205" fmla="*/ 157125 h 598959"/>
              <a:gd name="connsiteX206" fmla="*/ 432599 w 609614"/>
              <a:gd name="connsiteY206" fmla="*/ 137518 h 598959"/>
              <a:gd name="connsiteX207" fmla="*/ 412689 w 609614"/>
              <a:gd name="connsiteY207" fmla="*/ 137518 h 598959"/>
              <a:gd name="connsiteX208" fmla="*/ 411306 w 609614"/>
              <a:gd name="connsiteY208" fmla="*/ 129326 h 598959"/>
              <a:gd name="connsiteX209" fmla="*/ 392871 w 609614"/>
              <a:gd name="connsiteY209" fmla="*/ 84775 h 598959"/>
              <a:gd name="connsiteX210" fmla="*/ 388078 w 609614"/>
              <a:gd name="connsiteY210" fmla="*/ 78056 h 598959"/>
              <a:gd name="connsiteX211" fmla="*/ 402181 w 609614"/>
              <a:gd name="connsiteY211" fmla="*/ 63973 h 598959"/>
              <a:gd name="connsiteX212" fmla="*/ 388262 w 609614"/>
              <a:gd name="connsiteY212" fmla="*/ 50074 h 598959"/>
              <a:gd name="connsiteX213" fmla="*/ 374159 w 609614"/>
              <a:gd name="connsiteY213" fmla="*/ 64157 h 598959"/>
              <a:gd name="connsiteX214" fmla="*/ 367430 w 609614"/>
              <a:gd name="connsiteY214" fmla="*/ 59370 h 598959"/>
              <a:gd name="connsiteX215" fmla="*/ 322817 w 609614"/>
              <a:gd name="connsiteY215" fmla="*/ 40961 h 598959"/>
              <a:gd name="connsiteX216" fmla="*/ 314613 w 609614"/>
              <a:gd name="connsiteY216" fmla="*/ 39580 h 598959"/>
              <a:gd name="connsiteX217" fmla="*/ 314613 w 609614"/>
              <a:gd name="connsiteY217" fmla="*/ 19698 h 598959"/>
              <a:gd name="connsiteX218" fmla="*/ 275346 w 609614"/>
              <a:gd name="connsiteY218" fmla="*/ 0 h 598959"/>
              <a:gd name="connsiteX219" fmla="*/ 334339 w 609614"/>
              <a:gd name="connsiteY219" fmla="*/ 0 h 598959"/>
              <a:gd name="connsiteX220" fmla="*/ 334339 w 609614"/>
              <a:gd name="connsiteY220" fmla="*/ 23196 h 598959"/>
              <a:gd name="connsiteX221" fmla="*/ 371855 w 609614"/>
              <a:gd name="connsiteY221" fmla="*/ 38752 h 598959"/>
              <a:gd name="connsiteX222" fmla="*/ 388262 w 609614"/>
              <a:gd name="connsiteY222" fmla="*/ 22367 h 598959"/>
              <a:gd name="connsiteX223" fmla="*/ 429925 w 609614"/>
              <a:gd name="connsiteY223" fmla="*/ 63973 h 598959"/>
              <a:gd name="connsiteX224" fmla="*/ 413518 w 609614"/>
              <a:gd name="connsiteY224" fmla="*/ 80357 h 598959"/>
              <a:gd name="connsiteX225" fmla="*/ 429096 w 609614"/>
              <a:gd name="connsiteY225" fmla="*/ 117820 h 598959"/>
              <a:gd name="connsiteX226" fmla="*/ 452324 w 609614"/>
              <a:gd name="connsiteY226" fmla="*/ 117820 h 598959"/>
              <a:gd name="connsiteX227" fmla="*/ 452324 w 609614"/>
              <a:gd name="connsiteY227" fmla="*/ 176731 h 598959"/>
              <a:gd name="connsiteX228" fmla="*/ 429096 w 609614"/>
              <a:gd name="connsiteY228" fmla="*/ 176731 h 598959"/>
              <a:gd name="connsiteX229" fmla="*/ 413518 w 609614"/>
              <a:gd name="connsiteY229" fmla="*/ 214194 h 598959"/>
              <a:gd name="connsiteX230" fmla="*/ 429925 w 609614"/>
              <a:gd name="connsiteY230" fmla="*/ 230578 h 598959"/>
              <a:gd name="connsiteX231" fmla="*/ 388262 w 609614"/>
              <a:gd name="connsiteY231" fmla="*/ 272276 h 598959"/>
              <a:gd name="connsiteX232" fmla="*/ 373514 w 609614"/>
              <a:gd name="connsiteY232" fmla="*/ 257548 h 598959"/>
              <a:gd name="connsiteX233" fmla="*/ 373790 w 609614"/>
              <a:gd name="connsiteY233" fmla="*/ 260217 h 598959"/>
              <a:gd name="connsiteX234" fmla="*/ 362268 w 609614"/>
              <a:gd name="connsiteY234" fmla="*/ 280928 h 598959"/>
              <a:gd name="connsiteX235" fmla="*/ 363928 w 609614"/>
              <a:gd name="connsiteY235" fmla="*/ 289672 h 598959"/>
              <a:gd name="connsiteX236" fmla="*/ 339409 w 609614"/>
              <a:gd name="connsiteY236" fmla="*/ 314157 h 598959"/>
              <a:gd name="connsiteX237" fmla="*/ 270553 w 609614"/>
              <a:gd name="connsiteY237" fmla="*/ 314157 h 598959"/>
              <a:gd name="connsiteX238" fmla="*/ 245942 w 609614"/>
              <a:gd name="connsiteY238" fmla="*/ 289672 h 598959"/>
              <a:gd name="connsiteX239" fmla="*/ 247693 w 609614"/>
              <a:gd name="connsiteY239" fmla="*/ 280928 h 598959"/>
              <a:gd name="connsiteX240" fmla="*/ 236171 w 609614"/>
              <a:gd name="connsiteY240" fmla="*/ 260217 h 598959"/>
              <a:gd name="connsiteX241" fmla="*/ 236448 w 609614"/>
              <a:gd name="connsiteY241" fmla="*/ 257180 h 598959"/>
              <a:gd name="connsiteX242" fmla="*/ 221331 w 609614"/>
              <a:gd name="connsiteY242" fmla="*/ 272276 h 598959"/>
              <a:gd name="connsiteX243" fmla="*/ 179667 w 609614"/>
              <a:gd name="connsiteY243" fmla="*/ 230578 h 598959"/>
              <a:gd name="connsiteX244" fmla="*/ 196075 w 609614"/>
              <a:gd name="connsiteY244" fmla="*/ 214194 h 598959"/>
              <a:gd name="connsiteX245" fmla="*/ 180589 w 609614"/>
              <a:gd name="connsiteY245" fmla="*/ 176731 h 598959"/>
              <a:gd name="connsiteX246" fmla="*/ 157361 w 609614"/>
              <a:gd name="connsiteY246" fmla="*/ 176731 h 598959"/>
              <a:gd name="connsiteX247" fmla="*/ 157361 w 609614"/>
              <a:gd name="connsiteY247" fmla="*/ 117820 h 598959"/>
              <a:gd name="connsiteX248" fmla="*/ 180589 w 609614"/>
              <a:gd name="connsiteY248" fmla="*/ 117820 h 598959"/>
              <a:gd name="connsiteX249" fmla="*/ 196075 w 609614"/>
              <a:gd name="connsiteY249" fmla="*/ 80357 h 598959"/>
              <a:gd name="connsiteX250" fmla="*/ 179667 w 609614"/>
              <a:gd name="connsiteY250" fmla="*/ 63973 h 598959"/>
              <a:gd name="connsiteX251" fmla="*/ 221423 w 609614"/>
              <a:gd name="connsiteY251" fmla="*/ 22367 h 598959"/>
              <a:gd name="connsiteX252" fmla="*/ 237830 w 609614"/>
              <a:gd name="connsiteY252" fmla="*/ 38752 h 598959"/>
              <a:gd name="connsiteX253" fmla="*/ 275346 w 609614"/>
              <a:gd name="connsiteY253" fmla="*/ 23196 h 598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</a:cxnLst>
            <a:rect l="l" t="t" r="r" b="b"/>
            <a:pathLst>
              <a:path w="609614" h="598959">
                <a:moveTo>
                  <a:pt x="481817" y="549900"/>
                </a:moveTo>
                <a:lnTo>
                  <a:pt x="481817" y="579354"/>
                </a:lnTo>
                <a:lnTo>
                  <a:pt x="589974" y="579354"/>
                </a:lnTo>
                <a:lnTo>
                  <a:pt x="589974" y="549900"/>
                </a:lnTo>
                <a:close/>
                <a:moveTo>
                  <a:pt x="19631" y="549900"/>
                </a:moveTo>
                <a:lnTo>
                  <a:pt x="19631" y="579354"/>
                </a:lnTo>
                <a:lnTo>
                  <a:pt x="127836" y="579354"/>
                </a:lnTo>
                <a:lnTo>
                  <a:pt x="127836" y="549900"/>
                </a:lnTo>
                <a:close/>
                <a:moveTo>
                  <a:pt x="294963" y="451689"/>
                </a:moveTo>
                <a:lnTo>
                  <a:pt x="314651" y="451689"/>
                </a:lnTo>
                <a:lnTo>
                  <a:pt x="314651" y="471306"/>
                </a:lnTo>
                <a:lnTo>
                  <a:pt x="294963" y="471306"/>
                </a:lnTo>
                <a:close/>
                <a:moveTo>
                  <a:pt x="294963" y="412384"/>
                </a:moveTo>
                <a:lnTo>
                  <a:pt x="314651" y="412384"/>
                </a:lnTo>
                <a:lnTo>
                  <a:pt x="314651" y="432072"/>
                </a:lnTo>
                <a:lnTo>
                  <a:pt x="294963" y="432072"/>
                </a:lnTo>
                <a:close/>
                <a:moveTo>
                  <a:pt x="294963" y="373150"/>
                </a:moveTo>
                <a:lnTo>
                  <a:pt x="314651" y="373150"/>
                </a:lnTo>
                <a:lnTo>
                  <a:pt x="314651" y="392767"/>
                </a:lnTo>
                <a:lnTo>
                  <a:pt x="294963" y="392767"/>
                </a:lnTo>
                <a:close/>
                <a:moveTo>
                  <a:pt x="294963" y="333845"/>
                </a:moveTo>
                <a:lnTo>
                  <a:pt x="314651" y="333845"/>
                </a:lnTo>
                <a:lnTo>
                  <a:pt x="314651" y="353462"/>
                </a:lnTo>
                <a:lnTo>
                  <a:pt x="294963" y="353462"/>
                </a:lnTo>
                <a:close/>
                <a:moveTo>
                  <a:pt x="270553" y="284794"/>
                </a:moveTo>
                <a:cubicBezTo>
                  <a:pt x="267880" y="284794"/>
                  <a:pt x="265667" y="287003"/>
                  <a:pt x="265667" y="289672"/>
                </a:cubicBezTo>
                <a:cubicBezTo>
                  <a:pt x="265667" y="292342"/>
                  <a:pt x="267880" y="294551"/>
                  <a:pt x="270553" y="294551"/>
                </a:cubicBezTo>
                <a:lnTo>
                  <a:pt x="339409" y="294551"/>
                </a:lnTo>
                <a:cubicBezTo>
                  <a:pt x="342082" y="294551"/>
                  <a:pt x="344294" y="292342"/>
                  <a:pt x="344294" y="289672"/>
                </a:cubicBezTo>
                <a:cubicBezTo>
                  <a:pt x="344294" y="287003"/>
                  <a:pt x="342082" y="284794"/>
                  <a:pt x="339409" y="284794"/>
                </a:cubicBezTo>
                <a:close/>
                <a:moveTo>
                  <a:pt x="491868" y="275519"/>
                </a:moveTo>
                <a:cubicBezTo>
                  <a:pt x="489562" y="274691"/>
                  <a:pt x="486981" y="275059"/>
                  <a:pt x="484952" y="276532"/>
                </a:cubicBezTo>
                <a:cubicBezTo>
                  <a:pt x="482924" y="278004"/>
                  <a:pt x="481817" y="280305"/>
                  <a:pt x="481817" y="282791"/>
                </a:cubicBezTo>
                <a:cubicBezTo>
                  <a:pt x="481817" y="285920"/>
                  <a:pt x="483661" y="288681"/>
                  <a:pt x="486612" y="289878"/>
                </a:cubicBezTo>
                <a:lnTo>
                  <a:pt x="511323" y="299726"/>
                </a:lnTo>
                <a:lnTo>
                  <a:pt x="511323" y="282054"/>
                </a:lnTo>
                <a:close/>
                <a:moveTo>
                  <a:pt x="117697" y="275519"/>
                </a:moveTo>
                <a:lnTo>
                  <a:pt x="98342" y="282054"/>
                </a:lnTo>
                <a:lnTo>
                  <a:pt x="98342" y="299726"/>
                </a:lnTo>
                <a:lnTo>
                  <a:pt x="122951" y="289878"/>
                </a:lnTo>
                <a:cubicBezTo>
                  <a:pt x="125900" y="288681"/>
                  <a:pt x="127836" y="285920"/>
                  <a:pt x="127836" y="282791"/>
                </a:cubicBezTo>
                <a:cubicBezTo>
                  <a:pt x="127836" y="280305"/>
                  <a:pt x="126637" y="278004"/>
                  <a:pt x="124610" y="276532"/>
                </a:cubicBezTo>
                <a:cubicBezTo>
                  <a:pt x="122582" y="275059"/>
                  <a:pt x="120094" y="274691"/>
                  <a:pt x="117697" y="275519"/>
                </a:cubicBezTo>
                <a:close/>
                <a:moveTo>
                  <a:pt x="260690" y="255339"/>
                </a:moveTo>
                <a:cubicBezTo>
                  <a:pt x="258017" y="255339"/>
                  <a:pt x="255805" y="257548"/>
                  <a:pt x="255805" y="260217"/>
                </a:cubicBezTo>
                <a:cubicBezTo>
                  <a:pt x="255805" y="262887"/>
                  <a:pt x="258017" y="265096"/>
                  <a:pt x="260690" y="265096"/>
                </a:cubicBezTo>
                <a:lnTo>
                  <a:pt x="270553" y="265096"/>
                </a:lnTo>
                <a:lnTo>
                  <a:pt x="339409" y="265096"/>
                </a:lnTo>
                <a:lnTo>
                  <a:pt x="349179" y="265096"/>
                </a:lnTo>
                <a:cubicBezTo>
                  <a:pt x="351945" y="265096"/>
                  <a:pt x="354157" y="262887"/>
                  <a:pt x="354157" y="260217"/>
                </a:cubicBezTo>
                <a:cubicBezTo>
                  <a:pt x="354157" y="257548"/>
                  <a:pt x="351945" y="255339"/>
                  <a:pt x="349179" y="255339"/>
                </a:cubicBezTo>
                <a:close/>
                <a:moveTo>
                  <a:pt x="519714" y="216059"/>
                </a:moveTo>
                <a:cubicBezTo>
                  <a:pt x="515103" y="216059"/>
                  <a:pt x="511323" y="219833"/>
                  <a:pt x="511323" y="224435"/>
                </a:cubicBezTo>
                <a:cubicBezTo>
                  <a:pt x="511323" y="230234"/>
                  <a:pt x="512706" y="236125"/>
                  <a:pt x="515288" y="241371"/>
                </a:cubicBezTo>
                <a:lnTo>
                  <a:pt x="530963" y="272666"/>
                </a:lnTo>
                <a:lnTo>
                  <a:pt x="530963" y="355873"/>
                </a:lnTo>
                <a:lnTo>
                  <a:pt x="512061" y="393519"/>
                </a:lnTo>
                <a:lnTo>
                  <a:pt x="478867" y="338201"/>
                </a:lnTo>
                <a:cubicBezTo>
                  <a:pt x="477207" y="335531"/>
                  <a:pt x="474256" y="333875"/>
                  <a:pt x="471121" y="333875"/>
                </a:cubicBezTo>
                <a:cubicBezTo>
                  <a:pt x="466142" y="333875"/>
                  <a:pt x="462085" y="337924"/>
                  <a:pt x="462085" y="342895"/>
                </a:cubicBezTo>
                <a:cubicBezTo>
                  <a:pt x="462085" y="348786"/>
                  <a:pt x="463192" y="354492"/>
                  <a:pt x="465220" y="360015"/>
                </a:cubicBezTo>
                <a:lnTo>
                  <a:pt x="490577" y="427575"/>
                </a:lnTo>
                <a:lnTo>
                  <a:pt x="511323" y="458501"/>
                </a:lnTo>
                <a:lnTo>
                  <a:pt x="511323" y="530203"/>
                </a:lnTo>
                <a:lnTo>
                  <a:pt x="562220" y="530203"/>
                </a:lnTo>
                <a:lnTo>
                  <a:pt x="570335" y="489980"/>
                </a:lnTo>
                <a:lnTo>
                  <a:pt x="570335" y="364341"/>
                </a:lnTo>
                <a:lnTo>
                  <a:pt x="551064" y="268340"/>
                </a:lnTo>
                <a:lnTo>
                  <a:pt x="527182" y="220661"/>
                </a:lnTo>
                <a:cubicBezTo>
                  <a:pt x="525799" y="217808"/>
                  <a:pt x="522849" y="216059"/>
                  <a:pt x="519714" y="216059"/>
                </a:cubicBezTo>
                <a:close/>
                <a:moveTo>
                  <a:pt x="89955" y="216059"/>
                </a:moveTo>
                <a:cubicBezTo>
                  <a:pt x="86729" y="216059"/>
                  <a:pt x="83872" y="217808"/>
                  <a:pt x="82397" y="220753"/>
                </a:cubicBezTo>
                <a:lnTo>
                  <a:pt x="58526" y="268340"/>
                </a:lnTo>
                <a:lnTo>
                  <a:pt x="39355" y="364341"/>
                </a:lnTo>
                <a:lnTo>
                  <a:pt x="39355" y="489980"/>
                </a:lnTo>
                <a:lnTo>
                  <a:pt x="47374" y="530203"/>
                </a:lnTo>
                <a:lnTo>
                  <a:pt x="98342" y="530203"/>
                </a:lnTo>
                <a:lnTo>
                  <a:pt x="98342" y="458501"/>
                </a:lnTo>
                <a:lnTo>
                  <a:pt x="118988" y="427575"/>
                </a:lnTo>
                <a:lnTo>
                  <a:pt x="144333" y="360015"/>
                </a:lnTo>
                <a:cubicBezTo>
                  <a:pt x="146453" y="354492"/>
                  <a:pt x="147467" y="348786"/>
                  <a:pt x="147467" y="342895"/>
                </a:cubicBezTo>
                <a:cubicBezTo>
                  <a:pt x="147467" y="337924"/>
                  <a:pt x="143412" y="333875"/>
                  <a:pt x="138435" y="333875"/>
                </a:cubicBezTo>
                <a:cubicBezTo>
                  <a:pt x="135301" y="333875"/>
                  <a:pt x="132352" y="335531"/>
                  <a:pt x="130785" y="338201"/>
                </a:cubicBezTo>
                <a:lnTo>
                  <a:pt x="97513" y="393519"/>
                </a:lnTo>
                <a:lnTo>
                  <a:pt x="78618" y="355873"/>
                </a:lnTo>
                <a:lnTo>
                  <a:pt x="78618" y="272666"/>
                </a:lnTo>
                <a:lnTo>
                  <a:pt x="94287" y="241371"/>
                </a:lnTo>
                <a:cubicBezTo>
                  <a:pt x="96960" y="236125"/>
                  <a:pt x="98342" y="230234"/>
                  <a:pt x="98342" y="224435"/>
                </a:cubicBezTo>
                <a:cubicBezTo>
                  <a:pt x="98342" y="219833"/>
                  <a:pt x="94563" y="216059"/>
                  <a:pt x="89955" y="216059"/>
                </a:cubicBezTo>
                <a:close/>
                <a:moveTo>
                  <a:pt x="519714" y="196454"/>
                </a:moveTo>
                <a:cubicBezTo>
                  <a:pt x="530410" y="196454"/>
                  <a:pt x="539999" y="202345"/>
                  <a:pt x="544794" y="211917"/>
                </a:cubicBezTo>
                <a:lnTo>
                  <a:pt x="570150" y="263185"/>
                </a:lnTo>
                <a:lnTo>
                  <a:pt x="589974" y="363328"/>
                </a:lnTo>
                <a:lnTo>
                  <a:pt x="589790" y="492925"/>
                </a:lnTo>
                <a:lnTo>
                  <a:pt x="582321" y="530203"/>
                </a:lnTo>
                <a:lnTo>
                  <a:pt x="609614" y="530203"/>
                </a:lnTo>
                <a:lnTo>
                  <a:pt x="609614" y="598959"/>
                </a:lnTo>
                <a:lnTo>
                  <a:pt x="462085" y="598959"/>
                </a:lnTo>
                <a:lnTo>
                  <a:pt x="462085" y="530203"/>
                </a:lnTo>
                <a:lnTo>
                  <a:pt x="491591" y="530203"/>
                </a:lnTo>
                <a:lnTo>
                  <a:pt x="491591" y="464484"/>
                </a:lnTo>
                <a:lnTo>
                  <a:pt x="472597" y="435490"/>
                </a:lnTo>
                <a:lnTo>
                  <a:pt x="446779" y="366918"/>
                </a:lnTo>
                <a:cubicBezTo>
                  <a:pt x="443921" y="359186"/>
                  <a:pt x="442445" y="351087"/>
                  <a:pt x="442445" y="342895"/>
                </a:cubicBezTo>
                <a:cubicBezTo>
                  <a:pt x="442445" y="327063"/>
                  <a:pt x="455354" y="314269"/>
                  <a:pt x="471121" y="314269"/>
                </a:cubicBezTo>
                <a:cubicBezTo>
                  <a:pt x="481172" y="314269"/>
                  <a:pt x="490577" y="319608"/>
                  <a:pt x="495740" y="328168"/>
                </a:cubicBezTo>
                <a:lnTo>
                  <a:pt x="510493" y="352743"/>
                </a:lnTo>
                <a:lnTo>
                  <a:pt x="511323" y="351179"/>
                </a:lnTo>
                <a:lnTo>
                  <a:pt x="511323" y="320896"/>
                </a:lnTo>
                <a:lnTo>
                  <a:pt x="479328" y="308102"/>
                </a:lnTo>
                <a:cubicBezTo>
                  <a:pt x="468908" y="303960"/>
                  <a:pt x="462085" y="294020"/>
                  <a:pt x="462085" y="282791"/>
                </a:cubicBezTo>
                <a:cubicBezTo>
                  <a:pt x="462085" y="273954"/>
                  <a:pt x="466419" y="265763"/>
                  <a:pt x="473519" y="260608"/>
                </a:cubicBezTo>
                <a:cubicBezTo>
                  <a:pt x="480618" y="255454"/>
                  <a:pt x="489839" y="254073"/>
                  <a:pt x="498230" y="256926"/>
                </a:cubicBezTo>
                <a:lnTo>
                  <a:pt x="501641" y="258031"/>
                </a:lnTo>
                <a:lnTo>
                  <a:pt x="497676" y="250115"/>
                </a:lnTo>
                <a:cubicBezTo>
                  <a:pt x="493712" y="242199"/>
                  <a:pt x="491591" y="233271"/>
                  <a:pt x="491591" y="224435"/>
                </a:cubicBezTo>
                <a:cubicBezTo>
                  <a:pt x="491591" y="208972"/>
                  <a:pt x="504223" y="196454"/>
                  <a:pt x="519714" y="196454"/>
                </a:cubicBezTo>
                <a:close/>
                <a:moveTo>
                  <a:pt x="89955" y="196454"/>
                </a:moveTo>
                <a:cubicBezTo>
                  <a:pt x="105347" y="196454"/>
                  <a:pt x="117974" y="208972"/>
                  <a:pt x="117974" y="224435"/>
                </a:cubicBezTo>
                <a:cubicBezTo>
                  <a:pt x="117974" y="233271"/>
                  <a:pt x="115854" y="242199"/>
                  <a:pt x="111891" y="250115"/>
                </a:cubicBezTo>
                <a:lnTo>
                  <a:pt x="107927" y="258031"/>
                </a:lnTo>
                <a:lnTo>
                  <a:pt x="111430" y="256926"/>
                </a:lnTo>
                <a:cubicBezTo>
                  <a:pt x="119725" y="254073"/>
                  <a:pt x="128942" y="255454"/>
                  <a:pt x="136038" y="260608"/>
                </a:cubicBezTo>
                <a:cubicBezTo>
                  <a:pt x="143227" y="265763"/>
                  <a:pt x="147467" y="273954"/>
                  <a:pt x="147467" y="282791"/>
                </a:cubicBezTo>
                <a:cubicBezTo>
                  <a:pt x="147467" y="294020"/>
                  <a:pt x="140739" y="303960"/>
                  <a:pt x="130232" y="308102"/>
                </a:cubicBezTo>
                <a:lnTo>
                  <a:pt x="98342" y="320896"/>
                </a:lnTo>
                <a:lnTo>
                  <a:pt x="98342" y="351179"/>
                </a:lnTo>
                <a:lnTo>
                  <a:pt x="99079" y="352743"/>
                </a:lnTo>
                <a:lnTo>
                  <a:pt x="113918" y="328168"/>
                </a:lnTo>
                <a:cubicBezTo>
                  <a:pt x="118988" y="319608"/>
                  <a:pt x="128481" y="314269"/>
                  <a:pt x="138435" y="314269"/>
                </a:cubicBezTo>
                <a:cubicBezTo>
                  <a:pt x="154288" y="314269"/>
                  <a:pt x="167099" y="327063"/>
                  <a:pt x="167099" y="342895"/>
                </a:cubicBezTo>
                <a:cubicBezTo>
                  <a:pt x="167099" y="351087"/>
                  <a:pt x="165624" y="359186"/>
                  <a:pt x="162767" y="366918"/>
                </a:cubicBezTo>
                <a:lnTo>
                  <a:pt x="135946" y="437515"/>
                </a:lnTo>
                <a:lnTo>
                  <a:pt x="117974" y="464484"/>
                </a:lnTo>
                <a:lnTo>
                  <a:pt x="117974" y="530203"/>
                </a:lnTo>
                <a:lnTo>
                  <a:pt x="147467" y="530203"/>
                </a:lnTo>
                <a:lnTo>
                  <a:pt x="147467" y="598959"/>
                </a:lnTo>
                <a:lnTo>
                  <a:pt x="0" y="598959"/>
                </a:lnTo>
                <a:lnTo>
                  <a:pt x="0" y="530203"/>
                </a:lnTo>
                <a:lnTo>
                  <a:pt x="27373" y="530203"/>
                </a:lnTo>
                <a:lnTo>
                  <a:pt x="19631" y="490992"/>
                </a:lnTo>
                <a:lnTo>
                  <a:pt x="19816" y="361395"/>
                </a:lnTo>
                <a:lnTo>
                  <a:pt x="40369" y="260792"/>
                </a:lnTo>
                <a:lnTo>
                  <a:pt x="64793" y="211917"/>
                </a:lnTo>
                <a:cubicBezTo>
                  <a:pt x="69586" y="202345"/>
                  <a:pt x="79263" y="196454"/>
                  <a:pt x="89955" y="196454"/>
                </a:cubicBezTo>
                <a:close/>
                <a:moveTo>
                  <a:pt x="304935" y="137518"/>
                </a:moveTo>
                <a:cubicBezTo>
                  <a:pt x="299497" y="137518"/>
                  <a:pt x="295164" y="141845"/>
                  <a:pt x="295164" y="147275"/>
                </a:cubicBezTo>
                <a:cubicBezTo>
                  <a:pt x="295164" y="152706"/>
                  <a:pt x="299497" y="157125"/>
                  <a:pt x="304935" y="157125"/>
                </a:cubicBezTo>
                <a:cubicBezTo>
                  <a:pt x="310373" y="157125"/>
                  <a:pt x="314798" y="152706"/>
                  <a:pt x="314798" y="147275"/>
                </a:cubicBezTo>
                <a:cubicBezTo>
                  <a:pt x="314798" y="141845"/>
                  <a:pt x="310373" y="137518"/>
                  <a:pt x="304935" y="137518"/>
                </a:cubicBezTo>
                <a:close/>
                <a:moveTo>
                  <a:pt x="304935" y="78608"/>
                </a:moveTo>
                <a:cubicBezTo>
                  <a:pt x="267050" y="78608"/>
                  <a:pt x="236171" y="109444"/>
                  <a:pt x="236171" y="147275"/>
                </a:cubicBezTo>
                <a:cubicBezTo>
                  <a:pt x="236171" y="171668"/>
                  <a:pt x="249352" y="194496"/>
                  <a:pt x="270553" y="206738"/>
                </a:cubicBezTo>
                <a:lnTo>
                  <a:pt x="275438" y="209591"/>
                </a:lnTo>
                <a:lnTo>
                  <a:pt x="275438" y="235641"/>
                </a:lnTo>
                <a:lnTo>
                  <a:pt x="295164" y="235641"/>
                </a:lnTo>
                <a:lnTo>
                  <a:pt x="295164" y="174982"/>
                </a:lnTo>
                <a:cubicBezTo>
                  <a:pt x="283734" y="170932"/>
                  <a:pt x="275438" y="160070"/>
                  <a:pt x="275438" y="147275"/>
                </a:cubicBezTo>
                <a:cubicBezTo>
                  <a:pt x="275438" y="131075"/>
                  <a:pt x="288711" y="117820"/>
                  <a:pt x="304935" y="117820"/>
                </a:cubicBezTo>
                <a:cubicBezTo>
                  <a:pt x="321250" y="117820"/>
                  <a:pt x="334431" y="131075"/>
                  <a:pt x="334431" y="147275"/>
                </a:cubicBezTo>
                <a:cubicBezTo>
                  <a:pt x="334431" y="160070"/>
                  <a:pt x="326228" y="170932"/>
                  <a:pt x="314798" y="174982"/>
                </a:cubicBezTo>
                <a:lnTo>
                  <a:pt x="314798" y="235641"/>
                </a:lnTo>
                <a:lnTo>
                  <a:pt x="334431" y="235641"/>
                </a:lnTo>
                <a:lnTo>
                  <a:pt x="334431" y="209591"/>
                </a:lnTo>
                <a:lnTo>
                  <a:pt x="339409" y="206738"/>
                </a:lnTo>
                <a:cubicBezTo>
                  <a:pt x="360609" y="194496"/>
                  <a:pt x="373790" y="171668"/>
                  <a:pt x="373790" y="147275"/>
                </a:cubicBezTo>
                <a:cubicBezTo>
                  <a:pt x="373790" y="109444"/>
                  <a:pt x="342911" y="78608"/>
                  <a:pt x="304935" y="78608"/>
                </a:cubicBezTo>
                <a:close/>
                <a:moveTo>
                  <a:pt x="294980" y="19698"/>
                </a:moveTo>
                <a:lnTo>
                  <a:pt x="294980" y="39580"/>
                </a:lnTo>
                <a:lnTo>
                  <a:pt x="286776" y="40961"/>
                </a:lnTo>
                <a:cubicBezTo>
                  <a:pt x="270553" y="43630"/>
                  <a:pt x="255528" y="49890"/>
                  <a:pt x="242255" y="59370"/>
                </a:cubicBezTo>
                <a:lnTo>
                  <a:pt x="235434" y="64157"/>
                </a:lnTo>
                <a:lnTo>
                  <a:pt x="221331" y="50074"/>
                </a:lnTo>
                <a:lnTo>
                  <a:pt x="207504" y="63973"/>
                </a:lnTo>
                <a:lnTo>
                  <a:pt x="221515" y="78056"/>
                </a:lnTo>
                <a:lnTo>
                  <a:pt x="216722" y="84775"/>
                </a:lnTo>
                <a:cubicBezTo>
                  <a:pt x="207228" y="98122"/>
                  <a:pt x="201052" y="113126"/>
                  <a:pt x="198287" y="129326"/>
                </a:cubicBezTo>
                <a:lnTo>
                  <a:pt x="196904" y="137518"/>
                </a:lnTo>
                <a:lnTo>
                  <a:pt x="176994" y="137518"/>
                </a:lnTo>
                <a:lnTo>
                  <a:pt x="176994" y="157125"/>
                </a:lnTo>
                <a:lnTo>
                  <a:pt x="196904" y="157125"/>
                </a:lnTo>
                <a:lnTo>
                  <a:pt x="198287" y="165317"/>
                </a:lnTo>
                <a:cubicBezTo>
                  <a:pt x="201052" y="181517"/>
                  <a:pt x="207228" y="196521"/>
                  <a:pt x="216722" y="209776"/>
                </a:cubicBezTo>
                <a:lnTo>
                  <a:pt x="221515" y="216587"/>
                </a:lnTo>
                <a:lnTo>
                  <a:pt x="207504" y="230578"/>
                </a:lnTo>
                <a:lnTo>
                  <a:pt x="221423" y="244477"/>
                </a:lnTo>
                <a:lnTo>
                  <a:pt x="235434" y="230394"/>
                </a:lnTo>
                <a:lnTo>
                  <a:pt x="242255" y="235273"/>
                </a:lnTo>
                <a:cubicBezTo>
                  <a:pt x="244098" y="236561"/>
                  <a:pt x="246126" y="237850"/>
                  <a:pt x="248246" y="239139"/>
                </a:cubicBezTo>
                <a:cubicBezTo>
                  <a:pt x="250551" y="237758"/>
                  <a:pt x="253039" y="236745"/>
                  <a:pt x="255805" y="236193"/>
                </a:cubicBezTo>
                <a:lnTo>
                  <a:pt x="255805" y="220637"/>
                </a:lnTo>
                <a:cubicBezTo>
                  <a:pt x="231378" y="204345"/>
                  <a:pt x="216446" y="176731"/>
                  <a:pt x="216446" y="147275"/>
                </a:cubicBezTo>
                <a:cubicBezTo>
                  <a:pt x="216446" y="98583"/>
                  <a:pt x="256173" y="58910"/>
                  <a:pt x="304935" y="58910"/>
                </a:cubicBezTo>
                <a:cubicBezTo>
                  <a:pt x="353788" y="58910"/>
                  <a:pt x="393424" y="98583"/>
                  <a:pt x="393424" y="147275"/>
                </a:cubicBezTo>
                <a:cubicBezTo>
                  <a:pt x="393424" y="176731"/>
                  <a:pt x="378491" y="204345"/>
                  <a:pt x="354157" y="220729"/>
                </a:cubicBezTo>
                <a:lnTo>
                  <a:pt x="354157" y="236193"/>
                </a:lnTo>
                <a:cubicBezTo>
                  <a:pt x="356830" y="236653"/>
                  <a:pt x="359227" y="237758"/>
                  <a:pt x="361531" y="239046"/>
                </a:cubicBezTo>
                <a:cubicBezTo>
                  <a:pt x="363651" y="237850"/>
                  <a:pt x="365587" y="236561"/>
                  <a:pt x="367430" y="235273"/>
                </a:cubicBezTo>
                <a:lnTo>
                  <a:pt x="374159" y="230394"/>
                </a:lnTo>
                <a:lnTo>
                  <a:pt x="388262" y="244477"/>
                </a:lnTo>
                <a:lnTo>
                  <a:pt x="402181" y="230578"/>
                </a:lnTo>
                <a:lnTo>
                  <a:pt x="388078" y="216587"/>
                </a:lnTo>
                <a:lnTo>
                  <a:pt x="392871" y="209776"/>
                </a:lnTo>
                <a:cubicBezTo>
                  <a:pt x="402365" y="196521"/>
                  <a:pt x="408633" y="181517"/>
                  <a:pt x="411306" y="165317"/>
                </a:cubicBezTo>
                <a:lnTo>
                  <a:pt x="412689" y="157125"/>
                </a:lnTo>
                <a:lnTo>
                  <a:pt x="432599" y="157125"/>
                </a:lnTo>
                <a:lnTo>
                  <a:pt x="432599" y="137518"/>
                </a:lnTo>
                <a:lnTo>
                  <a:pt x="412689" y="137518"/>
                </a:lnTo>
                <a:lnTo>
                  <a:pt x="411306" y="129326"/>
                </a:lnTo>
                <a:cubicBezTo>
                  <a:pt x="408633" y="113126"/>
                  <a:pt x="402365" y="98122"/>
                  <a:pt x="392871" y="84775"/>
                </a:cubicBezTo>
                <a:lnTo>
                  <a:pt x="388078" y="78056"/>
                </a:lnTo>
                <a:lnTo>
                  <a:pt x="402181" y="63973"/>
                </a:lnTo>
                <a:lnTo>
                  <a:pt x="388262" y="50074"/>
                </a:lnTo>
                <a:lnTo>
                  <a:pt x="374159" y="64157"/>
                </a:lnTo>
                <a:lnTo>
                  <a:pt x="367430" y="59370"/>
                </a:lnTo>
                <a:cubicBezTo>
                  <a:pt x="354065" y="49890"/>
                  <a:pt x="339040" y="43630"/>
                  <a:pt x="322817" y="40961"/>
                </a:cubicBezTo>
                <a:lnTo>
                  <a:pt x="314613" y="39580"/>
                </a:lnTo>
                <a:lnTo>
                  <a:pt x="314613" y="19698"/>
                </a:lnTo>
                <a:close/>
                <a:moveTo>
                  <a:pt x="275346" y="0"/>
                </a:moveTo>
                <a:lnTo>
                  <a:pt x="334339" y="0"/>
                </a:lnTo>
                <a:lnTo>
                  <a:pt x="334339" y="23196"/>
                </a:lnTo>
                <a:cubicBezTo>
                  <a:pt x="347612" y="26325"/>
                  <a:pt x="360240" y="31572"/>
                  <a:pt x="371855" y="38752"/>
                </a:cubicBezTo>
                <a:lnTo>
                  <a:pt x="388262" y="22367"/>
                </a:lnTo>
                <a:lnTo>
                  <a:pt x="429925" y="63973"/>
                </a:lnTo>
                <a:lnTo>
                  <a:pt x="413518" y="80357"/>
                </a:lnTo>
                <a:cubicBezTo>
                  <a:pt x="420708" y="91955"/>
                  <a:pt x="425962" y="104566"/>
                  <a:pt x="429096" y="117820"/>
                </a:cubicBezTo>
                <a:lnTo>
                  <a:pt x="452324" y="117820"/>
                </a:lnTo>
                <a:lnTo>
                  <a:pt x="452324" y="176731"/>
                </a:lnTo>
                <a:lnTo>
                  <a:pt x="429096" y="176731"/>
                </a:lnTo>
                <a:cubicBezTo>
                  <a:pt x="425962" y="190077"/>
                  <a:pt x="420708" y="202596"/>
                  <a:pt x="413518" y="214194"/>
                </a:cubicBezTo>
                <a:lnTo>
                  <a:pt x="429925" y="230578"/>
                </a:lnTo>
                <a:lnTo>
                  <a:pt x="388262" y="272276"/>
                </a:lnTo>
                <a:lnTo>
                  <a:pt x="373514" y="257548"/>
                </a:lnTo>
                <a:cubicBezTo>
                  <a:pt x="373606" y="258468"/>
                  <a:pt x="373790" y="259297"/>
                  <a:pt x="373790" y="260217"/>
                </a:cubicBezTo>
                <a:cubicBezTo>
                  <a:pt x="373790" y="268962"/>
                  <a:pt x="369182" y="276602"/>
                  <a:pt x="362268" y="280928"/>
                </a:cubicBezTo>
                <a:cubicBezTo>
                  <a:pt x="363282" y="283597"/>
                  <a:pt x="363928" y="286543"/>
                  <a:pt x="363928" y="289672"/>
                </a:cubicBezTo>
                <a:cubicBezTo>
                  <a:pt x="363928" y="303203"/>
                  <a:pt x="352959" y="314157"/>
                  <a:pt x="339409" y="314157"/>
                </a:cubicBezTo>
                <a:lnTo>
                  <a:pt x="270553" y="314157"/>
                </a:lnTo>
                <a:cubicBezTo>
                  <a:pt x="257003" y="314157"/>
                  <a:pt x="245942" y="303203"/>
                  <a:pt x="245942" y="289672"/>
                </a:cubicBezTo>
                <a:cubicBezTo>
                  <a:pt x="245942" y="286543"/>
                  <a:pt x="246587" y="283689"/>
                  <a:pt x="247693" y="280928"/>
                </a:cubicBezTo>
                <a:cubicBezTo>
                  <a:pt x="240780" y="276510"/>
                  <a:pt x="236171" y="268962"/>
                  <a:pt x="236171" y="260217"/>
                </a:cubicBezTo>
                <a:cubicBezTo>
                  <a:pt x="236171" y="259205"/>
                  <a:pt x="236356" y="258192"/>
                  <a:pt x="236448" y="257180"/>
                </a:cubicBezTo>
                <a:lnTo>
                  <a:pt x="221331" y="272276"/>
                </a:lnTo>
                <a:lnTo>
                  <a:pt x="179667" y="230578"/>
                </a:lnTo>
                <a:lnTo>
                  <a:pt x="196075" y="214194"/>
                </a:lnTo>
                <a:cubicBezTo>
                  <a:pt x="188885" y="202596"/>
                  <a:pt x="183723" y="190077"/>
                  <a:pt x="180589" y="176731"/>
                </a:cubicBezTo>
                <a:lnTo>
                  <a:pt x="157361" y="176731"/>
                </a:lnTo>
                <a:lnTo>
                  <a:pt x="157361" y="117820"/>
                </a:lnTo>
                <a:lnTo>
                  <a:pt x="180589" y="117820"/>
                </a:lnTo>
                <a:cubicBezTo>
                  <a:pt x="183723" y="104566"/>
                  <a:pt x="188885" y="91955"/>
                  <a:pt x="196075" y="80357"/>
                </a:cubicBezTo>
                <a:lnTo>
                  <a:pt x="179667" y="63973"/>
                </a:lnTo>
                <a:lnTo>
                  <a:pt x="221423" y="22367"/>
                </a:lnTo>
                <a:lnTo>
                  <a:pt x="237830" y="38752"/>
                </a:lnTo>
                <a:cubicBezTo>
                  <a:pt x="249445" y="31572"/>
                  <a:pt x="261980" y="26325"/>
                  <a:pt x="275346" y="23196"/>
                </a:cubicBezTo>
                <a:close/>
              </a:path>
            </a:pathLst>
          </a:cu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74" name="lotus_299250"/>
          <p:cNvSpPr/>
          <p:nvPr/>
        </p:nvSpPr>
        <p:spPr>
          <a:xfrm>
            <a:off x="1970985" y="3621950"/>
            <a:ext cx="764167" cy="763746"/>
          </a:xfrm>
          <a:custGeom>
            <a:avLst/>
            <a:gdLst>
              <a:gd name="connsiteX0" fmla="*/ 303263 w 606615"/>
              <a:gd name="connsiteY0" fmla="*/ 494999 h 606281"/>
              <a:gd name="connsiteX1" fmla="*/ 313433 w 606615"/>
              <a:gd name="connsiteY1" fmla="*/ 505125 h 606281"/>
              <a:gd name="connsiteX2" fmla="*/ 303263 w 606615"/>
              <a:gd name="connsiteY2" fmla="*/ 515251 h 606281"/>
              <a:gd name="connsiteX3" fmla="*/ 293181 w 606615"/>
              <a:gd name="connsiteY3" fmla="*/ 505125 h 606281"/>
              <a:gd name="connsiteX4" fmla="*/ 303263 w 606615"/>
              <a:gd name="connsiteY4" fmla="*/ 494999 h 606281"/>
              <a:gd name="connsiteX5" fmla="*/ 438046 w 606615"/>
              <a:gd name="connsiteY5" fmla="*/ 437412 h 606281"/>
              <a:gd name="connsiteX6" fmla="*/ 452172 w 606615"/>
              <a:gd name="connsiteY6" fmla="*/ 437412 h 606281"/>
              <a:gd name="connsiteX7" fmla="*/ 452172 w 606615"/>
              <a:gd name="connsiteY7" fmla="*/ 451537 h 606281"/>
              <a:gd name="connsiteX8" fmla="*/ 438046 w 606615"/>
              <a:gd name="connsiteY8" fmla="*/ 451537 h 606281"/>
              <a:gd name="connsiteX9" fmla="*/ 438046 w 606615"/>
              <a:gd name="connsiteY9" fmla="*/ 437412 h 606281"/>
              <a:gd name="connsiteX10" fmla="*/ 154457 w 606615"/>
              <a:gd name="connsiteY10" fmla="*/ 437412 h 606281"/>
              <a:gd name="connsiteX11" fmla="*/ 168627 w 606615"/>
              <a:gd name="connsiteY11" fmla="*/ 437412 h 606281"/>
              <a:gd name="connsiteX12" fmla="*/ 168627 w 606615"/>
              <a:gd name="connsiteY12" fmla="*/ 451537 h 606281"/>
              <a:gd name="connsiteX13" fmla="*/ 154457 w 606615"/>
              <a:gd name="connsiteY13" fmla="*/ 451537 h 606281"/>
              <a:gd name="connsiteX14" fmla="*/ 154457 w 606615"/>
              <a:gd name="connsiteY14" fmla="*/ 437412 h 606281"/>
              <a:gd name="connsiteX15" fmla="*/ 232415 w 606615"/>
              <a:gd name="connsiteY15" fmla="*/ 437407 h 606281"/>
              <a:gd name="connsiteX16" fmla="*/ 303263 w 606615"/>
              <a:gd name="connsiteY16" fmla="*/ 584061 h 606281"/>
              <a:gd name="connsiteX17" fmla="*/ 366991 w 606615"/>
              <a:gd name="connsiteY17" fmla="*/ 482914 h 606281"/>
              <a:gd name="connsiteX18" fmla="*/ 367080 w 606615"/>
              <a:gd name="connsiteY18" fmla="*/ 478825 h 606281"/>
              <a:gd name="connsiteX19" fmla="*/ 373666 w 606615"/>
              <a:gd name="connsiteY19" fmla="*/ 437673 h 606281"/>
              <a:gd name="connsiteX20" fmla="*/ 360227 w 606615"/>
              <a:gd name="connsiteY20" fmla="*/ 443628 h 606281"/>
              <a:gd name="connsiteX21" fmla="*/ 303263 w 606615"/>
              <a:gd name="connsiteY21" fmla="*/ 454561 h 606281"/>
              <a:gd name="connsiteX22" fmla="*/ 246389 w 606615"/>
              <a:gd name="connsiteY22" fmla="*/ 443628 h 606281"/>
              <a:gd name="connsiteX23" fmla="*/ 232415 w 606615"/>
              <a:gd name="connsiteY23" fmla="*/ 437407 h 606281"/>
              <a:gd name="connsiteX24" fmla="*/ 129168 w 606615"/>
              <a:gd name="connsiteY24" fmla="*/ 388878 h 606281"/>
              <a:gd name="connsiteX25" fmla="*/ 104781 w 606615"/>
              <a:gd name="connsiteY25" fmla="*/ 501135 h 606281"/>
              <a:gd name="connsiteX26" fmla="*/ 217551 w 606615"/>
              <a:gd name="connsiteY26" fmla="*/ 477225 h 606281"/>
              <a:gd name="connsiteX27" fmla="*/ 212122 w 606615"/>
              <a:gd name="connsiteY27" fmla="*/ 424341 h 606281"/>
              <a:gd name="connsiteX28" fmla="*/ 210520 w 606615"/>
              <a:gd name="connsiteY28" fmla="*/ 423097 h 606281"/>
              <a:gd name="connsiteX29" fmla="*/ 202865 w 606615"/>
              <a:gd name="connsiteY29" fmla="*/ 416786 h 606281"/>
              <a:gd name="connsiteX30" fmla="*/ 189247 w 606615"/>
              <a:gd name="connsiteY30" fmla="*/ 403187 h 606281"/>
              <a:gd name="connsiteX31" fmla="*/ 182928 w 606615"/>
              <a:gd name="connsiteY31" fmla="*/ 395544 h 606281"/>
              <a:gd name="connsiteX32" fmla="*/ 181682 w 606615"/>
              <a:gd name="connsiteY32" fmla="*/ 393944 h 606281"/>
              <a:gd name="connsiteX33" fmla="*/ 142163 w 606615"/>
              <a:gd name="connsiteY33" fmla="*/ 390922 h 606281"/>
              <a:gd name="connsiteX34" fmla="*/ 129168 w 606615"/>
              <a:gd name="connsiteY34" fmla="*/ 388878 h 606281"/>
              <a:gd name="connsiteX35" fmla="*/ 478782 w 606615"/>
              <a:gd name="connsiteY35" fmla="*/ 388344 h 606281"/>
              <a:gd name="connsiteX36" fmla="*/ 424933 w 606615"/>
              <a:gd name="connsiteY36" fmla="*/ 393944 h 606281"/>
              <a:gd name="connsiteX37" fmla="*/ 423687 w 606615"/>
              <a:gd name="connsiteY37" fmla="*/ 395544 h 606281"/>
              <a:gd name="connsiteX38" fmla="*/ 417368 w 606615"/>
              <a:gd name="connsiteY38" fmla="*/ 403187 h 606281"/>
              <a:gd name="connsiteX39" fmla="*/ 403750 w 606615"/>
              <a:gd name="connsiteY39" fmla="*/ 416786 h 606281"/>
              <a:gd name="connsiteX40" fmla="*/ 396096 w 606615"/>
              <a:gd name="connsiteY40" fmla="*/ 423097 h 606281"/>
              <a:gd name="connsiteX41" fmla="*/ 394405 w 606615"/>
              <a:gd name="connsiteY41" fmla="*/ 424341 h 606281"/>
              <a:gd name="connsiteX42" fmla="*/ 389420 w 606615"/>
              <a:gd name="connsiteY42" fmla="*/ 476870 h 606281"/>
              <a:gd name="connsiteX43" fmla="*/ 502813 w 606615"/>
              <a:gd name="connsiteY43" fmla="*/ 501135 h 606281"/>
              <a:gd name="connsiteX44" fmla="*/ 478782 w 606615"/>
              <a:gd name="connsiteY44" fmla="*/ 388344 h 606281"/>
              <a:gd name="connsiteX45" fmla="*/ 505866 w 606615"/>
              <a:gd name="connsiteY45" fmla="*/ 292829 h 606281"/>
              <a:gd name="connsiteX46" fmla="*/ 516028 w 606615"/>
              <a:gd name="connsiteY46" fmla="*/ 302885 h 606281"/>
              <a:gd name="connsiteX47" fmla="*/ 505866 w 606615"/>
              <a:gd name="connsiteY47" fmla="*/ 312941 h 606281"/>
              <a:gd name="connsiteX48" fmla="*/ 495704 w 606615"/>
              <a:gd name="connsiteY48" fmla="*/ 302885 h 606281"/>
              <a:gd name="connsiteX49" fmla="*/ 505866 w 606615"/>
              <a:gd name="connsiteY49" fmla="*/ 292829 h 606281"/>
              <a:gd name="connsiteX50" fmla="*/ 283070 w 606615"/>
              <a:gd name="connsiteY50" fmla="*/ 292829 h 606281"/>
              <a:gd name="connsiteX51" fmla="*/ 323545 w 606615"/>
              <a:gd name="connsiteY51" fmla="*/ 292829 h 606281"/>
              <a:gd name="connsiteX52" fmla="*/ 333686 w 606615"/>
              <a:gd name="connsiteY52" fmla="*/ 302929 h 606281"/>
              <a:gd name="connsiteX53" fmla="*/ 323545 w 606615"/>
              <a:gd name="connsiteY53" fmla="*/ 312940 h 606281"/>
              <a:gd name="connsiteX54" fmla="*/ 283070 w 606615"/>
              <a:gd name="connsiteY54" fmla="*/ 312940 h 606281"/>
              <a:gd name="connsiteX55" fmla="*/ 272929 w 606615"/>
              <a:gd name="connsiteY55" fmla="*/ 302929 h 606281"/>
              <a:gd name="connsiteX56" fmla="*/ 283070 w 606615"/>
              <a:gd name="connsiteY56" fmla="*/ 292829 h 606281"/>
              <a:gd name="connsiteX57" fmla="*/ 100785 w 606615"/>
              <a:gd name="connsiteY57" fmla="*/ 292829 h 606281"/>
              <a:gd name="connsiteX58" fmla="*/ 110911 w 606615"/>
              <a:gd name="connsiteY58" fmla="*/ 302885 h 606281"/>
              <a:gd name="connsiteX59" fmla="*/ 100785 w 606615"/>
              <a:gd name="connsiteY59" fmla="*/ 312941 h 606281"/>
              <a:gd name="connsiteX60" fmla="*/ 90659 w 606615"/>
              <a:gd name="connsiteY60" fmla="*/ 302885 h 606281"/>
              <a:gd name="connsiteX61" fmla="*/ 100785 w 606615"/>
              <a:gd name="connsiteY61" fmla="*/ 292829 h 606281"/>
              <a:gd name="connsiteX62" fmla="*/ 303263 w 606615"/>
              <a:gd name="connsiteY62" fmla="*/ 242241 h 606281"/>
              <a:gd name="connsiteX63" fmla="*/ 242558 w 606615"/>
              <a:gd name="connsiteY63" fmla="*/ 302929 h 606281"/>
              <a:gd name="connsiteX64" fmla="*/ 303263 w 606615"/>
              <a:gd name="connsiteY64" fmla="*/ 363529 h 606281"/>
              <a:gd name="connsiteX65" fmla="*/ 364058 w 606615"/>
              <a:gd name="connsiteY65" fmla="*/ 302929 h 606281"/>
              <a:gd name="connsiteX66" fmla="*/ 303263 w 606615"/>
              <a:gd name="connsiteY66" fmla="*/ 242241 h 606281"/>
              <a:gd name="connsiteX67" fmla="*/ 438195 w 606615"/>
              <a:gd name="connsiteY67" fmla="*/ 232447 h 606281"/>
              <a:gd name="connsiteX68" fmla="*/ 454394 w 606615"/>
              <a:gd name="connsiteY68" fmla="*/ 287020 h 606281"/>
              <a:gd name="connsiteX69" fmla="*/ 454483 w 606615"/>
              <a:gd name="connsiteY69" fmla="*/ 287553 h 606281"/>
              <a:gd name="connsiteX70" fmla="*/ 454661 w 606615"/>
              <a:gd name="connsiteY70" fmla="*/ 290397 h 606281"/>
              <a:gd name="connsiteX71" fmla="*/ 454839 w 606615"/>
              <a:gd name="connsiteY71" fmla="*/ 292086 h 606281"/>
              <a:gd name="connsiteX72" fmla="*/ 454928 w 606615"/>
              <a:gd name="connsiteY72" fmla="*/ 294397 h 606281"/>
              <a:gd name="connsiteX73" fmla="*/ 455106 w 606615"/>
              <a:gd name="connsiteY73" fmla="*/ 296886 h 606281"/>
              <a:gd name="connsiteX74" fmla="*/ 455106 w 606615"/>
              <a:gd name="connsiteY74" fmla="*/ 298574 h 606281"/>
              <a:gd name="connsiteX75" fmla="*/ 455195 w 606615"/>
              <a:gd name="connsiteY75" fmla="*/ 302929 h 606281"/>
              <a:gd name="connsiteX76" fmla="*/ 455106 w 606615"/>
              <a:gd name="connsiteY76" fmla="*/ 307196 h 606281"/>
              <a:gd name="connsiteX77" fmla="*/ 455106 w 606615"/>
              <a:gd name="connsiteY77" fmla="*/ 308796 h 606281"/>
              <a:gd name="connsiteX78" fmla="*/ 454928 w 606615"/>
              <a:gd name="connsiteY78" fmla="*/ 311551 h 606281"/>
              <a:gd name="connsiteX79" fmla="*/ 454839 w 606615"/>
              <a:gd name="connsiteY79" fmla="*/ 313329 h 606281"/>
              <a:gd name="connsiteX80" fmla="*/ 454661 w 606615"/>
              <a:gd name="connsiteY80" fmla="*/ 315817 h 606281"/>
              <a:gd name="connsiteX81" fmla="*/ 454483 w 606615"/>
              <a:gd name="connsiteY81" fmla="*/ 317684 h 606281"/>
              <a:gd name="connsiteX82" fmla="*/ 454216 w 606615"/>
              <a:gd name="connsiteY82" fmla="*/ 320350 h 606281"/>
              <a:gd name="connsiteX83" fmla="*/ 454038 w 606615"/>
              <a:gd name="connsiteY83" fmla="*/ 321861 h 606281"/>
              <a:gd name="connsiteX84" fmla="*/ 452703 w 606615"/>
              <a:gd name="connsiteY84" fmla="*/ 330483 h 606281"/>
              <a:gd name="connsiteX85" fmla="*/ 452703 w 606615"/>
              <a:gd name="connsiteY85" fmla="*/ 330660 h 606281"/>
              <a:gd name="connsiteX86" fmla="*/ 445583 w 606615"/>
              <a:gd name="connsiteY86" fmla="*/ 356258 h 606281"/>
              <a:gd name="connsiteX87" fmla="*/ 444960 w 606615"/>
              <a:gd name="connsiteY87" fmla="*/ 357769 h 606281"/>
              <a:gd name="connsiteX88" fmla="*/ 444515 w 606615"/>
              <a:gd name="connsiteY88" fmla="*/ 359013 h 606281"/>
              <a:gd name="connsiteX89" fmla="*/ 438106 w 606615"/>
              <a:gd name="connsiteY89" fmla="*/ 373501 h 606281"/>
              <a:gd name="connsiteX90" fmla="*/ 446384 w 606615"/>
              <a:gd name="connsiteY90" fmla="*/ 373057 h 606281"/>
              <a:gd name="connsiteX91" fmla="*/ 584876 w 606615"/>
              <a:gd name="connsiteY91" fmla="*/ 302929 h 606281"/>
              <a:gd name="connsiteX92" fmla="*/ 483054 w 606615"/>
              <a:gd name="connsiteY92" fmla="*/ 239113 h 606281"/>
              <a:gd name="connsiteX93" fmla="*/ 482520 w 606615"/>
              <a:gd name="connsiteY93" fmla="*/ 239202 h 606281"/>
              <a:gd name="connsiteX94" fmla="*/ 480562 w 606615"/>
              <a:gd name="connsiteY94" fmla="*/ 239202 h 606281"/>
              <a:gd name="connsiteX95" fmla="*/ 438195 w 606615"/>
              <a:gd name="connsiteY95" fmla="*/ 232447 h 606281"/>
              <a:gd name="connsiteX96" fmla="*/ 168509 w 606615"/>
              <a:gd name="connsiteY96" fmla="*/ 232269 h 606281"/>
              <a:gd name="connsiteX97" fmla="*/ 159965 w 606615"/>
              <a:gd name="connsiteY97" fmla="*/ 232802 h 606281"/>
              <a:gd name="connsiteX98" fmla="*/ 126053 w 606615"/>
              <a:gd name="connsiteY98" fmla="*/ 238579 h 606281"/>
              <a:gd name="connsiteX99" fmla="*/ 124095 w 606615"/>
              <a:gd name="connsiteY99" fmla="*/ 239202 h 606281"/>
              <a:gd name="connsiteX100" fmla="*/ 123561 w 606615"/>
              <a:gd name="connsiteY100" fmla="*/ 239113 h 606281"/>
              <a:gd name="connsiteX101" fmla="*/ 21739 w 606615"/>
              <a:gd name="connsiteY101" fmla="*/ 302929 h 606281"/>
              <a:gd name="connsiteX102" fmla="*/ 122671 w 606615"/>
              <a:gd name="connsiteY102" fmla="*/ 366391 h 606281"/>
              <a:gd name="connsiteX103" fmla="*/ 126053 w 606615"/>
              <a:gd name="connsiteY103" fmla="*/ 366568 h 606281"/>
              <a:gd name="connsiteX104" fmla="*/ 168420 w 606615"/>
              <a:gd name="connsiteY104" fmla="*/ 373234 h 606281"/>
              <a:gd name="connsiteX105" fmla="*/ 152221 w 606615"/>
              <a:gd name="connsiteY105" fmla="*/ 318750 h 606281"/>
              <a:gd name="connsiteX106" fmla="*/ 152132 w 606615"/>
              <a:gd name="connsiteY106" fmla="*/ 318217 h 606281"/>
              <a:gd name="connsiteX107" fmla="*/ 151954 w 606615"/>
              <a:gd name="connsiteY107" fmla="*/ 315373 h 606281"/>
              <a:gd name="connsiteX108" fmla="*/ 151776 w 606615"/>
              <a:gd name="connsiteY108" fmla="*/ 313684 h 606281"/>
              <a:gd name="connsiteX109" fmla="*/ 151687 w 606615"/>
              <a:gd name="connsiteY109" fmla="*/ 311462 h 606281"/>
              <a:gd name="connsiteX110" fmla="*/ 151509 w 606615"/>
              <a:gd name="connsiteY110" fmla="*/ 308884 h 606281"/>
              <a:gd name="connsiteX111" fmla="*/ 151509 w 606615"/>
              <a:gd name="connsiteY111" fmla="*/ 307196 h 606281"/>
              <a:gd name="connsiteX112" fmla="*/ 151420 w 606615"/>
              <a:gd name="connsiteY112" fmla="*/ 302929 h 606281"/>
              <a:gd name="connsiteX113" fmla="*/ 151509 w 606615"/>
              <a:gd name="connsiteY113" fmla="*/ 298485 h 606281"/>
              <a:gd name="connsiteX114" fmla="*/ 151509 w 606615"/>
              <a:gd name="connsiteY114" fmla="*/ 298041 h 606281"/>
              <a:gd name="connsiteX115" fmla="*/ 162902 w 606615"/>
              <a:gd name="connsiteY115" fmla="*/ 244890 h 606281"/>
              <a:gd name="connsiteX116" fmla="*/ 162902 w 606615"/>
              <a:gd name="connsiteY116" fmla="*/ 244712 h 606281"/>
              <a:gd name="connsiteX117" fmla="*/ 163525 w 606615"/>
              <a:gd name="connsiteY117" fmla="*/ 243379 h 606281"/>
              <a:gd name="connsiteX118" fmla="*/ 168509 w 606615"/>
              <a:gd name="connsiteY118" fmla="*/ 232269 h 606281"/>
              <a:gd name="connsiteX119" fmla="*/ 303263 w 606615"/>
              <a:gd name="connsiteY119" fmla="*/ 221982 h 606281"/>
              <a:gd name="connsiteX120" fmla="*/ 384352 w 606615"/>
              <a:gd name="connsiteY120" fmla="*/ 302929 h 606281"/>
              <a:gd name="connsiteX121" fmla="*/ 303263 w 606615"/>
              <a:gd name="connsiteY121" fmla="*/ 383788 h 606281"/>
              <a:gd name="connsiteX122" fmla="*/ 222263 w 606615"/>
              <a:gd name="connsiteY122" fmla="*/ 302929 h 606281"/>
              <a:gd name="connsiteX123" fmla="*/ 303263 w 606615"/>
              <a:gd name="connsiteY123" fmla="*/ 221982 h 606281"/>
              <a:gd name="connsiteX124" fmla="*/ 303352 w 606615"/>
              <a:gd name="connsiteY124" fmla="*/ 171385 h 606281"/>
              <a:gd name="connsiteX125" fmla="*/ 298813 w 606615"/>
              <a:gd name="connsiteY125" fmla="*/ 171474 h 606281"/>
              <a:gd name="connsiteX126" fmla="*/ 297567 w 606615"/>
              <a:gd name="connsiteY126" fmla="*/ 171563 h 606281"/>
              <a:gd name="connsiteX127" fmla="*/ 293829 w 606615"/>
              <a:gd name="connsiteY127" fmla="*/ 171741 h 606281"/>
              <a:gd name="connsiteX128" fmla="*/ 292316 w 606615"/>
              <a:gd name="connsiteY128" fmla="*/ 171919 h 606281"/>
              <a:gd name="connsiteX129" fmla="*/ 289111 w 606615"/>
              <a:gd name="connsiteY129" fmla="*/ 172185 h 606281"/>
              <a:gd name="connsiteX130" fmla="*/ 287153 w 606615"/>
              <a:gd name="connsiteY130" fmla="*/ 172452 h 606281"/>
              <a:gd name="connsiteX131" fmla="*/ 284750 w 606615"/>
              <a:gd name="connsiteY131" fmla="*/ 172718 h 606281"/>
              <a:gd name="connsiteX132" fmla="*/ 281457 w 606615"/>
              <a:gd name="connsiteY132" fmla="*/ 173252 h 606281"/>
              <a:gd name="connsiteX133" fmla="*/ 279410 w 606615"/>
              <a:gd name="connsiteY133" fmla="*/ 173607 h 606281"/>
              <a:gd name="connsiteX134" fmla="*/ 277185 w 606615"/>
              <a:gd name="connsiteY134" fmla="*/ 173963 h 606281"/>
              <a:gd name="connsiteX135" fmla="*/ 274960 w 606615"/>
              <a:gd name="connsiteY135" fmla="*/ 174496 h 606281"/>
              <a:gd name="connsiteX136" fmla="*/ 272200 w 606615"/>
              <a:gd name="connsiteY136" fmla="*/ 175118 h 606281"/>
              <a:gd name="connsiteX137" fmla="*/ 269441 w 606615"/>
              <a:gd name="connsiteY137" fmla="*/ 175829 h 606281"/>
              <a:gd name="connsiteX138" fmla="*/ 268017 w 606615"/>
              <a:gd name="connsiteY138" fmla="*/ 176185 h 606281"/>
              <a:gd name="connsiteX139" fmla="*/ 228410 w 606615"/>
              <a:gd name="connsiteY139" fmla="*/ 194672 h 606281"/>
              <a:gd name="connsiteX140" fmla="*/ 226541 w 606615"/>
              <a:gd name="connsiteY140" fmla="*/ 196005 h 606281"/>
              <a:gd name="connsiteX141" fmla="*/ 218886 w 606615"/>
              <a:gd name="connsiteY141" fmla="*/ 201872 h 606281"/>
              <a:gd name="connsiteX142" fmla="*/ 218352 w 606615"/>
              <a:gd name="connsiteY142" fmla="*/ 202405 h 606281"/>
              <a:gd name="connsiteX143" fmla="*/ 217017 w 606615"/>
              <a:gd name="connsiteY143" fmla="*/ 203471 h 606281"/>
              <a:gd name="connsiteX144" fmla="*/ 194143 w 606615"/>
              <a:gd name="connsiteY144" fmla="*/ 229158 h 606281"/>
              <a:gd name="connsiteX145" fmla="*/ 192897 w 606615"/>
              <a:gd name="connsiteY145" fmla="*/ 231113 h 606281"/>
              <a:gd name="connsiteX146" fmla="*/ 192274 w 606615"/>
              <a:gd name="connsiteY146" fmla="*/ 232002 h 606281"/>
              <a:gd name="connsiteX147" fmla="*/ 177321 w 606615"/>
              <a:gd name="connsiteY147" fmla="*/ 264533 h 606281"/>
              <a:gd name="connsiteX148" fmla="*/ 171802 w 606615"/>
              <a:gd name="connsiteY148" fmla="*/ 297685 h 606281"/>
              <a:gd name="connsiteX149" fmla="*/ 171713 w 606615"/>
              <a:gd name="connsiteY149" fmla="*/ 298308 h 606281"/>
              <a:gd name="connsiteX150" fmla="*/ 171624 w 606615"/>
              <a:gd name="connsiteY150" fmla="*/ 302929 h 606281"/>
              <a:gd name="connsiteX151" fmla="*/ 171713 w 606615"/>
              <a:gd name="connsiteY151" fmla="*/ 307373 h 606281"/>
              <a:gd name="connsiteX152" fmla="*/ 171802 w 606615"/>
              <a:gd name="connsiteY152" fmla="*/ 308707 h 606281"/>
              <a:gd name="connsiteX153" fmla="*/ 171980 w 606615"/>
              <a:gd name="connsiteY153" fmla="*/ 312351 h 606281"/>
              <a:gd name="connsiteX154" fmla="*/ 172158 w 606615"/>
              <a:gd name="connsiteY154" fmla="*/ 313951 h 606281"/>
              <a:gd name="connsiteX155" fmla="*/ 172425 w 606615"/>
              <a:gd name="connsiteY155" fmla="*/ 317062 h 606281"/>
              <a:gd name="connsiteX156" fmla="*/ 172603 w 606615"/>
              <a:gd name="connsiteY156" fmla="*/ 319017 h 606281"/>
              <a:gd name="connsiteX157" fmla="*/ 172960 w 606615"/>
              <a:gd name="connsiteY157" fmla="*/ 321417 h 606281"/>
              <a:gd name="connsiteX158" fmla="*/ 173494 w 606615"/>
              <a:gd name="connsiteY158" fmla="*/ 324705 h 606281"/>
              <a:gd name="connsiteX159" fmla="*/ 173850 w 606615"/>
              <a:gd name="connsiteY159" fmla="*/ 326750 h 606281"/>
              <a:gd name="connsiteX160" fmla="*/ 174206 w 606615"/>
              <a:gd name="connsiteY160" fmla="*/ 328972 h 606281"/>
              <a:gd name="connsiteX161" fmla="*/ 174740 w 606615"/>
              <a:gd name="connsiteY161" fmla="*/ 331194 h 606281"/>
              <a:gd name="connsiteX162" fmla="*/ 175363 w 606615"/>
              <a:gd name="connsiteY162" fmla="*/ 333949 h 606281"/>
              <a:gd name="connsiteX163" fmla="*/ 175986 w 606615"/>
              <a:gd name="connsiteY163" fmla="*/ 336704 h 606281"/>
              <a:gd name="connsiteX164" fmla="*/ 176431 w 606615"/>
              <a:gd name="connsiteY164" fmla="*/ 338126 h 606281"/>
              <a:gd name="connsiteX165" fmla="*/ 194944 w 606615"/>
              <a:gd name="connsiteY165" fmla="*/ 377767 h 606281"/>
              <a:gd name="connsiteX166" fmla="*/ 303352 w 606615"/>
              <a:gd name="connsiteY166" fmla="*/ 434385 h 606281"/>
              <a:gd name="connsiteX167" fmla="*/ 378206 w 606615"/>
              <a:gd name="connsiteY167" fmla="*/ 411098 h 606281"/>
              <a:gd name="connsiteX168" fmla="*/ 396452 w 606615"/>
              <a:gd name="connsiteY168" fmla="*/ 395988 h 606281"/>
              <a:gd name="connsiteX169" fmla="*/ 412473 w 606615"/>
              <a:gd name="connsiteY169" fmla="*/ 376612 h 606281"/>
              <a:gd name="connsiteX170" fmla="*/ 413719 w 606615"/>
              <a:gd name="connsiteY170" fmla="*/ 374657 h 606281"/>
              <a:gd name="connsiteX171" fmla="*/ 414342 w 606615"/>
              <a:gd name="connsiteY171" fmla="*/ 373768 h 606281"/>
              <a:gd name="connsiteX172" fmla="*/ 434991 w 606615"/>
              <a:gd name="connsiteY172" fmla="*/ 302929 h 606281"/>
              <a:gd name="connsiteX173" fmla="*/ 411672 w 606615"/>
              <a:gd name="connsiteY173" fmla="*/ 228091 h 606281"/>
              <a:gd name="connsiteX174" fmla="*/ 404462 w 606615"/>
              <a:gd name="connsiteY174" fmla="*/ 218581 h 606281"/>
              <a:gd name="connsiteX175" fmla="*/ 403928 w 606615"/>
              <a:gd name="connsiteY175" fmla="*/ 217959 h 606281"/>
              <a:gd name="connsiteX176" fmla="*/ 402860 w 606615"/>
              <a:gd name="connsiteY176" fmla="*/ 216715 h 606281"/>
              <a:gd name="connsiteX177" fmla="*/ 377138 w 606615"/>
              <a:gd name="connsiteY177" fmla="*/ 193872 h 606281"/>
              <a:gd name="connsiteX178" fmla="*/ 375179 w 606615"/>
              <a:gd name="connsiteY178" fmla="*/ 192628 h 606281"/>
              <a:gd name="connsiteX179" fmla="*/ 374289 w 606615"/>
              <a:gd name="connsiteY179" fmla="*/ 192006 h 606281"/>
              <a:gd name="connsiteX180" fmla="*/ 341803 w 606615"/>
              <a:gd name="connsiteY180" fmla="*/ 177074 h 606281"/>
              <a:gd name="connsiteX181" fmla="*/ 308604 w 606615"/>
              <a:gd name="connsiteY181" fmla="*/ 171563 h 606281"/>
              <a:gd name="connsiteX182" fmla="*/ 307892 w 606615"/>
              <a:gd name="connsiteY182" fmla="*/ 171474 h 606281"/>
              <a:gd name="connsiteX183" fmla="*/ 303352 w 606615"/>
              <a:gd name="connsiteY183" fmla="*/ 171385 h 606281"/>
              <a:gd name="connsiteX184" fmla="*/ 438046 w 606615"/>
              <a:gd name="connsiteY184" fmla="*/ 154218 h 606281"/>
              <a:gd name="connsiteX185" fmla="*/ 452172 w 606615"/>
              <a:gd name="connsiteY185" fmla="*/ 154218 h 606281"/>
              <a:gd name="connsiteX186" fmla="*/ 452172 w 606615"/>
              <a:gd name="connsiteY186" fmla="*/ 168355 h 606281"/>
              <a:gd name="connsiteX187" fmla="*/ 438046 w 606615"/>
              <a:gd name="connsiteY187" fmla="*/ 168355 h 606281"/>
              <a:gd name="connsiteX188" fmla="*/ 438046 w 606615"/>
              <a:gd name="connsiteY188" fmla="*/ 154218 h 606281"/>
              <a:gd name="connsiteX189" fmla="*/ 154457 w 606615"/>
              <a:gd name="connsiteY189" fmla="*/ 154218 h 606281"/>
              <a:gd name="connsiteX190" fmla="*/ 168627 w 606615"/>
              <a:gd name="connsiteY190" fmla="*/ 154218 h 606281"/>
              <a:gd name="connsiteX191" fmla="*/ 168627 w 606615"/>
              <a:gd name="connsiteY191" fmla="*/ 168355 h 606281"/>
              <a:gd name="connsiteX192" fmla="*/ 154457 w 606615"/>
              <a:gd name="connsiteY192" fmla="*/ 168355 h 606281"/>
              <a:gd name="connsiteX193" fmla="*/ 154457 w 606615"/>
              <a:gd name="connsiteY193" fmla="*/ 154218 h 606281"/>
              <a:gd name="connsiteX194" fmla="*/ 122659 w 606615"/>
              <a:gd name="connsiteY194" fmla="*/ 103819 h 606281"/>
              <a:gd name="connsiteX195" fmla="*/ 104781 w 606615"/>
              <a:gd name="connsiteY195" fmla="*/ 104724 h 606281"/>
              <a:gd name="connsiteX196" fmla="*/ 128812 w 606615"/>
              <a:gd name="connsiteY196" fmla="*/ 217248 h 606281"/>
              <a:gd name="connsiteX197" fmla="*/ 181682 w 606615"/>
              <a:gd name="connsiteY197" fmla="*/ 211915 h 606281"/>
              <a:gd name="connsiteX198" fmla="*/ 212122 w 606615"/>
              <a:gd name="connsiteY198" fmla="*/ 181429 h 606281"/>
              <a:gd name="connsiteX199" fmla="*/ 216839 w 606615"/>
              <a:gd name="connsiteY199" fmla="*/ 132278 h 606281"/>
              <a:gd name="connsiteX200" fmla="*/ 217195 w 606615"/>
              <a:gd name="connsiteY200" fmla="*/ 129967 h 606281"/>
              <a:gd name="connsiteX201" fmla="*/ 122659 w 606615"/>
              <a:gd name="connsiteY201" fmla="*/ 103819 h 606281"/>
              <a:gd name="connsiteX202" fmla="*/ 484022 w 606615"/>
              <a:gd name="connsiteY202" fmla="*/ 102784 h 606281"/>
              <a:gd name="connsiteX203" fmla="*/ 388797 w 606615"/>
              <a:gd name="connsiteY203" fmla="*/ 127745 h 606281"/>
              <a:gd name="connsiteX204" fmla="*/ 394405 w 606615"/>
              <a:gd name="connsiteY204" fmla="*/ 181251 h 606281"/>
              <a:gd name="connsiteX205" fmla="*/ 404818 w 606615"/>
              <a:gd name="connsiteY205" fmla="*/ 189961 h 606281"/>
              <a:gd name="connsiteX206" fmla="*/ 417635 w 606615"/>
              <a:gd name="connsiteY206" fmla="*/ 202938 h 606281"/>
              <a:gd name="connsiteX207" fmla="*/ 423687 w 606615"/>
              <a:gd name="connsiteY207" fmla="*/ 210226 h 606281"/>
              <a:gd name="connsiteX208" fmla="*/ 424933 w 606615"/>
              <a:gd name="connsiteY208" fmla="*/ 211915 h 606281"/>
              <a:gd name="connsiteX209" fmla="*/ 477447 w 606615"/>
              <a:gd name="connsiteY209" fmla="*/ 216981 h 606281"/>
              <a:gd name="connsiteX210" fmla="*/ 501834 w 606615"/>
              <a:gd name="connsiteY210" fmla="*/ 103658 h 606281"/>
              <a:gd name="connsiteX211" fmla="*/ 484022 w 606615"/>
              <a:gd name="connsiteY211" fmla="*/ 102784 h 606281"/>
              <a:gd name="connsiteX212" fmla="*/ 303263 w 606615"/>
              <a:gd name="connsiteY212" fmla="*/ 90518 h 606281"/>
              <a:gd name="connsiteX213" fmla="*/ 313433 w 606615"/>
              <a:gd name="connsiteY213" fmla="*/ 100644 h 606281"/>
              <a:gd name="connsiteX214" fmla="*/ 303263 w 606615"/>
              <a:gd name="connsiteY214" fmla="*/ 110770 h 606281"/>
              <a:gd name="connsiteX215" fmla="*/ 293181 w 606615"/>
              <a:gd name="connsiteY215" fmla="*/ 100644 h 606281"/>
              <a:gd name="connsiteX216" fmla="*/ 303263 w 606615"/>
              <a:gd name="connsiteY216" fmla="*/ 90518 h 606281"/>
              <a:gd name="connsiteX217" fmla="*/ 303263 w 606615"/>
              <a:gd name="connsiteY217" fmla="*/ 21798 h 606281"/>
              <a:gd name="connsiteX218" fmla="*/ 239713 w 606615"/>
              <a:gd name="connsiteY218" fmla="*/ 122589 h 606281"/>
              <a:gd name="connsiteX219" fmla="*/ 239535 w 606615"/>
              <a:gd name="connsiteY219" fmla="*/ 125967 h 606281"/>
              <a:gd name="connsiteX220" fmla="*/ 232771 w 606615"/>
              <a:gd name="connsiteY220" fmla="*/ 168186 h 606281"/>
              <a:gd name="connsiteX221" fmla="*/ 358536 w 606615"/>
              <a:gd name="connsiteY221" fmla="*/ 161519 h 606281"/>
              <a:gd name="connsiteX222" fmla="*/ 373132 w 606615"/>
              <a:gd name="connsiteY222" fmla="*/ 168097 h 606281"/>
              <a:gd name="connsiteX223" fmla="*/ 303263 w 606615"/>
              <a:gd name="connsiteY223" fmla="*/ 21798 h 606281"/>
              <a:gd name="connsiteX224" fmla="*/ 298279 w 606615"/>
              <a:gd name="connsiteY224" fmla="*/ 1533 h 606281"/>
              <a:gd name="connsiteX225" fmla="*/ 309405 w 606615"/>
              <a:gd name="connsiteY225" fmla="*/ 1533 h 606281"/>
              <a:gd name="connsiteX226" fmla="*/ 383902 w 606615"/>
              <a:gd name="connsiteY226" fmla="*/ 108724 h 606281"/>
              <a:gd name="connsiteX227" fmla="*/ 513939 w 606615"/>
              <a:gd name="connsiteY227" fmla="*/ 85437 h 606281"/>
              <a:gd name="connsiteX228" fmla="*/ 522038 w 606615"/>
              <a:gd name="connsiteY228" fmla="*/ 93525 h 606281"/>
              <a:gd name="connsiteX229" fmla="*/ 498185 w 606615"/>
              <a:gd name="connsiteY229" fmla="*/ 224625 h 606281"/>
              <a:gd name="connsiteX230" fmla="*/ 605080 w 606615"/>
              <a:gd name="connsiteY230" fmla="*/ 299907 h 606281"/>
              <a:gd name="connsiteX231" fmla="*/ 605080 w 606615"/>
              <a:gd name="connsiteY231" fmla="*/ 311018 h 606281"/>
              <a:gd name="connsiteX232" fmla="*/ 497740 w 606615"/>
              <a:gd name="connsiteY232" fmla="*/ 383367 h 606281"/>
              <a:gd name="connsiteX233" fmla="*/ 521059 w 606615"/>
              <a:gd name="connsiteY233" fmla="*/ 513222 h 606281"/>
              <a:gd name="connsiteX234" fmla="*/ 512960 w 606615"/>
              <a:gd name="connsiteY234" fmla="*/ 521311 h 606281"/>
              <a:gd name="connsiteX235" fmla="*/ 484567 w 606615"/>
              <a:gd name="connsiteY235" fmla="*/ 522377 h 606281"/>
              <a:gd name="connsiteX236" fmla="*/ 382211 w 606615"/>
              <a:gd name="connsiteY236" fmla="*/ 495802 h 606281"/>
              <a:gd name="connsiteX237" fmla="*/ 306378 w 606615"/>
              <a:gd name="connsiteY237" fmla="*/ 604237 h 606281"/>
              <a:gd name="connsiteX238" fmla="*/ 303263 w 606615"/>
              <a:gd name="connsiteY238" fmla="*/ 606281 h 606281"/>
              <a:gd name="connsiteX239" fmla="*/ 298279 w 606615"/>
              <a:gd name="connsiteY239" fmla="*/ 604237 h 606281"/>
              <a:gd name="connsiteX240" fmla="*/ 222624 w 606615"/>
              <a:gd name="connsiteY240" fmla="*/ 496690 h 606281"/>
              <a:gd name="connsiteX241" fmla="*/ 122048 w 606615"/>
              <a:gd name="connsiteY241" fmla="*/ 522377 h 606281"/>
              <a:gd name="connsiteX242" fmla="*/ 93655 w 606615"/>
              <a:gd name="connsiteY242" fmla="*/ 520333 h 606281"/>
              <a:gd name="connsiteX243" fmla="*/ 85556 w 606615"/>
              <a:gd name="connsiteY243" fmla="*/ 512245 h 606281"/>
              <a:gd name="connsiteX244" fmla="*/ 108430 w 606615"/>
              <a:gd name="connsiteY244" fmla="*/ 383189 h 606281"/>
              <a:gd name="connsiteX245" fmla="*/ 1535 w 606615"/>
              <a:gd name="connsiteY245" fmla="*/ 308973 h 606281"/>
              <a:gd name="connsiteX246" fmla="*/ 1535 w 606615"/>
              <a:gd name="connsiteY246" fmla="*/ 297863 h 606281"/>
              <a:gd name="connsiteX247" fmla="*/ 108430 w 606615"/>
              <a:gd name="connsiteY247" fmla="*/ 222581 h 606281"/>
              <a:gd name="connsiteX248" fmla="*/ 85556 w 606615"/>
              <a:gd name="connsiteY248" fmla="*/ 93525 h 606281"/>
              <a:gd name="connsiteX249" fmla="*/ 93655 w 606615"/>
              <a:gd name="connsiteY249" fmla="*/ 85437 h 606281"/>
              <a:gd name="connsiteX250" fmla="*/ 222891 w 606615"/>
              <a:gd name="connsiteY250" fmla="*/ 108280 h 606281"/>
              <a:gd name="connsiteX251" fmla="*/ 298279 w 606615"/>
              <a:gd name="connsiteY251" fmla="*/ 1533 h 606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</a:cxnLst>
            <a:rect l="l" t="t" r="r" b="b"/>
            <a:pathLst>
              <a:path w="606615" h="606281">
                <a:moveTo>
                  <a:pt x="303263" y="494999"/>
                </a:moveTo>
                <a:cubicBezTo>
                  <a:pt x="309419" y="494999"/>
                  <a:pt x="313433" y="500062"/>
                  <a:pt x="313433" y="505125"/>
                </a:cubicBezTo>
                <a:cubicBezTo>
                  <a:pt x="313433" y="511165"/>
                  <a:pt x="309419" y="515251"/>
                  <a:pt x="303263" y="515251"/>
                </a:cubicBezTo>
                <a:cubicBezTo>
                  <a:pt x="297196" y="515251"/>
                  <a:pt x="293181" y="511165"/>
                  <a:pt x="293181" y="505125"/>
                </a:cubicBezTo>
                <a:cubicBezTo>
                  <a:pt x="293181" y="499085"/>
                  <a:pt x="297196" y="494999"/>
                  <a:pt x="303263" y="494999"/>
                </a:cubicBezTo>
                <a:close/>
                <a:moveTo>
                  <a:pt x="438046" y="437412"/>
                </a:moveTo>
                <a:cubicBezTo>
                  <a:pt x="442044" y="433325"/>
                  <a:pt x="448174" y="433325"/>
                  <a:pt x="452172" y="437412"/>
                </a:cubicBezTo>
                <a:cubicBezTo>
                  <a:pt x="456258" y="441409"/>
                  <a:pt x="456258" y="447540"/>
                  <a:pt x="452172" y="451537"/>
                </a:cubicBezTo>
                <a:cubicBezTo>
                  <a:pt x="448174" y="455624"/>
                  <a:pt x="442044" y="455624"/>
                  <a:pt x="438046" y="451537"/>
                </a:cubicBezTo>
                <a:cubicBezTo>
                  <a:pt x="433959" y="447540"/>
                  <a:pt x="433959" y="441409"/>
                  <a:pt x="438046" y="437412"/>
                </a:cubicBezTo>
                <a:close/>
                <a:moveTo>
                  <a:pt x="154457" y="437412"/>
                </a:moveTo>
                <a:cubicBezTo>
                  <a:pt x="158467" y="433325"/>
                  <a:pt x="164616" y="433325"/>
                  <a:pt x="168627" y="437412"/>
                </a:cubicBezTo>
                <a:cubicBezTo>
                  <a:pt x="172726" y="441409"/>
                  <a:pt x="172726" y="447540"/>
                  <a:pt x="168627" y="451537"/>
                </a:cubicBezTo>
                <a:cubicBezTo>
                  <a:pt x="164616" y="455624"/>
                  <a:pt x="158467" y="455624"/>
                  <a:pt x="154457" y="451537"/>
                </a:cubicBezTo>
                <a:cubicBezTo>
                  <a:pt x="150357" y="447540"/>
                  <a:pt x="150357" y="441409"/>
                  <a:pt x="154457" y="437412"/>
                </a:cubicBezTo>
                <a:close/>
                <a:moveTo>
                  <a:pt x="232415" y="437407"/>
                </a:moveTo>
                <a:cubicBezTo>
                  <a:pt x="237488" y="523355"/>
                  <a:pt x="286085" y="570906"/>
                  <a:pt x="303263" y="584061"/>
                </a:cubicBezTo>
                <a:cubicBezTo>
                  <a:pt x="317237" y="573395"/>
                  <a:pt x="351682" y="540953"/>
                  <a:pt x="366991" y="482914"/>
                </a:cubicBezTo>
                <a:cubicBezTo>
                  <a:pt x="366813" y="481492"/>
                  <a:pt x="366813" y="480159"/>
                  <a:pt x="367080" y="478825"/>
                </a:cubicBezTo>
                <a:cubicBezTo>
                  <a:pt x="370195" y="465138"/>
                  <a:pt x="372598" y="451361"/>
                  <a:pt x="373666" y="437673"/>
                </a:cubicBezTo>
                <a:cubicBezTo>
                  <a:pt x="369305" y="439895"/>
                  <a:pt x="364766" y="441851"/>
                  <a:pt x="360227" y="443628"/>
                </a:cubicBezTo>
                <a:cubicBezTo>
                  <a:pt x="342604" y="450650"/>
                  <a:pt x="323467" y="454561"/>
                  <a:pt x="303263" y="454561"/>
                </a:cubicBezTo>
                <a:cubicBezTo>
                  <a:pt x="283148" y="454561"/>
                  <a:pt x="264012" y="450650"/>
                  <a:pt x="246389" y="443628"/>
                </a:cubicBezTo>
                <a:cubicBezTo>
                  <a:pt x="241672" y="441762"/>
                  <a:pt x="236954" y="439718"/>
                  <a:pt x="232415" y="437407"/>
                </a:cubicBezTo>
                <a:close/>
                <a:moveTo>
                  <a:pt x="129168" y="388878"/>
                </a:moveTo>
                <a:cubicBezTo>
                  <a:pt x="101755" y="438384"/>
                  <a:pt x="102823" y="484958"/>
                  <a:pt x="104781" y="501135"/>
                </a:cubicBezTo>
                <a:cubicBezTo>
                  <a:pt x="121959" y="503090"/>
                  <a:pt x="167174" y="504157"/>
                  <a:pt x="217551" y="477225"/>
                </a:cubicBezTo>
                <a:cubicBezTo>
                  <a:pt x="214169" y="461227"/>
                  <a:pt x="212211" y="443628"/>
                  <a:pt x="212122" y="424341"/>
                </a:cubicBezTo>
                <a:cubicBezTo>
                  <a:pt x="211588" y="423986"/>
                  <a:pt x="211054" y="423541"/>
                  <a:pt x="210520" y="423097"/>
                </a:cubicBezTo>
                <a:cubicBezTo>
                  <a:pt x="207850" y="421141"/>
                  <a:pt x="205268" y="419008"/>
                  <a:pt x="202865" y="416786"/>
                </a:cubicBezTo>
                <a:cubicBezTo>
                  <a:pt x="198059" y="412520"/>
                  <a:pt x="193520" y="407987"/>
                  <a:pt x="189247" y="403187"/>
                </a:cubicBezTo>
                <a:cubicBezTo>
                  <a:pt x="187022" y="400788"/>
                  <a:pt x="184886" y="398210"/>
                  <a:pt x="182928" y="395544"/>
                </a:cubicBezTo>
                <a:cubicBezTo>
                  <a:pt x="182483" y="395010"/>
                  <a:pt x="182127" y="394477"/>
                  <a:pt x="181682" y="393944"/>
                </a:cubicBezTo>
                <a:cubicBezTo>
                  <a:pt x="167619" y="393944"/>
                  <a:pt x="154446" y="392788"/>
                  <a:pt x="142163" y="390922"/>
                </a:cubicBezTo>
                <a:cubicBezTo>
                  <a:pt x="137802" y="390300"/>
                  <a:pt x="133441" y="389589"/>
                  <a:pt x="129168" y="388878"/>
                </a:cubicBezTo>
                <a:close/>
                <a:moveTo>
                  <a:pt x="478782" y="388344"/>
                </a:moveTo>
                <a:cubicBezTo>
                  <a:pt x="462494" y="391811"/>
                  <a:pt x="444604" y="393944"/>
                  <a:pt x="424933" y="393944"/>
                </a:cubicBezTo>
                <a:cubicBezTo>
                  <a:pt x="424488" y="394477"/>
                  <a:pt x="424132" y="395010"/>
                  <a:pt x="423687" y="395544"/>
                </a:cubicBezTo>
                <a:cubicBezTo>
                  <a:pt x="421729" y="398210"/>
                  <a:pt x="419593" y="400788"/>
                  <a:pt x="417368" y="403187"/>
                </a:cubicBezTo>
                <a:cubicBezTo>
                  <a:pt x="413096" y="407987"/>
                  <a:pt x="408556" y="412520"/>
                  <a:pt x="403750" y="416786"/>
                </a:cubicBezTo>
                <a:cubicBezTo>
                  <a:pt x="401347" y="419008"/>
                  <a:pt x="398766" y="421141"/>
                  <a:pt x="396096" y="423097"/>
                </a:cubicBezTo>
                <a:cubicBezTo>
                  <a:pt x="395562" y="423541"/>
                  <a:pt x="395028" y="423986"/>
                  <a:pt x="394405" y="424341"/>
                </a:cubicBezTo>
                <a:cubicBezTo>
                  <a:pt x="394405" y="442562"/>
                  <a:pt x="392447" y="459716"/>
                  <a:pt x="389420" y="476870"/>
                </a:cubicBezTo>
                <a:cubicBezTo>
                  <a:pt x="439975" y="505134"/>
                  <a:pt x="485546" y="503090"/>
                  <a:pt x="502813" y="501135"/>
                </a:cubicBezTo>
                <a:cubicBezTo>
                  <a:pt x="504860" y="483980"/>
                  <a:pt x="505839" y="438651"/>
                  <a:pt x="478782" y="388344"/>
                </a:cubicBezTo>
                <a:close/>
                <a:moveTo>
                  <a:pt x="505866" y="292829"/>
                </a:moveTo>
                <a:cubicBezTo>
                  <a:pt x="511478" y="292829"/>
                  <a:pt x="516028" y="297331"/>
                  <a:pt x="516028" y="302885"/>
                </a:cubicBezTo>
                <a:cubicBezTo>
                  <a:pt x="516028" y="308439"/>
                  <a:pt x="511478" y="312941"/>
                  <a:pt x="505866" y="312941"/>
                </a:cubicBezTo>
                <a:cubicBezTo>
                  <a:pt x="500254" y="312941"/>
                  <a:pt x="495704" y="308439"/>
                  <a:pt x="495704" y="302885"/>
                </a:cubicBezTo>
                <a:cubicBezTo>
                  <a:pt x="495704" y="297331"/>
                  <a:pt x="500254" y="292829"/>
                  <a:pt x="505866" y="292829"/>
                </a:cubicBezTo>
                <a:close/>
                <a:moveTo>
                  <a:pt x="283070" y="292829"/>
                </a:moveTo>
                <a:lnTo>
                  <a:pt x="323545" y="292829"/>
                </a:lnTo>
                <a:cubicBezTo>
                  <a:pt x="329594" y="292829"/>
                  <a:pt x="333686" y="296816"/>
                  <a:pt x="333686" y="302929"/>
                </a:cubicBezTo>
                <a:cubicBezTo>
                  <a:pt x="333686" y="308953"/>
                  <a:pt x="329594" y="312940"/>
                  <a:pt x="323545" y="312940"/>
                </a:cubicBezTo>
                <a:lnTo>
                  <a:pt x="283070" y="312940"/>
                </a:lnTo>
                <a:cubicBezTo>
                  <a:pt x="277021" y="312940"/>
                  <a:pt x="272929" y="308953"/>
                  <a:pt x="272929" y="302929"/>
                </a:cubicBezTo>
                <a:cubicBezTo>
                  <a:pt x="272929" y="296816"/>
                  <a:pt x="277021" y="292829"/>
                  <a:pt x="283070" y="292829"/>
                </a:cubicBezTo>
                <a:close/>
                <a:moveTo>
                  <a:pt x="100785" y="292829"/>
                </a:moveTo>
                <a:cubicBezTo>
                  <a:pt x="106377" y="292829"/>
                  <a:pt x="110911" y="297331"/>
                  <a:pt x="110911" y="302885"/>
                </a:cubicBezTo>
                <a:cubicBezTo>
                  <a:pt x="110911" y="308439"/>
                  <a:pt x="106377" y="312941"/>
                  <a:pt x="100785" y="312941"/>
                </a:cubicBezTo>
                <a:cubicBezTo>
                  <a:pt x="95193" y="312941"/>
                  <a:pt x="90659" y="308439"/>
                  <a:pt x="90659" y="302885"/>
                </a:cubicBezTo>
                <a:cubicBezTo>
                  <a:pt x="90659" y="297331"/>
                  <a:pt x="95193" y="292829"/>
                  <a:pt x="100785" y="292829"/>
                </a:cubicBezTo>
                <a:close/>
                <a:moveTo>
                  <a:pt x="303263" y="242241"/>
                </a:moveTo>
                <a:cubicBezTo>
                  <a:pt x="269884" y="242241"/>
                  <a:pt x="242558" y="269520"/>
                  <a:pt x="242558" y="302929"/>
                </a:cubicBezTo>
                <a:cubicBezTo>
                  <a:pt x="242558" y="336250"/>
                  <a:pt x="269884" y="363529"/>
                  <a:pt x="303263" y="363529"/>
                </a:cubicBezTo>
                <a:cubicBezTo>
                  <a:pt x="336731" y="363529"/>
                  <a:pt x="364058" y="336250"/>
                  <a:pt x="364058" y="302929"/>
                </a:cubicBezTo>
                <a:cubicBezTo>
                  <a:pt x="364058" y="269520"/>
                  <a:pt x="336731" y="242241"/>
                  <a:pt x="303263" y="242241"/>
                </a:cubicBezTo>
                <a:close/>
                <a:moveTo>
                  <a:pt x="438195" y="232447"/>
                </a:moveTo>
                <a:cubicBezTo>
                  <a:pt x="446829" y="249156"/>
                  <a:pt x="452436" y="267644"/>
                  <a:pt x="454394" y="287020"/>
                </a:cubicBezTo>
                <a:cubicBezTo>
                  <a:pt x="454394" y="287197"/>
                  <a:pt x="454394" y="287375"/>
                  <a:pt x="454483" y="287553"/>
                </a:cubicBezTo>
                <a:cubicBezTo>
                  <a:pt x="454572" y="288442"/>
                  <a:pt x="454661" y="289419"/>
                  <a:pt x="454661" y="290397"/>
                </a:cubicBezTo>
                <a:cubicBezTo>
                  <a:pt x="454750" y="290930"/>
                  <a:pt x="454750" y="291553"/>
                  <a:pt x="454839" y="292086"/>
                </a:cubicBezTo>
                <a:cubicBezTo>
                  <a:pt x="454839" y="292886"/>
                  <a:pt x="454928" y="293597"/>
                  <a:pt x="454928" y="294397"/>
                </a:cubicBezTo>
                <a:cubicBezTo>
                  <a:pt x="455017" y="295197"/>
                  <a:pt x="455017" y="296086"/>
                  <a:pt x="455106" y="296886"/>
                </a:cubicBezTo>
                <a:cubicBezTo>
                  <a:pt x="455106" y="297419"/>
                  <a:pt x="455106" y="298041"/>
                  <a:pt x="455106" y="298574"/>
                </a:cubicBezTo>
                <a:cubicBezTo>
                  <a:pt x="455195" y="299996"/>
                  <a:pt x="455195" y="301418"/>
                  <a:pt x="455195" y="302929"/>
                </a:cubicBezTo>
                <a:cubicBezTo>
                  <a:pt x="455195" y="304352"/>
                  <a:pt x="455195" y="305774"/>
                  <a:pt x="455106" y="307196"/>
                </a:cubicBezTo>
                <a:cubicBezTo>
                  <a:pt x="455106" y="307729"/>
                  <a:pt x="455106" y="308262"/>
                  <a:pt x="455106" y="308796"/>
                </a:cubicBezTo>
                <a:cubicBezTo>
                  <a:pt x="455017" y="309684"/>
                  <a:pt x="455017" y="310573"/>
                  <a:pt x="454928" y="311551"/>
                </a:cubicBezTo>
                <a:cubicBezTo>
                  <a:pt x="454928" y="312173"/>
                  <a:pt x="454928" y="312706"/>
                  <a:pt x="454839" y="313329"/>
                </a:cubicBezTo>
                <a:cubicBezTo>
                  <a:pt x="454750" y="314217"/>
                  <a:pt x="454750" y="315017"/>
                  <a:pt x="454661" y="315817"/>
                </a:cubicBezTo>
                <a:cubicBezTo>
                  <a:pt x="454572" y="316439"/>
                  <a:pt x="454572" y="317062"/>
                  <a:pt x="454483" y="317684"/>
                </a:cubicBezTo>
                <a:cubicBezTo>
                  <a:pt x="454394" y="318573"/>
                  <a:pt x="454305" y="319461"/>
                  <a:pt x="454216" y="320350"/>
                </a:cubicBezTo>
                <a:cubicBezTo>
                  <a:pt x="454127" y="320883"/>
                  <a:pt x="454127" y="321328"/>
                  <a:pt x="454038" y="321861"/>
                </a:cubicBezTo>
                <a:cubicBezTo>
                  <a:pt x="453682" y="324794"/>
                  <a:pt x="453237" y="327638"/>
                  <a:pt x="452703" y="330483"/>
                </a:cubicBezTo>
                <a:cubicBezTo>
                  <a:pt x="452703" y="330571"/>
                  <a:pt x="452703" y="330571"/>
                  <a:pt x="452703" y="330660"/>
                </a:cubicBezTo>
                <a:cubicBezTo>
                  <a:pt x="451012" y="339460"/>
                  <a:pt x="448698" y="348081"/>
                  <a:pt x="445583" y="356258"/>
                </a:cubicBezTo>
                <a:cubicBezTo>
                  <a:pt x="445405" y="356791"/>
                  <a:pt x="445138" y="357325"/>
                  <a:pt x="444960" y="357769"/>
                </a:cubicBezTo>
                <a:cubicBezTo>
                  <a:pt x="444871" y="358214"/>
                  <a:pt x="444693" y="358658"/>
                  <a:pt x="444515" y="359013"/>
                </a:cubicBezTo>
                <a:cubicBezTo>
                  <a:pt x="442556" y="363902"/>
                  <a:pt x="440420" y="368702"/>
                  <a:pt x="438106" y="373501"/>
                </a:cubicBezTo>
                <a:cubicBezTo>
                  <a:pt x="440865" y="373412"/>
                  <a:pt x="443625" y="373234"/>
                  <a:pt x="446384" y="373057"/>
                </a:cubicBezTo>
                <a:cubicBezTo>
                  <a:pt x="527111" y="365502"/>
                  <a:pt x="572059" y="319550"/>
                  <a:pt x="584876" y="302929"/>
                </a:cubicBezTo>
                <a:cubicBezTo>
                  <a:pt x="573305" y="288975"/>
                  <a:pt x="541174" y="254400"/>
                  <a:pt x="483054" y="239113"/>
                </a:cubicBezTo>
                <a:cubicBezTo>
                  <a:pt x="482876" y="239202"/>
                  <a:pt x="482698" y="239202"/>
                  <a:pt x="482520" y="239202"/>
                </a:cubicBezTo>
                <a:lnTo>
                  <a:pt x="480562" y="239202"/>
                </a:lnTo>
                <a:cubicBezTo>
                  <a:pt x="466588" y="235291"/>
                  <a:pt x="452614" y="233247"/>
                  <a:pt x="438195" y="232447"/>
                </a:cubicBezTo>
                <a:close/>
                <a:moveTo>
                  <a:pt x="168509" y="232269"/>
                </a:moveTo>
                <a:cubicBezTo>
                  <a:pt x="165661" y="232358"/>
                  <a:pt x="162813" y="232536"/>
                  <a:pt x="159965" y="232802"/>
                </a:cubicBezTo>
                <a:cubicBezTo>
                  <a:pt x="147771" y="233869"/>
                  <a:pt x="136556" y="235913"/>
                  <a:pt x="126053" y="238579"/>
                </a:cubicBezTo>
                <a:cubicBezTo>
                  <a:pt x="125786" y="239202"/>
                  <a:pt x="124896" y="239202"/>
                  <a:pt x="124095" y="239202"/>
                </a:cubicBezTo>
                <a:cubicBezTo>
                  <a:pt x="123917" y="239202"/>
                  <a:pt x="123739" y="239202"/>
                  <a:pt x="123561" y="239113"/>
                </a:cubicBezTo>
                <a:cubicBezTo>
                  <a:pt x="65441" y="254400"/>
                  <a:pt x="33310" y="288975"/>
                  <a:pt x="21739" y="302929"/>
                </a:cubicBezTo>
                <a:cubicBezTo>
                  <a:pt x="32420" y="316795"/>
                  <a:pt x="64818" y="351103"/>
                  <a:pt x="122671" y="366391"/>
                </a:cubicBezTo>
                <a:cubicBezTo>
                  <a:pt x="123828" y="366302"/>
                  <a:pt x="124985" y="366302"/>
                  <a:pt x="126053" y="366568"/>
                </a:cubicBezTo>
                <a:cubicBezTo>
                  <a:pt x="139404" y="369768"/>
                  <a:pt x="154001" y="372257"/>
                  <a:pt x="168420" y="373234"/>
                </a:cubicBezTo>
                <a:cubicBezTo>
                  <a:pt x="159787" y="356614"/>
                  <a:pt x="154179" y="338126"/>
                  <a:pt x="152221" y="318750"/>
                </a:cubicBezTo>
                <a:cubicBezTo>
                  <a:pt x="152221" y="318573"/>
                  <a:pt x="152221" y="318395"/>
                  <a:pt x="152132" y="318217"/>
                </a:cubicBezTo>
                <a:cubicBezTo>
                  <a:pt x="152043" y="317328"/>
                  <a:pt x="151954" y="316351"/>
                  <a:pt x="151954" y="315373"/>
                </a:cubicBezTo>
                <a:cubicBezTo>
                  <a:pt x="151865" y="314840"/>
                  <a:pt x="151865" y="314217"/>
                  <a:pt x="151776" y="313684"/>
                </a:cubicBezTo>
                <a:cubicBezTo>
                  <a:pt x="151776" y="312884"/>
                  <a:pt x="151687" y="312173"/>
                  <a:pt x="151687" y="311462"/>
                </a:cubicBezTo>
                <a:cubicBezTo>
                  <a:pt x="151598" y="310573"/>
                  <a:pt x="151598" y="309773"/>
                  <a:pt x="151509" y="308884"/>
                </a:cubicBezTo>
                <a:cubicBezTo>
                  <a:pt x="151509" y="308351"/>
                  <a:pt x="151509" y="307818"/>
                  <a:pt x="151509" y="307196"/>
                </a:cubicBezTo>
                <a:cubicBezTo>
                  <a:pt x="151420" y="305774"/>
                  <a:pt x="151420" y="304352"/>
                  <a:pt x="151420" y="302929"/>
                </a:cubicBezTo>
                <a:cubicBezTo>
                  <a:pt x="151420" y="301418"/>
                  <a:pt x="151420" y="299907"/>
                  <a:pt x="151509" y="298485"/>
                </a:cubicBezTo>
                <a:cubicBezTo>
                  <a:pt x="151509" y="298308"/>
                  <a:pt x="151509" y="298219"/>
                  <a:pt x="151509" y="298041"/>
                </a:cubicBezTo>
                <a:cubicBezTo>
                  <a:pt x="152043" y="279287"/>
                  <a:pt x="156049" y="261333"/>
                  <a:pt x="162902" y="244890"/>
                </a:cubicBezTo>
                <a:cubicBezTo>
                  <a:pt x="162902" y="244801"/>
                  <a:pt x="162902" y="244801"/>
                  <a:pt x="162902" y="244712"/>
                </a:cubicBezTo>
                <a:cubicBezTo>
                  <a:pt x="163169" y="244268"/>
                  <a:pt x="163347" y="243823"/>
                  <a:pt x="163525" y="243379"/>
                </a:cubicBezTo>
                <a:cubicBezTo>
                  <a:pt x="165038" y="239646"/>
                  <a:pt x="166729" y="235913"/>
                  <a:pt x="168509" y="232269"/>
                </a:cubicBezTo>
                <a:close/>
                <a:moveTo>
                  <a:pt x="303263" y="221982"/>
                </a:moveTo>
                <a:cubicBezTo>
                  <a:pt x="347858" y="221982"/>
                  <a:pt x="384352" y="258413"/>
                  <a:pt x="384352" y="302929"/>
                </a:cubicBezTo>
                <a:cubicBezTo>
                  <a:pt x="384352" y="347357"/>
                  <a:pt x="347858" y="383788"/>
                  <a:pt x="303263" y="383788"/>
                </a:cubicBezTo>
                <a:cubicBezTo>
                  <a:pt x="258758" y="383788"/>
                  <a:pt x="222263" y="347357"/>
                  <a:pt x="222263" y="302929"/>
                </a:cubicBezTo>
                <a:cubicBezTo>
                  <a:pt x="222263" y="258413"/>
                  <a:pt x="258758" y="221982"/>
                  <a:pt x="303263" y="221982"/>
                </a:cubicBezTo>
                <a:close/>
                <a:moveTo>
                  <a:pt x="303352" y="171385"/>
                </a:moveTo>
                <a:cubicBezTo>
                  <a:pt x="301839" y="171385"/>
                  <a:pt x="300326" y="171474"/>
                  <a:pt x="298813" y="171474"/>
                </a:cubicBezTo>
                <a:cubicBezTo>
                  <a:pt x="298368" y="171563"/>
                  <a:pt x="298012" y="171563"/>
                  <a:pt x="297567" y="171563"/>
                </a:cubicBezTo>
                <a:cubicBezTo>
                  <a:pt x="296321" y="171652"/>
                  <a:pt x="295075" y="171652"/>
                  <a:pt x="293829" y="171741"/>
                </a:cubicBezTo>
                <a:cubicBezTo>
                  <a:pt x="293295" y="171830"/>
                  <a:pt x="292850" y="171830"/>
                  <a:pt x="292316" y="171919"/>
                </a:cubicBezTo>
                <a:cubicBezTo>
                  <a:pt x="291248" y="172007"/>
                  <a:pt x="290179" y="172096"/>
                  <a:pt x="289111" y="172185"/>
                </a:cubicBezTo>
                <a:cubicBezTo>
                  <a:pt x="288488" y="172274"/>
                  <a:pt x="287776" y="172363"/>
                  <a:pt x="287153" y="172452"/>
                </a:cubicBezTo>
                <a:cubicBezTo>
                  <a:pt x="286352" y="172541"/>
                  <a:pt x="285551" y="172630"/>
                  <a:pt x="284750" y="172718"/>
                </a:cubicBezTo>
                <a:cubicBezTo>
                  <a:pt x="283682" y="172896"/>
                  <a:pt x="282614" y="173074"/>
                  <a:pt x="281457" y="173252"/>
                </a:cubicBezTo>
                <a:cubicBezTo>
                  <a:pt x="280834" y="173341"/>
                  <a:pt x="280122" y="173430"/>
                  <a:pt x="279410" y="173607"/>
                </a:cubicBezTo>
                <a:cubicBezTo>
                  <a:pt x="278698" y="173696"/>
                  <a:pt x="277986" y="173874"/>
                  <a:pt x="277185" y="173963"/>
                </a:cubicBezTo>
                <a:cubicBezTo>
                  <a:pt x="276473" y="174141"/>
                  <a:pt x="275672" y="174318"/>
                  <a:pt x="274960" y="174496"/>
                </a:cubicBezTo>
                <a:cubicBezTo>
                  <a:pt x="274070" y="174674"/>
                  <a:pt x="273179" y="174852"/>
                  <a:pt x="272200" y="175118"/>
                </a:cubicBezTo>
                <a:cubicBezTo>
                  <a:pt x="271310" y="175296"/>
                  <a:pt x="270420" y="175563"/>
                  <a:pt x="269441" y="175829"/>
                </a:cubicBezTo>
                <a:cubicBezTo>
                  <a:pt x="268996" y="175918"/>
                  <a:pt x="268551" y="176007"/>
                  <a:pt x="268017" y="176185"/>
                </a:cubicBezTo>
                <a:cubicBezTo>
                  <a:pt x="253954" y="180096"/>
                  <a:pt x="240693" y="186317"/>
                  <a:pt x="228410" y="194672"/>
                </a:cubicBezTo>
                <a:cubicBezTo>
                  <a:pt x="227787" y="195294"/>
                  <a:pt x="227164" y="195739"/>
                  <a:pt x="226541" y="196005"/>
                </a:cubicBezTo>
                <a:cubicBezTo>
                  <a:pt x="223782" y="198050"/>
                  <a:pt x="221289" y="199916"/>
                  <a:pt x="218886" y="201872"/>
                </a:cubicBezTo>
                <a:cubicBezTo>
                  <a:pt x="218708" y="202049"/>
                  <a:pt x="218530" y="202227"/>
                  <a:pt x="218352" y="202405"/>
                </a:cubicBezTo>
                <a:cubicBezTo>
                  <a:pt x="217907" y="202760"/>
                  <a:pt x="217462" y="203116"/>
                  <a:pt x="217017" y="203471"/>
                </a:cubicBezTo>
                <a:cubicBezTo>
                  <a:pt x="208295" y="211026"/>
                  <a:pt x="200640" y="219648"/>
                  <a:pt x="194143" y="229158"/>
                </a:cubicBezTo>
                <a:cubicBezTo>
                  <a:pt x="193787" y="229869"/>
                  <a:pt x="193342" y="230491"/>
                  <a:pt x="192897" y="231113"/>
                </a:cubicBezTo>
                <a:cubicBezTo>
                  <a:pt x="192719" y="231380"/>
                  <a:pt x="192541" y="231736"/>
                  <a:pt x="192274" y="232002"/>
                </a:cubicBezTo>
                <a:cubicBezTo>
                  <a:pt x="185954" y="241957"/>
                  <a:pt x="180881" y="252889"/>
                  <a:pt x="177321" y="264533"/>
                </a:cubicBezTo>
                <a:cubicBezTo>
                  <a:pt x="174117" y="275287"/>
                  <a:pt x="172247" y="286486"/>
                  <a:pt x="171802" y="297685"/>
                </a:cubicBezTo>
                <a:cubicBezTo>
                  <a:pt x="171802" y="297863"/>
                  <a:pt x="171713" y="298041"/>
                  <a:pt x="171713" y="298308"/>
                </a:cubicBezTo>
                <a:cubicBezTo>
                  <a:pt x="171713" y="299819"/>
                  <a:pt x="171624" y="301330"/>
                  <a:pt x="171624" y="302929"/>
                </a:cubicBezTo>
                <a:cubicBezTo>
                  <a:pt x="171624" y="304352"/>
                  <a:pt x="171713" y="305863"/>
                  <a:pt x="171713" y="307373"/>
                </a:cubicBezTo>
                <a:cubicBezTo>
                  <a:pt x="171802" y="307818"/>
                  <a:pt x="171802" y="308262"/>
                  <a:pt x="171802" y="308707"/>
                </a:cubicBezTo>
                <a:cubicBezTo>
                  <a:pt x="171802" y="309862"/>
                  <a:pt x="171891" y="311107"/>
                  <a:pt x="171980" y="312351"/>
                </a:cubicBezTo>
                <a:cubicBezTo>
                  <a:pt x="172069" y="312884"/>
                  <a:pt x="172069" y="313417"/>
                  <a:pt x="172158" y="313951"/>
                </a:cubicBezTo>
                <a:cubicBezTo>
                  <a:pt x="172247" y="314928"/>
                  <a:pt x="172336" y="315995"/>
                  <a:pt x="172425" y="317062"/>
                </a:cubicBezTo>
                <a:cubicBezTo>
                  <a:pt x="172514" y="317773"/>
                  <a:pt x="172603" y="318395"/>
                  <a:pt x="172603" y="319017"/>
                </a:cubicBezTo>
                <a:cubicBezTo>
                  <a:pt x="172782" y="319817"/>
                  <a:pt x="172871" y="320617"/>
                  <a:pt x="172960" y="321417"/>
                </a:cubicBezTo>
                <a:cubicBezTo>
                  <a:pt x="173138" y="322483"/>
                  <a:pt x="173316" y="323639"/>
                  <a:pt x="173494" y="324705"/>
                </a:cubicBezTo>
                <a:cubicBezTo>
                  <a:pt x="173583" y="325416"/>
                  <a:pt x="173672" y="326039"/>
                  <a:pt x="173850" y="326750"/>
                </a:cubicBezTo>
                <a:cubicBezTo>
                  <a:pt x="173939" y="327461"/>
                  <a:pt x="174117" y="328172"/>
                  <a:pt x="174206" y="328972"/>
                </a:cubicBezTo>
                <a:cubicBezTo>
                  <a:pt x="174384" y="329683"/>
                  <a:pt x="174562" y="330483"/>
                  <a:pt x="174740" y="331194"/>
                </a:cubicBezTo>
                <a:cubicBezTo>
                  <a:pt x="174918" y="332082"/>
                  <a:pt x="175096" y="333060"/>
                  <a:pt x="175363" y="333949"/>
                </a:cubicBezTo>
                <a:cubicBezTo>
                  <a:pt x="175541" y="334838"/>
                  <a:pt x="175808" y="335727"/>
                  <a:pt x="175986" y="336704"/>
                </a:cubicBezTo>
                <a:cubicBezTo>
                  <a:pt x="176164" y="337149"/>
                  <a:pt x="176253" y="337682"/>
                  <a:pt x="176431" y="338126"/>
                </a:cubicBezTo>
                <a:cubicBezTo>
                  <a:pt x="180347" y="352170"/>
                  <a:pt x="186577" y="365413"/>
                  <a:pt x="194944" y="377767"/>
                </a:cubicBezTo>
                <a:cubicBezTo>
                  <a:pt x="218708" y="411987"/>
                  <a:pt x="258316" y="434385"/>
                  <a:pt x="303352" y="434385"/>
                </a:cubicBezTo>
                <a:cubicBezTo>
                  <a:pt x="331211" y="434385"/>
                  <a:pt x="357022" y="425763"/>
                  <a:pt x="378206" y="411098"/>
                </a:cubicBezTo>
                <a:cubicBezTo>
                  <a:pt x="384347" y="406032"/>
                  <a:pt x="390399" y="402032"/>
                  <a:pt x="396452" y="395988"/>
                </a:cubicBezTo>
                <a:cubicBezTo>
                  <a:pt x="402415" y="390033"/>
                  <a:pt x="407755" y="383545"/>
                  <a:pt x="412473" y="376612"/>
                </a:cubicBezTo>
                <a:cubicBezTo>
                  <a:pt x="412829" y="375990"/>
                  <a:pt x="413274" y="375368"/>
                  <a:pt x="413719" y="374657"/>
                </a:cubicBezTo>
                <a:cubicBezTo>
                  <a:pt x="413897" y="374390"/>
                  <a:pt x="414075" y="374034"/>
                  <a:pt x="414342" y="373768"/>
                </a:cubicBezTo>
                <a:cubicBezTo>
                  <a:pt x="427426" y="353325"/>
                  <a:pt x="434991" y="329061"/>
                  <a:pt x="434991" y="302929"/>
                </a:cubicBezTo>
                <a:cubicBezTo>
                  <a:pt x="434991" y="275021"/>
                  <a:pt x="426358" y="249245"/>
                  <a:pt x="411672" y="228091"/>
                </a:cubicBezTo>
                <a:cubicBezTo>
                  <a:pt x="409180" y="224536"/>
                  <a:pt x="406865" y="221514"/>
                  <a:pt x="404462" y="218581"/>
                </a:cubicBezTo>
                <a:cubicBezTo>
                  <a:pt x="404284" y="218403"/>
                  <a:pt x="404106" y="218226"/>
                  <a:pt x="403928" y="217959"/>
                </a:cubicBezTo>
                <a:cubicBezTo>
                  <a:pt x="403572" y="217515"/>
                  <a:pt x="403216" y="217159"/>
                  <a:pt x="402860" y="216715"/>
                </a:cubicBezTo>
                <a:cubicBezTo>
                  <a:pt x="395384" y="208004"/>
                  <a:pt x="386661" y="200361"/>
                  <a:pt x="377138" y="193872"/>
                </a:cubicBezTo>
                <a:cubicBezTo>
                  <a:pt x="376515" y="193517"/>
                  <a:pt x="375892" y="193072"/>
                  <a:pt x="375179" y="192628"/>
                </a:cubicBezTo>
                <a:cubicBezTo>
                  <a:pt x="374912" y="192450"/>
                  <a:pt x="374556" y="192272"/>
                  <a:pt x="374289" y="192006"/>
                </a:cubicBezTo>
                <a:cubicBezTo>
                  <a:pt x="364321" y="185695"/>
                  <a:pt x="353373" y="180629"/>
                  <a:pt x="341803" y="177074"/>
                </a:cubicBezTo>
                <a:cubicBezTo>
                  <a:pt x="330944" y="173874"/>
                  <a:pt x="319818" y="172007"/>
                  <a:pt x="308604" y="171563"/>
                </a:cubicBezTo>
                <a:cubicBezTo>
                  <a:pt x="308337" y="171563"/>
                  <a:pt x="308159" y="171563"/>
                  <a:pt x="307892" y="171474"/>
                </a:cubicBezTo>
                <a:cubicBezTo>
                  <a:pt x="306378" y="171474"/>
                  <a:pt x="304865" y="171385"/>
                  <a:pt x="303352" y="171385"/>
                </a:cubicBezTo>
                <a:close/>
                <a:moveTo>
                  <a:pt x="438046" y="154218"/>
                </a:moveTo>
                <a:cubicBezTo>
                  <a:pt x="442044" y="150217"/>
                  <a:pt x="448174" y="150217"/>
                  <a:pt x="452172" y="154218"/>
                </a:cubicBezTo>
                <a:cubicBezTo>
                  <a:pt x="456258" y="158308"/>
                  <a:pt x="456258" y="164354"/>
                  <a:pt x="452172" y="168355"/>
                </a:cubicBezTo>
                <a:cubicBezTo>
                  <a:pt x="448174" y="172445"/>
                  <a:pt x="442044" y="172445"/>
                  <a:pt x="438046" y="168355"/>
                </a:cubicBezTo>
                <a:cubicBezTo>
                  <a:pt x="433959" y="164354"/>
                  <a:pt x="433959" y="158308"/>
                  <a:pt x="438046" y="154218"/>
                </a:cubicBezTo>
                <a:close/>
                <a:moveTo>
                  <a:pt x="154457" y="154218"/>
                </a:moveTo>
                <a:cubicBezTo>
                  <a:pt x="158467" y="150217"/>
                  <a:pt x="164616" y="150217"/>
                  <a:pt x="168627" y="154218"/>
                </a:cubicBezTo>
                <a:cubicBezTo>
                  <a:pt x="172726" y="158308"/>
                  <a:pt x="172726" y="164354"/>
                  <a:pt x="168627" y="168355"/>
                </a:cubicBezTo>
                <a:cubicBezTo>
                  <a:pt x="164616" y="172445"/>
                  <a:pt x="158467" y="172445"/>
                  <a:pt x="154457" y="168355"/>
                </a:cubicBezTo>
                <a:cubicBezTo>
                  <a:pt x="150357" y="164354"/>
                  <a:pt x="150357" y="158308"/>
                  <a:pt x="154457" y="154218"/>
                </a:cubicBezTo>
                <a:close/>
                <a:moveTo>
                  <a:pt x="122659" y="103819"/>
                </a:moveTo>
                <a:cubicBezTo>
                  <a:pt x="115183" y="103763"/>
                  <a:pt x="109098" y="104213"/>
                  <a:pt x="104781" y="104724"/>
                </a:cubicBezTo>
                <a:cubicBezTo>
                  <a:pt x="102823" y="121790"/>
                  <a:pt x="101844" y="167030"/>
                  <a:pt x="128812" y="217248"/>
                </a:cubicBezTo>
                <a:cubicBezTo>
                  <a:pt x="144744" y="213870"/>
                  <a:pt x="162368" y="211915"/>
                  <a:pt x="181682" y="211915"/>
                </a:cubicBezTo>
                <a:cubicBezTo>
                  <a:pt x="190316" y="200361"/>
                  <a:pt x="200640" y="190050"/>
                  <a:pt x="212122" y="181429"/>
                </a:cubicBezTo>
                <a:cubicBezTo>
                  <a:pt x="212211" y="163653"/>
                  <a:pt x="213902" y="147298"/>
                  <a:pt x="216839" y="132278"/>
                </a:cubicBezTo>
                <a:cubicBezTo>
                  <a:pt x="216928" y="131478"/>
                  <a:pt x="217106" y="130767"/>
                  <a:pt x="217195" y="129967"/>
                </a:cubicBezTo>
                <a:cubicBezTo>
                  <a:pt x="180013" y="108702"/>
                  <a:pt x="145084" y="103986"/>
                  <a:pt x="122659" y="103819"/>
                </a:cubicBezTo>
                <a:close/>
                <a:moveTo>
                  <a:pt x="484022" y="102784"/>
                </a:moveTo>
                <a:cubicBezTo>
                  <a:pt x="461643" y="102930"/>
                  <a:pt x="426647" y="107413"/>
                  <a:pt x="388797" y="127745"/>
                </a:cubicBezTo>
                <a:cubicBezTo>
                  <a:pt x="392358" y="143832"/>
                  <a:pt x="394405" y="161697"/>
                  <a:pt x="394405" y="181251"/>
                </a:cubicBezTo>
                <a:cubicBezTo>
                  <a:pt x="398232" y="183829"/>
                  <a:pt x="401614" y="186851"/>
                  <a:pt x="404818" y="189961"/>
                </a:cubicBezTo>
                <a:cubicBezTo>
                  <a:pt x="409358" y="194050"/>
                  <a:pt x="413630" y="198316"/>
                  <a:pt x="417635" y="202938"/>
                </a:cubicBezTo>
                <a:cubicBezTo>
                  <a:pt x="419860" y="205338"/>
                  <a:pt x="421818" y="207738"/>
                  <a:pt x="423687" y="210226"/>
                </a:cubicBezTo>
                <a:cubicBezTo>
                  <a:pt x="424132" y="210760"/>
                  <a:pt x="424488" y="211382"/>
                  <a:pt x="424933" y="211915"/>
                </a:cubicBezTo>
                <a:cubicBezTo>
                  <a:pt x="443091" y="211915"/>
                  <a:pt x="460269" y="213870"/>
                  <a:pt x="477447" y="216981"/>
                </a:cubicBezTo>
                <a:cubicBezTo>
                  <a:pt x="505839" y="167386"/>
                  <a:pt x="503792" y="120901"/>
                  <a:pt x="501834" y="103658"/>
                </a:cubicBezTo>
                <a:cubicBezTo>
                  <a:pt x="497540" y="103169"/>
                  <a:pt x="491482" y="102736"/>
                  <a:pt x="484022" y="102784"/>
                </a:cubicBezTo>
                <a:close/>
                <a:moveTo>
                  <a:pt x="303263" y="90518"/>
                </a:moveTo>
                <a:cubicBezTo>
                  <a:pt x="309419" y="90518"/>
                  <a:pt x="313433" y="95581"/>
                  <a:pt x="313433" y="100644"/>
                </a:cubicBezTo>
                <a:cubicBezTo>
                  <a:pt x="313433" y="106684"/>
                  <a:pt x="309419" y="110770"/>
                  <a:pt x="303263" y="110770"/>
                </a:cubicBezTo>
                <a:cubicBezTo>
                  <a:pt x="297196" y="110770"/>
                  <a:pt x="293181" y="106684"/>
                  <a:pt x="293181" y="100644"/>
                </a:cubicBezTo>
                <a:cubicBezTo>
                  <a:pt x="293181" y="94604"/>
                  <a:pt x="297196" y="90518"/>
                  <a:pt x="303263" y="90518"/>
                </a:cubicBezTo>
                <a:close/>
                <a:moveTo>
                  <a:pt x="303263" y="21798"/>
                </a:moveTo>
                <a:cubicBezTo>
                  <a:pt x="289378" y="32375"/>
                  <a:pt x="255111" y="64728"/>
                  <a:pt x="239713" y="122589"/>
                </a:cubicBezTo>
                <a:cubicBezTo>
                  <a:pt x="239802" y="123656"/>
                  <a:pt x="239802" y="124811"/>
                  <a:pt x="239535" y="125967"/>
                </a:cubicBezTo>
                <a:cubicBezTo>
                  <a:pt x="235619" y="139832"/>
                  <a:pt x="233572" y="153787"/>
                  <a:pt x="232771" y="168186"/>
                </a:cubicBezTo>
                <a:cubicBezTo>
                  <a:pt x="271399" y="147743"/>
                  <a:pt x="318661" y="145521"/>
                  <a:pt x="358536" y="161519"/>
                </a:cubicBezTo>
                <a:cubicBezTo>
                  <a:pt x="363520" y="163475"/>
                  <a:pt x="368415" y="165697"/>
                  <a:pt x="373132" y="168097"/>
                </a:cubicBezTo>
                <a:cubicBezTo>
                  <a:pt x="369038" y="81349"/>
                  <a:pt x="320530" y="35930"/>
                  <a:pt x="303263" y="21798"/>
                </a:cubicBezTo>
                <a:close/>
                <a:moveTo>
                  <a:pt x="298279" y="1533"/>
                </a:moveTo>
                <a:cubicBezTo>
                  <a:pt x="301305" y="-511"/>
                  <a:pt x="306378" y="-511"/>
                  <a:pt x="309405" y="1533"/>
                </a:cubicBezTo>
                <a:cubicBezTo>
                  <a:pt x="311719" y="3133"/>
                  <a:pt x="361651" y="36286"/>
                  <a:pt x="383902" y="108724"/>
                </a:cubicBezTo>
                <a:cubicBezTo>
                  <a:pt x="451457" y="72638"/>
                  <a:pt x="511091" y="84548"/>
                  <a:pt x="513939" y="85437"/>
                </a:cubicBezTo>
                <a:cubicBezTo>
                  <a:pt x="518033" y="86504"/>
                  <a:pt x="521059" y="89526"/>
                  <a:pt x="522038" y="93525"/>
                </a:cubicBezTo>
                <a:cubicBezTo>
                  <a:pt x="523017" y="96458"/>
                  <a:pt x="535033" y="156631"/>
                  <a:pt x="498185" y="224625"/>
                </a:cubicBezTo>
                <a:cubicBezTo>
                  <a:pt x="570368" y="246934"/>
                  <a:pt x="603478" y="296708"/>
                  <a:pt x="605080" y="299907"/>
                </a:cubicBezTo>
                <a:cubicBezTo>
                  <a:pt x="607127" y="302929"/>
                  <a:pt x="607127" y="307996"/>
                  <a:pt x="605080" y="311018"/>
                </a:cubicBezTo>
                <a:cubicBezTo>
                  <a:pt x="603478" y="311729"/>
                  <a:pt x="570279" y="361235"/>
                  <a:pt x="497740" y="383367"/>
                </a:cubicBezTo>
                <a:cubicBezTo>
                  <a:pt x="533965" y="450917"/>
                  <a:pt x="522038" y="510378"/>
                  <a:pt x="521059" y="513222"/>
                </a:cubicBezTo>
                <a:cubicBezTo>
                  <a:pt x="519991" y="517311"/>
                  <a:pt x="516965" y="520333"/>
                  <a:pt x="512960" y="521311"/>
                </a:cubicBezTo>
                <a:cubicBezTo>
                  <a:pt x="511892" y="520333"/>
                  <a:pt x="501834" y="522377"/>
                  <a:pt x="484567" y="522377"/>
                </a:cubicBezTo>
                <a:cubicBezTo>
                  <a:pt x="460269" y="522377"/>
                  <a:pt x="422886" y="518022"/>
                  <a:pt x="382211" y="495802"/>
                </a:cubicBezTo>
                <a:cubicBezTo>
                  <a:pt x="360138" y="569129"/>
                  <a:pt x="309494" y="602637"/>
                  <a:pt x="306378" y="604237"/>
                </a:cubicBezTo>
                <a:cubicBezTo>
                  <a:pt x="307357" y="606281"/>
                  <a:pt x="305310" y="606281"/>
                  <a:pt x="303263" y="606281"/>
                </a:cubicBezTo>
                <a:cubicBezTo>
                  <a:pt x="301305" y="606281"/>
                  <a:pt x="299258" y="605303"/>
                  <a:pt x="298279" y="604237"/>
                </a:cubicBezTo>
                <a:cubicBezTo>
                  <a:pt x="295075" y="602726"/>
                  <a:pt x="244876" y="569306"/>
                  <a:pt x="222624" y="496690"/>
                </a:cubicBezTo>
                <a:cubicBezTo>
                  <a:pt x="183551" y="518022"/>
                  <a:pt x="146346" y="522377"/>
                  <a:pt x="122048" y="522377"/>
                </a:cubicBezTo>
                <a:cubicBezTo>
                  <a:pt x="105849" y="522377"/>
                  <a:pt x="94723" y="520333"/>
                  <a:pt x="93655" y="520333"/>
                </a:cubicBezTo>
                <a:cubicBezTo>
                  <a:pt x="89650" y="519266"/>
                  <a:pt x="86624" y="516244"/>
                  <a:pt x="85556" y="512245"/>
                </a:cubicBezTo>
                <a:cubicBezTo>
                  <a:pt x="84666" y="509401"/>
                  <a:pt x="72828" y="450383"/>
                  <a:pt x="108430" y="383189"/>
                </a:cubicBezTo>
                <a:cubicBezTo>
                  <a:pt x="36247" y="360880"/>
                  <a:pt x="3137" y="311284"/>
                  <a:pt x="1535" y="308973"/>
                </a:cubicBezTo>
                <a:cubicBezTo>
                  <a:pt x="-512" y="305951"/>
                  <a:pt x="-512" y="300885"/>
                  <a:pt x="1535" y="297863"/>
                </a:cubicBezTo>
                <a:cubicBezTo>
                  <a:pt x="3137" y="294752"/>
                  <a:pt x="36247" y="244979"/>
                  <a:pt x="108430" y="222581"/>
                </a:cubicBezTo>
                <a:cubicBezTo>
                  <a:pt x="72828" y="155476"/>
                  <a:pt x="84666" y="96458"/>
                  <a:pt x="85556" y="93525"/>
                </a:cubicBezTo>
                <a:cubicBezTo>
                  <a:pt x="86624" y="89526"/>
                  <a:pt x="89650" y="86504"/>
                  <a:pt x="93655" y="85437"/>
                </a:cubicBezTo>
                <a:cubicBezTo>
                  <a:pt x="96593" y="84548"/>
                  <a:pt x="155603" y="72727"/>
                  <a:pt x="222891" y="108280"/>
                </a:cubicBezTo>
                <a:cubicBezTo>
                  <a:pt x="245232" y="36197"/>
                  <a:pt x="295075" y="3133"/>
                  <a:pt x="298279" y="1533"/>
                </a:cubicBezTo>
                <a:close/>
              </a:path>
            </a:pathLst>
          </a:custGeom>
          <a:solidFill>
            <a:srgbClr val="7EB1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文本框 80"/>
          <p:cNvSpPr txBox="1"/>
          <p:nvPr/>
        </p:nvSpPr>
        <p:spPr>
          <a:xfrm>
            <a:off x="2229026" y="2652765"/>
            <a:ext cx="21665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000" dirty="0">
                <a:solidFill>
                  <a:schemeClr val="bg1">
                    <a:alpha val="57000"/>
                  </a:schemeClr>
                </a:solidFill>
                <a:latin typeface="Arial" panose="020B0604020202020204" pitchFamily="34" charset="0"/>
                <a:ea typeface="阿里巴巴普惠体 2.0 35 Thin" panose="00020600040101010101" pitchFamily="18" charset="-122"/>
                <a:cs typeface="Arial" panose="020B0604020202020204" pitchFamily="34" charset="0"/>
              </a:rPr>
              <a:t>Our philosophy</a:t>
            </a:r>
            <a:endParaRPr lang="zh-CN" altLang="en-US" sz="2000" dirty="0">
              <a:solidFill>
                <a:schemeClr val="bg1">
                  <a:alpha val="57000"/>
                </a:schemeClr>
              </a:solidFill>
              <a:latin typeface="Arial" panose="020B0604020202020204" pitchFamily="34" charset="0"/>
              <a:ea typeface="阿里巴巴普惠体 2.0 35 Thin" panose="00020600040101010101" pitchFamily="18" charset="-122"/>
              <a:cs typeface="Arial" panose="020B0604020202020204" pitchFamily="34" charset="0"/>
            </a:endParaRPr>
          </a:p>
        </p:txBody>
      </p:sp>
      <p:pic>
        <p:nvPicPr>
          <p:cNvPr id="85" name="图片 8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28" y="2196243"/>
            <a:ext cx="1268414" cy="1139627"/>
          </a:xfrm>
          <a:prstGeom prst="rect">
            <a:avLst/>
          </a:prstGeom>
        </p:spPr>
      </p:pic>
      <p:cxnSp>
        <p:nvCxnSpPr>
          <p:cNvPr id="88" name="直接连接符 87"/>
          <p:cNvCxnSpPr/>
          <p:nvPr/>
        </p:nvCxnSpPr>
        <p:spPr>
          <a:xfrm>
            <a:off x="1487488" y="5048494"/>
            <a:ext cx="478912" cy="0"/>
          </a:xfrm>
          <a:prstGeom prst="line">
            <a:avLst/>
          </a:prstGeom>
          <a:ln w="25400">
            <a:solidFill>
              <a:srgbClr val="26B8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接连接符 90"/>
          <p:cNvCxnSpPr/>
          <p:nvPr/>
        </p:nvCxnSpPr>
        <p:spPr>
          <a:xfrm>
            <a:off x="3963221" y="5048494"/>
            <a:ext cx="478912" cy="0"/>
          </a:xfrm>
          <a:prstGeom prst="line">
            <a:avLst/>
          </a:prstGeom>
          <a:ln w="25400">
            <a:solidFill>
              <a:srgbClr val="26B8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接连接符 91"/>
          <p:cNvCxnSpPr/>
          <p:nvPr/>
        </p:nvCxnSpPr>
        <p:spPr>
          <a:xfrm>
            <a:off x="6438954" y="5048494"/>
            <a:ext cx="478912" cy="0"/>
          </a:xfrm>
          <a:prstGeom prst="line">
            <a:avLst/>
          </a:prstGeom>
          <a:ln w="25400">
            <a:solidFill>
              <a:srgbClr val="26B8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连接符 92"/>
          <p:cNvCxnSpPr/>
          <p:nvPr/>
        </p:nvCxnSpPr>
        <p:spPr>
          <a:xfrm>
            <a:off x="8914686" y="5048494"/>
            <a:ext cx="478912" cy="0"/>
          </a:xfrm>
          <a:prstGeom prst="line">
            <a:avLst/>
          </a:prstGeom>
          <a:ln w="25400">
            <a:solidFill>
              <a:srgbClr val="26B8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接连接符 102"/>
          <p:cNvCxnSpPr/>
          <p:nvPr/>
        </p:nvCxnSpPr>
        <p:spPr>
          <a:xfrm>
            <a:off x="8568754" y="3924300"/>
            <a:ext cx="0" cy="1930400"/>
          </a:xfrm>
          <a:prstGeom prst="line">
            <a:avLst/>
          </a:prstGeom>
          <a:ln>
            <a:solidFill>
              <a:srgbClr val="84AF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ISLIDE.ICON" val="#26187;#23100;#37545;#23100;#115512;#136886;#64537;"/>
</p:tagLst>
</file>

<file path=ppt/tags/tag2.xml><?xml version="1.0" encoding="utf-8"?>
<p:tagLst xmlns:p="http://schemas.openxmlformats.org/presentationml/2006/main">
  <p:tag name="ISLIDE.DIAGRAM" val="#247991;"/>
</p:tagLst>
</file>

<file path=ppt/tags/tag3.xml><?xml version="1.0" encoding="utf-8"?>
<p:tagLst xmlns:p="http://schemas.openxmlformats.org/presentationml/2006/main">
  <p:tag name="ISLIDE.DIAGRAM" val="#1292;"/>
</p:tagLst>
</file>

<file path=ppt/tags/tag4.xml><?xml version="1.0" encoding="utf-8"?>
<p:tagLst xmlns:p="http://schemas.openxmlformats.org/presentationml/2006/main">
  <p:tag name="ISLIDE.SMARTDIAGRAM" val="#856100;"/>
</p:tagLst>
</file>

<file path=ppt/tags/tag5.xml><?xml version="1.0" encoding="utf-8"?>
<p:tagLst xmlns:p="http://schemas.openxmlformats.org/presentationml/2006/main">
  <p:tag name="ISLIDE.SMARTDIAGRAM" val="#774354;"/>
</p:tagLst>
</file>

<file path=ppt/tags/tag6.xml><?xml version="1.0" encoding="utf-8"?>
<p:tagLst xmlns:p="http://schemas.openxmlformats.org/presentationml/2006/main">
  <p:tag name="COMMONDATA" val="eyJoZGlkIjoiNDM4MDk4M2FhMDRmMmQyMDdjYzQ2N2EwNGM3YmI3NWY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2902</Words>
  <Application>WPS 演示</Application>
  <PresentationFormat>宽屏</PresentationFormat>
  <Paragraphs>548</Paragraphs>
  <Slides>21</Slides>
  <Notes>21</Notes>
  <HiddenSlides>0</HiddenSlides>
  <MMClips>0</MMClips>
  <ScaleCrop>false</ScaleCrop>
  <HeadingPairs>
    <vt:vector size="6" baseType="variant">
      <vt:variant>
        <vt:lpstr>已用的字体</vt:lpstr>
      </vt:variant>
      <vt:variant>
        <vt:i4>27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49" baseType="lpstr">
      <vt:lpstr>Arial</vt:lpstr>
      <vt:lpstr>SimSun</vt:lpstr>
      <vt:lpstr>Wingdings</vt:lpstr>
      <vt:lpstr>阿里巴巴普惠体 2.0 75 SemiBold</vt:lpstr>
      <vt:lpstr>阿里巴巴普惠体 2.0 35 Thin</vt:lpstr>
      <vt:lpstr>Academy Engraved</vt:lpstr>
      <vt:lpstr>阿里巴巴普惠体 R</vt:lpstr>
      <vt:lpstr>阿里巴巴普惠体 M</vt:lpstr>
      <vt:lpstr>思源黑体 CN Medium</vt:lpstr>
      <vt:lpstr>阿里巴巴普惠体 B</vt:lpstr>
      <vt:lpstr>Arial Black</vt:lpstr>
      <vt:lpstr>Arial Rounded MT Bold</vt:lpstr>
      <vt:lpstr>Times New Roman</vt:lpstr>
      <vt:lpstr>Airstrike Academy</vt:lpstr>
      <vt:lpstr>Microsoft YaHei</vt:lpstr>
      <vt:lpstr>阿里巴巴普惠体 H</vt:lpstr>
      <vt:lpstr>Impact</vt:lpstr>
      <vt:lpstr>Dela Gothic One</vt:lpstr>
      <vt:lpstr>DengXian</vt:lpstr>
      <vt:lpstr>DengXian Light</vt:lpstr>
      <vt:lpstr>Calibri</vt:lpstr>
      <vt:lpstr>Game of Thrones</vt:lpstr>
      <vt:lpstr>Arial Unicode MS</vt:lpstr>
      <vt:lpstr>Microsoft YaHei Light</vt:lpstr>
      <vt:lpstr>阿里巴巴普惠体 L</vt:lpstr>
      <vt:lpstr>Gill Sans</vt:lpstr>
      <vt:lpstr>Gill Sans MT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134</cp:revision>
  <dcterms:created xsi:type="dcterms:W3CDTF">2022-05-19T13:47:00Z</dcterms:created>
  <dcterms:modified xsi:type="dcterms:W3CDTF">2022-08-21T03:48:42Z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3BB63185BDD34CDC8E45F6362B5E4D44</vt:lpwstr>
  </property>
  <property fmtid="{D5CDD505-2E9C-101B-9397-08002B2CF9AE}" pid="3" name="KSOProductBuildVer">
    <vt:lpwstr>2052-11.1.0.12349</vt:lpwstr>
  </property>
</Properties>
</file>